
<file path=[Content_Types].xml><?xml version="1.0" encoding="utf-8"?>
<Types xmlns="http://schemas.openxmlformats.org/package/2006/content-types">
  <Override PartName="/ppt/slides/slide94.xml" ContentType="application/vnd.openxmlformats-officedocument.presentationml.slide+xml"/>
  <Override PartName="/ppt/ink/ink58.xml" ContentType="application/inkml+xml"/>
  <Override PartName="/ppt/ink/ink287.xml" ContentType="application/inkml+xml"/>
  <Override PartName="/ppt/ink/ink303.xml" ContentType="application/inkml+xml"/>
  <Override PartName="/ppt/ink/ink448.xml" ContentType="application/inkml+xml"/>
  <Override PartName="/ppt/ink/ink634.xml" ContentType="application/inkml+xml"/>
  <Override PartName="/ppt/ink/ink779.xml" ContentType="application/inkml+xml"/>
  <Override PartName="/ppt/ink/ink965.xml" ContentType="application/inkml+xml"/>
  <Override PartName="/ppt/ink/ink142.xml" ContentType="application/inkml+xml"/>
  <Override PartName="/ppt/ink/ink473.xml" ContentType="application/inkml+xml"/>
  <Override PartName="/ppt/ink/ink820.xml" ContentType="application/inkml+xml"/>
  <Override PartName="/ppt/ink/ink1122.xml" ContentType="application/inkml+xml"/>
  <Override PartName="/ppt/ink/ink1267.xml" ContentType="application/inkml+xml"/>
  <Override PartName="/ppt/slides/slide25.xml" ContentType="application/vnd.openxmlformats-officedocument.presentationml.slide+xml"/>
  <Override PartName="/ppt/slideLayouts/slideLayout2.xml" ContentType="application/vnd.openxmlformats-officedocument.presentationml.slideLayout+xml"/>
  <Override PartName="/ppt/ink/ink83.xml" ContentType="application/inkml+xml"/>
  <Override PartName="/ppt/ink/ink218.xml" ContentType="application/inkml+xml"/>
  <Override PartName="/ppt/ink/ink549.xml" ContentType="application/inkml+xml"/>
  <Override PartName="/ppt/ink/ink990.xml" ContentType="application/inkml+xml"/>
  <Override PartName="/ppt/ink/ink1292.xml" ContentType="application/inkml+xml"/>
  <Default Extension="xml" ContentType="application/xml"/>
  <Override PartName="/ppt/slides/slide50.xml" ContentType="application/vnd.openxmlformats-officedocument.presentationml.slide+xml"/>
  <Override PartName="/ppt/ink/ink14.xml" ContentType="application/inkml+xml"/>
  <Override PartName="/ppt/ink/ink388.xml" ContentType="application/inkml+xml"/>
  <Override PartName="/ppt/ink/ink404.xml" ContentType="application/inkml+xml"/>
  <Override PartName="/ppt/ink/ink735.xml" ContentType="application/inkml+xml"/>
  <Override PartName="/ppt/ink/ink921.xml" ContentType="application/inkml+xml"/>
  <Override PartName="/ppt/ink/ink1037.xml" ContentType="application/inkml+xml"/>
  <Override PartName="/ppt/ink/ink1368.xml" ContentType="application/inkml+xml"/>
  <Override PartName="/ppt/ink/ink243.xml" ContentType="application/inkml+xml"/>
  <Override PartName="/ppt/ink/ink574.xml" ContentType="application/inkml+xml"/>
  <Override PartName="/ppt/ink/ink760.xml" ContentType="application/inkml+xml"/>
  <Override PartName="/ppt/ink/ink1223.xml" ContentType="application/inkml+xml"/>
  <Override PartName="/ppt/ink/ink319.xml" ContentType="application/inkml+xml"/>
  <Override PartName="/ppt/ink/ink505.xml" ContentType="application/inkml+xml"/>
  <Override PartName="/ppt/ink/ink836.xml" ContentType="application/inkml+xml"/>
  <Override PartName="/ppt/ink/ink1062.xml" ContentType="application/inkml+xml"/>
  <Override PartName="/ppt/notesSlides/notesSlide7.xml" ContentType="application/vnd.openxmlformats-officedocument.presentationml.notesSlide+xml"/>
  <Override PartName="/ppt/ink/ink158.xml" ContentType="application/inkml+xml"/>
  <Override PartName="/ppt/ink/ink344.xml" ContentType="application/inkml+xml"/>
  <Override PartName="/ppt/ink/ink489.xml" ContentType="application/inkml+xml"/>
  <Override PartName="/ppt/ink/ink675.xml" ContentType="application/inkml+xml"/>
  <Override PartName="/ppt/ink/ink1138.xml" ContentType="application/inkml+xml"/>
  <Override PartName="/ppt/ink/ink1324.xml" ContentType="application/inkml+xml"/>
  <Override PartName="/ppt/ink/ink99.xml" ContentType="application/inkml+xml"/>
  <Override PartName="/ppt/ink/ink183.xml" ContentType="application/inkml+xml"/>
  <Override PartName="/ppt/ink/ink530.xml" ContentType="application/inkml+xml"/>
  <Override PartName="/ppt/ink/ink861.xml" ContentType="application/inkml+xml"/>
  <Override PartName="/ppt/ink/ink1163.xml" ContentType="application/inkml+xml"/>
  <Override PartName="/ppt/slides/slide66.xml" ContentType="application/vnd.openxmlformats-officedocument.presentationml.slide+xml"/>
  <Default Extension="png" ContentType="image/png"/>
  <Override PartName="/ppt/ink/ink259.xml" ContentType="application/inkml+xml"/>
  <Override PartName="/ppt/ink/ink606.xml" ContentType="application/inkml+xml"/>
  <Override PartName="/ppt/ink/ink937.xml" ContentType="application/inkml+xml"/>
  <Override PartName="/ppt/ink/ink114.xml" ContentType="application/inkml+xml"/>
  <Override PartName="/ppt/ink/ink300.xml" ContentType="application/inkml+xml"/>
  <Override PartName="/ppt/ink/ink445.xml" ContentType="application/inkml+xml"/>
  <Override PartName="/ppt/ink/ink631.xml" ContentType="application/inkml+xml"/>
  <Override PartName="/ppt/ink/ink776.xml" ContentType="application/inkml+xml"/>
  <Override PartName="/ppt/ink/ink1239.xml" ContentType="application/inkml+xml"/>
  <Override PartName="/ppt/slides/slide91.xml" ContentType="application/vnd.openxmlformats-officedocument.presentationml.slide+xml"/>
  <Override PartName="/ppt/ink/ink55.xml" ContentType="application/inkml+xml"/>
  <Override PartName="/ppt/ink/ink284.xml" ContentType="application/inkml+xml"/>
  <Override PartName="/ppt/ink/ink470.xml" ContentType="application/inkml+xml"/>
  <Override PartName="/ppt/ink/ink962.xml" ContentType="application/inkml+xml"/>
  <Override PartName="/ppt/ink/ink1078.xml" ContentType="application/inkml+xml"/>
  <Override PartName="/ppt/ink/ink1264.xml" ContentType="application/inkml+xml"/>
  <Override PartName="/ppt/slides/slide22.xml" ContentType="application/vnd.openxmlformats-officedocument.presentationml.slide+xml"/>
  <Override PartName="/ppt/ink/ink80.xml" ContentType="application/inkml+xml"/>
  <Override PartName="/ppt/ink/ink215.xml" ContentType="application/inkml+xml"/>
  <Override PartName="/ppt/ink/ink707.xml" ContentType="application/inkml+xml"/>
  <Override PartName="/ppt/ink/ink1009.xml" ContentType="application/inkml+xml"/>
  <Override PartName="/ppt/notesSlides/notesSlide13.xml" ContentType="application/vnd.openxmlformats-officedocument.presentationml.notesSlide+xml"/>
  <Override PartName="/ppt/ink/ink199.xml" ContentType="application/inkml+xml"/>
  <Override PartName="/ppt/ink/ink401.xml" ContentType="application/inkml+xml"/>
  <Override PartName="/ppt/ink/ink546.xml" ContentType="application/inkml+xml"/>
  <Override PartName="/ppt/ink/ink732.xml" ContentType="application/inkml+xml"/>
  <Override PartName="/ppt/ink/ink877.xml" ContentType="application/inkml+xml"/>
  <Override PartName="/ppt/ink/ink1179.xml" ContentType="application/inkml+xml"/>
  <Override PartName="/ppt/ink/ink11.xml" ContentType="application/inkml+xml"/>
  <Override PartName="/ppt/ink/ink240.xml" ContentType="application/inkml+xml"/>
  <Override PartName="/ppt/ink/ink385.xml" ContentType="application/inkml+xml"/>
  <Override PartName="/ppt/ink/ink571.xml" ContentType="application/inkml+xml"/>
  <Override PartName="/ppt/ink/ink808.xml" ContentType="application/inkml+xml"/>
  <Override PartName="/ppt/ink/ink1034.xml" ContentType="application/inkml+xml"/>
  <Override PartName="/ppt/ink/ink1220.xml" ContentType="application/inkml+xml"/>
  <Override PartName="/ppt/ink/ink1365.xml" ContentType="application/inkml+xml"/>
  <Override PartName="/ppt/ink/ink316.xml" ContentType="application/inkml+xml"/>
  <Override PartName="/ppt/ink/ink647.xml" ContentType="application/inkml+xml"/>
  <Override PartName="/ppt/notesSlides/notesSlide4.xml" ContentType="application/vnd.openxmlformats-officedocument.presentationml.notesSlide+xml"/>
  <Override PartName="/ppt/ink/ink155.xml" ContentType="application/inkml+xml"/>
  <Override PartName="/ppt/ink/ink486.xml" ContentType="application/inkml+xml"/>
  <Override PartName="/ppt/ink/ink502.xml" ContentType="application/inkml+xml"/>
  <Override PartName="/ppt/ink/ink833.xml" ContentType="application/inkml+xml"/>
  <Override PartName="/ppt/ink/ink978.xml" ContentType="application/inkml+xml"/>
  <Override PartName="/ppt/ink/ink1135.xml" ContentType="application/inkml+xml"/>
  <Override PartName="/ppt/slides/slide38.xml" ContentType="application/vnd.openxmlformats-officedocument.presentationml.slide+xml"/>
  <Override PartName="/ppt/ink/ink96.xml" ContentType="application/inkml+xml"/>
  <Override PartName="/ppt/ink/ink341.xml" ContentType="application/inkml+xml"/>
  <Override PartName="/ppt/ink/ink672.xml" ContentType="application/inkml+xml"/>
  <Override PartName="/ppt/ink/ink909.xml" ContentType="application/inkml+xml"/>
  <Override PartName="/ppt/ink/ink1321.xml" ContentType="application/inkml+xml"/>
  <Override PartName="/ppt/ink/ink27.xml" ContentType="application/inkml+xml"/>
  <Override PartName="/ppt/ink/ink180.xml" ContentType="application/inkml+xml"/>
  <Override PartName="/ppt/ink/ink417.xml" ContentType="application/inkml+xml"/>
  <Override PartName="/ppt/ink/ink603.xml" ContentType="application/inkml+xml"/>
  <Override PartName="/ppt/ink/ink748.xml" ContentType="application/inkml+xml"/>
  <Override PartName="/ppt/ink/ink1160.xml" ContentType="application/inkml+xml"/>
  <Override PartName="/ppt/slides/slide63.xml" ContentType="application/vnd.openxmlformats-officedocument.presentationml.slide+xml"/>
  <Override PartName="/ppt/ink/ink111.xml" ContentType="application/inkml+xml"/>
  <Override PartName="/ppt/ink/ink256.xml" ContentType="application/inkml+xml"/>
  <Override PartName="/ppt/ink/ink442.xml" ContentType="application/inkml+xml"/>
  <Override PartName="/ppt/ink/ink587.xml" ContentType="application/inkml+xml"/>
  <Override PartName="/ppt/ink/ink934.xml" ContentType="application/inkml+xml"/>
  <Override PartName="/ppt/ink/ink1236.xml" ContentType="application/inkml+xml"/>
  <Override PartName="/ppt/ink/ink52.xml" ContentType="application/inkml+xml"/>
  <Override PartName="/ppt/ink/ink281.xml" ContentType="application/inkml+xml"/>
  <Override PartName="/ppt/ink/ink773.xml" ContentType="application/inkml+xml"/>
  <Override PartName="/ppt/ink/ink1075.xml" ContentType="application/inkml+xml"/>
  <Override PartName="/ppt/ink/ink518.xml" ContentType="application/inkml+xml"/>
  <Override PartName="/ppt/ink/ink704.xml" ContentType="application/inkml+xml"/>
  <Override PartName="/ppt/ink/ink849.xml" ContentType="application/inkml+xml"/>
  <Override PartName="/ppt/ink/ink1006.xml" ContentType="application/inkml+xml"/>
  <Override PartName="/ppt/ink/ink1261.xml" ContentType="application/inkml+xml"/>
  <Override PartName="/ppt/ink/ink212.xml" ContentType="application/inkml+xml"/>
  <Override PartName="/ppt/ink/ink357.xml" ContentType="application/inkml+xml"/>
  <Override PartName="/ppt/ink/ink543.xml" ContentType="application/inkml+xml"/>
  <Override PartName="/ppt/ink/ink688.xml" ContentType="application/inkml+xml"/>
  <Override PartName="/ppt/ink/ink874.xml" ContentType="application/inkml+xml"/>
  <Override PartName="/ppt/ink/ink1337.xml" ContentType="application/inkml+xml"/>
  <Override PartName="/ppt/slides/slide79.xml" ContentType="application/vnd.openxmlformats-officedocument.presentationml.slide+xml"/>
  <Override PartName="/ppt/notesSlides/notesSlide10.xml" ContentType="application/vnd.openxmlformats-officedocument.presentationml.notesSlide+xml"/>
  <Override PartName="/ppt/ink/ink196.xml" ContentType="application/inkml+xml"/>
  <Override PartName="/ppt/ink/ink382.xml" ContentType="application/inkml+xml"/>
  <Override PartName="/ppt/ink/ink619.xml" ContentType="application/inkml+xml"/>
  <Override PartName="/ppt/ink/ink1031.xml" ContentType="application/inkml+xml"/>
  <Override PartName="/ppt/ink/ink1176.xml" ContentType="application/inkml+xml"/>
  <Override PartName="/ppt/ink/ink1362.xml" ContentType="application/inkml+xml"/>
  <Override PartName="/ppt/ink/ink127.xml" ContentType="application/inkml+xml"/>
  <Override PartName="/ppt/ink/ink458.xml" ContentType="application/inkml+xml"/>
  <Override PartName="/ppt/ink/ink789.xml" ContentType="application/inkml+xml"/>
  <Override PartName="/ppt/ink/ink805.xml" ContentType="application/inkml+xml"/>
  <Override PartName="/ppt/ink/ink1107.xml" ContentType="application/inkml+xml"/>
  <Override PartName="/ppt/notesSlides/notesSlide1.xml" ContentType="application/vnd.openxmlformats-officedocument.presentationml.notesSlide+xml"/>
  <Override PartName="/ppt/ink/ink68.xml" ContentType="application/inkml+xml"/>
  <Override PartName="/ppt/ink/ink297.xml" ContentType="application/inkml+xml"/>
  <Override PartName="/ppt/ink/ink313.xml" ContentType="application/inkml+xml"/>
  <Override PartName="/ppt/ink/ink644.xml" ContentType="application/inkml+xml"/>
  <Override PartName="/ppt/ink/ink830.xml" ContentType="application/inkml+xml"/>
  <Override PartName="/ppt/ink/ink975.xml" ContentType="application/inkml+xml"/>
  <Override PartName="/ppt/ink/ink1277.xml" ContentType="application/inkml+xml"/>
  <Override PartName="/ppt/ink/ink9.xml" ContentType="application/inkml+xml"/>
  <Override PartName="/ppt/ink/ink93.xml" ContentType="application/inkml+xml"/>
  <Override PartName="/ppt/ink/ink152.xml" ContentType="application/inkml+xml"/>
  <Override PartName="/ppt/ink/ink483.xml" ContentType="application/inkml+xml"/>
  <Override PartName="/ppt/ink/ink906.xml" ContentType="application/inkml+xml"/>
  <Override PartName="/ppt/ink/ink1132.xml" ContentType="application/inkml+xml"/>
  <Override PartName="/ppt/slides/slide35.xml" ContentType="application/vnd.openxmlformats-officedocument.presentationml.slide+xml"/>
  <Override PartName="/ppt/ink/ink228.xml" ContentType="application/inkml+xml"/>
  <Override PartName="/ppt/ink/ink414.xml" ContentType="application/inkml+xml"/>
  <Override PartName="/ppt/ink/ink559.xml" ContentType="application/inkml+xml"/>
  <Override PartName="/ppt/ink/ink745.xml" ContentType="application/inkml+xml"/>
  <Override PartName="/ppt/ink/ink1208.xml" ContentType="application/inkml+xml"/>
  <Override PartName="/ppt/slides/slide60.xml" ContentType="application/vnd.openxmlformats-officedocument.presentationml.slide+xml"/>
  <Override PartName="/ppt/ink/ink24.xml" ContentType="application/inkml+xml"/>
  <Override PartName="/ppt/ink/ink253.xml" ContentType="application/inkml+xml"/>
  <Override PartName="/ppt/ink/ink398.xml" ContentType="application/inkml+xml"/>
  <Override PartName="/ppt/ink/ink584.xml" ContentType="application/inkml+xml"/>
  <Override PartName="/ppt/ink/ink600.xml" ContentType="application/inkml+xml"/>
  <Override PartName="/ppt/ink/ink931.xml" ContentType="application/inkml+xml"/>
  <Override PartName="/ppt/ink/ink1047.xml" ContentType="application/inkml+xml"/>
  <Override PartName="/ppt/ink/ink1233.xml" ContentType="application/inkml+xml"/>
  <Override PartName="/ppt/ink/ink329.xml" ContentType="application/inkml+xml"/>
  <Override PartName="/ppt/ink/ink770.xml" ContentType="application/inkml+xml"/>
  <Override PartName="/ppt/ink/ink1072.xml" ContentType="application/inkml+xml"/>
  <Override PartName="/ppt/ink/ink168.xml" ContentType="application/inkml+xml"/>
  <Override PartName="/ppt/ink/ink515.xml" ContentType="application/inkml+xml"/>
  <Override PartName="/ppt/ink/ink846.xml" ContentType="application/inkml+xml"/>
  <Override PartName="/ppt/ink/ink1309.xml" ContentType="application/inkml+xml"/>
  <Override PartName="/ppt/ink/ink354.xml" ContentType="application/inkml+xml"/>
  <Override PartName="/ppt/ink/ink499.xml" ContentType="application/inkml+xml"/>
  <Override PartName="/ppt/ink/ink685.xml" ContentType="application/inkml+xml"/>
  <Override PartName="/ppt/ink/ink701.xml" ContentType="application/inkml+xml"/>
  <Override PartName="/ppt/ink/ink1003.xml" ContentType="application/inkml+xml"/>
  <Override PartName="/ppt/ink/ink1148.xml" ContentType="application/inkml+xml"/>
  <Override PartName="/ppt/ink/ink1334.xml" ContentType="application/inkml+xml"/>
  <Override PartName="/ppt/ink/ink193.xml" ContentType="application/inkml+xml"/>
  <Override PartName="/ppt/ink/ink540.xml" ContentType="application/inkml+xml"/>
  <Override PartName="/ppt/ink/ink871.xml" ContentType="application/inkml+xml"/>
  <Override PartName="/ppt/ink/ink1173.xml" ContentType="application/inkml+xml"/>
  <Override PartName="/ppt/slides/slide76.xml" ContentType="application/vnd.openxmlformats-officedocument.presentationml.slide+xml"/>
  <Override PartName="/ppt/ink/ink124.xml" ContentType="application/inkml+xml"/>
  <Override PartName="/ppt/ink/ink269.xml" ContentType="application/inkml+xml"/>
  <Override PartName="/ppt/ink/ink616.xml" ContentType="application/inkml+xml"/>
  <Override PartName="/ppt/ink/ink802.xml" ContentType="application/inkml+xml"/>
  <Override PartName="/ppt/ink/ink947.xml" ContentType="application/inkml+xml"/>
  <Override PartName="/ppt/ink/ink1249.xml" ContentType="application/inkml+xml"/>
  <Override PartName="/ppt/ink/ink65.xml" ContentType="application/inkml+xml"/>
  <Override PartName="/ppt/ink/ink310.xml" ContentType="application/inkml+xml"/>
  <Override PartName="/ppt/ink/ink455.xml" ContentType="application/inkml+xml"/>
  <Override PartName="/ppt/ink/ink641.xml" ContentType="application/inkml+xml"/>
  <Override PartName="/ppt/ink/ink786.xml" ContentType="application/inkml+xml"/>
  <Override PartName="/ppt/ink/ink972.xml" ContentType="application/inkml+xml"/>
  <Override PartName="/ppt/ink/ink1088.xml" ContentType="application/inkml+xml"/>
  <Override PartName="/ppt/ink/ink1104.xml" ContentType="application/inkml+xml"/>
  <Override PartName="/ppt/ink/ink6.xml" ContentType="application/inkml+xml"/>
  <Override PartName="/ppt/ink/ink294.xml" ContentType="application/inkml+xml"/>
  <Override PartName="/ppt/ink/ink480.xml" ContentType="application/inkml+xml"/>
  <Override PartName="/ppt/ink/ink717.xml" ContentType="application/inkml+xml"/>
  <Override PartName="/ppt/ink/ink1274.xml" ContentType="application/inkml+xml"/>
  <Override PartName="/ppt/slides/slide32.xml" ContentType="application/vnd.openxmlformats-officedocument.presentationml.slide+xml"/>
  <Override PartName="/ppt/ink/ink90.xml" ContentType="application/inkml+xml"/>
  <Override PartName="/ppt/ink/ink225.xml" ContentType="application/inkml+xml"/>
  <Override PartName="/ppt/ink/ink556.xml" ContentType="application/inkml+xml"/>
  <Override PartName="/ppt/ink/ink903.xml" ContentType="application/inkml+xml"/>
  <Override PartName="/ppt/ink/ink1019.xml" ContentType="application/inkml+xml"/>
  <Override PartName="/ppt/ink/ink1205.xml" ContentType="application/inkml+xml"/>
  <Override PartName="/ppt/ink/ink21.xml" ContentType="application/inkml+xml"/>
  <Override PartName="/ppt/ink/ink395.xml" ContentType="application/inkml+xml"/>
  <Override PartName="/ppt/ink/ink411.xml" ContentType="application/inkml+xml"/>
  <Override PartName="/ppt/ink/ink742.xml" ContentType="application/inkml+xml"/>
  <Override PartName="/ppt/ink/ink887.xml" ContentType="application/inkml+xml"/>
  <Override PartName="/ppt/ink/ink1044.xml" ContentType="application/inkml+xml"/>
  <Override PartName="/ppt/ink/ink1189.xml" ContentType="application/inkml+xml"/>
  <Override PartName="/ppt/ink/ink250.xml" ContentType="application/inkml+xml"/>
  <Override PartName="/ppt/ink/ink581.xml" ContentType="application/inkml+xml"/>
  <Override PartName="/ppt/ink/ink818.xml" ContentType="application/inkml+xml"/>
  <Override PartName="/ppt/ink/ink1230.xml" ContentType="application/inkml+xml"/>
  <Override PartName="/ppt/ink/ink326.xml" ContentType="application/inkml+xml"/>
  <Override PartName="/ppt/ink/ink512.xml" ContentType="application/inkml+xml"/>
  <Override PartName="/ppt/ink/ink657.xml" ContentType="application/inkml+xml"/>
  <Override PartName="/ppt/ink/ink988.xml" ContentType="application/inkml+xml"/>
  <Override PartName="/ppt/ink/ink1306.xml" ContentType="application/inkml+xml"/>
  <Override PartName="/ppt/ink/ink165.xml" ContentType="application/inkml+xml"/>
  <Override PartName="/ppt/ink/ink351.xml" ContentType="application/inkml+xml"/>
  <Override PartName="/ppt/ink/ink496.xml" ContentType="application/inkml+xml"/>
  <Override PartName="/ppt/ink/ink843.xml" ContentType="application/inkml+xml"/>
  <Override PartName="/ppt/ink/ink1000.xml" ContentType="application/inkml+xml"/>
  <Override PartName="/ppt/ink/ink1145.xml" ContentType="application/inkml+xml"/>
  <Override PartName="/ppt/slides/slide48.xml" ContentType="application/vnd.openxmlformats-officedocument.presentationml.slide+xml"/>
  <Override PartName="/ppt/ink/ink190.xml" ContentType="application/inkml+xml"/>
  <Override PartName="/ppt/ink/ink682.xml" ContentType="application/inkml+xml"/>
  <Override PartName="/ppt/ink/ink919.xml" ContentType="application/inkml+xml"/>
  <Override PartName="/ppt/ink/ink1331.xml" ContentType="application/inkml+xml"/>
  <Override PartName="/ppt/slides/slide73.xml" ContentType="application/vnd.openxmlformats-officedocument.presentationml.slide+xml"/>
  <Override PartName="/ppt/ink/ink37.xml" ContentType="application/inkml+xml"/>
  <Override PartName="/ppt/ink/ink427.xml" ContentType="application/inkml+xml"/>
  <Override PartName="/ppt/ink/ink613.xml" ContentType="application/inkml+xml"/>
  <Override PartName="/ppt/ink/ink758.xml" ContentType="application/inkml+xml"/>
  <Override PartName="/ppt/ink/ink944.xml" ContentType="application/inkml+xml"/>
  <Override PartName="/ppt/ink/ink1170.xml" ContentType="application/inkml+xml"/>
  <Override PartName="/ppt/ink/ink121.xml" ContentType="application/inkml+xml"/>
  <Override PartName="/ppt/ink/ink266.xml" ContentType="application/inkml+xml"/>
  <Override PartName="/ppt/ink/ink452.xml" ContentType="application/inkml+xml"/>
  <Override PartName="/ppt/ink/ink597.xml" ContentType="application/inkml+xml"/>
  <Override PartName="/ppt/ink/ink783.xml" ContentType="application/inkml+xml"/>
  <Override PartName="/ppt/ink/ink1101.xml" ContentType="application/inkml+xml"/>
  <Override PartName="/ppt/ink/ink1246.xml" ContentType="application/inkml+xml"/>
  <Override PartName="/ppt/ink/ink3.xml" ContentType="application/inkml+xml"/>
  <Override PartName="/ppt/ink/ink62.xml" ContentType="application/inkml+xml"/>
  <Override PartName="/ppt/ink/ink291.xml" ContentType="application/inkml+xml"/>
  <Override PartName="/ppt/ink/ink528.xml" ContentType="application/inkml+xml"/>
  <Override PartName="/ppt/ink/ink859.xml" ContentType="application/inkml+xml"/>
  <Override PartName="/ppt/ink/ink1085.xml" ContentType="application/inkml+xml"/>
  <Override PartName="/ppt/ink/ink1271.xml" ContentType="application/inkml+xml"/>
  <Override PartName="/ppt/ink/ink367.xml" ContentType="application/inkml+xml"/>
  <Override PartName="/ppt/ink/ink698.xml" ContentType="application/inkml+xml"/>
  <Override PartName="/ppt/ink/ink714.xml" ContentType="application/inkml+xml"/>
  <Override PartName="/ppt/ink/ink900.xml" ContentType="application/inkml+xml"/>
  <Override PartName="/ppt/ink/ink1016.xml" ContentType="application/inkml+xml"/>
  <Override PartName="/ppt/ink/ink1347.xml" ContentType="application/inkml+xml"/>
  <Override PartName="/ppt/ink/ink222.xml" ContentType="application/inkml+xml"/>
  <Override PartName="/ppt/ink/ink553.xml" ContentType="application/inkml+xml"/>
  <Override PartName="/ppt/ink/ink884.xml" ContentType="application/inkml+xml"/>
  <Override PartName="/ppt/ink/ink1186.xml" ContentType="application/inkml+xml"/>
  <Override PartName="/ppt/ink/ink1202.xml" ContentType="application/inkml+xml"/>
  <Override PartName="/ppt/slides/slide89.xml" ContentType="application/vnd.openxmlformats-officedocument.presentationml.slide+xml"/>
  <Override PartName="/ppt/ink/ink392.xml" ContentType="application/inkml+xml"/>
  <Override PartName="/ppt/ink/ink629.xml" ContentType="application/inkml+xml"/>
  <Override PartName="/ppt/ink/ink1041.xml" ContentType="application/inkml+xml"/>
  <Override PartName="/ppt/ink/ink1372.xml" ContentType="application/inkml+xml"/>
  <Override PartName="/ppt/ink/ink137.xml" ContentType="application/inkml+xml"/>
  <Override PartName="/ppt/ink/ink323.xml" ContentType="application/inkml+xml"/>
  <Override PartName="/ppt/ink/ink468.xml" ContentType="application/inkml+xml"/>
  <Override PartName="/ppt/ink/ink654.xml" ContentType="application/inkml+xml"/>
  <Override PartName="/ppt/ink/ink799.xml" ContentType="application/inkml+xml"/>
  <Override PartName="/ppt/ink/ink815.xml" ContentType="application/inkml+xml"/>
  <Override PartName="/ppt/ink/ink1117.xml" ContentType="application/inkml+xml"/>
  <Override PartName="/ppt/ink/ink1303.xml" ContentType="application/inkml+xml"/>
  <Override PartName="/ppt/ink/ink78.xml" ContentType="application/inkml+xml"/>
  <Override PartName="/ppt/ink/ink162.xml" ContentType="application/inkml+xml"/>
  <Override PartName="/ppt/ink/ink493.xml" ContentType="application/inkml+xml"/>
  <Override PartName="/ppt/ink/ink840.xml" ContentType="application/inkml+xml"/>
  <Override PartName="/ppt/ink/ink985.xml" ContentType="application/inkml+xml"/>
  <Override PartName="/ppt/ink/ink1142.xml" ContentType="application/inkml+xml"/>
  <Override PartName="/ppt/ink/ink1287.xml" ContentType="application/inkml+xml"/>
  <Override PartName="/ppt/slides/slide45.xml" ContentType="application/vnd.openxmlformats-officedocument.presentationml.slide+xml"/>
  <Override PartName="/ppt/ink/ink238.xml" ContentType="application/inkml+xml"/>
  <Override PartName="/ppt/ink/ink916.xml" ContentType="application/inkml+xml"/>
  <Override PartName="/ppt/ink/ink424.xml" ContentType="application/inkml+xml"/>
  <Override PartName="/ppt/ink/ink569.xml" ContentType="application/inkml+xml"/>
  <Override PartName="/ppt/ink/ink755.xml" ContentType="application/inkml+xml"/>
  <Override PartName="/ppt/ink/ink1218.xml" ContentType="application/inkml+xml"/>
  <Override PartName="/ppt/slides/slide70.xml" ContentType="application/vnd.openxmlformats-officedocument.presentationml.slide+xml"/>
  <Override PartName="/ppt/ink/ink34.xml" ContentType="application/inkml+xml"/>
  <Override PartName="/ppt/ink/ink263.xml" ContentType="application/inkml+xml"/>
  <Override PartName="/ppt/ink/ink594.xml" ContentType="application/inkml+xml"/>
  <Override PartName="/ppt/ink/ink610.xml" ContentType="application/inkml+xml"/>
  <Override PartName="/ppt/ink/ink941.xml" ContentType="application/inkml+xml"/>
  <Override PartName="/ppt/ink/ink1057.xml" ContentType="application/inkml+xml"/>
  <Override PartName="/ppt/ink/ink1243.xml" ContentType="application/inkml+xml"/>
  <Override PartName="/ppt/ink/ink339.xml" ContentType="application/inkml+xml"/>
  <Override PartName="/ppt/ink/ink780.xml" ContentType="application/inkml+xml"/>
  <Override PartName="/ppt/ink/ink1082.xml" ContentType="application/inkml+xml"/>
  <Override PartName="/ppt/ink/ink1319.xml" ContentType="application/inkml+xml"/>
  <Override PartName="/ppt/ink/ink178.xml" ContentType="application/inkml+xml"/>
  <Override PartName="/ppt/ink/ink525.xml" ContentType="application/inkml+xml"/>
  <Override PartName="/ppt/ink/ink711.xml" ContentType="application/inkml+xml"/>
  <Override PartName="/ppt/ink/ink856.xml" ContentType="application/inkml+xml"/>
  <Override PartName="/ppt/ink/ink1158.xml" ContentType="application/inkml+xml"/>
  <Override PartName="/ppt/ink/ink364.xml" ContentType="application/inkml+xml"/>
  <Override PartName="/ppt/ink/ink550.xml" ContentType="application/inkml+xml"/>
  <Override PartName="/ppt/ink/ink695.xml" ContentType="application/inkml+xml"/>
  <Override PartName="/ppt/ink/ink881.xml" ContentType="application/inkml+xml"/>
  <Override PartName="/ppt/ink/ink1013.xml" ContentType="application/inkml+xml"/>
  <Override PartName="/ppt/ink/ink1344.xml" ContentType="application/inkml+xml"/>
  <Override PartName="/ppt/ink/ink109.xml" ContentType="application/inkml+xml"/>
  <Override PartName="/ppt/ink/ink626.xml" ContentType="application/inkml+xml"/>
  <Override PartName="/ppt/ink/ink1183.xml" ContentType="application/inkml+xml"/>
  <Override PartName="/ppt/slides/slide86.xml" ContentType="application/vnd.openxmlformats-officedocument.presentationml.slide+xml"/>
  <Override PartName="/ppt/ink/ink134.xml" ContentType="application/inkml+xml"/>
  <Override PartName="/ppt/ink/ink279.xml" ContentType="application/inkml+xml"/>
  <Override PartName="/ppt/ink/ink465.xml" ContentType="application/inkml+xml"/>
  <Override PartName="/ppt/ink/ink812.xml" ContentType="application/inkml+xml"/>
  <Override PartName="/ppt/ink/ink957.xml" ContentType="application/inkml+xml"/>
  <Override PartName="/ppt/ink/ink1114.xml" ContentType="application/inkml+xml"/>
  <Override PartName="/ppt/ink/ink1259.xml" ContentType="application/inkml+xml"/>
  <Override PartName="/ppt/slides/slide17.xml" ContentType="application/vnd.openxmlformats-officedocument.presentationml.slide+xml"/>
  <Override PartName="/ppt/ink/ink75.xml" ContentType="application/inkml+xml"/>
  <Override PartName="/ppt/ink/ink320.xml" ContentType="application/inkml+xml"/>
  <Override PartName="/ppt/ink/ink651.xml" ContentType="application/inkml+xml"/>
  <Override PartName="/ppt/ink/ink796.xml" ContentType="application/inkml+xml"/>
  <Override PartName="/ppt/ink/ink982.xml" ContentType="application/inkml+xml"/>
  <Override PartName="/ppt/ink/ink1098.xml" ContentType="application/inkml+xml"/>
  <Override PartName="/ppt/ink/ink1300.xml" ContentType="application/inkml+xml"/>
  <Override PartName="/ppt/ink/ink490.xml" ContentType="application/inkml+xml"/>
  <Override PartName="/ppt/ink/ink727.xml" ContentType="application/inkml+xml"/>
  <Override PartName="/ppt/ink/ink1029.xml" ContentType="application/inkml+xml"/>
  <Override PartName="/ppt/ink/ink1284.xml" ContentType="application/inkml+xml"/>
  <Override PartName="/ppt/slides/slide42.xml" ContentType="application/vnd.openxmlformats-officedocument.presentationml.slide+xml"/>
  <Override PartName="/ppt/ink/ink235.xml" ContentType="application/inkml+xml"/>
  <Override PartName="/ppt/ink/ink421.xml" ContentType="application/inkml+xml"/>
  <Override PartName="/ppt/ink/ink566.xml" ContentType="application/inkml+xml"/>
  <Override PartName="/ppt/ink/ink897.xml" ContentType="application/inkml+xml"/>
  <Override PartName="/ppt/ink/ink913.xml" ContentType="application/inkml+xml"/>
  <Override PartName="/ppt/ink/ink1215.xml" ContentType="application/inkml+xml"/>
  <Override PartName="/ppt/ink/ink31.xml" ContentType="application/inkml+xml"/>
  <Override PartName="/ppt/ink/ink260.xml" ContentType="application/inkml+xml"/>
  <Override PartName="/ppt/ink/ink752.xml" ContentType="application/inkml+xml"/>
  <Override PartName="/ppt/ink/ink1054.xml" ContentType="application/inkml+xml"/>
  <Override PartName="/ppt/ink/ink1199.xml" ContentType="application/inkml+xml"/>
  <Override PartName="/ppt/ink/ink591.xml" ContentType="application/inkml+xml"/>
  <Override PartName="/ppt/ink/ink828.xml" ContentType="application/inkml+xml"/>
  <Override PartName="/ppt/ink/ink1240.xml" ContentType="application/inkml+xml"/>
  <Override PartName="/ppt/ink/ink336.xml" ContentType="application/inkml+xml"/>
  <Override PartName="/ppt/ink/ink522.xml" ContentType="application/inkml+xml"/>
  <Override PartName="/ppt/ink/ink667.xml" ContentType="application/inkml+xml"/>
  <Override PartName="/ppt/ink/ink853.xml" ContentType="application/inkml+xml"/>
  <Override PartName="/ppt/ink/ink998.xml" ContentType="application/inkml+xml"/>
  <Override PartName="/ppt/ink/ink1316.xml" ContentType="application/inkml+xml"/>
  <Override PartName="/ppt/slides/slide8.xml" ContentType="application/vnd.openxmlformats-officedocument.presentationml.slide+xml"/>
  <Override PartName="/ppt/ink/ink175.xml" ContentType="application/inkml+xml"/>
  <Override PartName="/ppt/ink/ink361.xml" ContentType="application/inkml+xml"/>
  <Override PartName="/ppt/ink/ink692.xml" ContentType="application/inkml+xml"/>
  <Override PartName="/ppt/ink/ink929.xml" ContentType="application/inkml+xml"/>
  <Override PartName="/ppt/ink/ink1010.xml" ContentType="application/inkml+xml"/>
  <Override PartName="/ppt/ink/ink1155.xml" ContentType="application/inkml+xml"/>
  <Override PartName="/ppt/ink/ink1341.xml" ContentType="application/inkml+xml"/>
  <Override PartName="/ppt/slides/slide58.xml" ContentType="application/vnd.openxmlformats-officedocument.presentationml.slide+xml"/>
  <Override PartName="/ppt/ink/ink106.xml" ContentType="application/inkml+xml"/>
  <Override PartName="/ppt/ink/ink437.xml" ContentType="application/inkml+xml"/>
  <Override PartName="/ppt/ink/ink768.xml" ContentType="application/inkml+xml"/>
  <Override PartName="/ppt/ink/ink1180.xml" ContentType="application/inkml+xml"/>
  <Override PartName="/ppt/slides/slide83.xml" ContentType="application/vnd.openxmlformats-officedocument.presentationml.slide+xml"/>
  <Override PartName="/ppt/ink/ink47.xml" ContentType="application/inkml+xml"/>
  <Override PartName="/ppt/ink/ink276.xml" ContentType="application/inkml+xml"/>
  <Override PartName="/ppt/ink/ink623.xml" ContentType="application/inkml+xml"/>
  <Override PartName="/ppt/ink/ink954.xml" ContentType="application/inkml+xml"/>
  <Override PartName="/ppt/ink/ink1256.xml" ContentType="application/inkml+xml"/>
  <Override PartName="/ppt/ink/ink72.xml" ContentType="application/inkml+xml"/>
  <Override PartName="/ppt/ink/ink131.xml" ContentType="application/inkml+xml"/>
  <Override PartName="/ppt/ink/ink462.xml" ContentType="application/inkml+xml"/>
  <Override PartName="/ppt/ink/ink793.xml" ContentType="application/inkml+xml"/>
  <Override PartName="/ppt/ink/ink1095.xml" ContentType="application/inkml+xml"/>
  <Override PartName="/ppt/ink/ink1111.xml" ContentType="application/inkml+xml"/>
  <Override PartName="/ppt/slides/slide14.xml" ContentType="application/vnd.openxmlformats-officedocument.presentationml.slide+xml"/>
  <Override PartName="/ppt/notesMasters/notesMaster1.xml" ContentType="application/vnd.openxmlformats-officedocument.presentationml.notesMaster+xml"/>
  <Override PartName="/ppt/ink/ink207.xml" ContentType="application/inkml+xml"/>
  <Override PartName="/ppt/ink/ink538.xml" ContentType="application/inkml+xml"/>
  <Override PartName="/ppt/ink/ink869.xml" ContentType="application/inkml+xml"/>
  <Override PartName="/ppt/ink/ink1281.xml" ContentType="application/inkml+xml"/>
  <Override PartName="/ppt/ink/ink232.xml" ContentType="application/inkml+xml"/>
  <Override PartName="/ppt/ink/ink377.xml" ContentType="application/inkml+xml"/>
  <Override PartName="/ppt/ink/ink724.xml" ContentType="application/inkml+xml"/>
  <Override PartName="/ppt/ink/ink910.xml" ContentType="application/inkml+xml"/>
  <Override PartName="/ppt/ink/ink1026.xml" ContentType="application/inkml+xml"/>
  <Override PartName="/ppt/ink/ink1212.xml" ContentType="application/inkml+xml"/>
  <Override PartName="/ppt/ink/ink1357.xml" ContentType="application/inkml+xml"/>
  <Override PartName="/ppt/ink/ink308.xml" ContentType="application/inkml+xml"/>
  <Override PartName="/ppt/ink/ink563.xml" ContentType="application/inkml+xml"/>
  <Override PartName="/ppt/ink/ink894.xml" ContentType="application/inkml+xml"/>
  <Override PartName="/ppt/ink/ink1051.xml" ContentType="application/inkml+xml"/>
  <Override PartName="/ppt/ink/ink1196.xml" ContentType="application/inkml+xml"/>
  <Override PartName="/ppt/ink/ink147.xml" ContentType="application/inkml+xml"/>
  <Override PartName="/ppt/ink/ink639.xml" ContentType="application/inkml+xml"/>
  <Override PartName="/ppt/ink/ink825.xml" ContentType="application/inkml+xml"/>
  <Override PartName="/ppt/ink/ink88.xml" ContentType="application/inkml+xml"/>
  <Override PartName="/ppt/ink/ink333.xml" ContentType="application/inkml+xml"/>
  <Override PartName="/ppt/ink/ink478.xml" ContentType="application/inkml+xml"/>
  <Override PartName="/ppt/ink/ink664.xml" ContentType="application/inkml+xml"/>
  <Override PartName="/ppt/ink/ink995.xml" ContentType="application/inkml+xml"/>
  <Override PartName="/ppt/ink/ink1127.xml" ContentType="application/inkml+xml"/>
  <Override PartName="/ppt/ink/ink1313.xml" ContentType="application/inkml+xml"/>
  <Override PartName="/ppt/slides/slide5.xml" ContentType="application/vnd.openxmlformats-officedocument.presentationml.slide+xml"/>
  <Override PartName="/ppt/slideLayouts/slideLayout7.xml" ContentType="application/vnd.openxmlformats-officedocument.presentationml.slideLayout+xml"/>
  <Override PartName="/ppt/ink/ink172.xml" ContentType="application/inkml+xml"/>
  <Override PartName="/ppt/ink/ink409.xml" ContentType="application/inkml+xml"/>
  <Override PartName="/ppt/ink/ink850.xml" ContentType="application/inkml+xml"/>
  <Override PartName="/ppt/ink/ink1152.xml" ContentType="application/inkml+xml"/>
  <Override PartName="/ppt/ink/ink1297.xml" ContentType="application/inkml+xml"/>
  <Override PartName="/ppt/slides/slide55.xml" ContentType="application/vnd.openxmlformats-officedocument.presentationml.slide+xml"/>
  <Override PartName="/ppt/ink/ink19.xml" ContentType="application/inkml+xml"/>
  <Override PartName="/ppt/ink/ink248.xml" ContentType="application/inkml+xml"/>
  <Override PartName="/ppt/ink/ink579.xml" ContentType="application/inkml+xml"/>
  <Override PartName="/ppt/ink/ink926.xml" ContentType="application/inkml+xml"/>
  <Override PartName="/ppt/ink/ink1228.xml" ContentType="application/inkml+xml"/>
  <Override PartName="/ppt/slides/slide80.xml" ContentType="application/vnd.openxmlformats-officedocument.presentationml.slide+xml"/>
  <Override PartName="/ppt/ink/ink44.xml" ContentType="application/inkml+xml"/>
  <Override PartName="/ppt/ink/ink103.xml" ContentType="application/inkml+xml"/>
  <Override PartName="/ppt/ink/ink434.xml" ContentType="application/inkml+xml"/>
  <Override PartName="/ppt/ink/ink620.xml" ContentType="application/inkml+xml"/>
  <Override PartName="/ppt/ink/ink765.xml" ContentType="application/inkml+xml"/>
  <Override PartName="/ppt/ink/ink951.xml" ContentType="application/inkml+xml"/>
  <Override PartName="/ppt/ink/ink1067.xml" ContentType="application/inkml+xml"/>
  <Override PartName="/ppt/presentation.xml" ContentType="application/vnd.openxmlformats-officedocument.presentationml.presentation.main+xml"/>
  <Override PartName="/docProps/app.xml" ContentType="application/vnd.openxmlformats-officedocument.extended-properties+xml"/>
  <Override PartName="/ppt/ink/ink273.xml" ContentType="application/inkml+xml"/>
  <Override PartName="/ppt/ink/ink790.xml" ContentType="application/inkml+xml"/>
  <Override PartName="/ppt/ink/ink1253.xml" ContentType="application/inkml+xml"/>
  <Override PartName="/ppt/slides/slide11.xml" ContentType="application/vnd.openxmlformats-officedocument.presentationml.slide+xml"/>
  <Override PartName="/ppt/ink/ink204.xml" ContentType="application/inkml+xml"/>
  <Override PartName="/ppt/ink/ink349.xml" ContentType="application/inkml+xml"/>
  <Override PartName="/ppt/ink/ink535.xml" ContentType="application/inkml+xml"/>
  <Override PartName="/ppt/ink/ink1092.xml" ContentType="application/inkml+xml"/>
  <Override PartName="/ppt/ink/ink1329.xml" ContentType="application/inkml+xml"/>
  <Override PartName="/ppt/slideLayouts/slideLayout10.xml" ContentType="application/vnd.openxmlformats-officedocument.presentationml.slideLayout+xml"/>
  <Override PartName="/ppt/ink/ink188.xml" ContentType="application/inkml+xml"/>
  <Override PartName="/ppt/ink/ink374.xml" ContentType="application/inkml+xml"/>
  <Override PartName="/ppt/ink/ink721.xml" ContentType="application/inkml+xml"/>
  <Override PartName="/ppt/ink/ink866.xml" ContentType="application/inkml+xml"/>
  <Override PartName="/ppt/ink/ink1023.xml" ContentType="application/inkml+xml"/>
  <Override PartName="/ppt/ink/ink1168.xml" ContentType="application/inkml+xml"/>
  <Override PartName="/ppt/ink/ink119.xml" ContentType="application/inkml+xml"/>
  <Override PartName="/ppt/ink/ink560.xml" ContentType="application/inkml+xml"/>
  <Override PartName="/ppt/ink/ink891.xml" ContentType="application/inkml+xml"/>
  <Override PartName="/ppt/ink/ink1354.xml" ContentType="application/inkml+xml"/>
  <Override PartName="/ppt/ink/ink305.xml" ContentType="application/inkml+xml"/>
  <Override PartName="/ppt/ink/ink636.xml" ContentType="application/inkml+xml"/>
  <Override PartName="/ppt/ink/ink967.xml" ContentType="application/inkml+xml"/>
  <Override PartName="/ppt/ink/ink1193.xml" ContentType="application/inkml+xml"/>
  <Override PartName="/ppt/ink/ink144.xml" ContentType="application/inkml+xml"/>
  <Override PartName="/ppt/ink/ink289.xml" ContentType="application/inkml+xml"/>
  <Override PartName="/ppt/ink/ink330.xml" ContentType="application/inkml+xml"/>
  <Override PartName="/ppt/ink/ink475.xml" ContentType="application/inkml+xml"/>
  <Override PartName="/ppt/ink/ink822.xml" ContentType="application/inkml+xml"/>
  <Override PartName="/ppt/ink/ink1124.xml" ContentType="application/inkml+xml"/>
  <Override PartName="/ppt/ink/ink1269.xml" ContentType="application/inkml+xml"/>
  <Override PartName="/ppt/slides/slide27.xml" ContentType="application/vnd.openxmlformats-officedocument.presentationml.slide+xml"/>
  <Override PartName="/ppt/slideLayouts/slideLayout4.xml" ContentType="application/vnd.openxmlformats-officedocument.presentationml.slideLayout+xml"/>
  <Override PartName="/ppt/ink/ink85.xml" ContentType="application/inkml+xml"/>
  <Override PartName="/ppt/ink/ink661.xml" ContentType="application/inkml+xml"/>
  <Override PartName="/ppt/ink/ink992.xml" ContentType="application/inkml+xml"/>
  <Override PartName="/ppt/ink/ink1294.xml" ContentType="application/inkml+xml"/>
  <Override PartName="/ppt/ink/ink1310.xml" ContentType="application/inkml+xml"/>
  <Override PartName="/ppt/slides/slide2.xml" ContentType="application/vnd.openxmlformats-officedocument.presentationml.slide+xml"/>
  <Override PartName="/ppt/slides/slide52.xml" ContentType="application/vnd.openxmlformats-officedocument.presentationml.slide+xml"/>
  <Override PartName="/ppt/ink/ink16.xml" ContentType="application/inkml+xml"/>
  <Override PartName="/ppt/ink/ink406.xml" ContentType="application/inkml+xml"/>
  <Override PartName="/ppt/ink/ink737.xml" ContentType="application/inkml+xml"/>
  <Override PartName="/ppt/ink/ink923.xml" ContentType="application/inkml+xml"/>
  <Override PartName="/ppt/ink/ink1039.xml" ContentType="application/inkml+xml"/>
  <Override PartName="/ppt/ink/ink100.xml" ContentType="application/inkml+xml"/>
  <Override PartName="/ppt/ink/ink245.xml" ContentType="application/inkml+xml"/>
  <Override PartName="/ppt/ink/ink431.xml" ContentType="application/inkml+xml"/>
  <Override PartName="/ppt/ink/ink576.xml" ContentType="application/inkml+xml"/>
  <Override PartName="/ppt/ink/ink762.xml" ContentType="application/inkml+xml"/>
  <Override PartName="/ppt/ink/ink1225.xml" ContentType="application/inkml+xml"/>
  <Override PartName="/ppt/ink/ink41.xml" ContentType="application/inkml+xml"/>
  <Override PartName="/ppt/ink/ink270.xml" ContentType="application/inkml+xml"/>
  <Override PartName="/ppt/ink/ink507.xml" ContentType="application/inkml+xml"/>
  <Override PartName="/ppt/ink/ink838.xml" ContentType="application/inkml+xml"/>
  <Override PartName="/ppt/ink/ink1064.xml" ContentType="application/inkml+xml"/>
  <Override PartName="/ppt/ink/ink1250.xml" ContentType="application/inkml+xml"/>
  <Override PartName="/ppt/notesSlides/notesSlide9.xml" ContentType="application/vnd.openxmlformats-officedocument.presentationml.notesSlide+xml"/>
  <Override PartName="/ppt/ink/ink346.xml" ContentType="application/inkml+xml"/>
  <Override PartName="/ppt/ink/ink677.xml" ContentType="application/inkml+xml"/>
  <Override PartName="/ppt/ink/ink1326.xml" ContentType="application/inkml+xml"/>
  <Override PartName="/ppt/ink/ink185.xml" ContentType="application/inkml+xml"/>
  <Override PartName="/ppt/ink/ink201.xml" ContentType="application/inkml+xml"/>
  <Override PartName="/ppt/ink/ink532.xml" ContentType="application/inkml+xml"/>
  <Override PartName="/ppt/ink/ink863.xml" ContentType="application/inkml+xml"/>
  <Override PartName="/ppt/ink/ink1165.xml" ContentType="application/inkml+xml"/>
  <Override PartName="/ppt/slides/slide68.xml" ContentType="application/vnd.openxmlformats-officedocument.presentationml.slide+xml"/>
  <Override PartName="/ppt/ink/ink371.xml" ContentType="application/inkml+xml"/>
  <Override PartName="/ppt/ink/ink608.xml" ContentType="application/inkml+xml"/>
  <Override PartName="/ppt/ink/ink939.xml" ContentType="application/inkml+xml"/>
  <Override PartName="/ppt/ink/ink1020.xml" ContentType="application/inkml+xml"/>
  <Override PartName="/ppt/ink/ink1351.xml" ContentType="application/inkml+xml"/>
  <Override PartName="/ppt/ink/ink116.xml" ContentType="application/inkml+xml"/>
  <Override PartName="/ppt/ink/ink302.xml" ContentType="application/inkml+xml"/>
  <Override PartName="/ppt/ink/ink447.xml" ContentType="application/inkml+xml"/>
  <Override PartName="/ppt/ink/ink778.xml" ContentType="application/inkml+xml"/>
  <Override PartName="/ppt/ink/ink1190.xml" ContentType="application/inkml+xml"/>
  <Override PartName="/ppt/slides/slide93.xml" ContentType="application/vnd.openxmlformats-officedocument.presentationml.slide+xml"/>
  <Override PartName="/ppt/ink/ink57.xml" ContentType="application/inkml+xml"/>
  <Override PartName="/ppt/ink/ink141.xml" ContentType="application/inkml+xml"/>
  <Override PartName="/ppt/ink/ink286.xml" ContentType="application/inkml+xml"/>
  <Override PartName="/ppt/ink/ink633.xml" ContentType="application/inkml+xml"/>
  <Override PartName="/ppt/ink/ink964.xml" ContentType="application/inkml+xml"/>
  <Override PartName="/ppt/ink/ink1121.xml" ContentType="application/inkml+xml"/>
  <Override PartName="/ppt/ink/ink1266.xml" ContentType="application/inkml+xml"/>
  <Override PartName="/ppt/slides/slide24.xml" ContentType="application/vnd.openxmlformats-officedocument.presentationml.slide+xml"/>
  <Override PartName="/ppt/ink/ink82.xml" ContentType="application/inkml+xml"/>
  <Override PartName="/ppt/ink/ink217.xml" ContentType="application/inkml+xml"/>
  <Override PartName="/ppt/ink/ink472.xml" ContentType="application/inkml+xml"/>
  <Override PartName="/ppt/ink/ink709.xml" ContentType="application/inkml+xml"/>
  <Override PartName="/ppt/slideLayouts/slideLayout1.xml" ContentType="application/vnd.openxmlformats-officedocument.presentationml.slideLayout+xml"/>
  <Override PartName="/ppt/ink/ink403.xml" ContentType="application/inkml+xml"/>
  <Override PartName="/ppt/ink/ink548.xml" ContentType="application/inkml+xml"/>
  <Override PartName="/ppt/ink/ink734.xml" ContentType="application/inkml+xml"/>
  <Override PartName="/ppt/ink/ink879.xml" ContentType="application/inkml+xml"/>
  <Override PartName="/ppt/ink/ink1291.xml" ContentType="application/inkml+xml"/>
  <Override PartName="/ppt/ink/ink13.xml" ContentType="application/inkml+xml"/>
  <Override PartName="/ppt/ink/ink242.xml" ContentType="application/inkml+xml"/>
  <Override PartName="/ppt/ink/ink387.xml" ContentType="application/inkml+xml"/>
  <Override PartName="/ppt/ink/ink573.xml" ContentType="application/inkml+xml"/>
  <Override PartName="/ppt/ink/ink920.xml" ContentType="application/inkml+xml"/>
  <Override PartName="/ppt/ink/ink1036.xml" ContentType="application/inkml+xml"/>
  <Override PartName="/ppt/ink/ink1222.xml" ContentType="application/inkml+xml"/>
  <Override PartName="/ppt/ink/ink1367.xml" ContentType="application/inkml+xml"/>
  <Override PartName="/ppt/ink/ink318.xml" ContentType="application/inkml+xml"/>
  <Override PartName="/ppt/ink/ink649.xml" ContentType="application/inkml+xml"/>
  <Override PartName="/ppt/ink/ink1061.xml" ContentType="application/inkml+xml"/>
  <Override PartName="/ppt/notesSlides/notesSlide6.xml" ContentType="application/vnd.openxmlformats-officedocument.presentationml.notesSlide+xml"/>
  <Override PartName="/ppt/ink/ink157.xml" ContentType="application/inkml+xml"/>
  <Override PartName="/ppt/ink/ink488.xml" ContentType="application/inkml+xml"/>
  <Override PartName="/ppt/ink/ink504.xml" ContentType="application/inkml+xml"/>
  <Override PartName="/ppt/ink/ink835.xml" ContentType="application/inkml+xml"/>
  <Override PartName="/ppt/ink/ink1137.xml" ContentType="application/inkml+xml"/>
  <Override PartName="/ppt/ink/ink98.xml" ContentType="application/inkml+xml"/>
  <Override PartName="/ppt/ink/ink343.xml" ContentType="application/inkml+xml"/>
  <Override PartName="/ppt/ink/ink674.xml" ContentType="application/inkml+xml"/>
  <Override PartName="/ppt/ink/ink860.xml" ContentType="application/inkml+xml"/>
  <Override PartName="/ppt/ink/ink1323.xml" ContentType="application/inkml+xml"/>
  <Override PartName="/ppt/ink/ink182.xml" ContentType="application/inkml+xml"/>
  <Override PartName="/ppt/ink/ink419.xml" ContentType="application/inkml+xml"/>
  <Override PartName="/ppt/ink/ink605.xml" ContentType="application/inkml+xml"/>
  <Override PartName="/ppt/ink/ink1162.xml" ContentType="application/inkml+xml"/>
  <Override PartName="/ppt/slides/slide65.xml" ContentType="application/vnd.openxmlformats-officedocument.presentationml.slide+xml"/>
  <Override PartName="/ppt/ink/ink29.xml" ContentType="application/inkml+xml"/>
  <Override PartName="/ppt/ink/ink113.xml" ContentType="application/inkml+xml"/>
  <Override PartName="/ppt/ink/ink258.xml" ContentType="application/inkml+xml"/>
  <Override PartName="/ppt/ink/ink444.xml" ContentType="application/inkml+xml"/>
  <Override PartName="/ppt/ink/ink589.xml" ContentType="application/inkml+xml"/>
  <Override PartName="/ppt/ink/ink936.xml" ContentType="application/inkml+xml"/>
  <Override PartName="/ppt/ink/ink1238.xml" ContentType="application/inkml+xml"/>
  <Override PartName="/ppt/slides/slide90.xml" ContentType="application/vnd.openxmlformats-officedocument.presentationml.slide+xml"/>
  <Override PartName="/ppt/ink/ink54.xml" ContentType="application/inkml+xml"/>
  <Override PartName="/ppt/ink/ink283.xml" ContentType="application/inkml+xml"/>
  <Override PartName="/ppt/ink/ink630.xml" ContentType="application/inkml+xml"/>
  <Override PartName="/ppt/ink/ink775.xml" ContentType="application/inkml+xml"/>
  <Override PartName="/ppt/ink/ink961.xml" ContentType="application/inkml+xml"/>
  <Override PartName="/ppt/ink/ink1077.xml" ContentType="application/inkml+xml"/>
  <Override PartName="/ppt/ink/ink706.xml" ContentType="application/inkml+xml"/>
  <Override PartName="/ppt/ink/ink1263.xml" ContentType="application/inkml+xml"/>
  <Override PartName="/ppt/slides/slide21.xml" ContentType="application/vnd.openxmlformats-officedocument.presentationml.slide+xml"/>
  <Override PartName="/ppt/ink/ink214.xml" ContentType="application/inkml+xml"/>
  <Override PartName="/ppt/ink/ink359.xml" ContentType="application/inkml+xml"/>
  <Override PartName="/ppt/ink/ink400.xml" ContentType="application/inkml+xml"/>
  <Override PartName="/ppt/ink/ink545.xml" ContentType="application/inkml+xml"/>
  <Override PartName="/ppt/ink/ink876.xml" ContentType="application/inkml+xml"/>
  <Override PartName="/ppt/ink/ink1008.xml" ContentType="application/inkml+xml"/>
  <Override PartName="/ppt/ink/ink1339.xml" ContentType="application/inkml+xml"/>
  <Override PartName="/ppt/notesSlides/notesSlide12.xml" ContentType="application/vnd.openxmlformats-officedocument.presentationml.notesSlide+xml"/>
  <Override PartName="/ppt/ink/ink10.xml" ContentType="application/inkml+xml"/>
  <Override PartName="/ppt/ink/ink198.xml" ContentType="application/inkml+xml"/>
  <Override PartName="/ppt/ink/ink384.xml" ContentType="application/inkml+xml"/>
  <Override PartName="/ppt/ink/ink731.xml" ContentType="application/inkml+xml"/>
  <Override PartName="/ppt/ink/ink1033.xml" ContentType="application/inkml+xml"/>
  <Override PartName="/ppt/ink/ink1178.xml" ContentType="application/inkml+xml"/>
  <Override PartName="/ppt/ink/ink1364.xml" ContentType="application/inkml+xml"/>
  <Override PartName="/ppt/ink/ink129.xml" ContentType="application/inkml+xml"/>
  <Override PartName="/ppt/ink/ink570.xml" ContentType="application/inkml+xml"/>
  <Override PartName="/ppt/ink/ink807.xml" ContentType="application/inkml+xml"/>
  <Override PartName="/ppt/ink/ink1109.xml" ContentType="application/inkml+xml"/>
  <Override PartName="/ppt/viewProps.xml" ContentType="application/vnd.openxmlformats-officedocument.presentationml.viewProps+xml"/>
  <Override PartName="/ppt/ink/ink299.xml" ContentType="application/inkml+xml"/>
  <Override PartName="/ppt/ink/ink315.xml" ContentType="application/inkml+xml"/>
  <Override PartName="/ppt/ink/ink501.xml" ContentType="application/inkml+xml"/>
  <Override PartName="/ppt/ink/ink646.xml" ContentType="application/inkml+xml"/>
  <Override PartName="/ppt/ink/ink832.xml" ContentType="application/inkml+xml"/>
  <Override PartName="/ppt/ink/ink977.xml" ContentType="application/inkml+xml"/>
  <Override PartName="/ppt/ink/ink1279.xml" ContentType="application/inkml+xml"/>
  <Override PartName="/ppt/notesSlides/notesSlide3.xml" ContentType="application/vnd.openxmlformats-officedocument.presentationml.notesSlide+xml"/>
  <Override PartName="/ppt/ink/ink95.xml" ContentType="application/inkml+xml"/>
  <Override PartName="/ppt/ink/ink154.xml" ContentType="application/inkml+xml"/>
  <Override PartName="/ppt/ink/ink340.xml" ContentType="application/inkml+xml"/>
  <Override PartName="/ppt/ink/ink485.xml" ContentType="application/inkml+xml"/>
  <Override PartName="/ppt/ink/ink671.xml" ContentType="application/inkml+xml"/>
  <Override PartName="/ppt/ink/ink1134.xml" ContentType="application/inkml+xml"/>
  <Override PartName="/ppt/ink/ink1320.xml" ContentType="application/inkml+xml"/>
  <Override PartName="/ppt/slides/slide37.xml" ContentType="application/vnd.openxmlformats-officedocument.presentationml.slide+xml"/>
  <Override PartName="/ppt/presProps.xml" ContentType="application/vnd.openxmlformats-officedocument.presentationml.presProps+xml"/>
  <Override PartName="/ppt/ink/ink416.xml" ContentType="application/inkml+xml"/>
  <Override PartName="/ppt/ink/ink908.xml" ContentType="application/inkml+xml"/>
  <Override PartName="/ppt/slides/slide62.xml" ContentType="application/vnd.openxmlformats-officedocument.presentationml.slide+xml"/>
  <Override PartName="/ppt/ink/ink26.xml" ContentType="application/inkml+xml"/>
  <Override PartName="/ppt/ink/ink255.xml" ContentType="application/inkml+xml"/>
  <Override PartName="/ppt/ink/ink586.xml" ContentType="application/inkml+xml"/>
  <Override PartName="/ppt/ink/ink602.xml" ContentType="application/inkml+xml"/>
  <Override PartName="/ppt/ink/ink747.xml" ContentType="application/inkml+xml"/>
  <Override PartName="/ppt/ink/ink933.xml" ContentType="application/inkml+xml"/>
  <Override PartName="/ppt/ink/ink1049.xml" ContentType="application/inkml+xml"/>
  <Override PartName="/ppt/ink/ink1235.xml" ContentType="application/inkml+xml"/>
  <Override PartName="/ppt/ink/ink110.xml" ContentType="application/inkml+xml"/>
  <Override PartName="/ppt/ink/ink441.xml" ContentType="application/inkml+xml"/>
  <Override PartName="/ppt/ink/ink772.xml" ContentType="application/inkml+xml"/>
  <Override PartName="/ppt/ink/ink1074.xml" ContentType="application/inkml+xml"/>
  <Override PartName="/ppt/ink/ink51.xml" ContentType="application/inkml+xml"/>
  <Override PartName="/ppt/ink/ink280.xml" ContentType="application/inkml+xml"/>
  <Override PartName="/ppt/ink/ink517.xml" ContentType="application/inkml+xml"/>
  <Override PartName="/ppt/ink/ink848.xml" ContentType="application/inkml+xml"/>
  <Override PartName="/ppt/ink/ink1260.xml" ContentType="application/inkml+xml"/>
  <Override PartName="/ppt/ink/ink211.xml" ContentType="application/inkml+xml"/>
  <Override PartName="/ppt/ink/ink356.xml" ContentType="application/inkml+xml"/>
  <Override PartName="/ppt/ink/ink687.xml" ContentType="application/inkml+xml"/>
  <Override PartName="/ppt/ink/ink703.xml" ContentType="application/inkml+xml"/>
  <Override PartName="/ppt/ink/ink1005.xml" ContentType="application/inkml+xml"/>
  <Override PartName="/ppt/ink/ink1336.xml" ContentType="application/inkml+xml"/>
  <Override PartName="/ppt/ink/ink195.xml" ContentType="application/inkml+xml"/>
  <Override PartName="/ppt/ink/ink542.xml" ContentType="application/inkml+xml"/>
  <Override PartName="/ppt/ink/ink873.xml" ContentType="application/inkml+xml"/>
  <Override PartName="/ppt/ink/ink1175.xml" ContentType="application/inkml+xml"/>
  <Override PartName="/ppt/slides/slide78.xml" ContentType="application/vnd.openxmlformats-officedocument.presentationml.slide+xml"/>
  <Override PartName="/docProps/core.xml" ContentType="application/vnd.openxmlformats-package.core-properties+xml"/>
  <Override PartName="/ppt/ink/ink381.xml" ContentType="application/inkml+xml"/>
  <Override PartName="/ppt/ink/ink618.xml" ContentType="application/inkml+xml"/>
  <Override PartName="/ppt/ink/ink804.xml" ContentType="application/inkml+xml"/>
  <Override PartName="/ppt/ink/ink949.xml" ContentType="application/inkml+xml"/>
  <Override PartName="/ppt/ink/ink1030.xml" ContentType="application/inkml+xml"/>
  <Override PartName="/ppt/ink/ink1361.xml" ContentType="application/inkml+xml"/>
  <Override PartName="/ppt/ink/ink67.xml" ContentType="application/inkml+xml"/>
  <Override PartName="/ppt/ink/ink126.xml" ContentType="application/inkml+xml"/>
  <Override PartName="/ppt/ink/ink312.xml" ContentType="application/inkml+xml"/>
  <Override PartName="/ppt/ink/ink457.xml" ContentType="application/inkml+xml"/>
  <Override PartName="/ppt/ink/ink643.xml" ContentType="application/inkml+xml"/>
  <Override PartName="/ppt/ink/ink788.xml" ContentType="application/inkml+xml"/>
  <Override PartName="/ppt/ink/ink974.xml" ContentType="application/inkml+xml"/>
  <Override PartName="/ppt/ink/ink1106.xml" ContentType="application/inkml+xml"/>
  <Override PartName="/ppt/ink/ink8.xml" ContentType="application/inkml+xml"/>
  <Override PartName="/ppt/ink/ink151.xml" ContentType="application/inkml+xml"/>
  <Override PartName="/ppt/ink/ink296.xml" ContentType="application/inkml+xml"/>
  <Override PartName="/ppt/ink/ink482.xml" ContentType="application/inkml+xml"/>
  <Override PartName="/ppt/ink/ink719.xml" ContentType="application/inkml+xml"/>
  <Override PartName="/ppt/ink/ink1131.xml" ContentType="application/inkml+xml"/>
  <Override PartName="/ppt/ink/ink1276.xml" ContentType="application/inkml+xml"/>
  <Override PartName="/ppt/slides/slide34.xml" ContentType="application/vnd.openxmlformats-officedocument.presentationml.slide+xml"/>
  <Override PartName="/ppt/ink/ink92.xml" ContentType="application/inkml+xml"/>
  <Override PartName="/ppt/ink/ink227.xml" ContentType="application/inkml+xml"/>
  <Override PartName="/ppt/ink/ink558.xml" ContentType="application/inkml+xml"/>
  <Override PartName="/ppt/ink/ink905.xml" ContentType="application/inkml+xml"/>
  <Override PartName="/ppt/ink/ink1207.xml" ContentType="application/inkml+xml"/>
  <Override PartName="/ppt/ink/ink23.xml" ContentType="application/inkml+xml"/>
  <Override PartName="/ppt/ink/ink397.xml" ContentType="application/inkml+xml"/>
  <Override PartName="/ppt/ink/ink413.xml" ContentType="application/inkml+xml"/>
  <Override PartName="/ppt/ink/ink744.xml" ContentType="application/inkml+xml"/>
  <Override PartName="/ppt/ink/ink889.xml" ContentType="application/inkml+xml"/>
  <Override PartName="/ppt/ink/ink930.xml" ContentType="application/inkml+xml"/>
  <Override PartName="/ppt/ink/ink1046.xml" ContentType="application/inkml+xml"/>
  <Override PartName="/ppt/ink/ink252.xml" ContentType="application/inkml+xml"/>
  <Override PartName="/ppt/ink/ink583.xml" ContentType="application/inkml+xml"/>
  <Override PartName="/ppt/ink/ink1232.xml" ContentType="application/inkml+xml"/>
  <Override PartName="/ppt/ink/ink328.xml" ContentType="application/inkml+xml"/>
  <Override PartName="/ppt/ink/ink514.xml" ContentType="application/inkml+xml"/>
  <Override PartName="/ppt/ink/ink659.xml" ContentType="application/inkml+xml"/>
  <Override PartName="/ppt/ink/ink1071.xml" ContentType="application/inkml+xml"/>
  <Override PartName="/ppt/ink/ink1308.xml" ContentType="application/inkml+xml"/>
  <Override PartName="/ppt/ink/ink167.xml" ContentType="application/inkml+xml"/>
  <Override PartName="/ppt/ink/ink353.xml" ContentType="application/inkml+xml"/>
  <Override PartName="/ppt/ink/ink498.xml" ContentType="application/inkml+xml"/>
  <Override PartName="/ppt/ink/ink700.xml" ContentType="application/inkml+xml"/>
  <Override PartName="/ppt/ink/ink845.xml" ContentType="application/inkml+xml"/>
  <Override PartName="/ppt/ink/ink1002.xml" ContentType="application/inkml+xml"/>
  <Override PartName="/ppt/ink/ink1147.xml" ContentType="application/inkml+xml"/>
  <Override PartName="/ppt/ink/ink192.xml" ContentType="application/inkml+xml"/>
  <Override PartName="/ppt/ink/ink684.xml" ContentType="application/inkml+xml"/>
  <Override PartName="/ppt/ink/ink870.xml" ContentType="application/inkml+xml"/>
  <Override PartName="/ppt/ink/ink1333.xml" ContentType="application/inkml+xml"/>
  <Override PartName="/ppt/slides/slide75.xml" ContentType="application/vnd.openxmlformats-officedocument.presentationml.slide+xml"/>
  <Override PartName="/ppt/ink/ink39.xml" ContentType="application/inkml+xml"/>
  <Override PartName="/ppt/ink/ink429.xml" ContentType="application/inkml+xml"/>
  <Override PartName="/ppt/ink/ink615.xml" ContentType="application/inkml+xml"/>
  <Override PartName="/ppt/ink/ink946.xml" ContentType="application/inkml+xml"/>
  <Override PartName="/ppt/ink/ink1172.xml" ContentType="application/inkml+xml"/>
  <Override PartName="/ppt/ink/ink123.xml" ContentType="application/inkml+xml"/>
  <Override PartName="/ppt/ink/ink268.xml" ContentType="application/inkml+xml"/>
  <Override PartName="/ppt/ink/ink454.xml" ContentType="application/inkml+xml"/>
  <Override PartName="/ppt/ink/ink599.xml" ContentType="application/inkml+xml"/>
  <Override PartName="/ppt/ink/ink785.xml" ContentType="application/inkml+xml"/>
  <Override PartName="/ppt/ink/ink801.xml" ContentType="application/inkml+xml"/>
  <Override PartName="/ppt/ink/ink1103.xml" ContentType="application/inkml+xml"/>
  <Override PartName="/ppt/ink/ink1248.xml" ContentType="application/inkml+xml"/>
  <Default Extension="jpeg" ContentType="image/jpeg"/>
  <Override PartName="/ppt/ink/ink64.xml" ContentType="application/inkml+xml"/>
  <Override PartName="/ppt/ink/ink293.xml" ContentType="application/inkml+xml"/>
  <Override PartName="/ppt/ink/ink640.xml" ContentType="application/inkml+xml"/>
  <Override PartName="/ppt/ink/ink971.xml" ContentType="application/inkml+xml"/>
  <Override PartName="/ppt/ink/ink1087.xml" ContentType="application/inkml+xml"/>
  <Override PartName="/ppt/ink/ink1273.xml" ContentType="application/inkml+xml"/>
  <Override PartName="/ppt/slides/slide31.xml" ContentType="application/vnd.openxmlformats-officedocument.presentationml.slide+xml"/>
  <Override PartName="/ppt/ink/ink5.xml" ContentType="application/inkml+xml"/>
  <Override PartName="/ppt/ink/ink369.xml" ContentType="application/inkml+xml"/>
  <Override PartName="/ppt/ink/ink716.xml" ContentType="application/inkml+xml"/>
  <Override PartName="/ppt/ink/ink902.xml" ContentType="application/inkml+xml"/>
  <Override PartName="/ppt/ink/ink1018.xml" ContentType="application/inkml+xml"/>
  <Override PartName="/ppt/ink/ink1349.xml" ContentType="application/inkml+xml"/>
  <Override PartName="/ppt/ink/ink224.xml" ContentType="application/inkml+xml"/>
  <Override PartName="/ppt/ink/ink271.xml" ContentType="application/inkml+xml"/>
  <Override PartName="/ppt/ink/ink410.xml" ContentType="application/inkml+xml"/>
  <Override PartName="/ppt/ink/ink508.xml" ContentType="application/inkml+xml"/>
  <Override PartName="/ppt/ink/ink555.xml" ContentType="application/inkml+xml"/>
  <Override PartName="/ppt/ink/ink741.xml" ContentType="application/inkml+xml"/>
  <Override PartName="/ppt/ink/ink839.xml" ContentType="application/inkml+xml"/>
  <Override PartName="/ppt/ink/ink886.xml" ContentType="application/inkml+xml"/>
  <Override PartName="/ppt/ink/ink1188.xml" ContentType="application/inkml+xml"/>
  <Override PartName="/ppt/ink/ink1204.xml" ContentType="application/inkml+xml"/>
  <Override PartName="/ppt/ink/ink1251.xml" ContentType="application/inkml+xml"/>
  <Override PartName="/ppt/ink/ink20.xml" ContentType="application/inkml+xml"/>
  <Override PartName="/ppt/ink/ink202.xml" ContentType="application/inkml+xml"/>
  <Override PartName="/ppt/ink/ink347.xml" ContentType="application/inkml+xml"/>
  <Override PartName="/ppt/ink/ink394.xml" ContentType="application/inkml+xml"/>
  <Override PartName="/ppt/ink/ink533.xml" ContentType="application/inkml+xml"/>
  <Override PartName="/ppt/ink/ink580.xml" ContentType="application/inkml+xml"/>
  <Override PartName="/ppt/ink/ink678.xml" ContentType="application/inkml+xml"/>
  <Override PartName="/ppt/ink/ink1043.xml" ContentType="application/inkml+xml"/>
  <Override PartName="/ppt/ink/ink1090.xml" ContentType="application/inkml+xml"/>
  <Override PartName="/ppt/ink/ink1327.xml" ContentType="application/inkml+xml"/>
  <Override PartName="/ppt/ink/ink1374.xml" ContentType="application/inkml+xml"/>
  <Override PartName="/ppt/ink/ink139.xml" ContentType="application/inkml+xml"/>
  <Override PartName="/ppt/ink/ink186.xml" ContentType="application/inkml+xml"/>
  <Override PartName="/ppt/ink/ink325.xml" ContentType="application/inkml+xml"/>
  <Override PartName="/ppt/ink/ink372.xml" ContentType="application/inkml+xml"/>
  <Override PartName="/ppt/ink/ink817.xml" ContentType="application/inkml+xml"/>
  <Override PartName="/ppt/ink/ink864.xml" ContentType="application/inkml+xml"/>
  <Override PartName="/ppt/ink/ink1021.xml" ContentType="application/inkml+xml"/>
  <Override PartName="/ppt/ink/ink1119.xml" ContentType="application/inkml+xml"/>
  <Override PartName="/ppt/ink/ink1166.xml" ContentType="application/inkml+xml"/>
  <Override PartName="/ppt/ink/ink1305.xml" ContentType="application/inkml+xml"/>
  <Override PartName="/ppt/slides/slide69.xml" ContentType="application/vnd.openxmlformats-officedocument.presentationml.slide+xml"/>
  <Override PartName="/ppt/ink/ink117.xml" ContentType="application/inkml+xml"/>
  <Override PartName="/ppt/ink/ink164.xml" ContentType="application/inkml+xml"/>
  <Override PartName="/ppt/ink/ink511.xml" ContentType="application/inkml+xml"/>
  <Override PartName="/ppt/ink/ink609.xml" ContentType="application/inkml+xml"/>
  <Override PartName="/ppt/ink/ink656.xml" ContentType="application/inkml+xml"/>
  <Override PartName="/ppt/ink/ink842.xml" ContentType="application/inkml+xml"/>
  <Override PartName="/ppt/ink/ink987.xml" ContentType="application/inkml+xml"/>
  <Override PartName="/ppt/ink/ink1144.xml" ContentType="application/inkml+xml"/>
  <Override PartName="/ppt/ink/ink1191.xml" ContentType="application/inkml+xml"/>
  <Override PartName="/ppt/ink/ink1289.xml" ContentType="application/inkml+xml"/>
  <Override PartName="/ppt/ink/ink1352.xml" ContentType="application/inkml+xml"/>
  <Override PartName="/ppt/slides/slide47.xml" ContentType="application/vnd.openxmlformats-officedocument.presentationml.slide+xml"/>
  <Override PartName="/ppt/ink/ink350.xml" ContentType="application/inkml+xml"/>
  <Override PartName="/ppt/ink/ink495.xml" ContentType="application/inkml+xml"/>
  <Override PartName="/ppt/ink/ink681.xml" ContentType="application/inkml+xml"/>
  <Override PartName="/ppt/ink/ink918.xml" ContentType="application/inkml+xml"/>
  <Override PartName="/ppt/ink/ink1330.xml" ContentType="application/inkml+xml"/>
  <Override PartName="/ppt/ink/ink426.xml" ContentType="application/inkml+xml"/>
  <Override PartName="/ppt/ink/ink757.xml" ContentType="application/inkml+xml"/>
  <Override PartName="/ppt/slides/slide72.xml" ContentType="application/vnd.openxmlformats-officedocument.presentationml.slide+xml"/>
  <Override PartName="/ppt/ink/ink36.xml" ContentType="application/inkml+xml"/>
  <Override PartName="/ppt/ink/ink120.xml" ContentType="application/inkml+xml"/>
  <Override PartName="/ppt/ink/ink265.xml" ContentType="application/inkml+xml"/>
  <Override PartName="/ppt/ink/ink596.xml" ContentType="application/inkml+xml"/>
  <Override PartName="/ppt/ink/ink612.xml" ContentType="application/inkml+xml"/>
  <Override PartName="/ppt/ink/ink943.xml" ContentType="application/inkml+xml"/>
  <Override PartName="/ppt/ink/ink1059.xml" ContentType="application/inkml+xml"/>
  <Override PartName="/ppt/ink/ink1245.xml" ContentType="application/inkml+xml"/>
  <Override PartName="/ppt/ink/ink61.xml" ContentType="application/inkml+xml"/>
  <Override PartName="/ppt/ink/ink451.xml" ContentType="application/inkml+xml"/>
  <Override PartName="/ppt/ink/ink782.xml" ContentType="application/inkml+xml"/>
  <Override PartName="/ppt/ink/ink1084.xml" ContentType="application/inkml+xml"/>
  <Override PartName="/ppt/ink/ink1100.xml" ContentType="application/inkml+xml"/>
  <Override PartName="/ppt/ink/ink2.xml" ContentType="application/inkml+xml"/>
  <Override PartName="/ppt/ink/ink290.xml" ContentType="application/inkml+xml"/>
  <Override PartName="/ppt/ink/ink527.xml" ContentType="application/inkml+xml"/>
  <Override PartName="/ppt/ink/ink713.xml" ContentType="application/inkml+xml"/>
  <Override PartName="/ppt/ink/ink858.xml" ContentType="application/inkml+xml"/>
  <Override PartName="/ppt/ink/ink1270.xml" ContentType="application/inkml+xml"/>
  <Override PartName="/ppt/ink/ink221.xml" ContentType="application/inkml+xml"/>
  <Override PartName="/ppt/ink/ink366.xml" ContentType="application/inkml+xml"/>
  <Override PartName="/ppt/ink/ink552.xml" ContentType="application/inkml+xml"/>
  <Override PartName="/ppt/ink/ink697.xml" ContentType="application/inkml+xml"/>
  <Override PartName="/ppt/ink/ink883.xml" ContentType="application/inkml+xml"/>
  <Override PartName="/ppt/ink/ink1015.xml" ContentType="application/inkml+xml"/>
  <Override PartName="/ppt/ink/ink1201.xml" ContentType="application/inkml+xml"/>
  <Override PartName="/ppt/ink/ink1346.xml" ContentType="application/inkml+xml"/>
  <Override PartName="/ppt/ink/ink391.xml" ContentType="application/inkml+xml"/>
  <Override PartName="/ppt/ink/ink628.xml" ContentType="application/inkml+xml"/>
  <Override PartName="/ppt/ink/ink1040.xml" ContentType="application/inkml+xml"/>
  <Override PartName="/ppt/ink/ink1185.xml" ContentType="application/inkml+xml"/>
  <Override PartName="/ppt/ink/ink1371.xml" ContentType="application/inkml+xml"/>
  <Override PartName="/ppt/slides/slide88.xml" ContentType="application/vnd.openxmlformats-officedocument.presentationml.slide+xml"/>
  <Override PartName="/ppt/ink/ink136.xml" ContentType="application/inkml+xml"/>
  <Override PartName="/ppt/ink/ink467.xml" ContentType="application/inkml+xml"/>
  <Override PartName="/ppt/ink/ink814.xml" ContentType="application/inkml+xml"/>
  <Override PartName="/ppt/ink/ink959.xml" ContentType="application/inkml+xml"/>
  <Override PartName="/ppt/ink/ink1116.xml" ContentType="application/inkml+xml"/>
  <Override PartName="/ppt/slides/slide19.xml" ContentType="application/vnd.openxmlformats-officedocument.presentationml.slide+xml"/>
  <Override PartName="/ppt/ink/ink77.xml" ContentType="application/inkml+xml"/>
  <Override PartName="/ppt/ink/ink322.xml" ContentType="application/inkml+xml"/>
  <Override PartName="/ppt/ink/ink653.xml" ContentType="application/inkml+xml"/>
  <Override PartName="/ppt/ink/ink798.xml" ContentType="application/inkml+xml"/>
  <Override PartName="/ppt/ink/ink984.xml" ContentType="application/inkml+xml"/>
  <Override PartName="/ppt/ink/ink1302.xml" ContentType="application/inkml+xml"/>
  <Override PartName="/ppt/theme/theme2.xml" ContentType="application/vnd.openxmlformats-officedocument.theme+xml"/>
  <Override PartName="/ppt/ink/ink161.xml" ContentType="application/inkml+xml"/>
  <Override PartName="/ppt/ink/ink492.xml" ContentType="application/inkml+xml"/>
  <Override PartName="/ppt/ink/ink729.xml" ContentType="application/inkml+xml"/>
  <Override PartName="/ppt/ink/ink1141.xml" ContentType="application/inkml+xml"/>
  <Override PartName="/ppt/ink/ink1286.xml" ContentType="application/inkml+xml"/>
  <Override PartName="/ppt/slides/slide44.xml" ContentType="application/vnd.openxmlformats-officedocument.presentationml.slide+xml"/>
  <Default Extension="emf" ContentType="image/x-emf"/>
  <Override PartName="/ppt/ink/ink237.xml" ContentType="application/inkml+xml"/>
  <Override PartName="/ppt/ink/ink423.xml" ContentType="application/inkml+xml"/>
  <Override PartName="/ppt/ink/ink568.xml" ContentType="application/inkml+xml"/>
  <Override PartName="/ppt/ink/ink899.xml" ContentType="application/inkml+xml"/>
  <Override PartName="/ppt/ink/ink915.xml" ContentType="application/inkml+xml"/>
  <Override PartName="/ppt/ink/ink1217.xml" ContentType="application/inkml+xml"/>
  <Override PartName="/ppt/ink/ink33.xml" ContentType="application/inkml+xml"/>
  <Override PartName="/ppt/ink/ink262.xml" ContentType="application/inkml+xml"/>
  <Override PartName="/ppt/ink/ink754.xml" ContentType="application/inkml+xml"/>
  <Override PartName="/ppt/ink/ink940.xml" ContentType="application/inkml+xml"/>
  <Override PartName="/ppt/ink/ink1056.xml" ContentType="application/inkml+xml"/>
  <Override PartName="/ppt/ink/ink593.xml" ContentType="application/inkml+xml"/>
  <Override PartName="/ppt/ink/ink1242.xml" ContentType="application/inkml+xml"/>
  <Override PartName="/ppt/ink/ink338.xml" ContentType="application/inkml+xml"/>
  <Override PartName="/ppt/ink/ink524.xml" ContentType="application/inkml+xml"/>
  <Override PartName="/ppt/ink/ink669.xml" ContentType="application/inkml+xml"/>
  <Override PartName="/ppt/ink/ink855.xml" ContentType="application/inkml+xml"/>
  <Override PartName="/ppt/ink/ink1081.xml" ContentType="application/inkml+xml"/>
  <Override PartName="/ppt/ink/ink1318.xml" ContentType="application/inkml+xml"/>
  <Override PartName="/ppt/ink/ink177.xml" ContentType="application/inkml+xml"/>
  <Override PartName="/ppt/ink/ink363.xml" ContentType="application/inkml+xml"/>
  <Override PartName="/ppt/ink/ink694.xml" ContentType="application/inkml+xml"/>
  <Override PartName="/ppt/ink/ink710.xml" ContentType="application/inkml+xml"/>
  <Override PartName="/ppt/ink/ink1012.xml" ContentType="application/inkml+xml"/>
  <Override PartName="/ppt/ink/ink1157.xml" ContentType="application/inkml+xml"/>
  <Override PartName="/ppt/ink/ink1343.xml" ContentType="application/inkml+xml"/>
  <Override PartName="/ppt/ink/ink108.xml" ContentType="application/inkml+xml"/>
  <Override PartName="/ppt/ink/ink439.xml" ContentType="application/inkml+xml"/>
  <Override PartName="/ppt/ink/ink880.xml" ContentType="application/inkml+xml"/>
  <Override PartName="/ppt/ink/ink1182.xml" ContentType="application/inkml+xml"/>
  <Override PartName="/ppt/slides/slide85.xml" ContentType="application/vnd.openxmlformats-officedocument.presentationml.slide+xml"/>
  <Override PartName="/ppt/ink/ink49.xml" ContentType="application/inkml+xml"/>
  <Override PartName="/ppt/ink/ink278.xml" ContentType="application/inkml+xml"/>
  <Override PartName="/ppt/ink/ink625.xml" ContentType="application/inkml+xml"/>
  <Override PartName="/ppt/ink/ink811.xml" ContentType="application/inkml+xml"/>
  <Override PartName="/ppt/ink/ink956.xml" ContentType="application/inkml+xml"/>
  <Override PartName="/ppt/ink/ink1258.xml" ContentType="application/inkml+xml"/>
  <Override PartName="/ppt/ink/ink74.xml" ContentType="application/inkml+xml"/>
  <Override PartName="/ppt/ink/ink133.xml" ContentType="application/inkml+xml"/>
  <Override PartName="/ppt/ink/ink464.xml" ContentType="application/inkml+xml"/>
  <Override PartName="/ppt/ink/ink650.xml" ContentType="application/inkml+xml"/>
  <Override PartName="/ppt/ink/ink795.xml" ContentType="application/inkml+xml"/>
  <Override PartName="/ppt/ink/ink1097.xml" ContentType="application/inkml+xml"/>
  <Override PartName="/ppt/ink/ink1113.xml" ContentType="application/inkml+xml"/>
  <Override PartName="/ppt/slides/slide16.xml" ContentType="application/vnd.openxmlformats-officedocument.presentationml.slide+xml"/>
  <Override PartName="/ppt/ink/ink209.xml" ContentType="application/inkml+xml"/>
  <Override PartName="/ppt/ink/ink981.xml" ContentType="application/inkml+xml"/>
  <Override PartName="/ppt/ink/ink1283.xml" ContentType="application/inkml+xml"/>
  <Override PartName="/ppt/slides/slide41.xml" ContentType="application/vnd.openxmlformats-officedocument.presentationml.slide+xml"/>
  <Override PartName="/ppt/ink/ink234.xml" ContentType="application/inkml+xml"/>
  <Override PartName="/ppt/ink/ink379.xml" ContentType="application/inkml+xml"/>
  <Override PartName="/ppt/ink/ink726.xml" ContentType="application/inkml+xml"/>
  <Override PartName="/ppt/ink/ink912.xml" ContentType="application/inkml+xml"/>
  <Override PartName="/ppt/ink/ink1028.xml" ContentType="application/inkml+xml"/>
  <Override PartName="/ppt/ink/ink1359.xml" ContentType="application/inkml+xml"/>
  <Override PartName="/ppt/ink/ink420.xml" ContentType="application/inkml+xml"/>
  <Override PartName="/ppt/ink/ink565.xml" ContentType="application/inkml+xml"/>
  <Override PartName="/ppt/ink/ink751.xml" ContentType="application/inkml+xml"/>
  <Override PartName="/ppt/ink/ink896.xml" ContentType="application/inkml+xml"/>
  <Override PartName="/ppt/ink/ink1053.xml" ContentType="application/inkml+xml"/>
  <Override PartName="/ppt/ink/ink1198.xml" ContentType="application/inkml+xml"/>
  <Override PartName="/ppt/ink/ink1214.xml" ContentType="application/inkml+xml"/>
  <Override PartName="/ppt/ink/ink30.xml" ContentType="application/inkml+xml"/>
  <Override PartName="/ppt/ink/ink590.xml" ContentType="application/inkml+xml"/>
  <Override PartName="/ppt/ink/ink827.xml" ContentType="application/inkml+xml"/>
  <Override PartName="/ppt/ink/ink149.xml" ContentType="application/inkml+xml"/>
  <Override PartName="/ppt/ink/ink335.xml" ContentType="application/inkml+xml"/>
  <Override PartName="/ppt/ink/ink666.xml" ContentType="application/inkml+xml"/>
  <Override PartName="/ppt/ink/ink997.xml" ContentType="application/inkml+xml"/>
  <Override PartName="/ppt/ink/ink1129.xml" ContentType="application/inkml+xml"/>
  <Override PartName="/ppt/ink/ink1315.xml" ContentType="application/inkml+xml"/>
  <Override PartName="/ppt/slides/slide7.xml" ContentType="application/vnd.openxmlformats-officedocument.presentationml.slide+xml"/>
  <Override PartName="/ppt/slideLayouts/slideLayout9.xml" ContentType="application/vnd.openxmlformats-officedocument.presentationml.slideLayout+xml"/>
  <Override PartName="/ppt/ink/ink174.xml" ContentType="application/inkml+xml"/>
  <Override PartName="/ppt/ink/ink521.xml" ContentType="application/inkml+xml"/>
  <Override PartName="/ppt/ink/ink852.xml" ContentType="application/inkml+xml"/>
  <Override PartName="/ppt/ink/ink1154.xml" ContentType="application/inkml+xml"/>
  <Override PartName="/ppt/ink/ink1299.xml" ContentType="application/inkml+xml"/>
  <Override PartName="/ppt/slides/slide57.xml" ContentType="application/vnd.openxmlformats-officedocument.presentationml.slide+xml"/>
  <Override PartName="/ppt/ink/ink360.xml" ContentType="application/inkml+xml"/>
  <Override PartName="/ppt/ink/ink691.xml" ContentType="application/inkml+xml"/>
  <Override PartName="/ppt/ink/ink928.xml" ContentType="application/inkml+xml"/>
  <Override PartName="/ppt/ink/ink1340.xml" ContentType="application/inkml+xml"/>
  <Override PartName="/ppt/ink/ink46.xml" ContentType="application/inkml+xml"/>
  <Override PartName="/ppt/ink/ink105.xml" ContentType="application/inkml+xml"/>
  <Override PartName="/ppt/ink/ink436.xml" ContentType="application/inkml+xml"/>
  <Override PartName="/ppt/ink/ink622.xml" ContentType="application/inkml+xml"/>
  <Override PartName="/ppt/ink/ink767.xml" ContentType="application/inkml+xml"/>
  <Override PartName="/ppt/ink/ink953.xml" ContentType="application/inkml+xml"/>
  <Override PartName="/ppt/ink/ink1069.xml" ContentType="application/inkml+xml"/>
  <Override PartName="/ppt/slides/slide82.xml" ContentType="application/vnd.openxmlformats-officedocument.presentationml.slide+xml"/>
  <Override PartName="/ppt/ink/ink130.xml" ContentType="application/inkml+xml"/>
  <Override PartName="/ppt/ink/ink275.xml" ContentType="application/inkml+xml"/>
  <Override PartName="/ppt/ink/ink461.xml" ContentType="application/inkml+xml"/>
  <Override PartName="/ppt/ink/ink792.xml" ContentType="application/inkml+xml"/>
  <Override PartName="/ppt/ink/ink1110.xml" ContentType="application/inkml+xml"/>
  <Override PartName="/ppt/ink/ink1255.xml" ContentType="application/inkml+xml"/>
  <Override PartName="/ppt/slides/slide13.xml" ContentType="application/vnd.openxmlformats-officedocument.presentationml.slide+xml"/>
  <Override PartName="/ppt/ink/ink71.xml" ContentType="application/inkml+xml"/>
  <Override PartName="/ppt/ink/ink206.xml" ContentType="application/inkml+xml"/>
  <Override PartName="/ppt/ink/ink537.xml" ContentType="application/inkml+xml"/>
  <Override PartName="/ppt/ink/ink1094.xml" ContentType="application/inkml+xml"/>
  <Override PartName="/ppt/ink/ink1280.xml" ContentType="application/inkml+xml"/>
  <Override PartName="/ppt/ink/ink376.xml" ContentType="application/inkml+xml"/>
  <Override PartName="/ppt/ink/ink723.xml" ContentType="application/inkml+xml"/>
  <Override PartName="/ppt/ink/ink868.xml" ContentType="application/inkml+xml"/>
  <Override PartName="/ppt/ink/ink1025.xml" ContentType="application/inkml+xml"/>
  <Override PartName="/ppt/ink/ink231.xml" ContentType="application/inkml+xml"/>
  <Override PartName="/ppt/ink/ink562.xml" ContentType="application/inkml+xml"/>
  <Override PartName="/ppt/ink/ink893.xml" ContentType="application/inkml+xml"/>
  <Override PartName="/ppt/ink/ink1211.xml" ContentType="application/inkml+xml"/>
  <Override PartName="/ppt/ink/ink1356.xml" ContentType="application/inkml+xml"/>
  <Override PartName="/ppt/ink/ink307.xml" ContentType="application/inkml+xml"/>
  <Override PartName="/ppt/ink/ink638.xml" ContentType="application/inkml+xml"/>
  <Override PartName="/ppt/ink/ink969.xml" ContentType="application/inkml+xml"/>
  <Override PartName="/ppt/ink/ink1050.xml" ContentType="application/inkml+xml"/>
  <Override PartName="/ppt/ink/ink1195.xml" ContentType="application/inkml+xml"/>
  <Override PartName="/ppt/ink/ink146.xml" ContentType="application/inkml+xml"/>
  <Override PartName="/ppt/ink/ink332.xml" ContentType="application/inkml+xml"/>
  <Override PartName="/ppt/ink/ink477.xml" ContentType="application/inkml+xml"/>
  <Override PartName="/ppt/ink/ink824.xml" ContentType="application/inkml+xml"/>
  <Override PartName="/ppt/ink/ink1126.xml" ContentType="application/inkml+xml"/>
  <Override PartName="/ppt/slides/slide29.xml" ContentType="application/vnd.openxmlformats-officedocument.presentationml.slide+xml"/>
  <Override PartName="/ppt/ink/ink87.xml" ContentType="application/inkml+xml"/>
  <Override PartName="/ppt/ink/ink171.xml" ContentType="application/inkml+xml"/>
  <Override PartName="/ppt/ink/ink663.xml" ContentType="application/inkml+xml"/>
  <Override PartName="/ppt/ink/ink994.xml" ContentType="application/inkml+xml"/>
  <Override PartName="/ppt/ink/ink1296.xml" ContentType="application/inkml+xml"/>
  <Override PartName="/ppt/ink/ink1312.xml" ContentType="application/inkml+xml"/>
  <Override PartName="/ppt/slides/slide4.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ink/ink18.xml" ContentType="application/inkml+xml"/>
  <Override PartName="/ppt/ink/ink408.xml" ContentType="application/inkml+xml"/>
  <Override PartName="/ppt/ink/ink739.xml" ContentType="application/inkml+xml"/>
  <Override PartName="/ppt/ink/ink925.xml" ContentType="application/inkml+xml"/>
  <Override PartName="/ppt/ink/ink1151.xml" ContentType="application/inkml+xml"/>
  <Override PartName="/ppt/ink/ink102.xml" ContentType="application/inkml+xml"/>
  <Override PartName="/ppt/ink/ink247.xml" ContentType="application/inkml+xml"/>
  <Override PartName="/ppt/ink/ink433.xml" ContentType="application/inkml+xml"/>
  <Override PartName="/ppt/ink/ink578.xml" ContentType="application/inkml+xml"/>
  <Override PartName="/ppt/ink/ink764.xml" ContentType="application/inkml+xml"/>
  <Override PartName="/ppt/ink/ink1227.xml" ContentType="application/inkml+xml"/>
  <Override PartName="/ppt/ink/ink43.xml" ContentType="application/inkml+xml"/>
  <Override PartName="/ppt/ink/ink272.xml" ContentType="application/inkml+xml"/>
  <Override PartName="/ppt/ink/ink509.xml" ContentType="application/inkml+xml"/>
  <Override PartName="/ppt/ink/ink950.xml" ContentType="application/inkml+xml"/>
  <Override PartName="/ppt/ink/ink1066.xml" ContentType="application/inkml+xml"/>
  <Override PartName="/ppt/ink/ink1252.xml" ContentType="application/inkml+xml"/>
  <Override PartName="/ppt/slides/slide10.xml" ContentType="application/vnd.openxmlformats-officedocument.presentationml.slide+xml"/>
  <Override PartName="/ppt/ink/ink348.xml" ContentType="application/inkml+xml"/>
  <Override PartName="/ppt/ink/ink1091.xml" ContentType="application/inkml+xml"/>
  <Override PartName="/ppt/ink/ink1328.xml" ContentType="application/inkml+xml"/>
  <Override PartName="/ppt/ink/ink187.xml" ContentType="application/inkml+xml"/>
  <Override PartName="/ppt/ink/ink203.xml" ContentType="application/inkml+xml"/>
  <Override PartName="/ppt/ink/ink534.xml" ContentType="application/inkml+xml"/>
  <Override PartName="/ppt/ink/ink679.xml" ContentType="application/inkml+xml"/>
  <Override PartName="/ppt/ink/ink720.xml" ContentType="application/inkml+xml"/>
  <Override PartName="/ppt/ink/ink865.xml" ContentType="application/inkml+xml"/>
  <Override PartName="/ppt/ink/ink1167.xml" ContentType="application/inkml+xml"/>
  <Override PartName="/ppt/ink/ink373.xml" ContentType="application/inkml+xml"/>
  <Override PartName="/ppt/ink/ink1022.xml" ContentType="application/inkml+xml"/>
  <Override PartName="/ppt/ink/ink1353.xml" ContentType="application/inkml+xml"/>
  <Override PartName="/ppt/ink/ink118.xml" ContentType="application/inkml+xml"/>
  <Override PartName="/ppt/ink/ink304.xml" ContentType="application/inkml+xml"/>
  <Override PartName="/ppt/ink/ink449.xml" ContentType="application/inkml+xml"/>
  <Override PartName="/ppt/ink/ink890.xml" ContentType="application/inkml+xml"/>
  <Override PartName="/ppt/ink/ink1192.xml" ContentType="application/inkml+xml"/>
  <Default Extension="bin" ContentType="application/vnd.openxmlformats-officedocument.oleObject"/>
  <Override PartName="/ppt/ink/ink59.xml" ContentType="application/inkml+xml"/>
  <Override PartName="/ppt/ink/ink143.xml" ContentType="application/inkml+xml"/>
  <Override PartName="/ppt/ink/ink288.xml" ContentType="application/inkml+xml"/>
  <Override PartName="/ppt/ink/ink635.xml" ContentType="application/inkml+xml"/>
  <Override PartName="/ppt/ink/ink821.xml" ContentType="application/inkml+xml"/>
  <Override PartName="/ppt/ink/ink966.xml" ContentType="application/inkml+xml"/>
  <Override PartName="/ppt/ink/ink1268.xml" ContentType="application/inkml+xml"/>
  <Override PartName="/ppt/slides/slide26.xml" ContentType="application/vnd.openxmlformats-officedocument.presentationml.slide+xml"/>
  <Override PartName="/ppt/ink/ink84.xml" ContentType="application/inkml+xml"/>
  <Override PartName="/ppt/ink/ink474.xml" ContentType="application/inkml+xml"/>
  <Override PartName="/ppt/ink/ink660.xml" ContentType="application/inkml+xml"/>
  <Override PartName="/ppt/ink/ink991.xml" ContentType="application/inkml+xml"/>
  <Override PartName="/ppt/ink/ink1123.xml" ContentType="application/inkml+xml"/>
  <Override PartName="/ppt/slides/slide1.xml" ContentType="application/vnd.openxmlformats-officedocument.presentationml.slide+xml"/>
  <Override PartName="/ppt/slideLayouts/slideLayout3.xml" ContentType="application/vnd.openxmlformats-officedocument.presentationml.slideLayout+xml"/>
  <Override PartName="/ppt/ink/ink219.xml" ContentType="application/inkml+xml"/>
  <Override PartName="/ppt/ink/ink405.xml" ContentType="application/inkml+xml"/>
  <Override PartName="/ppt/ink/ink736.xml" ContentType="application/inkml+xml"/>
  <Override PartName="/ppt/ink/ink1293.xml" ContentType="application/inkml+xml"/>
  <Override PartName="/ppt/slides/slide51.xml" ContentType="application/vnd.openxmlformats-officedocument.presentationml.slide+xml"/>
  <Override PartName="/ppt/ink/ink15.xml" ContentType="application/inkml+xml"/>
  <Override PartName="/ppt/ink/ink244.xml" ContentType="application/inkml+xml"/>
  <Override PartName="/ppt/ink/ink389.xml" ContentType="application/inkml+xml"/>
  <Override PartName="/ppt/ink/ink575.xml" ContentType="application/inkml+xml"/>
  <Override PartName="/ppt/ink/ink922.xml" ContentType="application/inkml+xml"/>
  <Override PartName="/ppt/ink/ink1038.xml" ContentType="application/inkml+xml"/>
  <Override PartName="/ppt/ink/ink1224.xml" ContentType="application/inkml+xml"/>
  <Override PartName="/ppt/ink/ink1369.xml" ContentType="application/inkml+xml"/>
  <Override PartName="/ppt/ink/ink40.xml" ContentType="application/inkml+xml"/>
  <Override PartName="/ppt/ink/ink430.xml" ContentType="application/inkml+xml"/>
  <Override PartName="/ppt/ink/ink761.xml" ContentType="application/inkml+xml"/>
  <Override PartName="/ppt/ink/ink1063.xml" ContentType="application/inkml+xml"/>
  <Override PartName="/ppt/notesSlides/notesSlide8.xml" ContentType="application/vnd.openxmlformats-officedocument.presentationml.notesSlide+xml"/>
  <Override PartName="/ppt/ink/ink159.xml" ContentType="application/inkml+xml"/>
  <Override PartName="/ppt/ink/ink506.xml" ContentType="application/inkml+xml"/>
  <Override PartName="/ppt/ink/ink837.xml" ContentType="application/inkml+xml"/>
  <Override PartName="/ppt/ink/ink1139.xml" ContentType="application/inkml+xml"/>
  <Override PartName="/ppt/ink/ink200.xml" ContentType="application/inkml+xml"/>
  <Override PartName="/ppt/ink/ink345.xml" ContentType="application/inkml+xml"/>
  <Override PartName="/ppt/ink/ink531.xml" ContentType="application/inkml+xml"/>
  <Override PartName="/ppt/ink/ink676.xml" ContentType="application/inkml+xml"/>
  <Override PartName="/ppt/ink/ink1325.xml" ContentType="application/inkml+xml"/>
  <Override PartName="/ppt/ink/ink184.xml" ContentType="application/inkml+xml"/>
  <Override PartName="/ppt/ink/ink370.xml" ContentType="application/inkml+xml"/>
  <Override PartName="/ppt/ink/ink607.xml" ContentType="application/inkml+xml"/>
  <Override PartName="/ppt/ink/ink862.xml" ContentType="application/inkml+xml"/>
  <Override PartName="/ppt/ink/ink1164.xml" ContentType="application/inkml+xml"/>
  <Override PartName="/ppt/ink/ink1350.xml" ContentType="application/inkml+xml"/>
  <Override PartName="/ppt/slides/slide67.xml" ContentType="application/vnd.openxmlformats-officedocument.presentationml.slide+xml"/>
  <Override PartName="/ppt/ink/ink115.xml" ContentType="application/inkml+xml"/>
  <Override PartName="/ppt/ink/ink446.xml" ContentType="application/inkml+xml"/>
  <Override PartName="/ppt/ink/ink938.xml" ContentType="application/inkml+xml"/>
  <Override PartName="/ppt/slides/slide92.xml" ContentType="application/vnd.openxmlformats-officedocument.presentationml.slide+xml"/>
  <Override PartName="/ppt/ink/ink56.xml" ContentType="application/inkml+xml"/>
  <Override PartName="/ppt/ink/ink285.xml" ContentType="application/inkml+xml"/>
  <Override PartName="/ppt/ink/ink301.xml" ContentType="application/inkml+xml"/>
  <Override PartName="/ppt/ink/ink632.xml" ContentType="application/inkml+xml"/>
  <Override PartName="/ppt/ink/ink777.xml" ContentType="application/inkml+xml"/>
  <Override PartName="/ppt/ink/ink963.xml" ContentType="application/inkml+xml"/>
  <Override PartName="/ppt/ink/ink1079.xml" ContentType="application/inkml+xml"/>
  <Override PartName="/ppt/ink/ink140.xml" ContentType="application/inkml+xml"/>
  <Override PartName="/ppt/ink/ink471.xml" ContentType="application/inkml+xml"/>
  <Override PartName="/ppt/ink/ink708.xml" ContentType="application/inkml+xml"/>
  <Override PartName="/ppt/ink/ink1120.xml" ContentType="application/inkml+xml"/>
  <Override PartName="/ppt/ink/ink1265.xml" ContentType="application/inkml+xml"/>
  <Override PartName="/ppt/slides/slide23.xml" ContentType="application/vnd.openxmlformats-officedocument.presentationml.slide+xml"/>
  <Override PartName="/ppt/ink/ink81.xml" ContentType="application/inkml+xml"/>
  <Override PartName="/ppt/ink/ink216.xml" ContentType="application/inkml+xml"/>
  <Override PartName="/ppt/ink/ink547.xml" ContentType="application/inkml+xml"/>
  <Override PartName="/ppt/ink/ink878.xml" ContentType="application/inkml+xml"/>
  <Override PartName="/ppt/ink/ink1290.xml" ContentType="application/inkml+xml"/>
  <Override PartName="/ppt/ink/ink12.xml" ContentType="application/inkml+xml"/>
  <Override PartName="/ppt/ink/ink386.xml" ContentType="application/inkml+xml"/>
  <Override PartName="/ppt/ink/ink402.xml" ContentType="application/inkml+xml"/>
  <Override PartName="/ppt/ink/ink733.xml" ContentType="application/inkml+xml"/>
  <Override PartName="/ppt/ink/ink1035.xml" ContentType="application/inkml+xml"/>
  <Override PartName="/ppt/ink/ink1366.xml" ContentType="application/inkml+xml"/>
  <Override PartName="/ppt/ink/ink241.xml" ContentType="application/inkml+xml"/>
  <Override PartName="/ppt/ink/ink572.xml" ContentType="application/inkml+xml"/>
  <Override PartName="/ppt/ink/ink809.xml" ContentType="application/inkml+xml"/>
  <Override PartName="/ppt/ink/ink1221.xml" ContentType="application/inkml+xml"/>
  <Override PartName="/ppt/ink/ink317.xml" ContentType="application/inkml+xml"/>
  <Override PartName="/ppt/ink/ink503.xml" ContentType="application/inkml+xml"/>
  <Override PartName="/ppt/ink/ink648.xml" ContentType="application/inkml+xml"/>
  <Override PartName="/ppt/ink/ink834.xml" ContentType="application/inkml+xml"/>
  <Override PartName="/ppt/ink/ink979.xml" ContentType="application/inkml+xml"/>
  <Override PartName="/ppt/ink/ink1060.xml" ContentType="application/inkml+xml"/>
  <Override PartName="/ppt/notesSlides/notesSlide5.xml" ContentType="application/vnd.openxmlformats-officedocument.presentationml.notesSlide+xml"/>
  <Override PartName="/ppt/ink/ink97.xml" ContentType="application/inkml+xml"/>
  <Override PartName="/ppt/ink/ink156.xml" ContentType="application/inkml+xml"/>
  <Override PartName="/ppt/ink/ink342.xml" ContentType="application/inkml+xml"/>
  <Override PartName="/ppt/ink/ink487.xml" ContentType="application/inkml+xml"/>
  <Override PartName="/ppt/ink/ink673.xml" ContentType="application/inkml+xml"/>
  <Override PartName="/ppt/ink/ink1136.xml" ContentType="application/inkml+xml"/>
  <Override PartName="/ppt/ink/ink1322.xml" ContentType="application/inkml+xml"/>
  <Override PartName="/ppt/slides/slide39.xml" ContentType="application/vnd.openxmlformats-officedocument.presentationml.slide+xml"/>
  <Override PartName="/ppt/ink/ink181.xml" ContentType="application/inkml+xml"/>
  <Override PartName="/ppt/ink/ink418.xml" ContentType="application/inkml+xml"/>
  <Override PartName="/ppt/ink/ink1161.xml" ContentType="application/inkml+xml"/>
  <Override PartName="/ppt/slides/slide64.xml" ContentType="application/vnd.openxmlformats-officedocument.presentationml.slide+xml"/>
  <Override PartName="/ppt/ink/ink28.xml" ContentType="application/inkml+xml"/>
  <Override PartName="/ppt/ink/ink257.xml" ContentType="application/inkml+xml"/>
  <Override PartName="/ppt/ink/ink604.xml" ContentType="application/inkml+xml"/>
  <Override PartName="/ppt/ink/ink749.xml" ContentType="application/inkml+xml"/>
  <Override PartName="/ppt/ink/ink935.xml" ContentType="application/inkml+xml"/>
  <Override PartName="/ppt/ink/ink112.xml" ContentType="application/inkml+xml"/>
  <Override PartName="/ppt/ink/ink443.xml" ContentType="application/inkml+xml"/>
  <Override PartName="/ppt/ink/ink588.xml" ContentType="application/inkml+xml"/>
  <Override PartName="/ppt/ink/ink774.xml" ContentType="application/inkml+xml"/>
  <Override PartName="/ppt/ink/ink1076.xml" ContentType="application/inkml+xml"/>
  <Override PartName="/ppt/ink/ink1237.xml" ContentType="application/inkml+xml"/>
  <Override PartName="/ppt/ink/ink53.xml" ContentType="application/inkml+xml"/>
  <Override PartName="/ppt/ink/ink282.xml" ContentType="application/inkml+xml"/>
  <Override PartName="/ppt/ink/ink519.xml" ContentType="application/inkml+xml"/>
  <Override PartName="/ppt/ink/ink960.xml" ContentType="application/inkml+xml"/>
  <Override PartName="/ppt/ink/ink1262.xml" ContentType="application/inkml+xml"/>
  <Override PartName="/ppt/slides/slide20.xml" ContentType="application/vnd.openxmlformats-officedocument.presentationml.slide+xml"/>
  <Override PartName="/ppt/ink/ink213.xml" ContentType="application/inkml+xml"/>
  <Override PartName="/ppt/ink/ink358.xml" ContentType="application/inkml+xml"/>
  <Override PartName="/ppt/ink/ink689.xml" ContentType="application/inkml+xml"/>
  <Override PartName="/ppt/ink/ink705.xml" ContentType="application/inkml+xml"/>
  <Override PartName="/ppt/ink/ink1007.xml" ContentType="application/inkml+xml"/>
  <Override PartName="/ppt/ink/ink1338.xml" ContentType="application/inkml+xml"/>
  <Override PartName="/ppt/notesSlides/notesSlide11.xml" ContentType="application/vnd.openxmlformats-officedocument.presentationml.notesSlide+xml"/>
  <Override PartName="/ppt/ink/ink197.xml" ContentType="application/inkml+xml"/>
  <Override PartName="/ppt/ink/ink544.xml" ContentType="application/inkml+xml"/>
  <Override PartName="/ppt/ink/ink730.xml" ContentType="application/inkml+xml"/>
  <Override PartName="/ppt/ink/ink875.xml" ContentType="application/inkml+xml"/>
  <Override PartName="/ppt/ink/ink1177.xml" ContentType="application/inkml+xml"/>
  <Override PartName="/ppt/ink/ink383.xml" ContentType="application/inkml+xml"/>
  <Override PartName="/ppt/ink/ink806.xml" ContentType="application/inkml+xml"/>
  <Override PartName="/ppt/ink/ink1032.xml" ContentType="application/inkml+xml"/>
  <Override PartName="/ppt/ink/ink1363.xml" ContentType="application/inkml+xml"/>
  <Override PartName="/ppt/ink/ink69.xml" ContentType="application/inkml+xml"/>
  <Override PartName="/ppt/ink/ink128.xml" ContentType="application/inkml+xml"/>
  <Override PartName="/ppt/ink/ink314.xml" ContentType="application/inkml+xml"/>
  <Override PartName="/ppt/ink/ink459.xml" ContentType="application/inkml+xml"/>
  <Override PartName="/ppt/ink/ink645.xml" ContentType="application/inkml+xml"/>
  <Override PartName="/ppt/ink/ink976.xml" ContentType="application/inkml+xml"/>
  <Override PartName="/ppt/ink/ink1108.xml" ContentType="application/inkml+xml"/>
  <Override PartName="/ppt/notesSlides/notesSlide2.xml" ContentType="application/vnd.openxmlformats-officedocument.presentationml.notesSlide+xml"/>
  <Override PartName="/ppt/ink/ink153.xml" ContentType="application/inkml+xml"/>
  <Override PartName="/ppt/ink/ink298.xml" ContentType="application/inkml+xml"/>
  <Override PartName="/ppt/ink/ink484.xml" ContentType="application/inkml+xml"/>
  <Override PartName="/ppt/ink/ink500.xml" ContentType="application/inkml+xml"/>
  <Override PartName="/ppt/ink/ink831.xml" ContentType="application/inkml+xml"/>
  <Override PartName="/ppt/ink/ink1133.xml" ContentType="application/inkml+xml"/>
  <Override PartName="/ppt/ink/ink1278.xml" ContentType="application/inkml+xml"/>
  <Override PartName="/ppt/slides/slide36.xml" ContentType="application/vnd.openxmlformats-officedocument.presentationml.slide+xml"/>
  <Override PartName="/ppt/ink/ink94.xml" ContentType="application/inkml+xml"/>
  <Override PartName="/ppt/ink/ink229.xml" ContentType="application/inkml+xml"/>
  <Override PartName="/ppt/ink/ink670.xml" ContentType="application/inkml+xml"/>
  <Override PartName="/ppt/ink/ink907.xml" ContentType="application/inkml+xml"/>
  <Override PartName="/ppt/ink/ink1209.xml" ContentType="application/inkml+xml"/>
  <Override PartName="/ppt/ink/ink25.xml" ContentType="application/inkml+xml"/>
  <Override PartName="/ppt/ink/ink399.xml" ContentType="application/inkml+xml"/>
  <Override PartName="/ppt/ink/ink415.xml" ContentType="application/inkml+xml"/>
  <Override PartName="/ppt/ink/ink601.xml" ContentType="application/inkml+xml"/>
  <Override PartName="/ppt/ink/ink746.xml" ContentType="application/inkml+xml"/>
  <Override PartName="/ppt/ink/ink1048.xml" ContentType="application/inkml+xml"/>
  <Override PartName="/ppt/slides/slide61.xml" ContentType="application/vnd.openxmlformats-officedocument.presentationml.slide+xml"/>
  <Override PartName="/ppt/ink/ink254.xml" ContentType="application/inkml+xml"/>
  <Override PartName="/ppt/ink/ink440.xml" ContentType="application/inkml+xml"/>
  <Override PartName="/ppt/ink/ink585.xml" ContentType="application/inkml+xml"/>
  <Override PartName="/ppt/ink/ink932.xml" ContentType="application/inkml+xml"/>
  <Override PartName="/ppt/ink/ink1234.xml" ContentType="application/inkml+xml"/>
  <Override PartName="/ppt/tableStyles.xml" ContentType="application/vnd.openxmlformats-officedocument.presentationml.tableStyles+xml"/>
  <Override PartName="/ppt/ink/ink50.xml" ContentType="application/inkml+xml"/>
  <Override PartName="/ppt/ink/ink516.xml" ContentType="application/inkml+xml"/>
  <Override PartName="/ppt/ink/ink771.xml" ContentType="application/inkml+xml"/>
  <Override PartName="/ppt/ink/ink1073.xml" ContentType="application/inkml+xml"/>
  <Override PartName="/ppt/ink/ink169.xml" ContentType="application/inkml+xml"/>
  <Override PartName="/ppt/ink/ink355.xml" ContentType="application/inkml+xml"/>
  <Override PartName="/ppt/ink/ink702.xml" ContentType="application/inkml+xml"/>
  <Override PartName="/ppt/ink/ink847.xml" ContentType="application/inkml+xml"/>
  <Override PartName="/ppt/ink/ink1004.xml" ContentType="application/inkml+xml"/>
  <Override PartName="/ppt/ink/ink1149.xml" ContentType="application/inkml+xml"/>
  <Override PartName="/ppt/ink/ink194.xml" ContentType="application/inkml+xml"/>
  <Override PartName="/ppt/ink/ink210.xml" ContentType="application/inkml+xml"/>
  <Override PartName="/ppt/ink/ink541.xml" ContentType="application/inkml+xml"/>
  <Override PartName="/ppt/ink/ink686.xml" ContentType="application/inkml+xml"/>
  <Override PartName="/ppt/ink/ink872.xml" ContentType="application/inkml+xml"/>
  <Override PartName="/ppt/ink/ink1335.xml" ContentType="application/inkml+xml"/>
  <Override PartName="/ppt/slides/slide77.xml" ContentType="application/vnd.openxmlformats-officedocument.presentationml.slide+xml"/>
  <Override PartName="/ppt/ink/ink380.xml" ContentType="application/inkml+xml"/>
  <Override PartName="/ppt/ink/ink617.xml" ContentType="application/inkml+xml"/>
  <Override PartName="/ppt/ink/ink948.xml" ContentType="application/inkml+xml"/>
  <Override PartName="/ppt/ink/ink1174.xml" ContentType="application/inkml+xml"/>
  <Override PartName="/ppt/ink/ink1360.xml" ContentType="application/inkml+xml"/>
  <Override PartName="/ppt/ink/ink125.xml" ContentType="application/inkml+xml"/>
  <Override PartName="/ppt/ink/ink456.xml" ContentType="application/inkml+xml"/>
  <Override PartName="/ppt/ink/ink787.xml" ContentType="application/inkml+xml"/>
  <Override PartName="/ppt/ink/ink803.xml" ContentType="application/inkml+xml"/>
  <Override PartName="/ppt/ink/ink1105.xml" ContentType="application/inkml+xml"/>
  <Override PartName="/ppt/ink/ink66.xml" ContentType="application/inkml+xml"/>
  <Override PartName="/ppt/ink/ink295.xml" ContentType="application/inkml+xml"/>
  <Override PartName="/ppt/ink/ink311.xml" ContentType="application/inkml+xml"/>
  <Override PartName="/ppt/ink/ink642.xml" ContentType="application/inkml+xml"/>
  <Override PartName="/ppt/ink/ink973.xml" ContentType="application/inkml+xml"/>
  <Override PartName="/ppt/ink/ink1089.xml" ContentType="application/inkml+xml"/>
  <Override PartName="/ppt/ink/ink1275.xml" ContentType="application/inkml+xml"/>
  <Override PartName="/ppt/slides/slide33.xml" ContentType="application/vnd.openxmlformats-officedocument.presentationml.slide+xml"/>
  <Override PartName="/ppt/ink/ink7.xml" ContentType="application/inkml+xml"/>
  <Override PartName="/ppt/ink/ink91.xml" ContentType="application/inkml+xml"/>
  <Override PartName="/ppt/ink/ink150.xml" ContentType="application/inkml+xml"/>
  <Override PartName="/ppt/ink/ink481.xml" ContentType="application/inkml+xml"/>
  <Override PartName="/ppt/ink/ink718.xml" ContentType="application/inkml+xml"/>
  <Override PartName="/ppt/ink/ink904.xml" ContentType="application/inkml+xml"/>
  <Override PartName="/ppt/ink/ink1130.xml" ContentType="application/inkml+xml"/>
  <Override PartName="/ppt/ink/ink226.xml" ContentType="application/inkml+xml"/>
  <Override PartName="/ppt/ink/ink412.xml" ContentType="application/inkml+xml"/>
  <Override PartName="/ppt/ink/ink557.xml" ContentType="application/inkml+xml"/>
  <Override PartName="/ppt/ink/ink743.xml" ContentType="application/inkml+xml"/>
  <Override PartName="/ppt/ink/ink888.xml" ContentType="application/inkml+xml"/>
  <Override PartName="/ppt/ink/ink1206.xml" ContentType="application/inkml+xml"/>
  <Override PartName="/ppt/ink/ink22.xml" ContentType="application/inkml+xml"/>
  <Override PartName="/ppt/ink/ink251.xml" ContentType="application/inkml+xml"/>
  <Override PartName="/ppt/ink/ink396.xml" ContentType="application/inkml+xml"/>
  <Override PartName="/ppt/ink/ink582.xml" ContentType="application/inkml+xml"/>
  <Override PartName="/ppt/ink/ink1045.xml" ContentType="application/inkml+xml"/>
  <Override PartName="/ppt/ink/ink1231.xml" ContentType="application/inkml+xml"/>
  <Override PartName="/ppt/ink/ink327.xml" ContentType="application/inkml+xml"/>
  <Override PartName="/ppt/ink/ink819.xml" ContentType="application/inkml+xml"/>
  <Override PartName="/ppt/ink/ink1070.xml" ContentType="application/inkml+xml"/>
  <Override PartName="/ppt/ink/ink166.xml" ContentType="application/inkml+xml"/>
  <Override PartName="/ppt/ink/ink513.xml" ContentType="application/inkml+xml"/>
  <Override PartName="/ppt/ink/ink658.xml" ContentType="application/inkml+xml"/>
  <Override PartName="/ppt/ink/ink844.xml" ContentType="application/inkml+xml"/>
  <Override PartName="/ppt/ink/ink989.xml" ContentType="application/inkml+xml"/>
  <Override PartName="/ppt/ink/ink1307.xml" ContentType="application/inkml+xml"/>
  <Override PartName="/ppt/slides/slide49.xml" ContentType="application/vnd.openxmlformats-officedocument.presentationml.slide+xml"/>
  <Override PartName="/ppt/ink/ink352.xml" ContentType="application/inkml+xml"/>
  <Override PartName="/ppt/ink/ink497.xml" ContentType="application/inkml+xml"/>
  <Override PartName="/ppt/ink/ink683.xml" ContentType="application/inkml+xml"/>
  <Override PartName="/ppt/ink/ink1001.xml" ContentType="application/inkml+xml"/>
  <Override PartName="/ppt/ink/ink1146.xml" ContentType="application/inkml+xml"/>
  <Override PartName="/ppt/ink/ink1332.xml" ContentType="application/inkml+xml"/>
  <Override PartName="/ppt/ink/ink191.xml" ContentType="application/inkml+xml"/>
  <Override PartName="/ppt/ink/ink428.xml" ContentType="application/inkml+xml"/>
  <Override PartName="/ppt/ink/ink759.xml" ContentType="application/inkml+xml"/>
  <Override PartName="/ppt/ink/ink1171.xml" ContentType="application/inkml+xml"/>
  <Override PartName="/ppt/slides/slide74.xml" ContentType="application/vnd.openxmlformats-officedocument.presentationml.slide+xml"/>
  <Override PartName="/ppt/ink/ink38.xml" ContentType="application/inkml+xml"/>
  <Override PartName="/ppt/ink/ink122.xml" ContentType="application/inkml+xml"/>
  <Override PartName="/ppt/ink/ink267.xml" ContentType="application/inkml+xml"/>
  <Override PartName="/ppt/ink/ink598.xml" ContentType="application/inkml+xml"/>
  <Override PartName="/ppt/ink/ink614.xml" ContentType="application/inkml+xml"/>
  <Override PartName="/ppt/ink/ink800.xml" ContentType="application/inkml+xml"/>
  <Override PartName="/ppt/ink/ink945.xml" ContentType="application/inkml+xml"/>
  <Override PartName="/ppt/ink/ink1247.xml" ContentType="application/inkml+xml"/>
  <Override PartName="/ppt/ink/ink63.xml" ContentType="application/inkml+xml"/>
  <Override PartName="/ppt/ink/ink453.xml" ContentType="application/inkml+xml"/>
  <Override PartName="/ppt/ink/ink784.xml" ContentType="application/inkml+xml"/>
  <Override PartName="/ppt/ink/ink970.xml" ContentType="application/inkml+xml"/>
  <Override PartName="/ppt/ink/ink1086.xml" ContentType="application/inkml+xml"/>
  <Override PartName="/ppt/ink/ink1102.xml" ContentType="application/inkml+xml"/>
  <Override PartName="/ppt/ink/ink4.xml" ContentType="application/inkml+xml"/>
  <Override PartName="/ppt/ink/ink292.xml" ContentType="application/inkml+xml"/>
  <Override PartName="/ppt/ink/ink529.xml" ContentType="application/inkml+xml"/>
  <Override PartName="/ppt/ink/ink715.xml" ContentType="application/inkml+xml"/>
  <Override PartName="/ppt/ink/ink1272.xml" ContentType="application/inkml+xml"/>
  <Override PartName="/ppt/slides/slide30.xml" ContentType="application/vnd.openxmlformats-officedocument.presentationml.slide+xml"/>
  <Override PartName="/ppt/ink/ink223.xml" ContentType="application/inkml+xml"/>
  <Override PartName="/ppt/ink/ink368.xml" ContentType="application/inkml+xml"/>
  <Override PartName="/ppt/ink/ink554.xml" ContentType="application/inkml+xml"/>
  <Override PartName="/ppt/ink/ink699.xml" ContentType="application/inkml+xml"/>
  <Override PartName="/ppt/ink/ink901.xml" ContentType="application/inkml+xml"/>
  <Override PartName="/ppt/ink/ink1017.xml" ContentType="application/inkml+xml"/>
  <Override PartName="/ppt/ink/ink1203.xml" ContentType="application/inkml+xml"/>
  <Override PartName="/ppt/ink/ink1348.xml" ContentType="application/inkml+xml"/>
  <Override PartName="/ppt/ink/ink393.xml" ContentType="application/inkml+xml"/>
  <Override PartName="/ppt/ink/ink740.xml" ContentType="application/inkml+xml"/>
  <Override PartName="/ppt/ink/ink885.xml" ContentType="application/inkml+xml"/>
  <Override PartName="/ppt/ink/ink1042.xml" ContentType="application/inkml+xml"/>
  <Override PartName="/ppt/ink/ink1187.xml" ContentType="application/inkml+xml"/>
  <Override PartName="/ppt/ink/ink1373.xml" ContentType="application/inkml+xml"/>
  <Override PartName="/ppt/ink/ink138.xml" ContentType="application/inkml+xml"/>
  <Override PartName="/ppt/ink/ink469.xml" ContentType="application/inkml+xml"/>
  <Override PartName="/ppt/ink/ink816.xml" ContentType="application/inkml+xml"/>
  <Override PartName="/ppt/ink/ink1118.xml" ContentType="application/inkml+xml"/>
  <Override PartName="/ppt/ink/ink79.xml" ContentType="application/inkml+xml"/>
  <Override PartName="/ppt/ink/ink324.xml" ContentType="application/inkml+xml"/>
  <Override PartName="/ppt/ink/ink510.xml" ContentType="application/inkml+xml"/>
  <Override PartName="/ppt/ink/ink655.xml" ContentType="application/inkml+xml"/>
  <Override PartName="/ppt/ink/ink986.xml" ContentType="application/inkml+xml"/>
  <Override PartName="/ppt/ink/ink1304.xml" ContentType="application/inkml+xml"/>
  <Override PartName="/ppt/ink/ink163.xml" ContentType="application/inkml+xml"/>
  <Override PartName="/ppt/ink/ink494.xml" ContentType="application/inkml+xml"/>
  <Override PartName="/ppt/ink/ink841.xml" ContentType="application/inkml+xml"/>
  <Override PartName="/ppt/ink/ink1143.xml" ContentType="application/inkml+xml"/>
  <Override PartName="/ppt/ink/ink1288.xml" ContentType="application/inkml+xml"/>
  <Override PartName="/ppt/slides/slide46.xml" ContentType="application/vnd.openxmlformats-officedocument.presentationml.slide+xml"/>
  <Override PartName="/ppt/ink/ink239.xml" ContentType="application/inkml+xml"/>
  <Override PartName="/ppt/ink/ink680.xml" ContentType="application/inkml+xml"/>
  <Override PartName="/ppt/ink/ink917.xml" ContentType="application/inkml+xml"/>
  <Override PartName="/ppt/ink/ink1219.xml" ContentType="application/inkml+xml"/>
  <Override PartName="/ppt/slides/slide71.xml" ContentType="application/vnd.openxmlformats-officedocument.presentationml.slide+xml"/>
  <Override PartName="/ppt/ink/ink35.xml" ContentType="application/inkml+xml"/>
  <Override PartName="/ppt/ink/ink264.xml" ContentType="application/inkml+xml"/>
  <Override PartName="/ppt/ink/ink425.xml" ContentType="application/inkml+xml"/>
  <Override PartName="/ppt/ink/ink611.xml" ContentType="application/inkml+xml"/>
  <Override PartName="/ppt/ink/ink756.xml" ContentType="application/inkml+xml"/>
  <Override PartName="/ppt/ink/ink942.xml" ContentType="application/inkml+xml"/>
  <Override PartName="/ppt/ink/ink1058.xml" ContentType="application/inkml+xml"/>
  <Override PartName="/ppt/ink/ink450.xml" ContentType="application/inkml+xml"/>
  <Override PartName="/ppt/ink/ink595.xml" ContentType="application/inkml+xml"/>
  <Override PartName="/ppt/ink/ink781.xml" ContentType="application/inkml+xml"/>
  <Override PartName="/ppt/ink/ink1244.xml" ContentType="application/inkml+xml"/>
  <Override PartName="/ppt/ink/ink1.xml" ContentType="application/inkml+xml"/>
  <Override PartName="/ppt/ink/ink60.xml" ContentType="application/inkml+xml"/>
  <Override PartName="/ppt/ink/ink526.xml" ContentType="application/inkml+xml"/>
  <Override PartName="/ppt/ink/ink857.xml" ContentType="application/inkml+xml"/>
  <Override PartName="/ppt/ink/ink1083.xml" ContentType="application/inkml+xml"/>
  <Override PartName="/ppt/ink/ink179.xml" ContentType="application/inkml+xml"/>
  <Override PartName="/ppt/ink/ink365.xml" ContentType="application/inkml+xml"/>
  <Override PartName="/ppt/ink/ink696.xml" ContentType="application/inkml+xml"/>
  <Override PartName="/ppt/ink/ink712.xml" ContentType="application/inkml+xml"/>
  <Override PartName="/ppt/ink/ink1014.xml" ContentType="application/inkml+xml"/>
  <Override PartName="/ppt/ink/ink1159.xml" ContentType="application/inkml+xml"/>
  <Override PartName="/ppt/ink/ink1345.xml" ContentType="application/inkml+xml"/>
  <Override PartName="/ppt/ink/ink220.xml" ContentType="application/inkml+xml"/>
  <Override PartName="/ppt/ink/ink551.xml" ContentType="application/inkml+xml"/>
  <Override PartName="/ppt/ink/ink882.xml" ContentType="application/inkml+xml"/>
  <Override PartName="/ppt/ink/ink1184.xml" ContentType="application/inkml+xml"/>
  <Override PartName="/ppt/ink/ink1200.xml" ContentType="application/inkml+xml"/>
  <Override PartName="/ppt/slides/slide87.xml" ContentType="application/vnd.openxmlformats-officedocument.presentationml.slide+xml"/>
  <Override PartName="/ppt/ink/ink390.xml" ContentType="application/inkml+xml"/>
  <Override PartName="/ppt/ink/ink627.xml" ContentType="application/inkml+xml"/>
  <Override PartName="/ppt/ink/ink813.xml" ContentType="application/inkml+xml"/>
  <Override PartName="/ppt/ink/ink958.xml" ContentType="application/inkml+xml"/>
  <Override PartName="/ppt/ink/ink1370.xml" ContentType="application/inkml+xml"/>
  <Override PartName="/ppt/ink/ink135.xml" ContentType="application/inkml+xml"/>
  <Override PartName="/ppt/ink/ink321.xml" ContentType="application/inkml+xml"/>
  <Override PartName="/ppt/ink/ink466.xml" ContentType="application/inkml+xml"/>
  <Override PartName="/ppt/ink/ink652.xml" ContentType="application/inkml+xml"/>
  <Override PartName="/ppt/ink/ink797.xml" ContentType="application/inkml+xml"/>
  <Override PartName="/ppt/ink/ink1099.xml" ContentType="application/inkml+xml"/>
  <Override PartName="/ppt/ink/ink1115.xml" ContentType="application/inkml+xml"/>
  <Override PartName="/ppt/ink/ink1301.xml" ContentType="application/inkml+xml"/>
  <Override PartName="/ppt/slides/slide18.xml" ContentType="application/vnd.openxmlformats-officedocument.presentationml.slide+xml"/>
  <Override PartName="/ppt/ink/ink76.xml" ContentType="application/inkml+xml"/>
  <Override PartName="/ppt/ink/ink160.xml" ContentType="application/inkml+xml"/>
  <Override PartName="/ppt/ink/ink491.xml" ContentType="application/inkml+xml"/>
  <Override PartName="/ppt/ink/ink983.xml" ContentType="application/inkml+xml"/>
  <Override PartName="/ppt/ink/ink1140.xml" ContentType="application/inkml+xml"/>
  <Override PartName="/ppt/ink/ink1285.xml" ContentType="application/inkml+xml"/>
  <Override PartName="/ppt/slides/slide43.xml" ContentType="application/vnd.openxmlformats-officedocument.presentationml.slide+xml"/>
  <Override PartName="/ppt/theme/theme1.xml" ContentType="application/vnd.openxmlformats-officedocument.theme+xml"/>
  <Override PartName="/ppt/ink/ink236.xml" ContentType="application/inkml+xml"/>
  <Override PartName="/ppt/ink/ink728.xml" ContentType="application/inkml+xml"/>
  <Override PartName="/ppt/ink/ink914.xml" ContentType="application/inkml+xml"/>
  <Override PartName="/ppt/ink/ink422.xml" ContentType="application/inkml+xml"/>
  <Override PartName="/ppt/ink/ink567.xml" ContentType="application/inkml+xml"/>
  <Override PartName="/ppt/ink/ink753.xml" ContentType="application/inkml+xml"/>
  <Override PartName="/ppt/ink/ink898.xml" ContentType="application/inkml+xml"/>
  <Override PartName="/ppt/ink/ink1216.xml" ContentType="application/inkml+xml"/>
  <Override PartName="/ppt/ink/ink32.xml" ContentType="application/inkml+xml"/>
  <Override PartName="/ppt/ink/ink261.xml" ContentType="application/inkml+xml"/>
  <Override PartName="/ppt/ink/ink592.xml" ContentType="application/inkml+xml"/>
  <Override PartName="/ppt/ink/ink829.xml" ContentType="application/inkml+xml"/>
  <Override PartName="/ppt/ink/ink1055.xml" ContentType="application/inkml+xml"/>
  <Override PartName="/ppt/ink/ink1241.xml" ContentType="application/inkml+xml"/>
  <Override PartName="/ppt/ink/ink337.xml" ContentType="application/inkml+xml"/>
  <Override PartName="/ppt/ink/ink668.xml" ContentType="application/inkml+xml"/>
  <Override PartName="/ppt/ink/ink999.xml" ContentType="application/inkml+xml"/>
  <Override PartName="/ppt/ink/ink1080.xml" ContentType="application/inkml+xml"/>
  <Override PartName="/ppt/ink/ink1317.xml" ContentType="application/inkml+xml"/>
  <Override PartName="/ppt/ink/ink176.xml" ContentType="application/inkml+xml"/>
  <Override PartName="/ppt/ink/ink523.xml" ContentType="application/inkml+xml"/>
  <Override PartName="/ppt/ink/ink854.xml" ContentType="application/inkml+xml"/>
  <Override PartName="/ppt/ink/ink1156.xml" ContentType="application/inkml+xml"/>
  <Override PartName="/ppt/slides/slide9.xml" ContentType="application/vnd.openxmlformats-officedocument.presentationml.slide+xml"/>
  <Override PartName="/ppt/slides/slide59.xml" ContentType="application/vnd.openxmlformats-officedocument.presentationml.slide+xml"/>
  <Override PartName="/ppt/ink/ink362.xml" ContentType="application/inkml+xml"/>
  <Override PartName="/ppt/ink/ink693.xml" ContentType="application/inkml+xml"/>
  <Override PartName="/ppt/ink/ink1011.xml" ContentType="application/inkml+xml"/>
  <Override PartName="/ppt/ink/ink1342.xml" ContentType="application/inkml+xml"/>
  <Override PartName="/ppt/ink/ink48.xml" ContentType="application/inkml+xml"/>
  <Override PartName="/ppt/ink/ink107.xml" ContentType="application/inkml+xml"/>
  <Override PartName="/ppt/ink/ink438.xml" ContentType="application/inkml+xml"/>
  <Override PartName="/ppt/ink/ink624.xml" ContentType="application/inkml+xml"/>
  <Override PartName="/ppt/ink/ink769.xml" ContentType="application/inkml+xml"/>
  <Override PartName="/ppt/ink/ink1181.xml" ContentType="application/inkml+xml"/>
  <Override PartName="/ppt/slides/slide84.xml" ContentType="application/vnd.openxmlformats-officedocument.presentationml.slide+xml"/>
  <Override PartName="/ppt/ink/ink132.xml" ContentType="application/inkml+xml"/>
  <Override PartName="/ppt/ink/ink277.xml" ContentType="application/inkml+xml"/>
  <Override PartName="/ppt/ink/ink463.xml" ContentType="application/inkml+xml"/>
  <Override PartName="/ppt/ink/ink810.xml" ContentType="application/inkml+xml"/>
  <Override PartName="/ppt/ink/ink955.xml" ContentType="application/inkml+xml"/>
  <Override PartName="/ppt/ink/ink1112.xml" ContentType="application/inkml+xml"/>
  <Override PartName="/ppt/ink/ink1257.xml" ContentType="application/inkml+xml"/>
  <Override PartName="/ppt/slides/slide15.xml" ContentType="application/vnd.openxmlformats-officedocument.presentationml.slide+xml"/>
  <Override PartName="/ppt/ink/ink73.xml" ContentType="application/inkml+xml"/>
  <Override PartName="/ppt/ink/ink208.xml" ContentType="application/inkml+xml"/>
  <Override PartName="/ppt/ink/ink539.xml" ContentType="application/inkml+xml"/>
  <Override PartName="/ppt/ink/ink794.xml" ContentType="application/inkml+xml"/>
  <Override PartName="/ppt/ink/ink980.xml" ContentType="application/inkml+xml"/>
  <Override PartName="/ppt/ink/ink1096.xml" ContentType="application/inkml+xml"/>
  <Override PartName="/ppt/ink/ink1282.xml" ContentType="application/inkml+xml"/>
  <Override PartName="/ppt/ink/ink378.xml" ContentType="application/inkml+xml"/>
  <Override PartName="/ppt/ink/ink725.xml" ContentType="application/inkml+xml"/>
  <Override PartName="/ppt/ink/ink1027.xml" ContentType="application/inkml+xml"/>
  <Override PartName="/ppt/slides/slide40.xml" ContentType="application/vnd.openxmlformats-officedocument.presentationml.slide+xml"/>
  <Override PartName="/ppt/ink/ink233.xml" ContentType="application/inkml+xml"/>
  <Override PartName="/ppt/ink/ink564.xml" ContentType="application/inkml+xml"/>
  <Override PartName="/ppt/ink/ink895.xml" ContentType="application/inkml+xml"/>
  <Override PartName="/ppt/ink/ink911.xml" ContentType="application/inkml+xml"/>
  <Override PartName="/ppt/ink/ink1213.xml" ContentType="application/inkml+xml"/>
  <Override PartName="/ppt/ink/ink1358.xml" ContentType="application/inkml+xml"/>
  <Default Extension="vml" ContentType="application/vnd.openxmlformats-officedocument.vmlDrawing"/>
  <Override PartName="/ppt/ink/ink309.xml" ContentType="application/inkml+xml"/>
  <Override PartName="/ppt/ink/ink750.xml" ContentType="application/inkml+xml"/>
  <Override PartName="/ppt/ink/ink1052.xml" ContentType="application/inkml+xml"/>
  <Override PartName="/ppt/ink/ink1197.xml" ContentType="application/inkml+xml"/>
  <Override PartName="/ppt/ink/ink148.xml" ContentType="application/inkml+xml"/>
  <Override PartName="/ppt/ink/ink479.xml" ContentType="application/inkml+xml"/>
  <Override PartName="/ppt/ink/ink826.xml" ContentType="application/inkml+xml"/>
  <Override PartName="/ppt/ink/ink1128.xml" ContentType="application/inkml+xml"/>
  <Override PartName="/ppt/ink/ink89.xml" ContentType="application/inkml+xml"/>
  <Override PartName="/ppt/ink/ink334.xml" ContentType="application/inkml+xml"/>
  <Override PartName="/ppt/ink/ink520.xml" ContentType="application/inkml+xml"/>
  <Override PartName="/ppt/ink/ink665.xml" ContentType="application/inkml+xml"/>
  <Override PartName="/ppt/ink/ink851.xml" ContentType="application/inkml+xml"/>
  <Override PartName="/ppt/ink/ink996.xml" ContentType="application/inkml+xml"/>
  <Override PartName="/ppt/ink/ink1298.xml" ContentType="application/inkml+xml"/>
  <Override PartName="/ppt/ink/ink1314.xml" ContentType="application/inkml+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ink/ink173.xml" ContentType="application/inkml+xml"/>
  <Override PartName="/ppt/ink/ink690.xml" ContentType="application/inkml+xml"/>
  <Override PartName="/ppt/ink/ink927.xml" ContentType="application/inkml+xml"/>
  <Override PartName="/ppt/ink/ink1153.xml" ContentType="application/inkml+xml"/>
  <Override PartName="/ppt/slideMasters/slideMaster1.xml" ContentType="application/vnd.openxmlformats-officedocument.presentationml.slideMaster+xml"/>
  <Override PartName="/ppt/ink/ink104.xml" ContentType="application/inkml+xml"/>
  <Override PartName="/ppt/ink/ink249.xml" ContentType="application/inkml+xml"/>
  <Override PartName="/ppt/ink/ink435.xml" ContentType="application/inkml+xml"/>
  <Override PartName="/ppt/ink/ink766.xml" ContentType="application/inkml+xml"/>
  <Override PartName="/ppt/ink/ink1229.xml" ContentType="application/inkml+xml"/>
  <Override PartName="/ppt/slides/slide81.xml" ContentType="application/vnd.openxmlformats-officedocument.presentationml.slide+xml"/>
  <Override PartName="/ppt/ink/ink45.xml" ContentType="application/inkml+xml"/>
  <Override PartName="/ppt/ink/ink274.xml" ContentType="application/inkml+xml"/>
  <Override PartName="/ppt/ink/ink621.xml" ContentType="application/inkml+xml"/>
  <Override PartName="/ppt/ink/ink952.xml" ContentType="application/inkml+xml"/>
  <Override PartName="/ppt/ink/ink1068.xml" ContentType="application/inkml+xml"/>
  <Override PartName="/ppt/ink/ink1254.xml" ContentType="application/inkml+xml"/>
  <Default Extension="rels" ContentType="application/vnd.openxmlformats-package.relationships+xml"/>
  <Override PartName="/ppt/ink/ink70.xml" ContentType="application/inkml+xml"/>
  <Override PartName="/ppt/ink/ink460.xml" ContentType="application/inkml+xml"/>
  <Override PartName="/ppt/ink/ink791.xml" ContentType="application/inkml+xml"/>
  <Override PartName="/ppt/ink/ink1093.xml" ContentType="application/inkml+xml"/>
  <Override PartName="/ppt/slides/slide12.xml" ContentType="application/vnd.openxmlformats-officedocument.presentationml.slide+xml"/>
  <Override PartName="/ppt/slideLayouts/slideLayout11.xml" ContentType="application/vnd.openxmlformats-officedocument.presentationml.slideLayout+xml"/>
  <Override PartName="/ppt/ink/ink189.xml" ContentType="application/inkml+xml"/>
  <Override PartName="/ppt/ink/ink205.xml" ContentType="application/inkml+xml"/>
  <Override PartName="/ppt/ink/ink536.xml" ContentType="application/inkml+xml"/>
  <Override PartName="/ppt/ink/ink722.xml" ContentType="application/inkml+xml"/>
  <Override PartName="/ppt/ink/ink867.xml" ContentType="application/inkml+xml"/>
  <Override PartName="/ppt/ink/ink230.xml" ContentType="application/inkml+xml"/>
  <Override PartName="/ppt/ink/ink375.xml" ContentType="application/inkml+xml"/>
  <Override PartName="/ppt/ink/ink561.xml" ContentType="application/inkml+xml"/>
  <Override PartName="/ppt/ink/ink1024.xml" ContentType="application/inkml+xml"/>
  <Override PartName="/ppt/ink/ink1169.xml" ContentType="application/inkml+xml"/>
  <Override PartName="/ppt/ink/ink1210.xml" ContentType="application/inkml+xml"/>
  <Override PartName="/ppt/ink/ink1355.xml" ContentType="application/inkml+xml"/>
  <Override PartName="/ppt/ink/ink306.xml" ContentType="application/inkml+xml"/>
  <Override PartName="/ppt/ink/ink892.xml" ContentType="application/inkml+xml"/>
  <Override PartName="/ppt/ink/ink1194.xml" ContentType="application/inkml+xml"/>
  <Override PartName="/ppt/ink/ink145.xml" ContentType="application/inkml+xml"/>
  <Override PartName="/ppt/ink/ink637.xml" ContentType="application/inkml+xml"/>
  <Override PartName="/ppt/ink/ink823.xml" ContentType="application/inkml+xml"/>
  <Override PartName="/ppt/ink/ink968.xml" ContentType="application/inkml+xml"/>
  <Override PartName="/ppt/slides/slide28.xml" ContentType="application/vnd.openxmlformats-officedocument.presentationml.slide+xml"/>
  <Override PartName="/ppt/ink/ink86.xml" ContentType="application/inkml+xml"/>
  <Override PartName="/ppt/ink/ink331.xml" ContentType="application/inkml+xml"/>
  <Override PartName="/ppt/ink/ink476.xml" ContentType="application/inkml+xml"/>
  <Override PartName="/ppt/ink/ink662.xml" ContentType="application/inkml+xml"/>
  <Override PartName="/ppt/ink/ink993.xml" ContentType="application/inkml+xml"/>
  <Override PartName="/ppt/ink/ink1125.xml" ContentType="application/inkml+xml"/>
  <Override PartName="/ppt/ink/ink1311.xml" ContentType="application/inkml+xml"/>
  <Override PartName="/ppt/slides/slide3.xml" ContentType="application/vnd.openxmlformats-officedocument.presentationml.slide+xml"/>
  <Override PartName="/ppt/slideLayouts/slideLayout5.xml" ContentType="application/vnd.openxmlformats-officedocument.presentationml.slideLayout+xml"/>
  <Override PartName="/ppt/ink/ink170.xml" ContentType="application/inkml+xml"/>
  <Override PartName="/ppt/ink/ink407.xml" ContentType="application/inkml+xml"/>
  <Override PartName="/ppt/ink/ink738.xml" ContentType="application/inkml+xml"/>
  <Override PartName="/ppt/ink/ink1150.xml" ContentType="application/inkml+xml"/>
  <Override PartName="/ppt/ink/ink1295.xml" ContentType="application/inkml+xml"/>
  <Override PartName="/ppt/slides/slide53.xml" ContentType="application/vnd.openxmlformats-officedocument.presentationml.slide+xml"/>
  <Override PartName="/ppt/ink/ink17.xml" ContentType="application/inkml+xml"/>
  <Override PartName="/ppt/ink/ink101.xml" ContentType="application/inkml+xml"/>
  <Override PartName="/ppt/ink/ink246.xml" ContentType="application/inkml+xml"/>
  <Override PartName="/ppt/ink/ink577.xml" ContentType="application/inkml+xml"/>
  <Override PartName="/ppt/ink/ink924.xml" ContentType="application/inkml+xml"/>
  <Override PartName="/ppt/ink/ink1226.xml" ContentType="application/inkml+xml"/>
  <Override PartName="/ppt/ink/ink42.xml" ContentType="application/inkml+xml"/>
  <Override PartName="/ppt/ink/ink432.xml" ContentType="application/inkml+xml"/>
  <Override PartName="/ppt/ink/ink763.xml" ContentType="application/inkml+xml"/>
  <Override PartName="/ppt/ink/ink1065.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6"/>
  </p:notesMasterIdLst>
  <p:sldIdLst>
    <p:sldId id="270" r:id="rId2"/>
    <p:sldId id="287" r:id="rId3"/>
    <p:sldId id="390" r:id="rId4"/>
    <p:sldId id="298" r:id="rId5"/>
    <p:sldId id="317" r:id="rId6"/>
    <p:sldId id="315" r:id="rId7"/>
    <p:sldId id="302" r:id="rId8"/>
    <p:sldId id="319" r:id="rId9"/>
    <p:sldId id="316" r:id="rId10"/>
    <p:sldId id="311" r:id="rId11"/>
    <p:sldId id="312" r:id="rId12"/>
    <p:sldId id="318" r:id="rId13"/>
    <p:sldId id="313" r:id="rId14"/>
    <p:sldId id="314" r:id="rId15"/>
    <p:sldId id="321" r:id="rId16"/>
    <p:sldId id="322" r:id="rId17"/>
    <p:sldId id="323" r:id="rId18"/>
    <p:sldId id="326" r:id="rId19"/>
    <p:sldId id="327" r:id="rId20"/>
    <p:sldId id="328" r:id="rId21"/>
    <p:sldId id="329" r:id="rId22"/>
    <p:sldId id="330" r:id="rId23"/>
    <p:sldId id="331" r:id="rId24"/>
    <p:sldId id="332" r:id="rId25"/>
    <p:sldId id="324" r:id="rId26"/>
    <p:sldId id="325" r:id="rId27"/>
    <p:sldId id="333" r:id="rId28"/>
    <p:sldId id="334" r:id="rId29"/>
    <p:sldId id="335" r:id="rId30"/>
    <p:sldId id="336" r:id="rId31"/>
    <p:sldId id="337" r:id="rId32"/>
    <p:sldId id="338" r:id="rId33"/>
    <p:sldId id="345" r:id="rId34"/>
    <p:sldId id="346" r:id="rId35"/>
    <p:sldId id="340" r:id="rId36"/>
    <p:sldId id="347" r:id="rId37"/>
    <p:sldId id="348" r:id="rId38"/>
    <p:sldId id="349" r:id="rId39"/>
    <p:sldId id="341" r:id="rId40"/>
    <p:sldId id="342" r:id="rId41"/>
    <p:sldId id="343" r:id="rId42"/>
    <p:sldId id="344"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39"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377" r:id="rId72"/>
    <p:sldId id="378" r:id="rId73"/>
    <p:sldId id="379" r:id="rId74"/>
    <p:sldId id="380" r:id="rId75"/>
    <p:sldId id="381" r:id="rId76"/>
    <p:sldId id="382" r:id="rId77"/>
    <p:sldId id="383" r:id="rId78"/>
    <p:sldId id="384" r:id="rId79"/>
    <p:sldId id="385" r:id="rId80"/>
    <p:sldId id="386" r:id="rId81"/>
    <p:sldId id="387" r:id="rId82"/>
    <p:sldId id="388" r:id="rId83"/>
    <p:sldId id="299" r:id="rId84"/>
    <p:sldId id="308" r:id="rId85"/>
    <p:sldId id="296" r:id="rId86"/>
    <p:sldId id="389" r:id="rId87"/>
    <p:sldId id="304" r:id="rId88"/>
    <p:sldId id="303" r:id="rId89"/>
    <p:sldId id="307" r:id="rId90"/>
    <p:sldId id="305" r:id="rId91"/>
    <p:sldId id="306" r:id="rId92"/>
    <p:sldId id="310" r:id="rId93"/>
    <p:sldId id="309" r:id="rId94"/>
    <p:sldId id="267"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77670"/>
  </p:normalViewPr>
  <p:slideViewPr>
    <p:cSldViewPr snapToGrid="0" snapToObjects="1">
      <p:cViewPr varScale="1">
        <p:scale>
          <a:sx n="73" d="100"/>
          <a:sy n="73" d="100"/>
        </p:scale>
        <p:origin x="-600" y="-10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928" y="176"/>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88.emf"/><Relationship Id="rId2" Type="http://schemas.openxmlformats.org/officeDocument/2006/relationships/image" Target="../media/image787.emf"/><Relationship Id="rId1" Type="http://schemas.openxmlformats.org/officeDocument/2006/relationships/image" Target="../media/image786.emf"/><Relationship Id="rId4" Type="http://schemas.openxmlformats.org/officeDocument/2006/relationships/image" Target="../media/image789.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22.657"/>
    </inkml:context>
    <inkml:brush xml:id="br0">
      <inkml:brushProperty name="width" value="0.1" units="cm"/>
      <inkml:brushProperty name="height" value="0.1" units="cm"/>
    </inkml:brush>
  </inkml:definitions>
  <inkml:trace contextRef="#ctx0" brushRef="#br0">405 1 24575,'0'6'0,"-8"-2"0,6 26 0,-20-5 0,-1 20 0,-5-12 0,-11 24 0,26-25 0,-18 11 0,27-13 0,-38 14 0,27-16 0,-16 10 0,10-28 0,9 11 0,-11-10 0,5 12 0,-1-5 0,9 0 0,-6 5 0,6-12 0,0 10 0,2-11 0,21 0 0,-2-2 0,12-8 0,0 0 0,1 0 0,5 0 0,0 0 0,1-9 0,-1 7 0,-5-6 0,4 8 0,-4 0 0,5 0 0,-5 0 0,-1-8 0,0 6 0,1-7 0,5 9 0,0 0 0,0 0 0,-4 0 0,-2 0 0,-5 0 0,0 0 0,0 0 0,0 0 0,4 0 0,3 0 0,4 0 0,0 0 0,-5 0 0,4 0 0,-4 0 0,5-8 0,-5 6 0,-1-7 0,-5 9 0,5 0 0,-12-8 0,2-2 0,-21 0 0,6-6 0,-14 14 0,14-14 0,-14 14 0,6-15 0,-8 15 0,8-14 0,-6 14 0,6-14 0,-9 14 0,9-14 0,-6 14 0,6-6 0,0 0 0,-6 6 0,14-14 0,-14 14 0,6-6 0,0 0 0,-6 6 0,6-14 0,0 6 0,-7-1 0,15-5 0,-14 14 0,14-14 0,-14 14 0,14-14 0,-14 14 0,14-14 0,-14 14 0,14-14 0,-14 14 0,14-14 0,-6 6 0,0 0 0,6-7 0,-14 15 0,14-14 0,-7 6 0,1 0 0,6-6 0,-14 6 0,14-8 0,-14 8 0,14 2 0,-6 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7:39.518"/>
    </inkml:context>
    <inkml:brush xml:id="br0">
      <inkml:brushProperty name="width" value="0.1" units="cm"/>
      <inkml:brushProperty name="height" value="0.1" units="cm"/>
    </inkml:brush>
  </inkml:definitions>
  <inkml:trace contextRef="#ctx0" brushRef="#br0">0 55 24575,'18'-10'0,"0"-6"0,0 14 0,0-14 0,0 14 0,0-6 0,0 8 0,0 0 0,5 0 0,-3 0 0,-6 8 0,2-6 0,-6 14 0,0-6 0,-2 8 0,-8 0 0,0 0 0,-8 0 0,-2-8 0,-8 6 0,0-14 0,0 14 0,16-14 0,9 6 0,17-8 0,0 0 0,4 0 0,-9 0 0,4 0 0,-13 8 0,6-6 0,-14 14 0,6-6 0,-8 8 0,0 0 0,0 0 0,-8 0 0,6 0 0,-14-8 0,6 6 0,-8-6 0,0 0 0,8 6 0,-12-14 0,19 14 0,-18-14 0,11 6 0,-8 0 0,0-6 0,0 6 0,0-8 0,0 0 0,-1 0 0,9 0 0,2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35.144"/>
    </inkml:context>
    <inkml:brush xml:id="br0">
      <inkml:brushProperty name="width" value="0.1" units="cm"/>
      <inkml:brushProperty name="height" value="0.1" units="cm"/>
    </inkml:brush>
  </inkml:definitions>
  <inkml:trace contextRef="#ctx0" brushRef="#br0">248 85 24575,'0'-24'0,"0"5"0,0-4 0,-8 13 0,-7 2 0,-12 8 0,1 0 0,-7 35 0,3 15 0,1 33 0,-2-21 0,4 0 0,15 24 0,2-38 0,10-6 0,0-6 0,9-2 0,1-10 0,8-1 0,9 0 0,1-11 0,6 1 0,-2-13 0,-3 0 0,-5 0 0,7-17 0,-11 5 0,6-14 0,-7 3 0,-9-1 0,12-6 0,-18 0 0,18 0 0,-20 1 0,7 0 0,-9-1 0,0-25 0,-9 19 0,-2-37 0,0 44 0,-12-13 0,4 23 0,-11 0 0,-8 9 0,7 1 0,2 9 0,14 0 0,7 0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30.309"/>
    </inkml:context>
    <inkml:brush xml:id="br0">
      <inkml:brushProperty name="width" value="0.05" units="cm"/>
      <inkml:brushProperty name="height" value="0.05" units="cm"/>
    </inkml:brush>
  </inkml:definitions>
  <inkml:trace contextRef="#ctx0" brushRef="#br0">23 56 24575,'-12'-29'0,"1"5"0,11 21 0,0 13 0,0 34 0,0 8 0,0 10 0,0 7 0,0-8 0,0 22 0,0-32 0,0 9 0,0-31 0,0-1 0,0-14 0,0 3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30.542"/>
    </inkml:context>
    <inkml:brush xml:id="br0">
      <inkml:brushProperty name="width" value="0.05" units="cm"/>
      <inkml:brushProperty name="height" value="0.05" units="cm"/>
    </inkml:brush>
  </inkml:definitions>
  <inkml:trace contextRef="#ctx0" brushRef="#br0">0 23 24575,'0'-13'0,"0"3"0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30.750"/>
    </inkml:context>
    <inkml:brush xml:id="br0">
      <inkml:brushProperty name="width" value="0.05" units="cm"/>
      <inkml:brushProperty name="height" value="0.05" units="cm"/>
    </inkml:brush>
  </inkml:definitions>
  <inkml:trace contextRef="#ctx0" brushRef="#br0">0 0 24575,'48'84'0,"-12"-7"0,2-30 0,-2 12 0,-10-24 0,8 9 0,-11-21 0,-1-1 0,1-9 0,-1-3 0,-9-10 0,-3 0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31.066"/>
    </inkml:context>
    <inkml:brush xml:id="br0">
      <inkml:brushProperty name="width" value="0.05" units="cm"/>
      <inkml:brushProperty name="height" value="0.05" units="cm"/>
    </inkml:brush>
  </inkml:definitions>
  <inkml:trace contextRef="#ctx0" brushRef="#br0">147 283 24575,'-13'30'0,"-9"5"0,19-5 0,-25 8 0,24-8 0,-30-10 0,20 0 0,-5-27 0,9 4 0,28-27 0,-14-7 0,32-11 0,-32-5 0,33-2 0,-32 3 0,39-12 0,-16 1 0,4 22 0,-11 8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31.357"/>
    </inkml:context>
    <inkml:brush xml:id="br0">
      <inkml:brushProperty name="width" value="0.05" units="cm"/>
      <inkml:brushProperty name="height" value="0.05" units="cm"/>
    </inkml:brush>
  </inkml:definitions>
  <inkml:trace contextRef="#ctx0" brushRef="#br0">0 0 24575,'14'37'0,"8"6"0,-19 2 0,8 7 0,-11 0 0,0 0 0,0 7 0,0 3 0,0 7 0,5 9 0,0 2 0,-2 0 0,7-4 0,0-18 0,-8-52 0,8 0 0,-10-22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32.492"/>
    </inkml:context>
    <inkml:brush xml:id="br0">
      <inkml:brushProperty name="width" value="0.05" units="cm"/>
      <inkml:brushProperty name="height" value="0.05" units="cm"/>
    </inkml:brush>
  </inkml:definitions>
  <inkml:trace contextRef="#ctx0" brushRef="#br0">29 1 24575,'0'88'0,"-13"-8"0,10-3 0,-9-15 0,12-3 0,0-14 0,0 9 0,0-15 0,10-9 0,-8-4 0,24-24 0,-5 8 0,22-10 0,2 0 0,15 0 0,9 0 0,11 0 0,8 0 0,-8 0 0,-10 0 0,6 0 0,-33 0 0,-2-10 0,-31 8 0,-10-8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32.893"/>
    </inkml:context>
    <inkml:brush xml:id="br0">
      <inkml:brushProperty name="width" value="0.05" units="cm"/>
      <inkml:brushProperty name="height" value="0.05" units="cm"/>
    </inkml:brush>
  </inkml:definitions>
  <inkml:trace contextRef="#ctx0" brushRef="#br0">1 139 24575,'0'-22'0,"10"9"0,2 3 0,11 10 0,5-11 0,3 8 0,5-7 0,23-1 0,-23 8 0,22-8 0,-44 1 0,2-2 0,-16-1 0,0 3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38.159"/>
    </inkml:context>
    <inkml:brush xml:id="br0">
      <inkml:brushProperty name="width" value="0.05" units="cm"/>
      <inkml:brushProperty name="height" value="0.05" units="cm"/>
    </inkml:brush>
  </inkml:definitions>
  <inkml:trace contextRef="#ctx0" brushRef="#br0">23 68 24575,'-13'-23'0,"3"1"0,20 9 0,9 3 0,5 10 0,4 0 0,5 0 0,-2 0 0,9 0 0,4 0 0,1 0 0,7 0 0,-1 0 0,-6 0 0,22 0 0,-31 0 0,16 0 0,-30 0 0,7 0 0,-5 0 0,-16 0 0,0 0 0,-18 0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39.412"/>
    </inkml:context>
    <inkml:brush xml:id="br0">
      <inkml:brushProperty name="width" value="0.05" units="cm"/>
      <inkml:brushProperty name="height" value="0.05" units="cm"/>
    </inkml:brush>
  </inkml:definitions>
  <inkml:trace contextRef="#ctx0" brushRef="#br0">139 102 24575,'-12'-11'0,"2"-1"0,0-1 0,7-7 0,-7 8 0,0-1 0,-3 3 0,-9 10 0,9-10 0,3 30 0,10-8 0,0 32 0,-11-1 0,8 2 0,-9 14 0,12 3 0,0 7 0,0-7 0,0-10 0,0-9 0,0-12 0,0 7 0,0-23 0,0 5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0.547"/>
    </inkml:context>
    <inkml:brush xml:id="br0">
      <inkml:brushProperty name="width" value="0.05" units="cm"/>
      <inkml:brushProperty name="height" value="0.05" units="cm"/>
    </inkml:brush>
  </inkml:definitions>
  <inkml:trace contextRef="#ctx0" brushRef="#br0">108 197 24575,'0'-23'0,"0"1"0,0-7 0,10 15 0,-7-13 0,17 25 0,-18-18 0,24 17 0,-12-17 0,15 18 0,0-9 0,17 1 0,-12 7 0,11-8 0,-22 11 0,-1 0 0,1 10 0,-1-7 0,11 17 0,-8-18 0,7 18 0,-9-17 0,-1 7 0,1 0 0,5-8 0,-14 18 0,19-17 0,-29 17 0,22-18 0,-13 24 0,10-12 0,0 15 0,0 0 0,0-5 0,-10 4 0,7-15 0,-17 7 0,17-18 0,-18 18 0,8-7 0,-10 15 0,0-4 0,0 5 0,-10-6 0,8-1 0,-19-9 0,19 7 0,-18-18 0,7 8 0,-9 0 0,-1-7 0,0 17 0,-6-18 0,15 18 0,-18-17 0,11 7 0,-32 0 0,5-8 0,-1 8 0,13-10 0,8 0 0,-3 0 0,11 10 0,-13-7 0,13 7 0,-16-10 0,5 0 0,-4 0 0,5 0 0,-1 0 0,3 0 0,5 0 0,10-11 0,-13 9 0,12-8 0,-15 10 0,6-10 0,11 7 0,2-7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36.124"/>
    </inkml:context>
    <inkml:brush xml:id="br0">
      <inkml:brushProperty name="width" value="0.1" units="cm"/>
      <inkml:brushProperty name="height" value="0.1" units="cm"/>
    </inkml:brush>
  </inkml:definitions>
  <inkml:trace contextRef="#ctx0" brushRef="#br0">29 86 24575,'21'-25'0,"-8"1"0,18 14 0,3-6 0,-12 14 0,12-6 0,-16 8 0,5 8 0,-4 7 0,-4 28 0,-6-14 0,-18 18 0,7-23 0,-34 15 0,21-13 0,-23 7 0,12-15 0,5 5 0,-5-12 0,7 2 0,9-5 0,-11-6 0,10 6 0,-13-8 0,14 8 0,10-6 0,10 6 0,13 1 0,-4-7 0,12 6 0,-6-8 0,8 9 0,-4-7 0,5 7 0,2-9 0,6 9 0,-1-7 0,-5 8 0,-1-10 0,2 8 0,-11-6 0,10 5 0,-25-7 0,2 0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1.233"/>
    </inkml:context>
    <inkml:brush xml:id="br0">
      <inkml:brushProperty name="width" value="0.05" units="cm"/>
      <inkml:brushProperty name="height" value="0.05" units="cm"/>
    </inkml:brush>
  </inkml:definitions>
  <inkml:trace contextRef="#ctx0" brushRef="#br0">0 24 24575,'0'-23'0,"0"26"0,0 1 0,0 25 0,0 32 0,0-23 0,0 31 0,12-26 0,-10 2 0,10 0 0,-12 6 0,0-6 0,0 0 0,12 5 0,-10-12 0,10 12 0,-12-18 0,0 4 0,0-14 0,0 1 0,0-1 0,0-19 0,0-12 0,0-5 0,0-3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1.856"/>
    </inkml:context>
    <inkml:brush xml:id="br0">
      <inkml:brushProperty name="width" value="0.05" units="cm"/>
      <inkml:brushProperty name="height" value="0.05" units="cm"/>
    </inkml:brush>
  </inkml:definitions>
  <inkml:trace contextRef="#ctx0" brushRef="#br0">13 45 24575,'-13'-10'0,"13"8"0,19-8 0,11 10 0,13 0 0,10 0 0,8 0 0,17 0 0,2 0 0,8 0 0,-9 0 0,-1 0 0,-9 0 0,0 0 0,-7 0 0,0 0 0,-32-10 0,12 7 0,-28-7 0,5 10 0,-9 0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2.260"/>
    </inkml:context>
    <inkml:brush xml:id="br0">
      <inkml:brushProperty name="width" value="0.05" units="cm"/>
      <inkml:brushProperty name="height" value="0.05" units="cm"/>
    </inkml:brush>
  </inkml:definitions>
  <inkml:trace contextRef="#ctx0" brushRef="#br0">261 1 24575,'13'10'0,"-3"2"0,-22 38 0,9-5 0,-34 17 0,18 0 0,-23 9 0,14-2 0,1 0 0,0-7 0,11-3 0,-13-13 0,15-8 0,-6-2 0,10-45 0,10 9 0,0-26 0,0 16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2.816"/>
    </inkml:context>
    <inkml:brush xml:id="br0">
      <inkml:brushProperty name="width" value="0.05" units="cm"/>
      <inkml:brushProperty name="height" value="0.05" units="cm"/>
    </inkml:brush>
  </inkml:definitions>
  <inkml:trace contextRef="#ctx0" brushRef="#br0">0 145 24575,'13'-29'0,"7"15"0,-18-18 0,8 11 0,0 1 0,-7-6 0,17 23 0,-8 3 0,1 13 0,7 9 0,-18 1 0,18-1 0,-17 1 0,17 5 0,-17 3 0,18 5 0,-18 0 0,26 9 0,-24 1 0,38 9 0,-25-3 0,20-6 0,-13-2 0,-1-8 0,0 0 0,-10-5 0,14 5 0,-24-12 0,29 6 0,-29-7 0,23-10 0,-25 13 0,8-32 0,-10 10 0,0-17 0,0 3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3.460"/>
    </inkml:context>
    <inkml:brush xml:id="br0">
      <inkml:brushProperty name="width" value="0.05" units="cm"/>
      <inkml:brushProperty name="height" value="0.05" units="cm"/>
    </inkml:brush>
  </inkml:definitions>
  <inkml:trace contextRef="#ctx0" brushRef="#br0">1 1 24575,'35'11'0,"-3"-8"0,12 9 0,-8-12 0,10 0 0,-13 0 0,6 0 0,-17 0 0,1 0 0,-1 0 0,1 0 0,-1 0 0,1 0 0,-11 0 0,-2 0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4.804"/>
    </inkml:context>
    <inkml:brush xml:id="br0">
      <inkml:brushProperty name="width" value="0.05" units="cm"/>
      <inkml:brushProperty name="height" value="0.05" units="cm"/>
    </inkml:brush>
  </inkml:definitions>
  <inkml:trace contextRef="#ctx0" brushRef="#br0">25 0 24575,'-22'0'0,"19"0"0,19 0 0,30 0 0,10 0 0,7 0 0,-9 0 0,3 0-719,18 0 0,0 0 719,-14 0 0,-3 0 0,42 0 0,-3 0 350,-25 0-350,-10 0 0,-25 0 0,-29 0 0,0 0 0,-18 0 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5.227"/>
    </inkml:context>
    <inkml:brush xml:id="br0">
      <inkml:brushProperty name="width" value="0.05" units="cm"/>
      <inkml:brushProperty name="height" value="0.05" units="cm"/>
    </inkml:brush>
  </inkml:definitions>
  <inkml:trace contextRef="#ctx0" brushRef="#br0">1 1 24575,'23'12'0,"5"-2"0,32-10 0,10 0 0,19 0-1147,11 0 1147,-46 0 0,1 0 0,-1 0 0,1 0 0,0 0 0,-1 0 0,37 0 0,-12 0 281,-26 11-281,-16-8 0,-35 7 0,4-10 0,-22 0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5.695"/>
    </inkml:context>
    <inkml:brush xml:id="br0">
      <inkml:brushProperty name="width" value="0.05" units="cm"/>
      <inkml:brushProperty name="height" value="0.05" units="cm"/>
    </inkml:brush>
  </inkml:definitions>
  <inkml:trace contextRef="#ctx0" brushRef="#br0">46 0 24575,'-23'0'0,"11"10"0,2 3 0,20-1 0,8 9 0,19-18 0,16 8 0,4-10 0,4-2 0,31 1 0,-25 0 0,3 0 0,-1 0 0,-2 0 0,-16 0 0,-1 0 0,15 0 0,-2 0 0,7 0 0,-18 0 0,-15 0 0,-28 0 0,-2 0 0,-17 0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7.497"/>
    </inkml:context>
    <inkml:brush xml:id="br0">
      <inkml:brushProperty name="width" value="0.05" units="cm"/>
      <inkml:brushProperty name="height" value="0.05" units="cm"/>
    </inkml:brush>
  </inkml:definitions>
  <inkml:trace contextRef="#ctx0" brushRef="#br0">29 347 24575,'14'-37'0,"-4"7"0,-10-5 0,10 10 0,-7-10 0,7 5 0,-10-7 0,0 1 0,-10 6 0,7 1 0,-17 6 0,18 27 0,-8 6 0,21 33 0,-8 2 0,9 7 0,-12 16 0,0 4 0,0 8 0,0-3 0,0-15 0,0-3 0,0-7 0,0-7 0,0-1 0,0-14 0,0-1 0,0-7 0,-11-9 0,-7-4 0,-6-9 0,21 0 0,7 0 0,31 0 0,-5 0 0,6 0 0,-15 0 0,-5 0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8.546"/>
    </inkml:context>
    <inkml:brush xml:id="br0">
      <inkml:brushProperty name="width" value="0.05" units="cm"/>
      <inkml:brushProperty name="height" value="0.05" units="cm"/>
    </inkml:brush>
  </inkml:definitions>
  <inkml:trace contextRef="#ctx0" brushRef="#br0">310 91 24575,'0'-23'0,"0"1"0,0-1 0,-16 10 0,-4 3 0,-11 10 0,3 10 0,-10 11 0,12 4 0,-11 6 0,13-3 0,11 10 0,-16 8 0,25 6 0,-26-5 0,28-4 0,-9-6 0,11-1 0,0 0 0,0 1 0,0-7 0,10-1 0,9 0 0,12-14 0,0 2 0,4-17 0,-11 0 0,11 0 0,-5 0 0,7 0 0,-1-11 0,0 8 0,2-25 0,-8 14 0,0-16 0,-17 1 0,7-1 0,-17-7 0,8 1 0,-11-1 0,0 1 0,0-1 0,-11 1 0,8-1 0,-25-1 0,14 8 0,-16 0 0,7 17 0,0-7 0,1 18 0,-7-9 0,15 11 0,-2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41.828"/>
    </inkml:context>
    <inkml:brush xml:id="br0">
      <inkml:brushProperty name="width" value="0.2" units="cm"/>
      <inkml:brushProperty name="height" value="0.2" units="cm"/>
      <inkml:brushProperty name="color" value="#E71224"/>
    </inkml:brush>
  </inkml:definitions>
  <inkml:trace contextRef="#ctx0" brushRef="#br0">0 3494 24575,'33'-38'0,"8"-7"0,9 0 0,2-5 0,16-18-2013,0 4 2013,-15 9 0,0-1 0,-11 17 0,3-2 0,16-19 0,8-10 0,-1 2 0,-15 15 0,-2 2 0,1-2 0,7-7 0,0-3 0,4-1 0,-7 8 0,4-2 0,-2 2 0,-5 5 0,10-11 0,-2 2 0,0 3 0,3-5 0,3-1 0,-10 10 0,2-1 0,-1 0 0,-4 4 0,-3 2 0,-3 3 0,3-3-648,5-5 0,4-5 0,1-1 0,-4 6 648,-4 5 0,-3 4 0,0-1 0,4-5 0,0-1 0,-2 2 0,16-15 0,1 2 0,-16 17 0,2 0 0,-4 0-1008,6-13 1,-1 0 1007,13-1 0,-2 3-336,-21 10 0,-3 3 336,2 1 0,-2 4 1065,9-9-1065,8-7 2761,-17 12-2761,-8 13 2474,-9 7-2474,-11 4 992,3 2-992,-3 1 0,5-3 0,7-2 0,-5 0 0,6 0 0,-13 2 0,3 7 0,-3-3 0,0 0 0,-1 7 0,-5-5 0,0 11 0,-5-3 0,0 4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49.327"/>
    </inkml:context>
    <inkml:brush xml:id="br0">
      <inkml:brushProperty name="width" value="0.05" units="cm"/>
      <inkml:brushProperty name="height" value="0.05" units="cm"/>
    </inkml:brush>
  </inkml:definitions>
  <inkml:trace contextRef="#ctx0" brushRef="#br0">180 69 24575,'0'-23'0,"0"1"0,-10 9 0,-2 3 0,-17 10 0,15 10 0,-19-8 0,29 25 0,-28-13 0,27 21 0,-22-4 0,25 6 0,-9-1 0,11 0 0,0 1 0,0-1 0,0 1 0,0-1 0,0 0 0,10 5 0,-8-10 0,18 1 0,0-2 0,4-16 0,6 14 0,-1-26 0,1 8 0,6-10 0,1 0 0,6 0 0,-5 0 0,6-11 0,-14 9 0,-2-19 0,-5 18 0,-1-17 0,16-7 0,-22 1 0,24-12 0,-35 15 0,21-7 0,-23 6 0,8-5 0,-11 6 0,0-5 0,0 3 0,0-3 0,0 5 0,0-6 0,0 5 0,-10-5 0,-9-4 0,-20-1 0,7 8 0,-12 8 0,7 18 0,-1 0 0,-6 0 0,-2 0 0,23 10 0,-4-8 0,27 8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51.230"/>
    </inkml:context>
    <inkml:brush xml:id="br0">
      <inkml:brushProperty name="width" value="0.05" units="cm"/>
      <inkml:brushProperty name="height" value="0.05" units="cm"/>
    </inkml:brush>
  </inkml:definitions>
  <inkml:trace contextRef="#ctx0" brushRef="#br0">0 46 24575,'0'-23'0,"10"10"0,9 3 0,-5 20 0,18 3 0,-28 10 0,24 13 0,-25 3 0,20 13 0,-20 39 0,8-36 0,-11 22 0,0-49 0,0-5 0,0-1 0,0-26 0,0 0 0,0-31 0,0-18 0,0 4 0,0-20 0,0 17 0,18 6 0,-14 2 0,29 12 0,1-7 0,0 23 0,18-4 0,-27 20 0,8 0 0,-11 0 0,8 27 0,-5-4 0,6 41 0,-18-24 0,-2 13 0,-11-17 0,11 27 0,-9-27 0,9 19 0,-11-32 0,0-21 0,0-18 0,0-9 0,0-17 0,0 11 0,0-5 0,0-1 0,11 1 0,-8 5 0,7 2 0,1 1 0,2-3 0,17 0 0,1 12 0,5 8 0,-5 11 0,-13 10 0,8 4 0,-22 8 0,29 2 0,-29-1 0,22 0 0,-23 0 0,16-1 0,-16 1 0,7-1 0,-10 1 0,10-1 0,-8 1 0,8-1 0,-10 1 0,0 5 0,-10 2 0,7 1 0,-8-13 0,11-8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52.109"/>
    </inkml:context>
    <inkml:brush xml:id="br0">
      <inkml:brushProperty name="width" value="0.05" units="cm"/>
      <inkml:brushProperty name="height" value="0.05" units="cm"/>
    </inkml:brush>
  </inkml:definitions>
  <inkml:trace contextRef="#ctx0" brushRef="#br0">394 194 24575,'12'-17'0,"-2"3"0,-10-21 0,0-2 0,0 5 0,-32-4 0,14 24 0,-28 1 0,18 11 0,-3 0 0,-5 11 0,-1 3 0,0 16 0,-1 3 0,5 4 0,2 1 0,18-2 0,-9 1 0,19-7 0,-7-1 0,10-7 0,10 0 0,2-9 0,11 13 0,22-22 0,-3 12 0,13-16 0,-12-10 0,-7 7 0,-5-24 0,-2 13 0,-5-21 0,-11 4 0,15-6 0,-24 0 0,23 5 0,-24-3 0,7 31 0,-10 0 0,0 27 0,0 6 0,0 8 0,-13 15 0,10 10 0,-21 7 0,20 9 0,-8 1 0,12-17 0,0 4 0,-6 2 0,-1 1 0,6 0 0,-1-1 0,-11-6 0,0-5 0,10 13 0,-9-18 0,-4-14 0,-6-2 0,-18-21 0,1 3 0,5-18 0,-1 0 0,9-24 0,-4 2 0,4-28 0,12 12 0,3-29 0,11 31 0,0-16 0,16 39 0,-1-13 0,20 22 0,-4-12 0,5 5 0,10 8 0,-7-18 0,1 18 0,-11-8 0,-16 11 0,-3 0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53.301"/>
    </inkml:context>
    <inkml:brush xml:id="br0">
      <inkml:brushProperty name="width" value="0.05" units="cm"/>
      <inkml:brushProperty name="height" value="0.05" units="cm"/>
    </inkml:brush>
  </inkml:definitions>
  <inkml:trace contextRef="#ctx0" brushRef="#br0">916 188 24575,'0'-30'0,"0"1"0,0 7 0,0-7 0,-10 15 0,-3-13 0,-9 25 0,-7-19 0,-9 18 0,-7-8 0,-7 11 0,0 0 0,0 0 0,0 0 0,0 12 0,0-9 0,4 33 0,3-13 0,-2 25 0,5-2 0,-6 3 0,6 13 0,-1 9 0,17-13 0,3 3 0,9-8 0,1 2-267,-8 10 1,3-1 266,15 25 0,-10-26 0,30-11 0,-3-21 0,29 0 0,4-18 0,23 11 0,-12-21 0,3-2 0,36 12-33,-32-12 0,-2-2 33,9 1 0,-11 0 0,-24 0 0,-2-11 0,-11-2 0,-5-10 0,1 10 599,-18-7-599,18 17 0,-17-17 0,7 18 0,-10-8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53.916"/>
    </inkml:context>
    <inkml:brush xml:id="br0">
      <inkml:brushProperty name="width" value="0.05" units="cm"/>
      <inkml:brushProperty name="height" value="0.05" units="cm"/>
    </inkml:brush>
  </inkml:definitions>
  <inkml:trace contextRef="#ctx0" brushRef="#br0">327 82 24575,'0'-28'0,"0"3"0,-10 7 0,-16 8 0,0 10 0,-16 0 0,12 0 0,0 0 0,-10 16 0,15-2 0,-10 21 0,5 12 0,15-6 0,-2 12 0,17-22 0,0-3 0,0-5 0,16-11 0,-1 14 0,30-21 0,-12 11 0,14-16 0,-11 0 0,0 0 0,-5 0 0,-3 0 0,-15-10 0,23-24 0,-30 0 0,21-17 0,-27 14 0,0 1 0,0 5 0,0-4 0,0 11 0,0-5 0,0 40 0,0 8 0,0 26 0,0-2 0,0-7 0,0-5 0,10-3 0,-8-5 0,8-1 0,0-9 0,-7-3 0,7-10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55.060"/>
    </inkml:context>
    <inkml:brush xml:id="br0">
      <inkml:brushProperty name="width" value="0.05" units="cm"/>
      <inkml:brushProperty name="height" value="0.05" units="cm"/>
    </inkml:brush>
  </inkml:definitions>
  <inkml:trace contextRef="#ctx0" brushRef="#br0">603 150 24575,'0'-23'0,"0"-5"0,-17 14 0,13-13 0,-35 25 0,23-18 0,-20 17 0,14-7 0,-1 10 0,0-10 0,1 7 0,-1-7 0,0 10 0,1 0 0,-11 0 0,1 18 0,-3-14 0,4 29 0,9-19 0,-3 21 0,3-11 0,8 11 0,-13 19 0,10 3 0,-3 22 0,-5-10 0,22 0 0,-9-7 0,1-9 0,8-10 0,2 3 0,14-13 0,9 6 0,1-27 0,7 15 0,0-22 0,8 12 0,5-5 0,11-10 0,-7 10 0,6-12 0,-17 0 0,1 0 0,-1 0 0,0 0 0,-5 0 0,4 0 0,-21-10 0,2-3 0,-16 1 0,0 2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55.855"/>
    </inkml:context>
    <inkml:brush xml:id="br0">
      <inkml:brushProperty name="width" value="0.05" units="cm"/>
      <inkml:brushProperty name="height" value="0.05" units="cm"/>
    </inkml:brush>
  </inkml:definitions>
  <inkml:trace contextRef="#ctx0" brushRef="#br0">307 157 24575,'-10'-37'0,"8"7"0,-24 11 0,5 9 0,1 26 0,-19 0 0,23 13 0,-20-5 0,13 5 0,10-5 0,-15 12 0,23-6 0,-23 8 0,25 5 0,-7 2 0,-2 7 0,9 0 0,-8 0 0,11-7 0,0-2 0,0-7 0,0-5 0,0-3 0,0-5 0,10-11 0,-8 14 0,24-22 0,-11 29 0,14-29 0,-6 22 0,6-23 0,1 7 0,0-10 0,-1 0 0,-7 0 0,1-11 0,-1 9 0,1-18 0,-1 17 0,1-23 0,0 12 0,0-15 0,1 0 0,-1-1 0,1-7 0,0 1 0,0-1 0,-10 1 0,14-2 0,-24 1 0,13 0 0,-17 0 0,0 0 0,0 1 0,0-1 0,-16 6 0,1-4 0,-21 3 0,5 0 0,-23-9 0,11 0 0,-11 13 0,21-13 0,-2 37 0,20-12 0,-1 16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56.737"/>
    </inkml:context>
    <inkml:brush xml:id="br0">
      <inkml:brushProperty name="width" value="0.05" units="cm"/>
      <inkml:brushProperty name="height" value="0.05" units="cm"/>
    </inkml:brush>
  </inkml:definitions>
  <inkml:trace contextRef="#ctx0" brushRef="#br0">165 120 24575,'10'-39'0,"3"22"0,10-19 0,6 33 0,1-7 0,7-1 0,-1 9 0,33 1 0,-24 14 0,8 16 0,-36-4 0,-17 3 0,-35 20 0,10-19 0,-24 8 0,20-16 0,7-19 0,-1 8 0,27-10 0,6 0 0,20 0 0,-1 0 0,-7 0 0,1 0 0,-11 10 0,9 9 0,-19 5 0,9 5 0,-1-7 0,-7 1 0,7-1 0,-10 1 0,0-1 0,0 1 0,0 5 0,-10-14 0,7 12 0,-23-23 0,12 7 0,-21-10 0,-19 0 0,5-12 0,-19 9 0,14-27 0,1 26 0,0-26 0,8 27 0,7-29 0,20 27 0,7-15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57.834"/>
    </inkml:context>
    <inkml:brush xml:id="br0">
      <inkml:brushProperty name="width" value="0.05" units="cm"/>
      <inkml:brushProperty name="height" value="0.05" units="cm"/>
    </inkml:brush>
  </inkml:definitions>
  <inkml:trace contextRef="#ctx0" brushRef="#br0">59 216 24575,'29'0'0,"-5"0"0,10 0 0,-9 0 0,3 0 0,1 0 0,-15-10 0,12 7 0,-23-17 0,7 1 0,-10-11 0,0-6 0,-11-1 0,-8 6 0,-12 12 0,0 8 0,2 11 0,7 0 0,-1 10 0,1 3 0,-1 9 0,0 17 0,0-7 0,10 15 0,2-11 0,11 1 0,0-1 0,0-6 0,0-1 0,26 4 0,-3-18 0,30 18 0,-8-31 0,7 10 0,0-12 0,0 0 0,0 0 0,-7 0 0,-2 0 0,-5-17 0,-18 12 0,-2-12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58.470"/>
    </inkml:context>
    <inkml:brush xml:id="br0">
      <inkml:brushProperty name="width" value="0.05" units="cm"/>
      <inkml:brushProperty name="height" value="0.05" units="cm"/>
    </inkml:brush>
  </inkml:definitions>
  <inkml:trace contextRef="#ctx0" brushRef="#br0">219 205 24575,'56'-55'0,"-17"6"0,-29 26 0,-20 1 0,-9 9 0,-5 3 0,-11 10 0,5 0 0,-7 0 0,-9 11 0,12 8 0,-5 5 0,14 18 0,12-16 0,1 16 0,28-18 0,-2-5 0,21-8 0,-4-11 0,5 0 0,0 0 0,1 0 0,-7 0 0,-1-26 0,-6 9 0,-10-28 0,-3 14 0,-10-5 0,0-1 0,0 7 0,0 1 0,0 33 0,0 0 0,-11 61 0,8-13 0,-21 32 0,21-6 0,-23 2-918,23 17 918,-4-43 0,1 2 0,5-2 0,2 3 0,-1 23 0,0-2 0,0-26 0,0-3 0,0 13 0,0-5 0,0-5 0,0-14 0,0-10 918,0-25-918,0-12 0,0-21 0,0-14 0,0 22 0,0-1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43.287"/>
    </inkml:context>
    <inkml:brush xml:id="br0">
      <inkml:brushProperty name="width" value="0.2" units="cm"/>
      <inkml:brushProperty name="height" value="0.2" units="cm"/>
      <inkml:brushProperty name="color" value="#E71224"/>
    </inkml:brush>
  </inkml:definitions>
  <inkml:trace contextRef="#ctx0" brushRef="#br0">6 2655 24575,'-5'-50'0,"14"-3"0,0-10 0,30-10 0,-5 8 0,-3 19 0,2-1-1454,24-31 1454,-19 25 0,0 1 0,13-19 176,-18 24 1,4-7-177,10-14 0,6-10 0,-4 7 0,-3 5 0,1 0-758,8-11 1,6-6 0,-9 10 757,-16 22 0,-4 6 0,4 1 0,0 0-478,2-8 0,0-1 478,-1 4 0,1 0 0,0-5 0,0 0 0,0 5 0,-1 0 0,-4 1 0,1 0 0,6-2 0,-1 0 0,-9 9 0,0 1 386,5-6 1,0 2-387,12-16 0,-3 3 0,-8 13 2248,0 3-2248,1 4 1134,-9 9-1134,-4 0 174,-6 12-174,-8 3 0,4 3 0,-6 2 0,1 3 0,-4-3 0,-1 7 0,-4-3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58.978"/>
    </inkml:context>
    <inkml:brush xml:id="br0">
      <inkml:brushProperty name="width" value="0.05" units="cm"/>
      <inkml:brushProperty name="height" value="0.05" units="cm"/>
    </inkml:brush>
  </inkml:definitions>
  <inkml:trace contextRef="#ctx0" brushRef="#br0">0 104 24575,'10'-3'0,"-7"12"0,7 21 0,1 13 0,-8 2 0,9 7 0,-12 0 0,10-7 0,-7-8 0,8-8 0,-11-7 0,16-20 0,-2 5 0,15-34 0,-6 13 0,0-15 0,0 1 0,-10-3 0,16-14 0,-13-17 0,6 12 0,-1-4 0,-18 25 0,17 17 0,-18-15 0,18 13 0,-7-15 0,-1 17 0,-2 2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59.373"/>
    </inkml:context>
    <inkml:brush xml:id="br0">
      <inkml:brushProperty name="width" value="0.05" units="cm"/>
      <inkml:brushProperty name="height" value="0.05" units="cm"/>
    </inkml:brush>
  </inkml:definitions>
  <inkml:trace contextRef="#ctx0" brushRef="#br0">32 1 24575,'-7'54'0,"0"1"0,5 0 0,0-1 0,-5-4 0,0 0 0,7 47 0,0-36 0,0-3 0,0 15 0,0 11 0,10-56 0,-7-5 0,17-11 0,-18-2 0,8-10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2:00.094"/>
    </inkml:context>
    <inkml:brush xml:id="br0">
      <inkml:brushProperty name="width" value="0.05" units="cm"/>
      <inkml:brushProperty name="height" value="0.05" units="cm"/>
    </inkml:brush>
  </inkml:definitions>
  <inkml:trace contextRef="#ctx0" brushRef="#br0">0 0 24575,'54'0'0,"1"0"0,24 12 0,-25-10 0,0-1 0,15 12 0,-8-13 0,-1 0 0,-15 10 0,-8-7 0,-8 8 0,-7-11 0,1 0 0,-11 0 0,-2 0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2:00.613"/>
    </inkml:context>
    <inkml:brush xml:id="br0">
      <inkml:brushProperty name="width" value="0.05" units="cm"/>
      <inkml:brushProperty name="height" value="0.05" units="cm"/>
    </inkml:brush>
  </inkml:definitions>
  <inkml:trace contextRef="#ctx0" brushRef="#br0">1 1 24575,'0'0'0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01.812"/>
    </inkml:context>
    <inkml:brush xml:id="br0">
      <inkml:brushProperty name="width" value="0.05" units="cm"/>
      <inkml:brushProperty name="height" value="0.05" units="cm"/>
      <inkml:brushProperty name="color" value="#E71224"/>
    </inkml:brush>
  </inkml:definitions>
  <inkml:trace contextRef="#ctx0" brushRef="#br0">13 36 24575,'-12'-23'0,"12"10"0,19 21 0,12 7 0,24 33 0,-14-13 0,14 14 0,-16-10 0,-6-1 0,-3-1 0,-6-7 0,-1-1 0,0 0 0,1-31 0,-11 14 0,-2-29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02.660"/>
    </inkml:context>
    <inkml:brush xml:id="br0">
      <inkml:brushProperty name="width" value="0.05" units="cm"/>
      <inkml:brushProperty name="height" value="0.05" units="cm"/>
      <inkml:brushProperty name="color" value="#E71224"/>
    </inkml:brush>
  </inkml:definitions>
  <inkml:trace contextRef="#ctx0" brushRef="#br0">256 26 24575,'0'-23'0,"0"20"0,0 16 0,0 18 0,-10 9 0,7-3 0,-19-1 0,20 0 0,-20 1 0,19-1 0,-19 7 0,19 2 0,-20 7 0,20 0 0,-9 8 0,-1 10 0,12-20 0,-1 2 0,-23 25 0,24-19 0,-1-2 0,-21 1 0,20 18 0,-9-23 0,12-7 0,-11 5 0,8 5 0,-9-14 0,12 4 0,0-17 0,0-4 0,-10-5 0,8 1 0,-8-17 0,10 7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04.343"/>
    </inkml:context>
    <inkml:brush xml:id="br0">
      <inkml:brushProperty name="width" value="0.05" units="cm"/>
      <inkml:brushProperty name="height" value="0.05" units="cm"/>
      <inkml:brushProperty name="color" value="#E71224"/>
    </inkml:brush>
  </inkml:definitions>
  <inkml:trace contextRef="#ctx0" brushRef="#br0">1 0 24575,'12'10'0,"14"4"0,-22 21 0,31 6 0,-31 12 0,26 23 0,-16-25 0,0 15 0,-3-35 0,-11-3 0,0-25 0,0-6 0,0-26 0,0-1 0,0-7 0,0 1 0,0-11 0,17 7 0,-2 9 0,14 4 0,0 24 0,1-17 0,7 17 0,-7-8 0,-2 21 0,-5 3 0,-1 9 0,2 7 0,-12 1 0,10 6 0,-20-5 0,9-3 0,-11 1 0,0-5 0,0-16 0,-10-10 0,8-21 0,-8 1 0,10-1 0,0 0 0,10 1 0,-8-1 0,18 0 0,-17 1 0,17 9 0,-18-13 0,18 22 0,-17-23 0,17 25 0,-8-8 0,10 10 0,7 0 0,-5 0 0,6 16 0,-8-2 0,1 15 0,1-1 0,-12-4 0,10 11 0,-19-11 0,7 5 0,-10-7 0,0 7 0,0-5 0,0 5 0,0-7 0,0 1 0,0-1 0,0-9 0,0-3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05.181"/>
    </inkml:context>
    <inkml:brush xml:id="br0">
      <inkml:brushProperty name="width" value="0.05" units="cm"/>
      <inkml:brushProperty name="height" value="0.05" units="cm"/>
      <inkml:brushProperty name="color" value="#E71224"/>
    </inkml:brush>
  </inkml:definitions>
  <inkml:trace contextRef="#ctx0" brushRef="#br0">0 1 24575,'23'0'0,"-11"16"0,-2-2 0,0 14 0,-7 1 0,7 8 0,-10 8 0,12 15 0,-9 1 0,9 26 0,-12-5 0,0-22 0,0 0 0,0 25 0,0 7 0,0-39 0,0-16 0,0-8 0,10-17 0,-7 8 0,7-7 0,0-1 0,-8 8 0,8-7 0,-10 9 0,0-9 0,0-3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35.728"/>
    </inkml:context>
    <inkml:brush xml:id="br0">
      <inkml:brushProperty name="width" value="0.05" units="cm"/>
      <inkml:brushProperty name="height" value="0.05" units="cm"/>
      <inkml:brushProperty name="color" value="#E71224"/>
    </inkml:brush>
  </inkml:definitions>
  <inkml:trace contextRef="#ctx0" brushRef="#br0">69 282 24575,'-10'12'0,"7"-12"0,-7-12 0,10-11 0,0 0 0,-10 1 0,7-7 0,-7 5 0,10-11 0,0 10 0,0-10 0,0 11 0,0-5 0,-10 17 0,8 33 0,-8 17 0,10 23 0,0-1 0,11-8 0,-8 7 0,9 3 0,-12-1 0,0-1 0,0-8 0,0-7 0,0-2 0,0-6 0,0-1 0,0 4 0,0-2 0,0-14 0,0-8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36.297"/>
    </inkml:context>
    <inkml:brush xml:id="br0">
      <inkml:brushProperty name="width" value="0.05" units="cm"/>
      <inkml:brushProperty name="height" value="0.05" units="cm"/>
      <inkml:brushProperty name="color" value="#E71224"/>
    </inkml:brush>
  </inkml:definitions>
  <inkml:trace contextRef="#ctx0" brushRef="#br0">14 33 24575,'-14'-30'0,"14"27"0,13 7 0,11 31 0,-1-11 0,1 11 0,5-10 0,1 4 0,7-5 0,-1 0 0,1 1 0,-7-12 0,-1 14 0,-6-23 0,1 28 0,-1-28 0,-10 22 0,20-23 0,-17 7 0,25-10 0,-27 0 0,3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45.153"/>
    </inkml:context>
    <inkml:brush xml:id="br0">
      <inkml:brushProperty name="width" value="0.2" units="cm"/>
      <inkml:brushProperty name="height" value="0.2" units="cm"/>
      <inkml:brushProperty name="color" value="#E71224"/>
    </inkml:brush>
  </inkml:definitions>
  <inkml:trace contextRef="#ctx0" brushRef="#br0">1 2908 24575,'17'-40'0,"9"-2"0,37-27-1639,-21 24 1,2-4 825,8-8 1,4-3 812,-10 13 0,3-1 0,-1-2 0,-1-1 0,-1 0 0,2-1-777,7-3 0,3 1 1,-1-1 776,-3-2 0,0-1 0,1 1 0,2 2 0,1 1 0,-1-1 0,0-1 0,-1 0 0,3-2 0,13-7 0,4-1 0,-1-2 0,-17 12 0,1-2 0,-2 0 0,0 3 0,6-4 0,-1 3 0,3-4 0,-4 2 0,3-5 0,-1 2 0,-9 9 0,-3 1 0,-2 3 631,25-19 0,-3 3-631,-30 23 0,-4 5 0,25-21 0,0-5 0,-9 9 0,-11 11 0,-8 7 2127,-6 7-2127,-2 2 3276,-11 11-3072,3-3 159,-8 8-363,8-4 0,-8 0 0,9 3 0,-9-2 0,3 4 0,-4 0 0,4 4 0,-4-3 0,0 7 0,-5-3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37.072"/>
    </inkml:context>
    <inkml:brush xml:id="br0">
      <inkml:brushProperty name="width" value="0.05" units="cm"/>
      <inkml:brushProperty name="height" value="0.05" units="cm"/>
      <inkml:brushProperty name="color" value="#E71224"/>
    </inkml:brush>
  </inkml:definitions>
  <inkml:trace contextRef="#ctx0" brushRef="#br0">164 185 24575,'0'8'0,"-10"-3"0,8 33 0,-20 0 0,19 7 0,-33 2 0,30-3 0,-35-11 0,37-4 0,-23-6 0,25 0 0,-8-21 0,10-5 0,17-27 0,-13 0 0,31-9 0,-31-5 0,32-4 0,-31 3 0,30-1 0,-30 9 0,22 6 0,-25 2 0,18 6 0,-1-10 0,-5 7 0,19 3 0,-19 3 0,14 17 0,-5-7 0,-1 10 0,-9 16 0,7-2 0,-18 15 0,8 0 0,0-5 0,-7 11 0,7-5 0,0 6 0,-7 7 0,8 2 0,-11 15 0,12 1 0,-9 1 0,9-3 0,-12-7 0,12 0 0,-9-7 0,8 2 0,-11-15 0,10-10 0,-7-2 0,7-7 0,-10 9 0,0-9 0,0-3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38.027"/>
    </inkml:context>
    <inkml:brush xml:id="br0">
      <inkml:brushProperty name="width" value="0.05" units="cm"/>
      <inkml:brushProperty name="height" value="0.05" units="cm"/>
      <inkml:brushProperty name="color" value="#E71224"/>
    </inkml:brush>
  </inkml:definitions>
  <inkml:trace contextRef="#ctx0" brushRef="#br0">189 180 24575,'-12'10'0,"-9"-8"0,9 8 0,-1-20 0,-7-3 0,18-22 0,-8 9 0,20-10 0,-8 7 0,18 15 0,-17-12 0,17 23 0,-8-7 0,11 10 0,-11 10 0,9 9 0,-19 5 0,9 4 0,-11-5 0,0-1 0,0 11 0,0-8 0,0 7 0,0-9 0,0-1 0,-10 1 0,8-1 0,-25 2 0,7 9 0,0-7 0,-7-3 0,25 3 0,-18-22 0,17 22 0,-17-23 0,7 7 0,-9 0 0,-1-8 0,0 8 0,21-10 0,4 0 0,21 0 0,5 0 0,3 0 0,5 0 0,0 0 0,17 0 0,-19 10 0,11-7 0,-32 7 0,-3-10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39.146"/>
    </inkml:context>
    <inkml:brush xml:id="br0">
      <inkml:brushProperty name="width" value="0.05" units="cm"/>
      <inkml:brushProperty name="height" value="0.05" units="cm"/>
      <inkml:brushProperty name="color" value="#E71224"/>
    </inkml:brush>
  </inkml:definitions>
  <inkml:trace contextRef="#ctx0" brushRef="#br0">23 0 24575,'-10'18'0,"8"-5"0,-8 44 0,10-19 0,0 0 0,0-20 0,0-8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0.088"/>
    </inkml:context>
    <inkml:brush xml:id="br0">
      <inkml:brushProperty name="width" value="0.05" units="cm"/>
      <inkml:brushProperty name="height" value="0.05" units="cm"/>
      <inkml:brushProperty name="color" value="#E71224"/>
    </inkml:brush>
  </inkml:definitions>
  <inkml:trace contextRef="#ctx0" brushRef="#br0">0 59 24575,'0'-23'0,"0"0"0,10 11 0,-7 18 0,17 8 0,-7 21 0,0-11 0,8-6 0,-19 15 0,18-17 0,-17 20 0,30-24 0,-28-2 0,18-10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1.455"/>
    </inkml:context>
    <inkml:brush xml:id="br0">
      <inkml:brushProperty name="width" value="0.05" units="cm"/>
      <inkml:brushProperty name="height" value="0.05" units="cm"/>
      <inkml:brushProperty name="color" value="#E71224"/>
    </inkml:brush>
  </inkml:definitions>
  <inkml:trace contextRef="#ctx0" brushRef="#br0">0 296 24575,'13'-10'0,"7"-3"0,-18-10 0,8 1 0,-10-7 0,10 15 0,-7-26 0,7 25 0,-10-21 0,0 13 0,0 1 0,0-1 0,0 0 0,0 21 0,0 20 0,11 22 0,-8 22 0,9 0 0,-12 16 0,13 1 0,-10 1 0,10-3 0,-13-7 0,0-9 0,0-1 0,0-15 0,0-8 0,0-9 0,0-31 0,0 9 0,0-23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2.744"/>
    </inkml:context>
    <inkml:brush xml:id="br0">
      <inkml:brushProperty name="width" value="0.05" units="cm"/>
      <inkml:brushProperty name="height" value="0.05" units="cm"/>
      <inkml:brushProperty name="color" value="#E71224"/>
    </inkml:brush>
  </inkml:definitions>
  <inkml:trace contextRef="#ctx0" brushRef="#br0">1 0 24575,'17'15'0,"-2"-2"0,16 35 0,-7-12 0,26 21 0,-13-21 0,20 4 0,-20-12 0,0-24 0,0 13 0,-7-17 0,9 0 0,-8 0 0,-7-10 0,2 8 0,-23-18 0,7 33 0,-10-3 0,0 27 0,0-1 0,-11 10 0,-8-12 0,4 5 0,-17-26 0,28 7 0,-22-18 0,23-15 0,3-3 0,2-25 0,26 9 0,-24-5 0,31-18 0,-15 20 0,1-12 0,12 23 0,-29 2 0,28 8 0,-28-12 0,22 22 0,-7-22 0,11 23 0,-10-17 0,7 17 0,-15-7 0,1 20 0,7-7 0,-18 17 0,19-2 0,-19 13 0,19-1 0,-18-1 0,7-7 0,-10 0 0,0 7 0,10-5 0,-8 5 0,8 0 0,-10 1 0,0 22 0,0-11 0,0 11 0,0-15 0,0-1 0,0-6 0,0 5 0,10-11 0,-7 15 0,7-14 0,-10 7 0,0-9 0,0-1 0,0-9 0,0-3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4.579"/>
    </inkml:context>
    <inkml:brush xml:id="br0">
      <inkml:brushProperty name="width" value="0.05" units="cm"/>
      <inkml:brushProperty name="height" value="0.05" units="cm"/>
      <inkml:brushProperty name="color" value="#E71224"/>
    </inkml:brush>
  </inkml:definitions>
  <inkml:trace contextRef="#ctx0" brushRef="#br0">77 143 24575,'-13'-16'0,"-7"-4"0,17-17 0,-8 1 0,11 5 0,0 29 0,0 22 0,12 42 0,-9 5 0,8 19 0,-11-15 0,0 7 0,-6-20 0,-1 0 0,4 23 0,-10 2 0,1-3 0,9-14 0,-8 31 0,11-66 0,0 3 0,10-10 0,8-5 0,6-9 0,5-10 0,0 0 0,8 0 0,14 0 0,4 0 0,12 0 0,-9 0 0,-2 0 0,-11 0 0,-2 0 0,-13 0 0,-1 0 0,-17 0 0,-2 0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4.947"/>
    </inkml:context>
    <inkml:brush xml:id="br0">
      <inkml:brushProperty name="width" value="0.05" units="cm"/>
      <inkml:brushProperty name="height" value="0.05" units="cm"/>
      <inkml:brushProperty name="color" value="#E71224"/>
    </inkml:brush>
  </inkml:definitions>
  <inkml:trace contextRef="#ctx0" brushRef="#br0">1 69 24575,'0'-23'0,"10"10"0,2 3 0,33 10 0,-4 0 0,20 0 0,-16 0 0,-8 0 0,-8 0 0,-6 0 0,-1 0 0,-10-10 0,-2 8 0,-10-8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5.540"/>
    </inkml:context>
    <inkml:brush xml:id="br0">
      <inkml:brushProperty name="width" value="0.05" units="cm"/>
      <inkml:brushProperty name="height" value="0.05" units="cm"/>
      <inkml:brushProperty name="color" value="#E71224"/>
    </inkml:brush>
  </inkml:definitions>
  <inkml:trace contextRef="#ctx0" brushRef="#br0">1 72 24575,'10'-13'0,"15"3"0,7 10 0,12 0 0,15-11 0,-10 8 0,19-7 0,-16 10 0,26-11 0,-32 8 0,15-8 0,-38 11 0,6 0 0,-5 0 0,-6 0 0,-8 0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6.065"/>
    </inkml:context>
    <inkml:brush xml:id="br0">
      <inkml:brushProperty name="width" value="0.05" units="cm"/>
      <inkml:brushProperty name="height" value="0.05" units="cm"/>
      <inkml:brushProperty name="color" value="#E71224"/>
    </inkml:brush>
  </inkml:definitions>
  <inkml:trace contextRef="#ctx0" brushRef="#br0">1 1 24575,'0'28'0,"0"33"0,0-11 0,11 25 0,-8-23 0,9 0 0,-12 0 0,0-7 0,0-2 0,0 4 0,0-14 0,0 11 0,0-30 0,0 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47.683"/>
    </inkml:context>
    <inkml:brush xml:id="br0">
      <inkml:brushProperty name="width" value="0.2" units="cm"/>
      <inkml:brushProperty name="height" value="0.2" units="cm"/>
      <inkml:brushProperty name="color" value="#E71224"/>
    </inkml:brush>
  </inkml:definitions>
  <inkml:trace contextRef="#ctx0" brushRef="#br0">1 2791 24575,'0'-26'0,"0"-26"0,0 6 0,0-41 0,27 0 0,-2-6 0,16 16-1228,-2 15 1,2-2 1227,-11 14 0,2 0 0,16-18 0,4-2 0,-7 5 0,0 2 0,-2 10 0,1 1-845,6-15 0,3-1 845,-1 9 0,1 1 0,-8 5 0,1 0 0,9-7 0,2 0 0,-8 7 0,1-2 0,10-14 0,0 0 0,-9 10 0,-3 3 26,-8 9 1,-2 1-27,-3 4 0,-2 2 0,16-22 0,-8 13 0,2 0 0,9-17 0,-16 26 0,0 0 0,18-25 0,-14 19 1080,10-11-1080,-28 30 1949,26-21-1949,-23 23 1063,17-22-1063,-27 30 0,4-6 0,-9 13 0,3-4 0,-4 5 0,-4 0 0,-1 4 0,-4 1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6.681"/>
    </inkml:context>
    <inkml:brush xml:id="br0">
      <inkml:brushProperty name="width" value="0.05" units="cm"/>
      <inkml:brushProperty name="height" value="0.05" units="cm"/>
      <inkml:brushProperty name="color" value="#E71224"/>
    </inkml:brush>
  </inkml:definitions>
  <inkml:trace contextRef="#ctx0" brushRef="#br0">3 211 24575,'0'-30'0,"10"1"0,-8 6 0,25 0 0,-13 10 0,25-14 0,-14 13 0,8-5 0,-10-1 0,-1 18 0,7-8 0,-5 10 0,5 0 0,3 0 0,-7 0 0,14 10 0,-1 11 0,-15 5 0,18 5 0,-27-8 0,14 0 0,-5 0 0,-11 5 0,9 3 0,-18 5 0,7 0 0,1 1 0,-8-1 0,8 24 0,-1-18 0,-7 11 0,8-24 0,-11-1 0,-10-14 0,7 13 0,-17-25 0,17 18 0,-30-17 0,17 7 0,-19 0 0,6-8 0,-2 8 0,-5-10 0,-1 0 0,-6 12 0,5-9 0,-6 8 0,8-11 0,-1 0 0,1 11 0,5-9 0,2 9 0,7-11 0,-1 0 0,0 0 0,11 0 0,2 0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7.250"/>
    </inkml:context>
    <inkml:brush xml:id="br0">
      <inkml:brushProperty name="width" value="0.05" units="cm"/>
      <inkml:brushProperty name="height" value="0.05" units="cm"/>
      <inkml:brushProperty name="color" value="#E71224"/>
    </inkml:brush>
  </inkml:definitions>
  <inkml:trace contextRef="#ctx0" brushRef="#br0">0 1 24575,'0'3'0,"0"1"0,0 31 0,0 2 0,0 16 0,0 9 0,0 2 0,0 2 0,0 19-307,0-19 1,0-2 306,0-2 151,0-10-151,11-8 0,-8-14 0,7-2 0,-10-25 0,0 4 0,0-17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7.721"/>
    </inkml:context>
    <inkml:brush xml:id="br0">
      <inkml:brushProperty name="width" value="0.05" units="cm"/>
      <inkml:brushProperty name="height" value="0.05" units="cm"/>
      <inkml:brushProperty name="color" value="#E71224"/>
    </inkml:brush>
  </inkml:definitions>
  <inkml:trace contextRef="#ctx0" brushRef="#br0">0 55 24575,'31'-14'0,"36"3"0,-14 11 0,35 0 0,-10 0 0,1 0 0,10-13 0,-1 10 0,-21-4 0,-1 1 0,11 6 0,21 0 0,-69 0 0,-17 0 0,-2 0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8.105"/>
    </inkml:context>
    <inkml:brush xml:id="br0">
      <inkml:brushProperty name="width" value="0.05" units="cm"/>
      <inkml:brushProperty name="height" value="0.05" units="cm"/>
      <inkml:brushProperty name="color" value="#E71224"/>
    </inkml:brush>
  </inkml:definitions>
  <inkml:trace contextRef="#ctx0" brushRef="#br0">272 0 24575,'0'45'0,"-12"6"0,9 1 0,-29 27-985,22-29 1,0 2 984,-8 2 0,-2 3 0,-8 29 0,0-1 0,10-35 0,1-3 0,-3 16 0,-1-10 635,-1-27-635,20 0 81,-8-32 0,10 20 0,0-24 1</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8.540"/>
    </inkml:context>
    <inkml:brush xml:id="br0">
      <inkml:brushProperty name="width" value="0.05" units="cm"/>
      <inkml:brushProperty name="height" value="0.05" units="cm"/>
      <inkml:brushProperty name="color" value="#E71224"/>
    </inkml:brush>
  </inkml:definitions>
  <inkml:trace contextRef="#ctx0" brushRef="#br0">1 133 24575,'0'-30'0,"16"0"0,-1 1 0,14 14 0,-16-11 0,7 23 0,-8 3 0,1 13 0,7 9 0,-18 1 0,19 5 0,-18 3 0,8 12 0,1 10 0,-9 0 0,9 15 0,-12 11-612,0 12 612,0 9 0,12-11 0,-8-12 0,20-7 0,-21-9 0,27-7 0,-26-17 0,29-6 0,-29-9 0,23 2 0,-25-12 0,8-2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8.832"/>
    </inkml:context>
    <inkml:brush xml:id="br0">
      <inkml:brushProperty name="width" value="0.05" units="cm"/>
      <inkml:brushProperty name="height" value="0.05" units="cm"/>
      <inkml:brushProperty name="color" value="#E71224"/>
    </inkml:brush>
  </inkml:definitions>
  <inkml:trace contextRef="#ctx0" brushRef="#br0">0 23 24575,'39'0'0,"-4"0"0,-12 0 0,6 0 0,5-10 0,-13 8 0,-1-8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49.942"/>
    </inkml:context>
    <inkml:brush xml:id="br0">
      <inkml:brushProperty name="width" value="0.05" units="cm"/>
      <inkml:brushProperty name="height" value="0.05" units="cm"/>
      <inkml:brushProperty name="color" value="#E71224"/>
    </inkml:brush>
  </inkml:definitions>
  <inkml:trace contextRef="#ctx0" brushRef="#br0">1 1 24575,'13'0'0,"7"0"0,43 0 0,7 0 0,9 0 0,9 0 0,-8 0 0,-10 0 0,-23 0 0,-32 0 0,-18 0 0,-9 0 0,2 0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50.305"/>
    </inkml:context>
    <inkml:brush xml:id="br0">
      <inkml:brushProperty name="width" value="0.05" units="cm"/>
      <inkml:brushProperty name="height" value="0.05" units="cm"/>
      <inkml:brushProperty name="color" value="#E71224"/>
    </inkml:brush>
  </inkml:definitions>
  <inkml:trace contextRef="#ctx0" brushRef="#br0">1 1 24575,'4'0'0,"6"0"0,26 0 0,30 0 0,-7 0 0,34 0 0,-13 0 0,-1 0 0,-16 0 0,-18 0 0,-16 10 0,-27-8 0,6 8 0,-18-10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50.610"/>
    </inkml:context>
    <inkml:brush xml:id="br0">
      <inkml:brushProperty name="width" value="0.05" units="cm"/>
      <inkml:brushProperty name="height" value="0.05" units="cm"/>
      <inkml:brushProperty name="color" value="#E71224"/>
    </inkml:brush>
  </inkml:definitions>
  <inkml:trace contextRef="#ctx0" brushRef="#br0">1 0 24575,'10'0'0,"2"11"0,55-9 0,-18 9 0,26-11 0,-5 0 0,10 0 0,8 0 0,-8 0 0,-7 0 0,-26 10 0,-18-7 0,-19 7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52.064"/>
    </inkml:context>
    <inkml:brush xml:id="br0">
      <inkml:brushProperty name="width" value="0.05" units="cm"/>
      <inkml:brushProperty name="height" value="0.05" units="cm"/>
      <inkml:brushProperty name="color" value="#E71224"/>
    </inkml:brush>
  </inkml:definitions>
  <inkml:trace contextRef="#ctx0" brushRef="#br0">23 138 24575,'-12'-10'0,"2"-3"0,10-10 0,0 1 0,16 9 0,-2-7 0,15 18 0,9-19 0,-5 18 0,13-8 0,-15 11 0,-3 0 0,1 0 0,-5 10 0,5-7 0,-17 23 0,9-6 0,-19 10 0,9-1 0,-11 13 0,0-14 0,-16 15 0,12-20 0,-30 7 0,19 1 0,-15 0 0,-5 20 0,9-17 0,-9 19 0,21-17 0,-13-5 0,23-2 0,-22-6 0,23 0 0,-17 9 0,18-1 0,-8 10 0,20-5 0,3-6 0,0-11 0,-3-9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4:10.963"/>
    </inkml:context>
    <inkml:brush xml:id="br0">
      <inkml:brushProperty name="width" value="0.05" units="cm"/>
      <inkml:brushProperty name="height" value="0.05" units="cm"/>
    </inkml:brush>
  </inkml:definitions>
  <inkml:trace contextRef="#ctx0" brushRef="#br0">1 0 24575,'0'0'0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3:52.621"/>
    </inkml:context>
    <inkml:brush xml:id="br0">
      <inkml:brushProperty name="width" value="0.05" units="cm"/>
      <inkml:brushProperty name="height" value="0.05" units="cm"/>
      <inkml:brushProperty name="color" value="#E71224"/>
    </inkml:brush>
  </inkml:definitions>
  <inkml:trace contextRef="#ctx0" brushRef="#br0">25 0 24575,'-11'29'0,"9"1"0,-9 7 0,11-7 0,0-2 0,16-15 0,4-3 0,20-10 0,-2 0 0,-4-10 0,-5 7 0,-17-17 0,-2 1 0,-10-5 0,-10 5 0,-3-1 0,-9 18 0,-1-8 0,0 10 0,-5 0 0,13 0 0,-1 0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3.117"/>
    </inkml:context>
    <inkml:brush xml:id="br0">
      <inkml:brushProperty name="width" value="0.05" units="cm"/>
      <inkml:brushProperty name="height" value="0.05" units="cm"/>
      <inkml:brushProperty name="color" value="#E71224"/>
    </inkml:brush>
  </inkml:definitions>
  <inkml:trace contextRef="#ctx0" brushRef="#br0">0 23 24575,'16'-9'0,"-1"-5"0,14 41 0,4-3 0,-7 13 0,7 4 0,-8-5 0,-1 0 0,0 1 0,-1-7 0,1-1 0,-2 3 0,7-17 0,-15 15 0,12-27 0,-24 7 0,8-10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3.575"/>
    </inkml:context>
    <inkml:brush xml:id="br0">
      <inkml:brushProperty name="width" value="0.05" units="cm"/>
      <inkml:brushProperty name="height" value="0.05" units="cm"/>
      <inkml:brushProperty name="color" value="#E71224"/>
    </inkml:brush>
  </inkml:definitions>
  <inkml:trace contextRef="#ctx0" brushRef="#br0">371 1 24575,'-12'10'0,"-9"-8"0,19 24 0,-18-2 0,0 15 0,-5 1 0,-6-2 0,7-2 0,-1 0 0,-6 2 0,-14 2 0,20-1 0,-21-15 0,42 2 0,-23-24 0,25 8 0,-8-10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4.331"/>
    </inkml:context>
    <inkml:brush xml:id="br0">
      <inkml:brushProperty name="width" value="0.05" units="cm"/>
      <inkml:brushProperty name="height" value="0.05" units="cm"/>
      <inkml:brushProperty name="color" value="#E71224"/>
    </inkml:brush>
  </inkml:definitions>
  <inkml:trace contextRef="#ctx0" brushRef="#br0">13 3 24575,'-13'-3'0,"13"6"0,3 19 0,17 7 0,-17 1 0,25 7 0,-24 0 0,31 2 0,-31-9 0,24 0 0,-26-8 0,18 1 0,-7-11 0,-1-2 0,-2-10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4.789"/>
    </inkml:context>
    <inkml:brush xml:id="br0">
      <inkml:brushProperty name="width" value="0.05" units="cm"/>
      <inkml:brushProperty name="height" value="0.05" units="cm"/>
      <inkml:brushProperty name="color" value="#E71224"/>
    </inkml:brush>
  </inkml:definitions>
  <inkml:trace contextRef="#ctx0" brushRef="#br0">345 34 24575,'10'-13'0,"-8"-7"0,8 34 0,-10-10 0,0 24 0,-17 2 0,13 7 0,-32 11 0,20 4 0,-18 9 0,1 1 0,3 7 0,-4 0 0,7 0 0,11-7 0,-15 22 0,8-24 0,0 17 0,-6-31 0,26-3 0,-8-6 0,11-27 0,0 4 0,0-24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5.606"/>
    </inkml:context>
    <inkml:brush xml:id="br0">
      <inkml:brushProperty name="width" value="0.05" units="cm"/>
      <inkml:brushProperty name="height" value="0.05" units="cm"/>
      <inkml:brushProperty name="color" value="#E71224"/>
    </inkml:brush>
  </inkml:definitions>
  <inkml:trace contextRef="#ctx0" brushRef="#br0">0 1 24575,'10'7'0,"3"4"0,11 29 0,6-2 0,3 0 0,6 0 0,-7 0 0,-12-7 0,7-1 0,-23-7 0,22-10 0,-23-3 0,7-10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5.898"/>
    </inkml:context>
    <inkml:brush xml:id="br0">
      <inkml:brushProperty name="width" value="0.05" units="cm"/>
      <inkml:brushProperty name="height" value="0.05" units="cm"/>
      <inkml:brushProperty name="color" value="#E71224"/>
    </inkml:brush>
  </inkml:definitions>
  <inkml:trace contextRef="#ctx0" brushRef="#br0">321 0 24575,'-22'0'0,"-2"16"0,11-2 0,-14 16 0,-5 16 0,-2-11 0,-7 13 0,18-20 0,0-5 0,0-11 0,11 14 0,-14-21 0,21 21 0,-11-24 0,16 8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6.318"/>
    </inkml:context>
    <inkml:brush xml:id="br0">
      <inkml:brushProperty name="width" value="0.05" units="cm"/>
      <inkml:brushProperty name="height" value="0.05" units="cm"/>
      <inkml:brushProperty name="color" value="#E71224"/>
    </inkml:brush>
  </inkml:definitions>
  <inkml:trace contextRef="#ctx0" brushRef="#br0">5 78 24575,'10'-39'0,"-7"4"0,7 32 0,-10 5 0,0 27 0,0 8 0,0 8 0,0 7 0,-12 8 0,9 1 0,-10 1 0,13-10 0,0-8 0,0-14 0,0-2 0,0-5 0,0-1 0,0-9 0,0-3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7.215"/>
    </inkml:context>
    <inkml:brush xml:id="br0">
      <inkml:brushProperty name="width" value="0.05" units="cm"/>
      <inkml:brushProperty name="height" value="0.05" units="cm"/>
      <inkml:brushProperty name="color" value="#E71224"/>
    </inkml:brush>
  </inkml:definitions>
  <inkml:trace contextRef="#ctx0" brushRef="#br0">0 47 24575,'10'-13'0,"-7"19"0,30 10 0,-17 13 0,26 2 0,-11-6 0,6 6 0,7-6 0,-6-11 0,6 14 0,-7-23 0,-6 12 0,-2-7 0,-7-8 0,1 8 0,-11 0 0,-2 3 0,-10 9 0,-10 1 0,8-1 0,-18-9 0,17 13 0,-17-12 0,17-5 0,9-29 0,8-7 0,5-12 0,8 9 0,-22-1 0,29-8 0,-29 2 0,46-35 0,-42 33 0,36-14 0,-43 26 0,18 23 0,-7-12 0,10 32 0,-11 11 0,9 5 0,-18 4 0,7 2 0,-10-5 0,0 14 0,0-11 0,0 7 0,0 2 0,0 7 0,0 0 0,0 23 0,0-17 0,0 17 0,0-30 0,10-2 0,-7-7 0,8-5 0,-11 3 0,0-19 0,0 1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7.870"/>
    </inkml:context>
    <inkml:brush xml:id="br0">
      <inkml:brushProperty name="width" value="0.05" units="cm"/>
      <inkml:brushProperty name="height" value="0.05" units="cm"/>
      <inkml:brushProperty name="color" value="#E71224"/>
    </inkml:brush>
  </inkml:definitions>
  <inkml:trace contextRef="#ctx0" brushRef="#br0">30 128 24575,'0'-31'0,"0"3"0,10 5 0,3 10 0,-1-7 0,14 18 0,-12-8 0,21 10 0,-21 10 0,12-8 0,-23 24 0,17-12 0,-18 15 0,8-7 0,0 1 0,-7 13 0,7-11 0,-26 12 0,1-15 0,-13-9 0,3 21 0,2-29 0,-2 35 0,3-36 0,-3 28 0,3-18 0,-2 5 0,12 1 0,18-18 0,14 8 0,16-10 0,8 0 0,1 12 0,14-9 0,-5 8 0,-1-11 0,-16 10 0,-9-7 0,1 7 0,-15 0 0,2-8 0,-16 8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05.280"/>
    </inkml:context>
    <inkml:brush xml:id="br0">
      <inkml:brushProperty name="width" value="0.05" units="cm"/>
      <inkml:brushProperty name="height" value="0.05" units="cm"/>
    </inkml:brush>
  </inkml:definitions>
  <inkml:trace contextRef="#ctx0" brushRef="#br0">0 37 24575,'0'-17'0,"0"0"0,0 15 0,0 21 0,0 2 0,0 18 0,0-14 0,0-1 0,0 5 0,0-11 0,0-4 0,0-7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9.836"/>
    </inkml:context>
    <inkml:brush xml:id="br0">
      <inkml:brushProperty name="width" value="0.05" units="cm"/>
      <inkml:brushProperty name="height" value="0.05" units="cm"/>
      <inkml:brushProperty name="color" value="#E71224"/>
    </inkml:brush>
  </inkml:definitions>
  <inkml:trace contextRef="#ctx0" brushRef="#br0">1 1 24575,'29'0'0,"-5"10"0,4 2 0,1 11 0,2 7 0,1 1 0,-13 14 0,2 3 0,-18-8 0,17-2 0,-18-15 0,18-1 0,-17 1 0,23 0 0,-22 0 0,22 0 0,-23-1 0,7 1 0,0 5 0,-7 3 0,8 5 0,-11 0 0,0 1 0,0-1 0,10 17 0,-7-13 0,8 29 0,-11-29 0,0 13 0,0-10 0,0 25 0,-12-10 0,9 17 0,-26-29 0,25 5 0,-31-11 0,31 3 0,-23-11 0,24 3 0,-17-21 0,17 2 0,-7-16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09.112"/>
    </inkml:context>
    <inkml:brush xml:id="br0">
      <inkml:brushProperty name="width" value="0.05" units="cm"/>
      <inkml:brushProperty name="height" value="0.05" units="cm"/>
      <inkml:brushProperty name="color" value="#E71224"/>
    </inkml:brush>
  </inkml:definitions>
  <inkml:trace contextRef="#ctx0" brushRef="#br0">0 1 24575,'30'0'0,"-1"0"0,-6 0 0,5 0 0,-4 0 0,-5 0 0,-9 0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09.803"/>
    </inkml:context>
    <inkml:brush xml:id="br0">
      <inkml:brushProperty name="width" value="0.05" units="cm"/>
      <inkml:brushProperty name="height" value="0.05" units="cm"/>
      <inkml:brushProperty name="color" value="#E71224"/>
    </inkml:brush>
  </inkml:definitions>
  <inkml:trace contextRef="#ctx0" brushRef="#br0">1 45 24575,'28'-12'0,"-4"2"0,11 10 0,-5 0 0,1 0 0,-3 0 0,-5-10 0,5 7 0,-4-7 0,-5 10 0,-9 0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0.582"/>
    </inkml:context>
    <inkml:brush xml:id="br0">
      <inkml:brushProperty name="width" value="0.05" units="cm"/>
      <inkml:brushProperty name="height" value="0.05" units="cm"/>
      <inkml:brushProperty name="color" value="#E71224"/>
    </inkml:brush>
  </inkml:definitions>
  <inkml:trace contextRef="#ctx0" brushRef="#br0">1 1 24575,'0'20'0,"0"-6"0,0 40 0,0-18 0,0 0 0,10 33 0,-7-24 0,8 23 0,-11-31 0,0-7 0,0-1 0,0 3 0,0-7 0,0 8 0,10-21 0,2 8 0,1-18 0,-3 8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1.409"/>
    </inkml:context>
    <inkml:brush xml:id="br0">
      <inkml:brushProperty name="width" value="0.05" units="cm"/>
      <inkml:brushProperty name="height" value="0.05" units="cm"/>
      <inkml:brushProperty name="color" value="#E71224"/>
    </inkml:brush>
  </inkml:definitions>
  <inkml:trace contextRef="#ctx0" brushRef="#br0">136 23 24575,'-10'-13'0,"-3"3"0,1 26 0,-8-12 0,17 29 0,-17-29 0,18 35 0,-19-23 0,19 19 0,-8-12 0,0-1 0,7 7 0,-7 1 0,10 0 0,0 5 0,0-11 0,0 5 0,0 0 0,0-5 0,10 4 0,-7-5 0,23 0 0,-12 0 0,15-10 0,-6 13 0,-1-22 0,8 12 0,-6-16 0,5-10 0,-7 8 0,-9-25 0,13 12 0,-22-14 0,38-15 0,-35 16 0,19-15 0,-26 20 0,10 0 0,-8 1 0,8-1 0,-10 1 0,0-1 0,0-6 0,-16 15 0,12-19 0,-35 29 0,23-22 0,-20 24 0,-3-9 0,12 11 0,-12 0 0,27 0 0,2 0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12.263"/>
    </inkml:context>
    <inkml:brush xml:id="br0">
      <inkml:brushProperty name="width" value="0.05" units="cm"/>
      <inkml:brushProperty name="height" value="0.05" units="cm"/>
      <inkml:brushProperty name="color" value="#E71224"/>
    </inkml:brush>
  </inkml:definitions>
  <inkml:trace contextRef="#ctx0" brushRef="#br0">113 0 24575,'-12'10'0,"-8"-7"0,17 17 0,-17-18 0,18 24 0,-19-22 0,19 36 0,-8-25 0,0 21 0,7-14 0,-7 1 0,10-1 0,0 1 0,0-1 0,0 1 0,0-1 0,0 1 0,0-1 0,10 11 0,3-2 0,10 3 0,6-15 0,-14 1 0,17-18 0,-12 8 0,16-10 0,-5 0 0,-3 0 0,-5 0 0,-1 0 0,-9-10 0,13 8 0,-6-19 0,17 7 0,-7-9 0,-1-7 0,-5 0 0,-11-7 0,8 1 0,-18-1 0,8 7 0,-21 1 0,-3 6 0,-9 1 0,-8-8 0,5 15 0,-5-12 0,1 24 0,-1-7 0,-7-1 0,1 9 0,-1-9 0,17 1 0,4 7 0,16-7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2.538"/>
    </inkml:context>
    <inkml:brush xml:id="br0">
      <inkml:brushProperty name="width" value="0.05" units="cm"/>
      <inkml:brushProperty name="height" value="0.05" units="cm"/>
      <inkml:brushProperty name="color" value="#E71224"/>
    </inkml:brush>
  </inkml:definitions>
  <inkml:trace contextRef="#ctx0" brushRef="#br0">113 104 24575,'0'-23'0,"0"1"0,0-1 0,0 1 0,-10 9 0,-2 13 0,-1 12 0,-7 1 0,18 7 0,-9-8 0,1 1 0,8 7 0,-8-1 0,0 5 0,7 10 0,-7-3 0,10-1 0,0 12 0,0-17 0,0 17 0,0-12 0,0 0 0,0 5 0,0-5 0,10 1 0,-7-3 0,7 1 0,0 5 0,-8-3 0,18-8 0,-17-3 0,17-8 0,-18 11 0,18-11 0,-17 14 0,7-12 0,0 5 0,-8 7 0,18-22 0,-17 35 0,23-12 0,-6 12 0,16-6 0,-15-3 0,11-16 0,-28 18 0,38-18 0,-25 5 0,21 1 0,-15-18 0,-11 18 0,8-17 0,-17 17 0,7-18 0,-10 8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4.509"/>
    </inkml:context>
    <inkml:brush xml:id="br0">
      <inkml:brushProperty name="width" value="0.05" units="cm"/>
      <inkml:brushProperty name="height" value="0.05" units="cm"/>
      <inkml:brushProperty name="color" value="#E71224"/>
    </inkml:brush>
  </inkml:definitions>
  <inkml:trace contextRef="#ctx0" brushRef="#br0">0 68 24575,'0'-22'0,"0"-1"0,10 10 0,3 3 0,15 10 0,-14 17 0,19-3 0,-29 15 0,23 17 0,-14-12 0,0 19 0,-2-17 0,-11 0 0,0 1 0,10-7 0,-7 5 0,7-11 0,-20-29 0,7-7 0,-7-31 0,21 6 0,-9-6 0,20 5 0,-19 0 0,17 9 0,-17 7 0,23-2 0,-5-6 0,10 15 0,5-13 0,-6 25 0,6-8 0,-16 21 0,7-7 0,-25 23 0,18-12 0,-17 15 0,7-7 0,0 1 0,-8 5 0,8-3 0,-10 3 0,0-5 0,0 5 0,0-30 0,0-6 0,10-23 0,-7-2 0,7 10 0,0 1 0,-8-7 0,18 15 0,-17-13 0,23 25 0,-12-8 0,14 0 0,-5 7 0,6-7 0,-5 10 0,-6 16 0,2-2 0,-17 15 0,7-6 0,-10-1 0,0 1 0,10-1 0,-8 1 0,8 5 0,-10 2 0,0 7 0,0-7 0,-10-1 0,8-7 0,-8 1 0,10-11 0,0-2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5.199"/>
    </inkml:context>
    <inkml:brush xml:id="br0">
      <inkml:brushProperty name="width" value="0.05" units="cm"/>
      <inkml:brushProperty name="height" value="0.05" units="cm"/>
      <inkml:brushProperty name="color" value="#E71224"/>
    </inkml:brush>
  </inkml:definitions>
  <inkml:trace contextRef="#ctx0" brushRef="#br0">166 96 24575,'0'-36'0,"0"5"0,-11 13 0,-1 8 0,-11 26 0,-9 12 0,17 5 0,-14 4 0,27-5 0,-8-1 0,10 3 0,10-15 0,8-9 0,6-10 0,5 0 0,-6-16 0,0 2 0,-10-15 0,8 0 0,-18-1 0,7-1 0,-10-4 0,0 37 0,0-4 0,0 37 0,0 2 0,0 16 0,13 17 0,-10 9 0,11 10 0,-14-34 0,0 0 0,0 30 0,0-30 0,0-1 0,0 17 0,0-1 0,-11-18 0,-3-8 0,-9-14 0,-1-11 0,-5 1 0,5-17 0,-5 8 0,7-11 0,9-17 0,-13 3 0,22-15 0,-12 5 0,16-9 0,0 8 0,16-8 0,-2 10 0,21-1 0,-21 11 0,2 2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5.701"/>
    </inkml:context>
    <inkml:brush xml:id="br0">
      <inkml:brushProperty name="width" value="0.05" units="cm"/>
      <inkml:brushProperty name="height" value="0.05" units="cm"/>
      <inkml:brushProperty name="color" value="#E71224"/>
    </inkml:brush>
  </inkml:definitions>
  <inkml:trace contextRef="#ctx0" brushRef="#br0">394 135 24575,'0'-23'0,"0"-13"0,-10 4 0,-3 5 0,-24 11 0,12 16 0,-20 24 0,-11 25 0,8 10 0,-17 14 0,30-19 0,14-1 0,-3-1 0,22 0 0,-10 0 0,56 21 0,-17-28 0,38 2 0,-22-25 0,2-19 0,7 8 0,0-11 0,16 0 0,-25 0 0,9 0 0,-40-10 0,-2 8 0,-10-8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06.246"/>
    </inkml:context>
    <inkml:brush xml:id="br0">
      <inkml:brushProperty name="width" value="0.05" units="cm"/>
      <inkml:brushProperty name="height" value="0.05" units="cm"/>
    </inkml:brush>
  </inkml:definitions>
  <inkml:trace contextRef="#ctx0" brushRef="#br0">1 0 24575,'0'28'0,"0"-1"0,0-4 0,8-2 0,-6-4 0,17-8 0,-16 16 0,27-8 0,-14 3 0,4 4 0,5-21 0,-22 17 0,16-18 0,-9 13 0,7-13 0,-8 13 0,-2-1 0,-20 21 0,10 1 0,-24 12 0,15-9 0,-4 1 0,-11 0 0,13-1 0,-6-4 0,-2-1 0,19-7 0,-18 1 0,19-5 0,-6-2 0,8-11 0,0-3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6.249"/>
    </inkml:context>
    <inkml:brush xml:id="br0">
      <inkml:brushProperty name="width" value="0.05" units="cm"/>
      <inkml:brushProperty name="height" value="0.05" units="cm"/>
      <inkml:brushProperty name="color" value="#E71224"/>
    </inkml:brush>
  </inkml:definitions>
  <inkml:trace contextRef="#ctx0" brushRef="#br0">234 46 24575,'-10'-23'0,"-2"11"0,-17 2 0,5 10 0,-5 0 0,6 0 0,0 16 0,0-2 0,10 15 0,-14-6 0,23 0 0,-12 0 0,16-1 0,0 1 0,17 6 0,-2-14 0,20 2 0,-4-17 0,5 0 0,0 0 0,-5 0 0,-2-16 0,-6 2 0,-10-15 0,7-10 0,-18 12 0,8-12 0,-10 17 0,-10 25 0,7 7 0,-8 27 0,11-1 0,0 1 0,0 3 0,0-3 0,16-13 0,-2-8 0,21-16 0,-21 0 0,2 0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6.657"/>
    </inkml:context>
    <inkml:brush xml:id="br0">
      <inkml:brushProperty name="width" value="0.05" units="cm"/>
      <inkml:brushProperty name="height" value="0.05" units="cm"/>
      <inkml:brushProperty name="color" value="#E71224"/>
    </inkml:brush>
  </inkml:definitions>
  <inkml:trace contextRef="#ctx0" brushRef="#br0">270 95 24575,'0'-23'0,"0"-6"0,0 5 0,-10 6 0,-16 19 0,0 2 0,-18 33 0,19-14 0,-8 30 0,8-7 0,-2 15 0,12-6 0,-9 5 0,21-7 0,-8-7 0,11-2 0,17-5 0,-3-8 0,16 0 0,-8-7 0,1-11 0,52 9 0,-27-19 0,44 9 0,-41-11 0,1-11 0,-23 8 0,-6-9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7.165"/>
    </inkml:context>
    <inkml:brush xml:id="br0">
      <inkml:brushProperty name="width" value="0.05" units="cm"/>
      <inkml:brushProperty name="height" value="0.05" units="cm"/>
      <inkml:brushProperty name="color" value="#E71224"/>
    </inkml:brush>
  </inkml:definitions>
  <inkml:trace contextRef="#ctx0" brushRef="#br0">227 130 24575,'0'-30'0,"0"1"0,0 0 0,-17 15 0,3 8 0,-15 25 0,5 11 0,-24 52 0,29-27 0,-9-8 0,4-1 0,19 6 0,-14 2 0,19-2 0,0-7 0,10 24 0,3-32 0,23 19 0,-11-43 0,11-1 0,-7-12 0,24 0 0,-3-19 0,6 4 0,-18-22 0,-14 0 0,-11-16 0,12-17 0,-22 11 0,-3-1 0,13-22 0,-19 25 0,-6 5 0,-4 6 0,-16 1 0,19 15 0,-14 11 0,13 9 0,-16 26 0,17-12 0,2 12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7.795"/>
    </inkml:context>
    <inkml:brush xml:id="br0">
      <inkml:brushProperty name="width" value="0.05" units="cm"/>
      <inkml:brushProperty name="height" value="0.05" units="cm"/>
      <inkml:brushProperty name="color" value="#E71224"/>
    </inkml:brush>
  </inkml:definitions>
  <inkml:trace contextRef="#ctx0" brushRef="#br0">181 1 24575,'23'0'0,"-1"0"0,1 0 0,-1 0 0,1 0 0,5 10 0,-3 9 0,-6 6 0,-8 4 0,-11-7 0,0 1 0,0-1 0,-10-9 0,7 7 0,-17-18 0,7 8 0,17-10 0,0 0 0,15 10 0,1-7 0,-18 17 0,8-8 0,-10 17 0,0-5 0,0 11 0,0-11 0,0 4 0,0-5 0,-11 6 0,9-5 0,-25-6 0,12-8 0,-27-10 0,-22 0 0,12 0 0,-25-18 0,31 13 0,16-13 0,7 18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9.121"/>
    </inkml:context>
    <inkml:brush xml:id="br0">
      <inkml:brushProperty name="width" value="0.05" units="cm"/>
      <inkml:brushProperty name="height" value="0.05" units="cm"/>
      <inkml:brushProperty name="color" value="#E71224"/>
    </inkml:brush>
  </inkml:definitions>
  <inkml:trace contextRef="#ctx0" brushRef="#br0">1 198 24575,'22'0'0,"1"0"0,-1 0 0,1 0 0,-1 0 0,1 0 0,-1-10 0,8-10 0,-16-5 0,4-5 0,-18 8 0,0-1 0,0 0 0,-10 1 0,-9 9 0,-12 3 0,1 10 0,0 16 0,8-2 0,-9 38 0,17-17 0,-4 19 0,18-18 0,0 0 0,11 1 0,8-6 0,19-12 0,8 10 0,14-25 0,3 15 0,6-19 0,0 0 0,9-23 0,-27 8 0,-10-26 0,-20 10 0,-18-9 0,-3 2 0,-19 14 0,-19 8 0,6 26 0,-4 12 0,7 4 0,15 7 0,-2-10 0,16-1 0,0 7 0,16-15 0,-2 2 0,21-16 0,-5 0 0,6 0 0,2-17 0,-8 2 0,0-14 0,-17 0 0,7-2 0,-17-15 0,18 23 0,-19-13 0,8 43 0,-10 2 0,0 28 0,0 15 0,0 18 0,0 10-725,0 17 725,-7-47 0,0 0 0,4 50 0,-11-11 0,14-19 0,-12-11 0,9-14 0,-8-18 0,11-10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9.429"/>
    </inkml:context>
    <inkml:brush xml:id="br0">
      <inkml:brushProperty name="width" value="0.05" units="cm"/>
      <inkml:brushProperty name="height" value="0.05" units="cm"/>
      <inkml:brushProperty name="color" value="#E71224"/>
    </inkml:brush>
  </inkml:definitions>
  <inkml:trace contextRef="#ctx0" brushRef="#br0">0 158 24575,'14'31'0,"-4"-3"0,0-5 0,-7 5 0,17-14 0,-8 3 0,17-17 0,-4-17 0,11-4 0,-11-10 0,-5 1 0,11-31 0,-26 29 0,17-30 0,-22 40 0,0 9 0,0 3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9.704"/>
    </inkml:context>
    <inkml:brush xml:id="br0">
      <inkml:brushProperty name="width" value="0.05" units="cm"/>
      <inkml:brushProperty name="height" value="0.05" units="cm"/>
      <inkml:brushProperty name="color" value="#E71224"/>
    </inkml:brush>
  </inkml:definitions>
  <inkml:trace contextRef="#ctx0" brushRef="#br0">16 1 24575,'0'33'0,"0"0"0,0 60 0,14-4-1419,-11 10 1419,4-49 0,0 0 0,-7 47 0,0-17 31,-5-28 1,-1-2-32,4 5 330,-9 13-330,1-56 0,7-2 0,-7-10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4:29.886"/>
    </inkml:context>
    <inkml:brush xml:id="br0">
      <inkml:brushProperty name="width" value="0.05" units="cm"/>
      <inkml:brushProperty name="height" value="0.05" units="cm"/>
      <inkml:brushProperty name="color" value="#E71224"/>
    </inkml:brush>
  </inkml:definitions>
  <inkml:trace contextRef="#ctx0" brushRef="#br0">1 37 24575,'35'-21'0,"4"5"0,13 16 0,7 0 0,3 0 0,-11 6 0,-2 1 0,-3-4 0,15 9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04.902"/>
    </inkml:context>
    <inkml:brush xml:id="br0">
      <inkml:brushProperty name="width" value="0.05" units="cm"/>
      <inkml:brushProperty name="height" value="0.05" units="cm"/>
    </inkml:brush>
  </inkml:definitions>
  <inkml:trace contextRef="#ctx0" brushRef="#br0">1 250 24575,'0'-23'0,"0"0"0,10 1 0,-8-1 0,8 0 0,-10 1 0,0 25 0,0 1 0,0 25 0,11 0 0,-8 1 0,18 6 0,-18 1 0,25 0 0,-13 0 0,16 0 0,-7 0 0,0-1 0,1 7 0,11 25 0,-7-17 0,7 15 0,-11-22 0,10 10 0,-7-7 0,-4 6 0,3-22 0,-23-2 0,22-6 0,-24-21 0,18-4 0,-17-21 0,7 0 0,0 1 0,-8-1 0,19-6 0,-18-1 0,8-7 0,-1-15 0,-7 11 0,18-12 0,-18 17 0,8-8 0,0 6 0,-9-6 0,20 8 0,-20-1 0,9 1 0,0-1 0,-8 1 0,7-8 0,0 12 0,-7-10 0,17 18 0,-7-11 0,0 11 0,-3-5 0,-10 6 0,0 1 0,0 9 0,0 3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06.198"/>
    </inkml:context>
    <inkml:brush xml:id="br0">
      <inkml:brushProperty name="width" value="0.05" units="cm"/>
      <inkml:brushProperty name="height" value="0.05" units="cm"/>
    </inkml:brush>
  </inkml:definitions>
  <inkml:trace contextRef="#ctx0" brushRef="#br0">0 166 24575,'10'-13'0,"3"3"0,22 22 0,-19 1 0,25 18 0,-37 0 0,24 6 0,-25 16 0,7-13 0,1 13 0,-8-17 0,7-6 0,-10-1 0,0-7 0,0-25 0,0-8 0,12-32 0,-9-2 0,8-7 0,-11-1 0,12 1 0,-9-3 0,24 15 0,-6 1 0,10 9 0,-3 16 0,2-13 0,7 24 0,-5 2 0,3 4 0,-10 30 0,-3-17 0,12 39 0,-9-27 0,-2 14 0,-13-13 0,-10-5 0,0-22 0,0-6 0,0-45 0,0 21 0,0-14 0,0 19 0,10 0 0,3-5 0,24-5 0,-4 1 0,6 11 0,-10 10 0,-7 11 0,12 26 0,4-8 0,-12 28 0,15-13 0,-37 3 0,24 2 0,-25-2 0,18 17 0,-18-13 0,7 13 0,-10-17 0,0-6 0,0-1 0,0-1 0,0-30 0,0 14 0,0-28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07.661"/>
    </inkml:context>
    <inkml:brush xml:id="br0">
      <inkml:brushProperty name="width" value="0.05" units="cm"/>
      <inkml:brushProperty name="height" value="0.05" units="cm"/>
    </inkml:brush>
  </inkml:definitions>
  <inkml:trace contextRef="#ctx0" brushRef="#br0">342 34 24575,'-12'-9'0,"-3"1"0,-8 8 0,9-7 0,-6 5 0,5-6 0,-8 8 0,-3 0 0,-8 9 0,9-6 0,-8 13 0,16-2 0,-7 20 0,13-4 0,-11 4 0,20-8 0,-13-4 0,13 18 0,-6-10 0,8 9 0,0-16 0,0-1 0,7-6 0,3 1 0,6-7 0,7 10 0,0-17 0,5 18 0,10-19 0,-3 6 0,5-8 0,-8 9 0,-5-7 0,-4 6 0,-2-8 0,-4 0 0,0 0 0,-7-8 0,5 6 0,-14-5 0,7 7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06.655"/>
    </inkml:context>
    <inkml:brush xml:id="br0">
      <inkml:brushProperty name="width" value="0.05" units="cm"/>
      <inkml:brushProperty name="height" value="0.05" units="cm"/>
    </inkml:brush>
  </inkml:definitions>
  <inkml:trace contextRef="#ctx0" brushRef="#br0">1 0 24575,'0'4'0,"0"13"0,12 66 0,-9-14 0,3-19 0,1 0 0,6 28 0,-10 11-1496,10 1 1496,-13-1 0,12-11-318,-9 6 318,9-25 0,-2 1 0,-7-31 0,7-17 0,-10-2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07.549"/>
    </inkml:context>
    <inkml:brush xml:id="br0">
      <inkml:brushProperty name="width" value="0.05" units="cm"/>
      <inkml:brushProperty name="height" value="0.05" units="cm"/>
    </inkml:brush>
  </inkml:definitions>
  <inkml:trace contextRef="#ctx0" brushRef="#br0">1 31 24575,'0'-30'0,"0"42"0,11 8 0,4 48 0,0 1 0,1-6 0,1 3 0,-7-16 0,-2 0 0,4 15 0,0-2 0,1 15 0,-1-17 0,-9-8 0,8-10 0,-11-13 0,10-1 0,3-17 0,-1-2 0,-2-10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07.782"/>
    </inkml:context>
    <inkml:brush xml:id="br0">
      <inkml:brushProperty name="width" value="0.05" units="cm"/>
      <inkml:brushProperty name="height" value="0.05" units="cm"/>
    </inkml:brush>
  </inkml:definitions>
  <inkml:trace contextRef="#ctx0" brushRef="#br0">0 105 24575,'23'-12'0,"14"-11"0,33 20 0,-8-3 0,4 0 0,-16 6 0,0 0 0,16-6 0,-4 0 0,8 2 0,-10-8 0,-8 1 0,-14 8 0,-12-9 0,-16 12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08.098"/>
    </inkml:context>
    <inkml:brush xml:id="br0">
      <inkml:brushProperty name="width" value="0.05" units="cm"/>
      <inkml:brushProperty name="height" value="0.05" units="cm"/>
    </inkml:brush>
  </inkml:definitions>
  <inkml:trace contextRef="#ctx0" brushRef="#br0">32 46 24575,'-27'-32'0,"23"19"0,8 43 0,32 16 0,-31 0 0,25 15 0,-27 9 0,24 19-496,-24 1 496,23-1 0,-23-19 0,28-9 0,-27-9 0,32-4 0,-32-4 0,24-23 0,-26 11 0,18-28 0,-17 13 0,7-17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08.781"/>
    </inkml:context>
    <inkml:brush xml:id="br0">
      <inkml:brushProperty name="width" value="0.05" units="cm"/>
      <inkml:brushProperty name="height" value="0.05" units="cm"/>
    </inkml:brush>
  </inkml:definitions>
  <inkml:trace contextRef="#ctx0" brushRef="#br0">267 46 24575,'-10'-13'0,"-2"-7"0,-11 18 0,-6-8 0,-8 10 0,5 10 0,-4-8 0,12 47 0,-6-21 0,14 31 0,-2-21 0,18-2 0,0-6 0,0-1 0,33 5 0,-8-8 0,28-2 0,-17-13 0,-5-11 0,-3 0 0,-5-10 0,-1 8 0,-9-25 0,7 13 0,-18-21 0,8 5 0,-10-14 0,0 6 0,0-5 0,0 12 0,-10 2 0,8 47 0,10 5 0,-3 30 0,30-7 0,-30-10 0,23 2 0,-26-8 0,19-1 0,-18-7 0,17 1 0,-8-11 0,1-2 0,-3-10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09.184"/>
    </inkml:context>
    <inkml:brush xml:id="br0">
      <inkml:brushProperty name="width" value="0.05" units="cm"/>
      <inkml:brushProperty name="height" value="0.05" units="cm"/>
    </inkml:brush>
  </inkml:definitions>
  <inkml:trace contextRef="#ctx0" brushRef="#br0">1 5 24575,'30'17'0,"9"6"0,9 24 0,7-4 0,18 22 0,-27-22 0,-2 7 0,-33-21 0,-11-1 0,-12-37 0,9 10 0,-8-43 0,11 11 0,0-5 0,0-1 0,0 1 0,0-1 0,10 7 0,9-6 0,6 21 0,5-2 0,-2 17 0,2-11 0,23 8 0,-13-7 0,-3 10 0,-21 0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09.785"/>
    </inkml:context>
    <inkml:brush xml:id="br0">
      <inkml:brushProperty name="width" value="0.05" units="cm"/>
      <inkml:brushProperty name="height" value="0.05" units="cm"/>
    </inkml:brush>
  </inkml:definitions>
  <inkml:trace contextRef="#ctx0" brushRef="#br0">272 927 24575,'-23'-13'0,"-6"3"0,5 10 0,-5 0 0,-3 10 0,5 15 0,-6 1 0,7 23 0,13-17 0,-9 11 0,19-7 0,-8-5 0,21 7 0,9-12 0,28-3 0,-7-13 0,14-20 0,-6-32 0,-7-4 0,-8-30 0,-15 4 0,-18-8 0,0-8 0,-7-7 0,0-5 0,5 38 0,1 0-1079,-5-38 0,-2 3 1079,-5 0 0,9 25 0,-9 3 0,2 24 0,9 8 0,-9 34 0,11 28 0,0 38 0,0 26 0,-1-16 0,2 2 0,6-14 0,0-1 584,-7 20 0,3-2-584,14-27 0,0-3 0,-12 50 0,17-53 0,3 0 0,-15 5 0,0-2 0,34 37 0,-26-30 0,-2-4 0,1-8 0,0 8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0.601"/>
    </inkml:context>
    <inkml:brush xml:id="br0">
      <inkml:brushProperty name="width" value="0.05" units="cm"/>
      <inkml:brushProperty name="height" value="0.05" units="cm"/>
    </inkml:brush>
  </inkml:definitions>
  <inkml:trace contextRef="#ctx0" brushRef="#br0">27 39 24575,'0'-30'0,"0"21"0,0 34 0,-12 16 0,9 20 0,-9-9 0,12-7 0,0-1 0,10-14 0,9-1 0,5-16 0,21-2 0,-12-22 0,13-3 0,-15-15 0,-12 14 0,-8-2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0.954"/>
    </inkml:context>
    <inkml:brush xml:id="br0">
      <inkml:brushProperty name="width" value="0.05" units="cm"/>
      <inkml:brushProperty name="height" value="0.05" units="cm"/>
    </inkml:brush>
  </inkml:definitions>
  <inkml:trace contextRef="#ctx0" brushRef="#br0">1 251 24575,'12'18'0,"-2"-4"0,-10 37 0,10-21 0,26 20 0,-8-32 0,17 24 0,-22-40 0,-1 8 0,1-10 0,-1 0 0,21-20 0,-16 5 0,6-18 0,-12 4 0,-19-8 0,9-8 0,-11-7 0,-17-41 0,12 44 0,-28-28 0,19 54 0,5 10 0,17 14 0,6 1 0,3 9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1.442"/>
    </inkml:context>
    <inkml:brush xml:id="br0">
      <inkml:brushProperty name="width" value="0.05" units="cm"/>
      <inkml:brushProperty name="height" value="0.05" units="cm"/>
    </inkml:brush>
  </inkml:definitions>
  <inkml:trace contextRef="#ctx0" brushRef="#br0">191 0 24575,'-22'0'0,"-7"0"0,5 0 0,-6 16 0,7-2 0,-7 32 0,15-19 0,-2 13 0,17-18 0,0 1 0,11 5 0,7-14 0,13 3 0,6-17 0,-1 0 0,10-10 0,-11-16 0,-6 0 0,-18-20 0,-11 21 0,0-14 0,0 41 0,12 25 0,-9 22 0,21 27 0,-21-6 0,25-19 0,-24 1 0,28-39 0,-28-3 0,13-10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7:42.712"/>
    </inkml:context>
    <inkml:brush xml:id="br0">
      <inkml:brushProperty name="width" value="0.1" units="cm"/>
      <inkml:brushProperty name="height" value="0.1" units="cm"/>
    </inkml:brush>
  </inkml:definitions>
  <inkml:trace contextRef="#ctx0" brushRef="#br0">0 1 24575,'29'0'0,"0"0"0,-4 0 0,-2 0 0,-13 8 0,6-6 0,-6 6 0,0 0 0,10-6 0,-8 6 0,3 0 0,1-6 0,-6 14 0,8-6 0,5 0 0,-4 6 0,4-14 0,-13 19 0,6-18 0,-14 18 0,14-19 0,-14 14 0,14-14 0,-6 14 0,0-1 0,6-4 0,-14 15 0,14-15 0,-14 12 0,14 0 0,-14 1 0,7 5 0,-1-4 0,-6-3 0,6-4 0,-8 0 0,0 0 0,0 0 0,0 11 0,0-8 0,0 7 0,0-5 0,0 1 0,-8-8 0,6 10 0,-6-15 0,0 4 0,6 1 0,-6-6 0,0 8 0,6 0 0,-14-8 0,13 6 0,-13-6 0,14 8 0,-14-8 0,14 6 0,-14-14 0,14 14 0,-14-14 0,14 14 0,-14-6 0,6 8 0,0 0 0,-6-8 0,14 6 0,-6-6 0,0 0 0,5-2 0,-5-8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08.401"/>
    </inkml:context>
    <inkml:brush xml:id="br0">
      <inkml:brushProperty name="width" value="0.05" units="cm"/>
      <inkml:brushProperty name="height" value="0.05" units="cm"/>
    </inkml:brush>
  </inkml:definitions>
  <inkml:trace contextRef="#ctx0" brushRef="#br0">138 17 24575,'-17'-9'0,"0"1"0,0 8 0,0 0 0,8 8 0,-7-6 0,15 13 0,-15-13 0,15 13 0,-15-1 0,14 8 0,-6 6 0,8-1 0,12-4 0,3-1 0,12-12 0,-4-2 0,-1-8 0,4 0 0,-6 0 0,11 0 0,-13-7 0,3 5 0,1-14 0,-4 7 0,-4-13 0,-7-1 0,-15-5 0,-6 5 0,-5 9 0,-2 6 0,4 0 0,0 6 0,0-5 0,0 7 0,7 0 0,3 0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1.756"/>
    </inkml:context>
    <inkml:brush xml:id="br0">
      <inkml:brushProperty name="width" value="0.05" units="cm"/>
      <inkml:brushProperty name="height" value="0.05" units="cm"/>
    </inkml:brush>
  </inkml:definitions>
  <inkml:trace contextRef="#ctx0" brushRef="#br0">0 24 24575,'0'-19'0,"11"14"0,10 50 0,15 27 0,-16-23 0,-2 3 0,3 7 0,-3 4 0,-1 31 0,-1 2-1223,5-23 0,-2 0 1223,-8 18 0,-2-2 0,2-27 0,0-5 0,0-6 0,-2-3 552,-5 41-552,16-11 0,-8-9 0,-9-7 0,10-16 0,-3-20 0,-8 0 0,8-22 0,-10 12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2.395"/>
    </inkml:context>
    <inkml:brush xml:id="br0">
      <inkml:brushProperty name="width" value="0.05" units="cm"/>
      <inkml:brushProperty name="height" value="0.05" units="cm"/>
    </inkml:brush>
  </inkml:definitions>
  <inkml:trace contextRef="#ctx0" brushRef="#br0">0 23 24575,'23'-13'0,"14"3"0,24 10 0,9 12 0,7-8 0,3 21 0,-1-22 0,8 23 0,-16-23 0,6 10 0,-15-1 0,-3-9 0,-14 8 0,-1-11 0,-14 0 0,-1 10 0,16-7 0,-17 7 0,18-10 0,-17 0 0,1 0 0,0 0 0,-1 0 0,-17-16 0,-13-5 0,-11 1 0,-12-6 0,2 23 0,-1-7 0,0 10 0,-6 0 0,-1 0 0,-7 11 0,1 2 0,-6 33 0,20-11 0,1 17 0,21-15 0,0-1 0,11 1 0,2-1 0,17-5 0,24-1 0,-5-16 0,19-3 0,-16-11 0,-7 0 0,-1-17 0,-23 13 0,-4-14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2.756"/>
    </inkml:context>
    <inkml:brush xml:id="br0">
      <inkml:brushProperty name="width" value="0.05" units="cm"/>
      <inkml:brushProperty name="height" value="0.05" units="cm"/>
    </inkml:brush>
  </inkml:definitions>
  <inkml:trace contextRef="#ctx0" brushRef="#br0">1 13 24575,'39'10'0,"-4"-7"0,-11 30 0,0-11 0,7 22 0,7 16 0,-4-10 0,3 18 0,-23-23 0,-2-8 0,-12-34 0,0-7 0,-10-25 0,7 0 0,-7-1 0,10-30 0,0 18 0,16-33 0,-2 51 0,22-24 0,-5 44 0,6-25 0,14 27 0,-4-9 0,-10 11 0,-14 0 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3.534"/>
    </inkml:context>
    <inkml:brush xml:id="br0">
      <inkml:brushProperty name="width" value="0.05" units="cm"/>
      <inkml:brushProperty name="height" value="0.05" units="cm"/>
    </inkml:brush>
  </inkml:definitions>
  <inkml:trace contextRef="#ctx0" brushRef="#br0">359 0 24575,'-22'0'0,"-1"0"0,-6 0 0,5 0 0,-11 0 0,5 0 0,-1 0 0,2 0 0,7 0 0,-11 10 0,8-7 0,-8 7 0,11-10 0,32 0 0,16 12 0,64-9 0,-30 3 0,6 0-2021,17-5 0,5-2 2021,-20 1 0,3 0 0,1 0 0,6 0 0,2 0 0,1 0 0,2 0 0,2-1 0,4 2 0,-2 3 0,7 1 0,0 1 0,-6-2 0,3-3 0,-4-1 0,1 3 0,-11 5 0,3 2 0,-2-1 0,-7-2-942,18-5 1,-9 0 941,-16 6 0,-5-1 0,32-7 0,-36 0 0,-40-10 0,-23 8 0,-6-8 0,-3 10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3.938"/>
    </inkml:context>
    <inkml:brush xml:id="br0">
      <inkml:brushProperty name="width" value="0.05" units="cm"/>
      <inkml:brushProperty name="height" value="0.05" units="cm"/>
    </inkml:brush>
  </inkml:definitions>
  <inkml:trace contextRef="#ctx0" brushRef="#br0">48 36 24575,'-10'-13'0,"7"-7"0,-17 18 0,36 16 0,-12 3 0,27 20 0,-8-15 0,5-9 0,31 30 0,-22-35 0,20 36 0,-29-42 0,-14 18 0,2-1 0,-16 5 0,0 5 0,-24 2 0,0 1 0,-22 8 0,-9 9 0,13-14 0,-12 7 0,23-19 0,3 0 0,15-10 0,3-3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5.469"/>
    </inkml:context>
    <inkml:brush xml:id="br0">
      <inkml:brushProperty name="width" value="0.05" units="cm"/>
      <inkml:brushProperty name="height" value="0.05" units="cm"/>
    </inkml:brush>
  </inkml:definitions>
  <inkml:trace contextRef="#ctx0" brushRef="#br0">0 0 24575,'11'14'0,"-8"-2"0,7 42 0,-10-9 0,0 7 0,0 7 0,0 33 0,0-22 0,0 20 0,0-38 0,0 0 0,0-7 0,0-8 0,0-9 0,10-15 0,-7-3 0,7-10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6.040"/>
    </inkml:context>
    <inkml:brush xml:id="br0">
      <inkml:brushProperty name="width" value="0.05" units="cm"/>
      <inkml:brushProperty name="height" value="0.05" units="cm"/>
    </inkml:brush>
  </inkml:definitions>
  <inkml:trace contextRef="#ctx0" brushRef="#br0">98 76 24575,'0'22'0,"0"1"0,-10-1 0,8 7 0,-19 1 0,18 6 0,-19 1 0,20-1 0,-21 47 0,20-42 0,-8 34 0,21-62 0,-8 13 0,24-22 0,-12 22 0,15-23 0,-6 7 0,-1-10 0,1 0 0,-1 0 0,1 0 0,0-17 0,-1 3 0,2-15 0,-1-23 0,8 8 0,-16-25 0,4 15 0,-19 2 0,0 0 0,0 7 0,0 2 0,0 12 0,-16 2 0,1 16 0,-14-14 0,0 23 0,14-12 0,-1 16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6.564"/>
    </inkml:context>
    <inkml:brush xml:id="br0">
      <inkml:brushProperty name="width" value="0.05" units="cm"/>
      <inkml:brushProperty name="height" value="0.05" units="cm"/>
    </inkml:brush>
  </inkml:definitions>
  <inkml:trace contextRef="#ctx0" brushRef="#br0">121 21 24575,'-10'-20'0,"-4"20"0,2 14 0,-9 14 0,18 1 0,-18 1 0,19 7 0,-9-1 0,-1 7 0,9 11 0,-8-12 0,11 2 0,10-15 0,9-4 0,16-6 0,2 2 0,4-18 0,-11 8 0,5-22 0,-11 8 0,4-18 0,3-16 0,-16 8 0,3-18 0,-18 18 0,0-1 0,0-7 0,-17-1 0,13 2 0,-30-7 0,14 22 0,-1-10 0,5 28 0,16-7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6.955"/>
    </inkml:context>
    <inkml:brush xml:id="br0">
      <inkml:brushProperty name="width" value="0.05" units="cm"/>
      <inkml:brushProperty name="height" value="0.05" units="cm"/>
    </inkml:brush>
  </inkml:definitions>
  <inkml:trace contextRef="#ctx0" brushRef="#br0">0 0 24575,'23'0'0,"0"17"0,6-3 0,20 40 0,-7-18 0,25 37 0,-32-31 0,-4 5 0,-10-18 0,-19-7 0,18-9 0,-17-3 0,7-10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7.250"/>
    </inkml:context>
    <inkml:brush xml:id="br0">
      <inkml:brushProperty name="width" value="0.05" units="cm"/>
      <inkml:brushProperty name="height" value="0.05" units="cm"/>
    </inkml:brush>
  </inkml:definitions>
  <inkml:trace contextRef="#ctx0" brushRef="#br0">452 3 24575,'-16'-2'0,"12"4"0,-36 23 0,24 4 0,-27 4 0,10 5 0,-13 8 0,5-5 0,-6 5 0,6-4 0,8-10 0,1 0 0,19-9 0,-13-11 0,22 8 0,-13-17 0,17 7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09.213"/>
    </inkml:context>
    <inkml:brush xml:id="br0">
      <inkml:brushProperty name="width" value="0.05" units="cm"/>
      <inkml:brushProperty name="height" value="0.05" units="cm"/>
    </inkml:brush>
  </inkml:definitions>
  <inkml:trace contextRef="#ctx0" brushRef="#br0">1 4 24575,'17'0'0,"-1"8"0,-6 1 0,9 9 0,-16 3 0,18 2 0,-19 0 0,6-1 0,-8-6 0,7-6 0,-5 9 0,6-8 0,-8-9 0,0-5 0,0-19 0,0 0 0,8 0 0,2-6 0,8 1 0,-1 4 0,1 9 0,-9-1 0,6 13 0,-5-6 0,6 8 0,1 0 0,-7 8 0,9-6 0,-16 13 0,27-13 0,-26 17 0,25-16 0,-25 22 0,15-22 0,-17 21 0,13-14 0,-13 22 0,5-13 0,-7 12 0,0-13 0,0 4 0,0-13 0,0-1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7.906"/>
    </inkml:context>
    <inkml:brush xml:id="br0">
      <inkml:brushProperty name="width" value="0.05" units="cm"/>
      <inkml:brushProperty name="height" value="0.05" units="cm"/>
    </inkml:brush>
  </inkml:definitions>
  <inkml:trace contextRef="#ctx0" brushRef="#br0">0 0 24575,'25'14'0,"40"32"0,-8 19 0,-18-24 0,-3-2 0,-5 1 0,-6 3 0,-2-13 0,-10-1 0,14-7 0,-7-9 0,16-3 0,-6-10 0,-11 0 0,-9 0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8.251"/>
    </inkml:context>
    <inkml:brush xml:id="br0">
      <inkml:brushProperty name="width" value="0.05" units="cm"/>
      <inkml:brushProperty name="height" value="0.05" units="cm"/>
    </inkml:brush>
  </inkml:definitions>
  <inkml:trace contextRef="#ctx0" brushRef="#br0">311 0 24575,'0'11'0,"0"1"0,0 38 0,0-5 0,-18 15 0,1 1 0,-18 17 0,7 1 0,0-1 0,1 2 0,9-31 0,1-1-878,-4 28 0,0-4 878,-10-3 0,27 9 425,-27-15-425,28-2 0,-8-24 0,11-18 0,0-9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8.859"/>
    </inkml:context>
    <inkml:brush xml:id="br0">
      <inkml:brushProperty name="width" value="0.05" units="cm"/>
      <inkml:brushProperty name="height" value="0.05" units="cm"/>
    </inkml:brush>
  </inkml:definitions>
  <inkml:trace contextRef="#ctx0" brushRef="#br0">1 0 24575,'14'8'0,"7"6"0,44 37 0,0 0-934,8 8 934,-7-2 0,-9 0 0,-10-9 306,-14-3-306,-13-14 38,1-12 1,-19-9 0,8-10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9.137"/>
    </inkml:context>
    <inkml:brush xml:id="br0">
      <inkml:brushProperty name="width" value="0.05" units="cm"/>
      <inkml:brushProperty name="height" value="0.05" units="cm"/>
    </inkml:brush>
  </inkml:definitions>
  <inkml:trace contextRef="#ctx0" brushRef="#br0">408 0 24575,'-30'5'0,"16"5"0,-21 29 0,20-3 0,-24 10 0,5 1 0,-6 1 0,0-1 0,-20 11 0,17-20 0,2 12 0,25-37 0,16-3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19.527"/>
    </inkml:context>
    <inkml:brush xml:id="br0">
      <inkml:brushProperty name="width" value="0.05" units="cm"/>
      <inkml:brushProperty name="height" value="0.05" units="cm"/>
    </inkml:brush>
  </inkml:definitions>
  <inkml:trace contextRef="#ctx0" brushRef="#br0">33 23 24575,'13'-22'0,"-3"32"0,-23 63 0,10 8-600,-3-18 0,0 0 600,6 17 0,-12-3 0,9-8 392,-10-7-392,13 1 199,0-24-199,0 0 0,0-27 0,0-2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20.428"/>
    </inkml:context>
    <inkml:brush xml:id="br0">
      <inkml:brushProperty name="width" value="0.05" units="cm"/>
      <inkml:brushProperty name="height" value="0.05" units="cm"/>
    </inkml:brush>
  </inkml:definitions>
  <inkml:trace contextRef="#ctx0" brushRef="#br0">1 21 24575,'10'-21'0,"12"25"0,4 17 0,13 14 0,-7 1 0,5-3 0,10 7 0,7-6 0,9 0 0,-2-19 0,-8 8 0,-16-20 0,-8 7 0,-7-10 0,-9 16 0,-3-1 0,-10 19 0,0-3 0,-11 5 0,8 0 0,-8-5 0,1-13 0,8 8 0,-8-32 0,20 20 0,-8-40 0,18 12 0,-17-15 0,17 6 0,-18-6 0,25-2 0,-22-13 0,31-4 0,-32-4 0,39 3 0,-26 5 0,20 11 0,-13 4 0,-1 0 0,0 15 0,0-2 0,-11 39 0,8-7 0,-17 26 0,7-5 0,1 8 0,-8 14 0,9-5 0,-12 29 0,0-26 0,0 18 0,0-23 0,0 0 0,0-7 0,0 6 0,0-13 0,0 5 0,0-13 0,0-1 0,0-7 0,0 1 0,0-11 0,0-2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21.110"/>
    </inkml:context>
    <inkml:brush xml:id="br0">
      <inkml:brushProperty name="width" value="0.05" units="cm"/>
      <inkml:brushProperty name="height" value="0.05" units="cm"/>
    </inkml:brush>
  </inkml:definitions>
  <inkml:trace contextRef="#ctx0" brushRef="#br0">24 132 24575,'-13'-10'0,"3"-3"0,43-27 0,-8 22 0,22-20 0,-18 36 0,-6-8 0,-1 10 0,7 0 0,-15 10 0,12 2 0,-24 11 0,8 5 0,-10 2 0,0 7 0,-28 16 0,11-18 0,-24 11 0,19-24 0,-1-9 0,0 7 0,1-18 0,-7 19 0,5-18 0,15 8 0,11-1 0,21-8 0,-1 8 0,1-10 0,-1 0 0,11 0 0,-8 0 0,14 0 0,-15 0 0,-6 0 0,-8 0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22.054"/>
    </inkml:context>
    <inkml:brush xml:id="br0">
      <inkml:brushProperty name="width" value="0.05" units="cm"/>
      <inkml:brushProperty name="height" value="0.05" units="cm"/>
    </inkml:brush>
  </inkml:definitions>
  <inkml:trace contextRef="#ctx0" brushRef="#br0">0 46 24575,'10'-13'0,"-7"-7"0,23 17 0,-12-7 0,21 10 0,-11 0 0,5 0 0,-7 10 0,1-7 0,1 30 0,5-17 0,29 59 0,-6-27-304,-14-5 1,-1 2 303,20 21 0,-4 13 0,-3 3 0,-6 6 0,-11-16 0,0 2 0,-10-19 0,-2 2-649,2 21 0,-1 1 649,-2-19 0,-5-1 0,-12 7 0,0 1 0,15-5 0,0 0 0,-16-2 0,-1 0 0,6-7 0,0 1 0,-6 11 0,-2 0 0,1 33-597,-8-38 0,-3-3 597,-5 4 531,-17-1-531,19-21 1251,-14-3-1251,14-23 0,-33 15 0,30-24 0,-10 13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23.796"/>
    </inkml:context>
    <inkml:brush xml:id="br0">
      <inkml:brushProperty name="width" value="0.05" units="cm"/>
      <inkml:brushProperty name="height" value="0.05" units="cm"/>
    </inkml:brush>
  </inkml:definitions>
  <inkml:trace contextRef="#ctx0" brushRef="#br0">105 56 24575,'0'-23'0,"10"11"0,-7-9 0,7 29 0,-20-16 0,-3 44 0,-16-18 0,15 21 0,-12-16 0,23-1 0,-7 1 0,10-1 0,-10 1 0,8-1 0,-8 7 0,10 1 0,0 6 0,0 1 0,0 6 0,0 25 0,0-10 0,0 25 0,0-13 0,0 1 0,0 6 0,11-15 0,-8-3 0,20-7 0,-20 0 0,27 2 0,-14-2 0,23-4 0,-6-4 0,13-4 0,1-6 0,6-1 0,-1-7 0,-7-12 0,-1 15 0,-7-25 0,-6 13 0,-12-33 0,-9-11 0,-10 5 0,0-1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25.698"/>
    </inkml:context>
    <inkml:brush xml:id="br0">
      <inkml:brushProperty name="width" value="0.05" units="cm"/>
      <inkml:brushProperty name="height" value="0.05" units="cm"/>
    </inkml:brush>
  </inkml:definitions>
  <inkml:trace contextRef="#ctx0" brushRef="#br0">0 46 24575,'10'-23'0,"3"11"0,9 2 0,7 10 0,2 17 0,0-3 0,-12 22 0,1-12 0,-17 5 0,7-6 0,-10-1 0,0 7 0,0-5 0,0 4 0,0-5 0,0-1 0,0 7 0,-10-15 0,7-8 0,-7-18 0,10-11 0,0 0 0,10 1 0,-7-1 0,17-16 0,-8 22 0,1-25 0,13 38 0,-12-23 0,5 25 0,-9-8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10.328"/>
    </inkml:context>
    <inkml:brush xml:id="br0">
      <inkml:brushProperty name="width" value="0.05" units="cm"/>
      <inkml:brushProperty name="height" value="0.05" units="cm"/>
    </inkml:brush>
  </inkml:definitions>
  <inkml:trace contextRef="#ctx0" brushRef="#br0">1 0 24575,'16'0'0,"-6"13"0,9-2 0,-15 10 0,16 1 0,-18-4 0,14 8 0,-14-3 0,13 0 0,-13-2 0,13-11 0,-13 9 0,13-8 0,-6 3 0,8-7 0,0-26 0,0 6 0,-8-16 0,6 12 0,-13 0 0,6 0 0,-1 0 0,-5 0 0,6-5 0,-1 12 0,-5-10 0,13 11 0,-13-1 0,5 3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30.936"/>
    </inkml:context>
    <inkml:brush xml:id="br0">
      <inkml:brushProperty name="width" value="0.05" units="cm"/>
      <inkml:brushProperty name="height" value="0.05" units="cm"/>
    </inkml:brush>
  </inkml:definitions>
  <inkml:trace contextRef="#ctx0" brushRef="#br0">0 58 24575,'0'-23'0,"0"1"0,10 9 0,-7 13 0,17 3 0,-18 23 0,18-12 0,-17 21 0,7-5 0,0 22 0,-7-11 0,8 28 0,-11-29 0,0 13 0,0-17 0,0 0 0,0 11 0,0-15 0,10 13 0,-7-47 0,8 4 0,-11-31 0,0 0 0,0-1 0,0-6 0,11-1 0,-9 7 0,9 1 0,-11 6 0,0 0 0,10 1 0,-8-1 0,8 0 0,0 1 0,-7-1 0,17 1 0,-8 9 0,11-7 0,-1 17 0,-9 3 0,7 3 0,-18 23 0,25-11 0,-23 20 0,28-10 0,-28 4 0,22-6 0,-23 0 0,7-1 0,-10 1 0,0-1 0,0 1 0,0 5 0,0-4 0,0-21 0,10-7 0,-8-25 0,8 0 0,1-18 0,-8 7 0,7-13 0,0 23 0,-7 1 0,7 6 0,0 11 0,-8-15 0,18 13 0,9-5 0,4 9 0,7 10 0,-12 16 0,-15 12 0,7 14 0,-8-4 0,1-6 0,13-9 0,-22 0 0,22 10 0,-13-8 0,-1 8 0,8-11 0,-17 1 0,7 5 0,0-14 0,-8 13 0,8-25 0,-10 8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31.801"/>
    </inkml:context>
    <inkml:brush xml:id="br0">
      <inkml:brushProperty name="width" value="0.05" units="cm"/>
      <inkml:brushProperty name="height" value="0.05" units="cm"/>
    </inkml:brush>
  </inkml:definitions>
  <inkml:trace contextRef="#ctx0" brushRef="#br0">220 68 24575,'-10'-12'0,"7"-8"0,-17 17 0,17-17 0,-17 17 0,2-7 0,-13 20 0,-12 4 0,21 15 0,-13 10 0,32 6 0,-9 0 0,12-2 0,0-12 0,0-3 0,11 1 0,8-15 0,6 2 0,3-16 0,-5 0 0,-1-10 0,12-16 0,-18 0 0,16-15 0,-29 10 0,8-5 0,-11-1 0,0 7 0,0 1 0,0 39 0,11 9 0,-8 41 0,27 1 0,-17-4 0,-2 3 0,12 29-431,-1-25 0,-4 0 431,-14 24 0,29 0 0,-30 0 0,10-8 0,-34 16 0,6-53 0,-18 16 0,10-56 0,-6 7 862,-2-28-862,-6 3 0,-12-49 0,26 33 0,-4-26 0,27 35 0,0-1 0,16 0 0,4 10 0,17-15 0,7 23 0,-4-29 0,-12 29 0,-11-12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32.775"/>
    </inkml:context>
    <inkml:brush xml:id="br0">
      <inkml:brushProperty name="width" value="0.05" units="cm"/>
      <inkml:brushProperty name="height" value="0.05" units="cm"/>
    </inkml:brush>
  </inkml:definitions>
  <inkml:trace contextRef="#ctx0" brushRef="#br0">446 159 24575,'0'-39'0,"-16"2"0,12 14 0,-22 10 0,23-13 0,-23 22 0,12-13 0,-21 17 0,4 0 0,-5 11 0,-1 2 0,0 18 0,-3 9 0,0 14 0,21-1 0,2 5 0,-18 31-687,25-29 1,4-1 686,-8 18 0,14-7 0,19-7 0,6 0 0,15-32 0,1-5 0,2-26 1373,10 0-1373,8 0 0,19-28-1677,10 1 1677,-44 2 0,1-3 0,2 2 0,1-1 0,13-10 0,-4 1 0,17-14 0,-29 19 0,-8 3 0,-20 4 0,-9 2 0,-10-7 0,-10 15 0,-13-13 0,-2 25 1677,-8-8-1677,11 10 0,-7 11 0,-2 2 0,-5 11 0,-11 10 0,14-2 0,-7 9 0,26-4 0,4-1 0,10-6 0,0-1 0,10-17 0,2 8 0,20-17 0,0 7 0,8-10 0,-3-17 0,-6 2 0,-11-15 0,6 7 0,-22 0 0,12-10 0,-16 7 0,0-6 0,-10 19 0,7-13 0,-17 22 0,18 4 0,-8 20 0,10 16 0,10 1 0,-7-1 0,18-6 0,-19-1 0,24 0 0,-5-15 0,9 2 0,-11-16 0,-9 0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33.182"/>
    </inkml:context>
    <inkml:brush xml:id="br0">
      <inkml:brushProperty name="width" value="0.05" units="cm"/>
      <inkml:brushProperty name="height" value="0.05" units="cm"/>
    </inkml:brush>
  </inkml:definitions>
  <inkml:trace contextRef="#ctx0" brushRef="#br0">293 82 24575,'-13'-28'0,"-7"13"0,17-11 0,-17 24 0,2-9 0,-15 36 0,1-3 0,-1 30 0,8-7 0,-2 15 0,13 1 0,-17 8 0,26 0 0,-5-19 0,2 0 0,8 19 0,0 9 0,17-35 0,-3-19 0,22-4 0,-6 0 0,14-17 0,1 8 0,6-11 0,1 0 0,0 0 0,-7-11 0,6 8 0,-30-8 0,3 11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33.753"/>
    </inkml:context>
    <inkml:brush xml:id="br0">
      <inkml:brushProperty name="width" value="0.05" units="cm"/>
      <inkml:brushProperty name="height" value="0.05" units="cm"/>
    </inkml:brush>
  </inkml:definitions>
  <inkml:trace contextRef="#ctx0" brushRef="#br0">211 180 24575,'0'-28'0,"0"3"0,-10 7 0,-2 8 0,-11 10 0,-12 39 0,8-13 0,-9 40 0,22-21 0,-16 9 0,25 21 0,-13-16 0,18 39 0,0-47 0,0 16 0,10-31 0,-7-6 0,31 0 0,-18-17 0,19 9 0,10-20 0,-4 8 0,14-10 0,-4-18 0,-5 13 0,9-38 0,-3 25 0,-4-27 0,-4 12 0,-11-12 0,-12-1 0,2-14 0,-19-2 0,8-7 0,-31 0 0,3 7 0,-24 1 0,6 14 0,-13 0 0,0 13 0,1 13 0,2-2 0,14 21 0,1-9 0,16 21 0,-13 3 0,22 0 0,-12-3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34.424"/>
    </inkml:context>
    <inkml:brush xml:id="br0">
      <inkml:brushProperty name="width" value="0.05" units="cm"/>
      <inkml:brushProperty name="height" value="0.05" units="cm"/>
    </inkml:brush>
  </inkml:definitions>
  <inkml:trace contextRef="#ctx0" brushRef="#br0">127 46 24575,'32'-11'0,"-7"9"0,28-18 0,-26 17 0,16-7 0,-21 10 0,-9 16 0,7-12 0,-18 36 0,8-25 0,-21 27 0,-1-18 0,-12 5 0,2-17 0,9 15 0,-13-23 0,22 22 0,-3-24 0,20 8 0,16-10 0,1 0 0,0 0 0,-1 10 0,-7 3 0,-9 9 0,7-9 0,-18 13 0,8-12 0,-10 15 0,-10-7 0,-3-9 0,-15 7 0,-3-17 0,-5 8 0,-8-11 0,-9 12 0,-17-9 0,-10 9 0,31-12 0,10 0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38.289"/>
    </inkml:context>
    <inkml:brush xml:id="br0">
      <inkml:brushProperty name="width" value="0.05" units="cm"/>
      <inkml:brushProperty name="height" value="0.05" units="cm"/>
    </inkml:brush>
  </inkml:definitions>
  <inkml:trace contextRef="#ctx0" brushRef="#br0">1 0 24575,'0'0'0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40.497"/>
    </inkml:context>
    <inkml:brush xml:id="br0">
      <inkml:brushProperty name="width" value="0.05" units="cm"/>
      <inkml:brushProperty name="height" value="0.05" units="cm"/>
    </inkml:brush>
  </inkml:definitions>
  <inkml:trace contextRef="#ctx0" brushRef="#br0">45 1 24575,'-10'20'0,"8"12"0,-18-18 0,17 21 0,-7-21 0,10 2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41.667"/>
    </inkml:context>
    <inkml:brush xml:id="br0">
      <inkml:brushProperty name="width" value="0.05" units="cm"/>
      <inkml:brushProperty name="height" value="0.05" units="cm"/>
    </inkml:brush>
  </inkml:definitions>
  <inkml:trace contextRef="#ctx0" brushRef="#br0">23 227 24575,'0'-23'0,"0"0"0,0 1 0,0-1 0,0 0 0,0 1 0,0-1 0,0 0 0,-10 11 0,7-8 0,-7 7 0,10 17 0,0 0 0,0 24 0,0-5 0,0-1 0,0 1 0,0 5 0,17 4 0,-12-12 0,12-2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43.962"/>
    </inkml:context>
    <inkml:brush xml:id="br0">
      <inkml:brushProperty name="width" value="0.05" units="cm"/>
      <inkml:brushProperty name="height" value="0.05" units="cm"/>
    </inkml:brush>
  </inkml:definitions>
  <inkml:trace contextRef="#ctx0" brushRef="#br0">0 1 24575,'0'0'0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10.885"/>
    </inkml:context>
    <inkml:brush xml:id="br0">
      <inkml:brushProperty name="width" value="0.05" units="cm"/>
      <inkml:brushProperty name="height" value="0.05" units="cm"/>
    </inkml:brush>
  </inkml:definitions>
  <inkml:trace contextRef="#ctx0" brushRef="#br0">0 68 24575,'17'8'0,"0"-6"0,0 5 0,0-7 0,-1 0 0,1-7 0,-7-3 0,-3-7 0,-7 0 0,-7 0 0,-3 8 0,-11 1 0,2 8 0,-2 8 0,3 6 0,9 4 0,1 11 0,8-11 0,0 7 0,0-8 0,0-1 0,17-6 0,7 9 0,11-15 0,0 8 0,-8-12 0,20 0 0,-27 0 0,12 0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45.565"/>
    </inkml:context>
    <inkml:brush xml:id="br0">
      <inkml:brushProperty name="width" value="0.05" units="cm"/>
      <inkml:brushProperty name="height" value="0.05" units="cm"/>
    </inkml:brush>
  </inkml:definitions>
  <inkml:trace contextRef="#ctx0" brushRef="#br0">1 24 24575,'12'-11'0,"-2"9"0,-10-8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46.401"/>
    </inkml:context>
    <inkml:brush xml:id="br0">
      <inkml:brushProperty name="width" value="0.05" units="cm"/>
      <inkml:brushProperty name="height" value="0.05" units="cm"/>
    </inkml:brush>
  </inkml:definitions>
  <inkml:trace contextRef="#ctx0" brushRef="#br0">0 187 24575,'0'-22'0,"10"9"0,-7-7 0,7 1 0,-10-5 0,0-11 0,10 11 0,-8-5 0,8 32 0,-10 8 0,0 32 0,0 10 0,0 8 0,0 17 0,0-7 0,6-20 0,0-2 0,-3 12 0,20 13 0,-20-34 0,8-3 0,-1-3 0,-8-5 0,18-16 0,-17-3 0,7-10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47.005"/>
    </inkml:context>
    <inkml:brush xml:id="br0">
      <inkml:brushProperty name="width" value="0.05" units="cm"/>
      <inkml:brushProperty name="height" value="0.05" units="cm"/>
    </inkml:brush>
  </inkml:definitions>
  <inkml:trace contextRef="#ctx0" brushRef="#br0">147 24 24575,'-16'-13'0,"1"3"0,-3 33 0,-9-7 0,23 26 0,-23-11 0,25 6 0,-9 6 0,-1 2 0,9 7 0,-8 0 0,11-7 0,0-2 0,16-12 0,-2-2 0,4-6 0,16-10 0,-19-3 0,27-10 0,-18 0 0,5 0 0,13-10 0,-24-9 0,28-6 0,-42-4 0,23-1 0,-24-7 0,7-1 0,-10-6 0,0 8 0,0 5 0,0 3 0,-16 4 0,12 1 0,-22 10 0,23-13 0,-17 22 0,17-23 0,-17 25 0,2 2 0,3 3 0,-1 8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47.583"/>
    </inkml:context>
    <inkml:brush xml:id="br0">
      <inkml:brushProperty name="width" value="0.05" units="cm"/>
      <inkml:brushProperty name="height" value="0.05" units="cm"/>
    </inkml:brush>
  </inkml:definitions>
  <inkml:trace contextRef="#ctx0" brushRef="#br0">105 67 24575,'0'-23'0,"0"0"0,-10 21 0,-3 4 0,0 21 0,-13 0 0,22 6 0,-22 28 0,23-14 0,-7 26 0,10-24 0,0 7 0,11-7 0,-8-8 0,34-7 0,-20-2 0,22-13 0,-16 11 0,-1-23 0,1 7 0,-1-10 0,7-11 0,20-16 0,-15 0 0,14-11 0,-25 10 0,-11-3 0,10-5 0,-19-8 0,7 6 0,-20-38 0,7 31 0,-31-19 0,18 45 0,-20-9 0,13 24 0,-1-23 0,-4 25 0,13-8 0,-1 10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48.190"/>
    </inkml:context>
    <inkml:brush xml:id="br0">
      <inkml:brushProperty name="width" value="0.05" units="cm"/>
      <inkml:brushProperty name="height" value="0.05" units="cm"/>
    </inkml:brush>
  </inkml:definitions>
  <inkml:trace contextRef="#ctx0" brushRef="#br0">98 57 24575,'-17'-13'0,"13"19"0,-28 9 0,28 14 0,-13-6 0,7 6 0,7 1 0,-8 29 0,11 0 0,0 4 0,11-10 0,-8-23 0,17-1 0,-1-6 0,11-11 0,0-1 0,-1-11 0,-6-10 0,-1-2 0,0-11 0,1 0 0,7-7 0,-6 6 0,13-30 0,-23 20 0,4-20 0,-18 17 0,-11 1 0,-3-1 0,-10 1 0,0 5 0,-9 2 0,8 7 0,-8 9 0,10 3 0,11 20 0,2-7 0,10 7 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49.166"/>
    </inkml:context>
    <inkml:brush xml:id="br0">
      <inkml:brushProperty name="width" value="0.05" units="cm"/>
      <inkml:brushProperty name="height" value="0.05" units="cm"/>
    </inkml:brush>
  </inkml:definitions>
  <inkml:trace contextRef="#ctx0" brushRef="#br0">1 1 24575,'30'0'0,"0"16"0,-7 4 0,1 16 0,-11 8 0,10 8 0,-19 18 0,8 1 0,-12 7 0,0-16 0,0-10 0,0-15 0,0-8 0,0-33 0,0 0 0,0-31 0,0-2 0,0-8 0,0-7 0,0-1 0,11 8 0,-9 2 0,25 12 0,-13 2 0,21 5 0,-11 11 0,11 2 0,-11 21 0,5-8 0,-5 32 0,-2-19 0,3 21 0,-2-7 0,0 17 0,9 3 0,-17 12 0,4-20 0,-19-6 0,-12-45 0,9-2 0,-8-32 0,11 8 0,0-11 0,0 14 0,10-26 0,-8 31 0,41-16 0,-34 21 0,40 9 0,-35 4 0,21 0 0,-5 7 0,-10 9 0,12 9 0,-18 14 0,16 0 0,-18 2 0,16 6 0,-12 23 0,5-10 0,-10 18 0,-11 0 0,0-25 0,0 15 0,-10-44 0,7 2 0,-7-16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49.483"/>
    </inkml:context>
    <inkml:brush xml:id="br0">
      <inkml:brushProperty name="width" value="0.05" units="cm"/>
      <inkml:brushProperty name="height" value="0.05" units="cm"/>
    </inkml:brush>
  </inkml:definitions>
  <inkml:trace contextRef="#ctx0" brushRef="#br0">1 1 24575,'0'28'0,"0"63"0,0-25 0,0-8 0,0 0 0,0 11 0,0 0 0,0 0 0,5-14 0,1-2 0,-4 5 0,9 31 0,-11-65 0,0-5 0,0-9 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50.371"/>
    </inkml:context>
    <inkml:brush xml:id="br0">
      <inkml:brushProperty name="width" value="0.05" units="cm"/>
      <inkml:brushProperty name="height" value="0.05" units="cm"/>
    </inkml:brush>
  </inkml:definitions>
  <inkml:trace contextRef="#ctx0" brushRef="#br0">87 47 24575,'-51'-13'0,"16"-8"0,73 18 0,33-7 0,2 17 0,10 3-2260,8-8 1,6 0 2259,-16 4 0,5 0 0,1-1 0,0-4 0,1-1 0,12-1 0,-23 1 0,9 0 0,7 0 0,3 0 0,-2 0 0,-4 0 0,-7 0-1081,13 0 1,-9 0-1,1 0 1,8 0 1080,-14 0 0,8 0 0,5 0 0,1 0 0,-4 0 0,-7 0 0,-10 0 0,16 0 0,-12 0 0,-2 0 0,1 0 0,-2 0 0,-3 0-342,15 0 0,-7 0 342,-22 0 0,-3 0 0,36 0 0,-55-10 563,-1 8 0,-33-9 1,7 11-1</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50.915"/>
    </inkml:context>
    <inkml:brush xml:id="br0">
      <inkml:brushProperty name="width" value="0.05" units="cm"/>
      <inkml:brushProperty name="height" value="0.05" units="cm"/>
    </inkml:brush>
  </inkml:definitions>
  <inkml:trace contextRef="#ctx0" brushRef="#br0">0 122 24575,'0'-30'0,"0"-5"0,23 9 0,-1 7 0,29 7 0,1 12 0,1 0 0,3 0 0,34 0-611,-30 9 0,-1 0 611,11-4 0,-18 24 0,-15-26 0,-8 18 0,-6-3 0,1 13 0,-11-1 1222,-2-2-1222,0 1 0,-9 1 0,9 14 0,-23 1 0,-15 37 0,-9-14 0,12-23 0,1 2 0,-12 45 0,-5-23 0,25-14 0,2-2 0,-8 0 0,10 10 0,11-35 0,10-5 0,-8-11 0,8-2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51.307"/>
    </inkml:context>
    <inkml:brush xml:id="br0">
      <inkml:brushProperty name="width" value="0.05" units="cm"/>
      <inkml:brushProperty name="height" value="0.05" units="cm"/>
    </inkml:brush>
  </inkml:definitions>
  <inkml:trace contextRef="#ctx0" brushRef="#br0">161 0 24575,'-35'0'0,"2"10"0,9 9 0,12 5 0,-9 5 0,18-7 0,-7 1 0,0 15 0,8-5 0,-8 7 0,20-11 0,-8 0 0,24-15 0,-22 12 0,35-24 0,-23 8 0,20-10 0,-14 0 0,1 0 0,9-10 0,-1 8 0,-7-18 0,-7 7 0,-55-27 0,19 23 0,-31-10 0,27 27 0,10 0 0,3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11.333"/>
    </inkml:context>
    <inkml:brush xml:id="br0">
      <inkml:brushProperty name="width" value="0.05" units="cm"/>
      <inkml:brushProperty name="height" value="0.05" units="cm"/>
    </inkml:brush>
  </inkml:definitions>
  <inkml:trace contextRef="#ctx0" brushRef="#br0">1 0 24575,'26'9'0,"-6"-7"0,13 25 0,-15-14 0,5 14 0,-13-5 0,9-4 0,-16 4 0,10 0 0,-13-19 0,-8 7 0,6-29 0,-5 8 0,-1-3 0,6-11 0,-5 13 0,20-20 0,-3 21 0,13-9 0,-2 18 0,-10-13 0,13 13 0,-14-6 0,4 8 0,-6 0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56.134"/>
    </inkml:context>
    <inkml:brush xml:id="br0">
      <inkml:brushProperty name="width" value="0.05" units="cm"/>
      <inkml:brushProperty name="height" value="0.05" units="cm"/>
    </inkml:brush>
  </inkml:definitions>
  <inkml:trace contextRef="#ctx0" brushRef="#br0">0 136 24575,'0'-23'0,"0"1"0,0-1 0,0 0 0,0 1 0,0-1 0,0 59 0,0-11 0,0 52 0,0-17 0,0 2 0,0 7 0,0 0 0,12 0 0,-9 0 0,10 0 0,-13-7 0,10-10 0,-7-15 0,8-8 0,-1-6 0,-8-11 0,8-2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56.493"/>
    </inkml:context>
    <inkml:brush xml:id="br0">
      <inkml:brushProperty name="width" value="0.05" units="cm"/>
      <inkml:brushProperty name="height" value="0.05" units="cm"/>
    </inkml:brush>
  </inkml:definitions>
  <inkml:trace contextRef="#ctx0" brushRef="#br0">1 124 24575,'16'-13'0,"4"3"0,23 10 0,2 0 0,15-12 0,1 9 0,8-10 0,0 1 0,1 9 0,-16-9 0,-9 12 0,-16 0 0,-17-10 0,-2-3 0,-10 0 0,0 3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56.840"/>
    </inkml:context>
    <inkml:brush xml:id="br0">
      <inkml:brushProperty name="width" value="0.05" units="cm"/>
      <inkml:brushProperty name="height" value="0.05" units="cm"/>
    </inkml:brush>
  </inkml:definitions>
  <inkml:trace contextRef="#ctx0" brushRef="#br0">60 28 24575,'-31'-24'0,"12"21"0,9 12 0,22 28 0,-9 8 0,8 7 0,-11 7 0,6 9 0,1 4 0,-3 17-219,8-18 0,0-2 219,-9-10 0,20-7 0,-20 16 0,19-15 0,-10-9 0,10-24 0,-9-20 0,-3 0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57.516"/>
    </inkml:context>
    <inkml:brush xml:id="br0">
      <inkml:brushProperty name="width" value="0.05" units="cm"/>
      <inkml:brushProperty name="height" value="0.05" units="cm"/>
    </inkml:brush>
  </inkml:definitions>
  <inkml:trace contextRef="#ctx0" brushRef="#br0">257 46 24575,'-10'-13'0,"7"-7"0,-17 17 0,7-7 0,-15 10 0,3 0 0,-3 10 0,5 3 0,0 19 0,-6-6 0,15 13 0,-13-8 0,25-1 0,-9-1 0,11-7 0,10 1 0,2-1 0,11-9 0,-1 7 0,1-18 0,-1 8 0,1-10 0,-1 0 0,1-10 0,6-10 0,-14-17 0,12 4 0,-25-3 0,8 7 0,-10 5 0,0-5 0,-10 16 0,8-13 0,-8 12 0,10 5 0,0 12 0,11 25 0,-9-4 0,9 11 0,-1-11 0,-8 11 0,8-11 0,-10 5 0,0-7 0,11 7 0,-8-5 0,18-5 0,-19-9 0,8-10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57.979"/>
    </inkml:context>
    <inkml:brush xml:id="br0">
      <inkml:brushProperty name="width" value="0.05" units="cm"/>
      <inkml:brushProperty name="height" value="0.05" units="cm"/>
    </inkml:brush>
  </inkml:definitions>
  <inkml:trace contextRef="#ctx0" brushRef="#br0">1 54 24575,'22'0'0,"8"18"0,1-3 0,0 15 0,-2-1 0,-5 1 0,-11 7 0,9-1 0,-20 0 0,9-5 0,-11-3 0,0-5 0,0-27 0,0 0 0,0-25 0,0 0 0,0-1 0,0-7 0,0 7 0,10-9 0,-7 14 0,17-8 0,-7 4 0,16 4 0,12-4 0,-9 16 0,13 3 0,-21 10 0,-5 0 0,-9 0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58.730"/>
    </inkml:context>
    <inkml:brush xml:id="br0">
      <inkml:brushProperty name="width" value="0.05" units="cm"/>
      <inkml:brushProperty name="height" value="0.05" units="cm"/>
    </inkml:brush>
  </inkml:definitions>
  <inkml:trace contextRef="#ctx0" brushRef="#br0">277 876 24575,'-22'-13'0,"-1"-7"0,0 17 0,-9-7 0,6 10 0,-6 0 0,8 16 0,-9 28 0,17-2 0,-16 17 0,29-22 0,-7-1 0,10 0 0,10-5 0,-8-3 0,24-15 0,-11 13 0,14-22 0,-6 12 0,6-16 0,1 0 0,6-11 0,1-2 0,3-21 0,-19 8 0,16-14 0,-32 3 0,12-10 0,-17-5 0,0 0 0,0-7 0,0-34 0,0 16-261,-6 23 1,-1 0 260,4-26 0,-11-9 0,14-8 0,0 6 0,0 10 0,0 9 0,0 33 0,0 20 0,0 65 0,0 26 0,0-12 0,0 4-799,0-8 1,0 0 798,0 3 0,0 1 0,0-5 0,0-1 129,0 45-129,0-1 0,13-10 0,-9-8 0,9-3 0,-2-15 0,-8-10 0,19-15 0,-20-8 0,8-16 0,-10-3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5:59.870"/>
    </inkml:context>
    <inkml:brush xml:id="br0">
      <inkml:brushProperty name="width" value="0.05" units="cm"/>
      <inkml:brushProperty name="height" value="0.05" units="cm"/>
    </inkml:brush>
  </inkml:definitions>
  <inkml:trace contextRef="#ctx0" brushRef="#br0">1 60 24575,'0'-31'0,"10"13"0,9 8 0,5 20 0,4 2 0,5 27 0,-17 0 0,23 18 0,-35-5 0,26 2 0,-27-2 0,9-7 0,-12-2 0,10-13 0,-8-1 0,8-27 0,-10-4 0,0-37 0,0 6 0,0-14 0,0 4 0,0-2 0,0-1 0,0 3 0,0 13 0,10 1 0,-7 6 0,23 10 0,-22-13 0,28 12 0,-11-5 0,9 9 0,8 10 0,-13 0 0,14 0 0,-8 17 0,0-2 0,-1 15 0,-8-8 0,-9 1 0,13 0 0,-22-1 0,22 2 0,-24-2 0,8 1 0,-10-1 0,0 1 0,0 9 0,0-7 0,0 14 0,0-25 0,0 2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00.402"/>
    </inkml:context>
    <inkml:brush xml:id="br0">
      <inkml:brushProperty name="width" value="0.05" units="cm"/>
      <inkml:brushProperty name="height" value="0.05" units="cm"/>
    </inkml:brush>
  </inkml:definitions>
  <inkml:trace contextRef="#ctx0" brushRef="#br0">16 171 24575,'16'12'0,"-2"-2"0,21 1 0,-5-8 0,7 7 0,0-27 0,-6-4 0,-11-16 0,-9 0 0,-11 7 0,0 1 0,-10 16 0,7-7 0,-17 18 0,8-8 0,-11 10 0,0 10 0,1 2 0,-1 11 0,0 5 0,-1 3 0,11 5 0,-16 1 0,25 0 0,-13 1 0,17-2 0,0 4 0,10-9 0,2 2 0,17-21 0,33 17 0,-3-12 0,19 4 0,-18-9 0,-32-12 0,-5 0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00.967"/>
    </inkml:context>
    <inkml:brush xml:id="br0">
      <inkml:brushProperty name="width" value="0.05" units="cm"/>
      <inkml:brushProperty name="height" value="0.05" units="cm"/>
    </inkml:brush>
  </inkml:definitions>
  <inkml:trace contextRef="#ctx0" brushRef="#br0">231 60 24575,'0'-30'0,"-10"11"0,-3 9 0,-10 10 0,1 0 0,-1 0 0,-7 17 0,6-3 0,-6 16 0,17-7 0,-7-1 0,18 1 0,-9-1 0,11 1 0,18 6 0,-4-14 0,36 12 0,-23-14 0,16-1 0,-21-2 0,1 0 0,-1-7 0,1 7 0,5 0 0,-14 3 0,13 0 0,-25 7 0,-2-7 0,-13-1 0,-25 8 0,5-17 0,-14 17 0,10-17 0,1 8 0,-1-11 0,7 0 0,1 0 0,17 0 0,2 0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01.503"/>
    </inkml:context>
    <inkml:brush xml:id="br0">
      <inkml:brushProperty name="width" value="0.05" units="cm"/>
      <inkml:brushProperty name="height" value="0.05" units="cm"/>
    </inkml:brush>
  </inkml:definitions>
  <inkml:trace contextRef="#ctx0" brushRef="#br0">289 24 24575,'-10'-13'0,"-3"3"0,-16 10 0,-1 0 0,-7 11 0,-15 13 0,17 2 0,0 8 0,9-22 0,22 14 0,-12-11 0,16 13 0,10-15 0,15-3 0,1 0 0,16-8 0,-18 18 0,4-17 0,-15 17 0,13-18 0,-22 24 0,28-22 0,-28 29 0,29-19 0,-19 21 0,5-4 0,-8 0 0,-21-3 0,-19-15 0,-4-3 0,-13-10 0,9 0 0,1 0 0,5 0 0,-5-18 0,12 4 0,4-6 0,10 10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11.941"/>
    </inkml:context>
    <inkml:brush xml:id="br0">
      <inkml:brushProperty name="width" value="0.05" units="cm"/>
      <inkml:brushProperty name="height" value="0.05" units="cm"/>
    </inkml:brush>
  </inkml:definitions>
  <inkml:trace contextRef="#ctx0" brushRef="#br0">152 17 24575,'-8'-9'0,"-11"1"0,-1 8 0,-6 0 0,9 0 0,0 0 0,7 8 0,-10-7 0,17 14 0,-9-5 0,24 7 0,-1-7 0,10-2 0,-4-8 0,-7 7 0,9-5 0,-4 14 0,8-14 0,-1 6 0,-5 4 0,0-9 0,1 21 0,8-3 0,-14 2 0,11-3 0,-21-5 0,-2-6 0,-14 0 0,-4-1 0,-4-8 0,5 0 0,0 0 0,-4 0 0,-14-8 0,9 6 0,0-6 0,18 8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02.452"/>
    </inkml:context>
    <inkml:brush xml:id="br0">
      <inkml:brushProperty name="width" value="0.05" units="cm"/>
      <inkml:brushProperty name="height" value="0.05" units="cm"/>
    </inkml:brush>
  </inkml:definitions>
  <inkml:trace contextRef="#ctx0" brushRef="#br0">1 1 24575,'14'0'0,"5"0"0,36 0 0,5 0 0,1 0 0,17 0 0,-7 0 0,-1 0 0,-24 0 0,-10 0 0,-34 0 0,-4 10 0,-11-8 0,3 8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02.919"/>
    </inkml:context>
    <inkml:brush xml:id="br0">
      <inkml:brushProperty name="width" value="0.05" units="cm"/>
      <inkml:brushProperty name="height" value="0.05" units="cm"/>
    </inkml:brush>
  </inkml:definitions>
  <inkml:trace contextRef="#ctx0" brushRef="#br0">0 1 24575,'10'22'0,"3"-9"0,15-3 0,2-10 0,14 0 0,1 0 0,30 0 0,-18 0 0,5 0 0,-26 0 0,-24 0 0,-2 0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0.023"/>
    </inkml:context>
    <inkml:brush xml:id="br0">
      <inkml:brushProperty name="width" value="0.05" units="cm"/>
      <inkml:brushProperty name="height" value="0.05" units="cm"/>
    </inkml:brush>
  </inkml:definitions>
  <inkml:trace contextRef="#ctx0" brushRef="#br0">1 0 24575,'0'0'0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1.748"/>
    </inkml:context>
    <inkml:brush xml:id="br0">
      <inkml:brushProperty name="width" value="0.05" units="cm"/>
      <inkml:brushProperty name="height" value="0.05" units="cm"/>
    </inkml:brush>
  </inkml:definitions>
  <inkml:trace contextRef="#ctx0" brushRef="#br0">25 136 24575,'0'-22'0,"0"-1"0,0 0 0,0 1 0,0-1 0,0 0 0,-11 27 0,8 6 0,-8 33 0,11 2 0,0 15 0,0 1 0,0 8 0,0 24 0,0-26 0,0 9 0,0-39 0,0-9 0,0-5 0,0-11 0,0-2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2.366"/>
    </inkml:context>
    <inkml:brush xml:id="br0">
      <inkml:brushProperty name="width" value="0.05" units="cm"/>
      <inkml:brushProperty name="height" value="0.05" units="cm"/>
    </inkml:brush>
  </inkml:definitions>
  <inkml:trace contextRef="#ctx0" brushRef="#br0">155 36 24575,'-10'-23'0,"-2"11"0,-1 12 0,-13 13 0,22 10 0,-23 0 0,25 5 0,-19 3 0,18 5 0,-7 0 0,-2 8 0,9 10 0,-9-7 0,12 6 0,11-17 0,-8 1 0,25 0 0,-14-6 0,16-12 0,3 7 0,-8-21 0,9 11 0,-12-16 0,11-27 0,-8 11 0,19-56 0,-18 35 0,-2-19 0,-14 21 0,-10 4 0,0 1 0,0 1 0,-26-14 0,-1 15 0,-14-16 0,8 32 0,11 2 0,-1 10 0,-6 0 0,15 10 0,-2-8 0,16 8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2.926"/>
    </inkml:context>
    <inkml:brush xml:id="br0">
      <inkml:brushProperty name="width" value="0.05" units="cm"/>
      <inkml:brushProperty name="height" value="0.05" units="cm"/>
    </inkml:brush>
  </inkml:definitions>
  <inkml:trace contextRef="#ctx0" brushRef="#br0">117 41 24575,'-13'-10'0,"-7"7"0,17 3 0,-17 13 0,18 9 0,-19 7 0,7 33 0,1-17 0,2 30 0,11-36 0,0 4 0,0-13 0,10-1 0,10 0 0,10-14 0,-8 12 0,10-24 0,-18 7 0,15-21 0,-7 9 0,11-18 0,-8 1 0,15-12 0,-25 0 0,3 1 0,-18 7 0,0-5 0,-18-36 0,14 19 0,-38-28 0,25 36 0,-21 4 0,15 5 0,0 15 0,1 3 0,-1 10 0,10 16 0,3-12 0,10 12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3.396"/>
    </inkml:context>
    <inkml:brush xml:id="br0">
      <inkml:brushProperty name="width" value="0.05" units="cm"/>
      <inkml:brushProperty name="height" value="0.05" units="cm"/>
    </inkml:brush>
  </inkml:definitions>
  <inkml:trace contextRef="#ctx0" brushRef="#br0">0 1 24575,'23'0'0,"0"16"0,6-1 0,3 21 0,5-4 0,2 7 0,1 7 0,-1-5 0,-5 4 0,-3-7 0,-18-8 0,14-12 0,-23 2 0,22-17 0,-23 7 0,7-10 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3.712"/>
    </inkml:context>
    <inkml:brush xml:id="br0">
      <inkml:brushProperty name="width" value="0.05" units="cm"/>
      <inkml:brushProperty name="height" value="0.05" units="cm"/>
    </inkml:brush>
  </inkml:definitions>
  <inkml:trace contextRef="#ctx0" brushRef="#br0">466 13 24575,'-29'-13'0,"15"13"0,-19 14 0,19 8 0,-15 8 0,-1 1 0,-3 7 0,-23 18 0,12-13 0,-5 6 0,19-19 0,8-8 0,9 1 0,-13-11 0,22 14 0,-23-22 0,25 13 0,-8-17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4.388"/>
    </inkml:context>
    <inkml:brush xml:id="br0">
      <inkml:brushProperty name="width" value="0.05" units="cm"/>
      <inkml:brushProperty name="height" value="0.05" units="cm"/>
    </inkml:brush>
  </inkml:definitions>
  <inkml:trace contextRef="#ctx0" brushRef="#br0">0 0 24575,'0'4'0,"0"13"0,12 36 0,-9 8 0,10 8 0,-13 0 0,0 1 0,0-1 0,0 0 0,0-8 0,11-1 0,-8-15 0,9-8 0,-12-2 0,10-21 0,8 2 0,-4-16 0,2 0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4.937"/>
    </inkml:context>
    <inkml:brush xml:id="br0">
      <inkml:brushProperty name="width" value="0.05" units="cm"/>
      <inkml:brushProperty name="height" value="0.05" units="cm"/>
    </inkml:brush>
  </inkml:definitions>
  <inkml:trace contextRef="#ctx0" brushRef="#br0">98 13 24575,'-10'-12'0,"-4"25"0,1 9 0,-10 21 0,21-7 0,-20 1 0,19-1 0,-8 0 0,11 1 0,0-1 0,0 0 0,0 1 0,0-1 0,17 5 0,13-9 0,3-8 0,5-14 0,-15-10 0,0-16 0,0 2 0,0-15 0,-1-10 0,2 6 0,-12-13 0,-1 2 0,-11-1 0,0 0 0,-11 2 0,-2 6 0,-11 7 0,-9 1 0,7 6 0,-6 11 0,-4 1 0,9 28 0,1-3 0,16 4 0,10-8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12.149"/>
    </inkml:context>
    <inkml:brush xml:id="br0">
      <inkml:brushProperty name="width" value="0.05" units="cm"/>
      <inkml:brushProperty name="height" value="0.05" units="cm"/>
    </inkml:brush>
  </inkml:definitions>
  <inkml:trace contextRef="#ctx0" brushRef="#br0">0 17 24575,'8'-9'0,"6"1"0,-4 8 0,3 0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5.463"/>
    </inkml:context>
    <inkml:brush xml:id="br0">
      <inkml:brushProperty name="width" value="0.05" units="cm"/>
      <inkml:brushProperty name="height" value="0.05" units="cm"/>
    </inkml:brush>
  </inkml:definitions>
  <inkml:trace contextRef="#ctx0" brushRef="#br0">154 24 24575,'-23'-13'0,"1"3"0,9 20 0,-13 3 0,22 16 0,-23 2 0,24 5 0,-19 1 0,20 22 0,-9-17 0,11 12 0,0-16 0,0-7 0,10-6 0,19 1 0,-3-24 0,13 8 0,-11-10 0,3 0 0,5 0 0,-6 0 0,9-20 0,-24 5 0,5-28 0,-20 12 0,0-10 0,0 5 0,-28-18 0,11 19 0,-24-11 0,18 33 0,0-13 0,0 22 0,10-12 0,3 16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6.007"/>
    </inkml:context>
    <inkml:brush xml:id="br0">
      <inkml:brushProperty name="width" value="0.05" units="cm"/>
      <inkml:brushProperty name="height" value="0.05" units="cm"/>
    </inkml:brush>
  </inkml:definitions>
  <inkml:trace contextRef="#ctx0" brushRef="#br0">172 13 24575,'-10'-13'0,"-9"20"0,-6 8 0,5 21 0,-7-5 0,22 6 0,-23 32 0,15-24 0,-1 24 0,3-33 0,11-6 0,0-1 0,0-7 0,10 1 0,9-1 0,-5 7 0,25-15 0,-23 2 0,20-6 0,-8-7 0,3 7 0,38-39 0,-30 12 0,23-23 0,-49 11 0,7-2 0,-17-5 0,8-1 0,-11 1 0,-11-1 0,-3 1 0,-9 5 0,-1 2 0,-4 6 0,3 10 0,-20-8 0,19 19 0,-3-8 0,19 10 0</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6.720"/>
    </inkml:context>
    <inkml:brush xml:id="br0">
      <inkml:brushProperty name="width" value="0.05" units="cm"/>
      <inkml:brushProperty name="height" value="0.05" units="cm"/>
    </inkml:brush>
  </inkml:definitions>
  <inkml:trace contextRef="#ctx0" brushRef="#br0">1 0 24575,'43'12'0,"28"34"0,-11 1-530,-16-10 0,0 1 530,14 18 0,5 1 0,-14-2 347,-9-8-347,-8-2 176,-9-15-176,-9-1 0,-4-17 0,-10-2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6.990"/>
    </inkml:context>
    <inkml:brush xml:id="br0">
      <inkml:brushProperty name="width" value="0.05" units="cm"/>
      <inkml:brushProperty name="height" value="0.05" units="cm"/>
    </inkml:brush>
  </inkml:definitions>
  <inkml:trace contextRef="#ctx0" brushRef="#br0">433 13 24575,'-10'-12'0,"-4"18"0,1 8 0,-15 22 0,12 1 0,-22 11 0,3 6 0,-7 1 0,2-7 0,-1-2 0,-1 2 0,9-14 0,0 4 0,9-9 0,12-15 0,1 2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7.443"/>
    </inkml:context>
    <inkml:brush xml:id="br0">
      <inkml:brushProperty name="width" value="0.05" units="cm"/>
      <inkml:brushProperty name="height" value="0.05" units="cm"/>
    </inkml:brush>
  </inkml:definitions>
  <inkml:trace contextRef="#ctx0" brushRef="#br0">0 27 24575,'10'-20'0,"3"14"0,10 24 0,1 20 0,2 7 0,-1 0 0,6-1 0,17-2 0,-13-9 0,10-9 0,-23-4 0,1-18 0,-1 8 0,7-10 0,1-10 0,-10-9 0,-4 5 0,-16-2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7.795"/>
    </inkml:context>
    <inkml:brush xml:id="br0">
      <inkml:brushProperty name="width" value="0.05" units="cm"/>
      <inkml:brushProperty name="height" value="0.05" units="cm"/>
    </inkml:brush>
  </inkml:definitions>
  <inkml:trace contextRef="#ctx0" brushRef="#br0">410 10 24575,'12'-10'0,"-2"24"0,-21-4 0,9 26 0,-28 9 0,13 8 0,-11-3 0,-3 2 0,-11 36-484,10-29 1,1 1 483,-6 28 0,1 0 0,7-9 0,1-1 0,12-9 0,-8 16 0,21-27 0,-18 2 0,18-31 0,-7-33 0,20 0 0,-8-15 0,8 9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8.572"/>
    </inkml:context>
    <inkml:brush xml:id="br0">
      <inkml:brushProperty name="width" value="0.05" units="cm"/>
      <inkml:brushProperty name="height" value="0.05" units="cm"/>
    </inkml:brush>
  </inkml:definitions>
  <inkml:trace contextRef="#ctx0" brushRef="#br0">1 1 24575,'18'27'0,"-2"-8"0,17 57 0,0-22 0,2 0 0,6 7 0,1-4 0,-1 5 0,10 2 0,-25-21 0,18-7 0,-40-10 0,22-22 0,-23 12 0,7-16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8.877"/>
    </inkml:context>
    <inkml:brush xml:id="br0">
      <inkml:brushProperty name="width" value="0.05" units="cm"/>
      <inkml:brushProperty name="height" value="0.05" units="cm"/>
    </inkml:brush>
  </inkml:definitions>
  <inkml:trace contextRef="#ctx0" brushRef="#br0">418 1 24575,'-29'0'0,"-2"17"0,0-3 0,1 16 0,0 0 0,-1 1 0,-2 7 0,-4 1 0,11-3 0,-5 2 0,7-8 0,1-1 0,-7 0 0,16-14 0,-4 2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19.278"/>
    </inkml:context>
    <inkml:brush xml:id="br0">
      <inkml:brushProperty name="width" value="0.05" units="cm"/>
      <inkml:brushProperty name="height" value="0.05" units="cm"/>
    </inkml:brush>
  </inkml:definitions>
  <inkml:trace contextRef="#ctx0" brushRef="#br0">1 0 24575,'0'4'0,"0"13"0,0 28 0,0 14 0,0 11 0,0 19 0,0-32 0,0 0 0,0 23 0,0 9 0,0-50 0,0 4 0,0-13 0,0 5 0,0-21 0,0 2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20.125"/>
    </inkml:context>
    <inkml:brush xml:id="br0">
      <inkml:brushProperty name="width" value="0.05" units="cm"/>
      <inkml:brushProperty name="height" value="0.05" units="cm"/>
    </inkml:brush>
  </inkml:definitions>
  <inkml:trace contextRef="#ctx0" brushRef="#br0">0 68 24575,'10'-12'0,"3"18"0,10 8 0,0 15 0,6-6 0,8 1 0,1 0 0,12 2 0,-12-12 0,23 15 0,6-25 0,-13 13 0,7-17 0,-47 10 0,2 3 0,-16 9 0,0 7 0,0 8 0,0 1 0,0 5 0,-10-13 0,8-1 0,-19-16 0,19 7 0,-18-18 0,17-8 0,-7-8 0,10-15 0,11 0 0,-8-1 0,19-14 0,-19-1 0,27-32 0,-8 25 0,11-17 0,-13 32 0,7 6 0,-13 2 0,15 15 0,-17-6 0,14 18 0,-5-19 0,15 18 0,-5 8 0,-2 9 0,-16 15 0,8 0 0,-19 31 0,9-9 0,-11 31 0,0-20 0,0 7 0,0 0 0,0-7 0,0 5 0,0 10 0,0-12 0,0 3 0,-11-25 0,9-12 0,-9-3 0,11-15 0,0-3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12.443"/>
    </inkml:context>
    <inkml:brush xml:id="br0">
      <inkml:brushProperty name="width" value="0.05" units="cm"/>
      <inkml:brushProperty name="height" value="0.05" units="cm"/>
    </inkml:brush>
  </inkml:definitions>
  <inkml:trace contextRef="#ctx0" brushRef="#br0">0 0 24575,'8'10'0,"-6"9"0,13-8 0,-13 11 0,5-6 0,1 1 0,-6 0 0,5 0 0,-7 7 0,-8 0 0,6 1 0,-6-11 0,8-6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20.738"/>
    </inkml:context>
    <inkml:brush xml:id="br0">
      <inkml:brushProperty name="width" value="0.05" units="cm"/>
      <inkml:brushProperty name="height" value="0.05" units="cm"/>
    </inkml:brush>
  </inkml:definitions>
  <inkml:trace contextRef="#ctx0" brushRef="#br0">13 46 24575,'10'-23'0,"9"11"0,5 2 0,5 10 0,-7 0 0,7 0 0,-5 0 0,-6 16 0,-8 4 0,-10 10 0,0-1 0,-10 13 0,-15-13 0,-1 4 0,-11-5 0,14-24 0,0 22 0,-16-13 0,33-1 0,-2 9 0,38-18 0,13 7 0,2-10 0,7 12 0,-7-9 0,-1 8 0,-8-11 0,-6 10 0,-1-7 0,-17 7 0,-2-10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23.336"/>
    </inkml:context>
    <inkml:brush xml:id="br0">
      <inkml:brushProperty name="width" value="0.05" units="cm"/>
      <inkml:brushProperty name="height" value="0.05" units="cm"/>
    </inkml:brush>
  </inkml:definitions>
  <inkml:trace contextRef="#ctx0" brushRef="#br0">0 1 24575,'0'0'0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27.487"/>
    </inkml:context>
    <inkml:brush xml:id="br0">
      <inkml:brushProperty name="width" value="0.05" units="cm"/>
      <inkml:brushProperty name="height" value="0.05" units="cm"/>
    </inkml:brush>
  </inkml:definitions>
  <inkml:trace contextRef="#ctx0" brushRef="#br0">3 455 24575,'-2'-10'0,"4"7"0,21-7 0,-1 10 0,1 0 0,19-10 0,-15 8 0,29-9 0,-30 11 0,9 0 0,-6 0 0,-5 0 0,27 0 0,-17 0 0,19 0 0,-17 0 0,-6 0 0,-1 0 0,-6 0 0,21 0 0,-9 0 0,17 0 0,-8 0 0,1 0 0,6 0 0,1-11 0,0 8 0,23-9 0,-17 12 0,10-10 0,-25 7 0,-6-8 0,6 11 0,2 0 0,7-12 0,23 9 0,-17-8 0,17-1 0,-23 9 0,16-8 0,-19 11 0,10-11 0,8 8 0,-9-8 0,19 0 0,-17 8 0,-9-9 0,1 12 0,-7 0 0,-1 0 0,8-10 0,-11 7 0,11-8 0,-9 11 0,2 0 0,7 0 0,0 0 0,-7 0 0,15 0 0,-13 0 0,14-12 0,-9 9 0,-7-8 0,-1 11 0,-8 0 0,0 0 0,31-12 0,-17 9 0,19-8 0,-19 11 0,-12 0 0,5 0 0,-6 0 0,-1 0 0,16 0 0,-17 0 0,10 0 0,-17 0 0,2 0 0,7 0 0,-1 0 0,1 0 0,15 0 0,-11 0 0,11 0 0,-16 0 0,1 0 0,-1 0 0,1-11 0,-1 8 0,17-8 0,-13 11 0,29 0 0,-29 0 0,13 0 0,-17 0 0,40 0 0,-23 0 0,31-11 0,-24 8 0,-13-9 0,10 12 0,-19 0 0,6 0 0,15 0 0,-17 0 0,28 0 0,-31-10 0,7 7 0,-16-8 0,25 11 0,-26 0 0,30 0 0,-28 0 0,-7-10 0,8 7 0,-11-7 0,22 10 0,2-11 0,7 8 0,0-9 0,23 1 0,-18 8 0,18-9 0,-23 12 0,0 0 0,8 0 0,1 0 0,17 0 0,2 0 0,-1 0 0,-1 0 0,0 0 0,11 0-734,-14 0 1,-3 0 733,-3 0 0,1 0-224,7 0 224,3 0 0,2 0 0,2 0 0,16 0 0,-20 0 0,-5 0 0,-13 0 0,-2 0 0,8 0 0,-25 0 0,8 0 1449,-28 0-1449,5 0 242,10 0-242,23 0 0,11 0 0,16-13 0,0 10 0,-8-10 0,-3 13 0,-15 0 0,-10 0 0,-1 0 0,-6 0 0,53 0 0,-18 0-206,-25 6 1,0 0 205,23-3 0,-9 9 0,0-12 0,-7 0 0,-3 0 0,16 0 0,-17 0 0,17 0 0,-23 0 0,0 0 0,0 0 411,7 0-411,3 0 0,22 0 0,-25 0 0,37 0 0,-37 0 0,25 0 0,-15 0 0,-7 0 0,5 0 0,-6 13 0,39-10 0,-31 20 0,29-20 0,-36 9 0,7-12 0,0 12 0,-7-9 0,5 9 0,-2-5 0,1-1 0,5 8 0,-8-7 0,-5 1 0,-22 2 0,-6-10 0,5 0 0,-11 10 0,-5-7 0,-9 7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29.077"/>
    </inkml:context>
    <inkml:brush xml:id="br0">
      <inkml:brushProperty name="width" value="0.05" units="cm"/>
      <inkml:brushProperty name="height" value="0.05" units="cm"/>
    </inkml:brush>
  </inkml:definitions>
  <inkml:trace contextRef="#ctx0" brushRef="#br0">11 49 24575,'0'-30'0,"-10"11"0,23 20 0,-3 12 0,28 18 0,0 1 0,2 14 0,0 2 0,1 14 0,1 1 0,-1 6 0,1 0 0,-1 0 0,9 2 0,-7-1 0,-1-7 0,-9-3 0,-8-15 0,-10-2 0,11-2 0,-12-9 0,5 1 0,1-21 0,-7-12 0,-1-12 0,8-11 0,-17-6 0,24-2 0,-23-6 0,31-2 0,-14-15 0,1 12 0,14-20 0,-20-7 0,5 16 0,9-22 0,-25 30 0,38-4 0,-26 5 0,20 11 0,-13-2 0,-11 11 0,7 5 0,-17-7 0,7 12 0,0-5 0,-8-1 0,8 7 0,-10 1 0,0 2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29.925"/>
    </inkml:context>
    <inkml:brush xml:id="br0">
      <inkml:brushProperty name="width" value="0.05" units="cm"/>
      <inkml:brushProperty name="height" value="0.05" units="cm"/>
    </inkml:brush>
  </inkml:definitions>
  <inkml:trace contextRef="#ctx0" brushRef="#br0">216 50 24575,'0'-31'0,"-10"13"0,-2 17 0,-12 20 0,1 11 0,-3 14 0,1 1 0,-2 14 0,13 3 0,-3-13 0,3 2 0,9 25 0,-5-25 0,2-2 0,8 13 0,0-10 0,10-8 0,3-14 0,10-12 0,0 2 0,9-17 0,-7 7 0,8-10 0,-11-10 0,-9 7 0,-3-7 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0.853"/>
    </inkml:context>
    <inkml:brush xml:id="br0">
      <inkml:brushProperty name="width" value="0.05" units="cm"/>
      <inkml:brushProperty name="height" value="0.05" units="cm"/>
    </inkml:brush>
  </inkml:definitions>
  <inkml:trace contextRef="#ctx0" brushRef="#br0">0 0 24575,'23'0'0,"12"12"0,-9 1 0,0 17 0,1 1 0,-23 13 0,13-5 0,-17 4 0,0-6 0,0-1 0,0-6 0,0-1 0,0-6 0,10-21 0,-7-5 0,7-25 0,1-26 0,-9 5 0,9-19 0,0 22 0,-8 9 0,7 8 0,0 17 0,-7-8 0,17 17 0,-2-7 0,6 10 0,5 0 0,-6 0 0,1 23 0,-2-7 0,-7 19 0,12-5 0,-23 17 0,24-6 0,-25 12 0,8-23 0,-11-1 0,0-7 0,-11-9 0,9-20 0,-8-7 0,10-15 0,10-13 0,-8 14 0,18-15 0,-17 21 0,17-1 0,0-7 0,37 4 0,-19 6 0,18 8 0,-28 12 0,-4 10 0,6 9 0,-18 5 0,9 4 0,-18-5 0,7-1 0,0 7 0,-7 1 0,8 20 0,-11-10 0,-10-6 0,7-7 0,-17-25 0,17 8 0,-7-10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1.201"/>
    </inkml:context>
    <inkml:brush xml:id="br0">
      <inkml:brushProperty name="width" value="0.05" units="cm"/>
      <inkml:brushProperty name="height" value="0.05" units="cm"/>
    </inkml:brush>
  </inkml:definitions>
  <inkml:trace contextRef="#ctx0" brushRef="#br0">1 4 24575,'12'-3'0,"-2"12"0,1 21 0,-8 6 0,7 7 0,-10 2 0,0 7 0,0 0 0,0 39 0,-10-42 0,8 26 0,-8-46 0,10-15 0,0 2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1.597"/>
    </inkml:context>
    <inkml:brush xml:id="br0">
      <inkml:brushProperty name="width" value="0.05" units="cm"/>
      <inkml:brushProperty name="height" value="0.05" units="cm"/>
    </inkml:brush>
  </inkml:definitions>
  <inkml:trace contextRef="#ctx0" brushRef="#br0">0 1 24575,'30'17'0,"-5"3"0,6 18 0,-7-2 0,1 7 0,0 3 0,-11 13 0,16-4 0,-25 13 0,26-5 0,-28 15 0,9 1 0,-12 9-539,0 10 539,0-16 0,0 13 0,-24-1 0,1-24 0,-22-1 0,7-49 0,7 7 0,-14-23 0,28 12 0,-10-16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3.538"/>
    </inkml:context>
    <inkml:brush xml:id="br0">
      <inkml:brushProperty name="width" value="0.05" units="cm"/>
      <inkml:brushProperty name="height" value="0.05" units="cm"/>
    </inkml:brush>
  </inkml:definitions>
  <inkml:trace contextRef="#ctx0" brushRef="#br0">0 82 24575,'0'-30'0,"0"1"0,10 17 0,19 1 0,-2 21 0,11 3 0,-14 16 0,-12 8 0,17 15 0,-24 10 0,13-1 0,-6 15 0,-9-27 0,8 4 0,-21-18 0,7-31 0,-8-6 0,11-29 0,0-12 0,0-2 0,0-15 0,12-2 0,2-16 0,1 28 0,12-3 0,-7 29 0,10 11 0,5 2 0,-4 11 0,21 0 0,-17 16 0,10-2 0,-32 21 0,15-4 0,-24 13 0,25 2 0,-26 6 0,8 19 0,-11-27 0,0 11 0,-10-43 0,8-12 0,-9-12 0,11-11 0,11-6 0,-8-8 0,18-1 0,-18-6 0,18-3 0,-8 15 0,17-24 0,0 40 0,0-21 0,-1 35 0,-7-8 0,11 10 0,-8 0 0,7 0 0,-8 23 0,-11-7 0,16 26 0,-25-11 0,24 6 0,-25 0 0,8 22 0,-11-10 0,-11 13 0,8-19 0,-25-6 0,24 0 0,-24-6 0,26 4 0,-8-21 0,10 2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4.236"/>
    </inkml:context>
    <inkml:brush xml:id="br0">
      <inkml:brushProperty name="width" value="0.05" units="cm"/>
      <inkml:brushProperty name="height" value="0.05" units="cm"/>
    </inkml:brush>
  </inkml:definitions>
  <inkml:trace contextRef="#ctx0" brushRef="#br0">273 127 24575,'-22'-68'0,"-1"19"0,-6 39 0,-18 20 0,12 3 0,-11 9 0,23 23 0,-1-11 0,11 35 0,2-35 0,21 11 0,3-32 0,10 13 0,-1-22 0,2 12 0,-2-16 0,7 0 0,1 0 0,11-26 0,-20 3 0,11-24 0,-30-36 0,9 41 0,1 1 0,-9 59 0,20 42 0,-20 10 0,23 9 0,-23 10-410,10-41 0,1 1 410,-11 51 0,4-50 0,0-1 0,-7 49 0,0-1 0,0-15 0,0-3 0,-17-25 0,-4-16 0,-16-18 0,-14-13 0,-1-8 0,5-10 0,-5 0 0,7-8 0,32-28 0,-12-23 0,22-10 0,-10 0 820,35-6-820,0 34 0,20 10 0,-4 14 0,5 24 0,3-25 0,6 26 0,16-19 0,-35 19 0,7-8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13.079"/>
    </inkml:context>
    <inkml:brush xml:id="br0">
      <inkml:brushProperty name="width" value="0.05" units="cm"/>
      <inkml:brushProperty name="height" value="0.05" units="cm"/>
    </inkml:brush>
  </inkml:definitions>
  <inkml:trace contextRef="#ctx0" brushRef="#br0">68 17 24575,'-8'-9'0,"-1"1"0,0 16 0,-7-6 0,15 17 0,-15-16 0,15 21 0,-7-13 0,8 15 0,0-3 0,0-1 0,12 0 0,3-12 0,8 5 0,-2-13 0,-4 6 0,0-8 0,0 0 0,7-8 0,-5 6 0,6-13 0,-9 6 0,-6-13 0,-3 4 0,-7-4 0,0 6 0,0-6 0,-7 11 0,-13-10 0,1 19 0,-12-6 0,20 8 0,-1 0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4.627"/>
    </inkml:context>
    <inkml:brush xml:id="br0">
      <inkml:brushProperty name="width" value="0.05" units="cm"/>
      <inkml:brushProperty name="height" value="0.05" units="cm"/>
    </inkml:brush>
  </inkml:definitions>
  <inkml:trace contextRef="#ctx0" brushRef="#br0">360 23 24575,'0'-23'0,"0"34"0,0 8 0,0 40 0,-13 3 0,-1-4 0,-5 13 0,0-7 0,-3-5 0,-1 0-561,-2 11 0,-2 7 1,3-8 560,4-12 0,0-5 0,0-1 0,3-2-111,0 40 111,-15-12 0,17 17 0,-6-39 0,10 13 0,11-56 0,0-2 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5.243"/>
    </inkml:context>
    <inkml:brush xml:id="br0">
      <inkml:brushProperty name="width" value="0.05" units="cm"/>
      <inkml:brushProperty name="height" value="0.05" units="cm"/>
    </inkml:brush>
  </inkml:definitions>
  <inkml:trace contextRef="#ctx0" brushRef="#br0">1 600 24575,'10'30'0,"-8"-1"0,18-17 0,-7-2 0,16-10 0,-15-16 0,18 1 0,-18-24 0,22 6 0,-22-15 0,15 2 0,-20-9 0,-3-4 0,9-8 0,-8 9 0,-2 2 0,-5 4 0,11 7 0,-9 8 0,9 8 0,-11 6 0,0 21 0,-11 10 0,9 29 0,-21 8 0,20 15 0,-20-6 0,20 5 0,-8-7 0,-2 31 0,10-23 0,-9 22 0,23-37 0,-9-2 0,32-11 0,-18-3 0,19-15 0,-12-4 0,-1-10 0,1 0 0,-1 0 0,2-16 0,-12 12 0,-1-12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6.616"/>
    </inkml:context>
    <inkml:brush xml:id="br0">
      <inkml:brushProperty name="width" value="0.05" units="cm"/>
      <inkml:brushProperty name="height" value="0.05" units="cm"/>
    </inkml:brush>
  </inkml:definitions>
  <inkml:trace contextRef="#ctx0" brushRef="#br0">177 82 24575,'10'-20'0,"-7"-7"0,7 15 0,-20-1 0,-3 3 0,-10 10 0,1 10 0,-1 3 0,0 9 0,0 7 0,10 1 0,-15 7 0,24 0 0,-14 17 0,18-14 0,0 7 0,26-9 0,-9-23 0,22 5 0,-11-20 0,-4 0 0,5 0 0,-6-16 0,-10 2 0,8-31 0,-19 12 0,8-14 0,-10 11 0,0-1 0,0 7 0,0 1 0,0 6 0,11-6 0,-8 5 0,17 5 0,-1 9 0,5 10 0,5 0 0,3 10 0,-7 3 0,8 16 0,-9 1 0,0 6 0,-11 1 0,15 0 0,-23 0 0,23 23 0,-25-18 0,9 12 0,-22-26 0,7-38 0,-7 4 0,10-36 0,0 5 0,0-2 0,11-4 0,-8 13 0,24 0 0,-13 7 0,20 10 0,-2-15 0,11 24 0,-4-24 0,12 25 0,-29-8 0,1 11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7.365"/>
    </inkml:context>
    <inkml:brush xml:id="br0">
      <inkml:brushProperty name="width" value="0.05" units="cm"/>
      <inkml:brushProperty name="height" value="0.05" units="cm"/>
    </inkml:brush>
  </inkml:definitions>
  <inkml:trace contextRef="#ctx0" brushRef="#br0">161 0 24575,'0'4'0,"0"13"0,0 35 0,0 27 0,0 13 0,1-6 0,-2 5-1328,-7-18 1,0 1 1327,8 23 0,-4-1 0,-14-24 0,-1-2 0,17-4 0,-1-1 0,-20 2 0,2-2 147,17-12 1,2-2-148,-20 45 0,10-34 0,10-16 0,-10-10 0,12-24 0,0-2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7.763"/>
    </inkml:context>
    <inkml:brush xml:id="br0">
      <inkml:brushProperty name="width" value="0.05" units="cm"/>
      <inkml:brushProperty name="height" value="0.05" units="cm"/>
    </inkml:brush>
  </inkml:definitions>
  <inkml:trace contextRef="#ctx0" brushRef="#br0">0 237 24575,'12'-52'0,"-9"7"0,19 2 0,-19 12 0,23 12 0,-11-7 0,14 22 0,-6-12 0,0 16 0,-1 0 0,1 10 0,-1 12 0,8 11 0,-16 7 0,4-2 0,-8 30 0,-18-3 0,6-8 0,-21-11 0,0-43 0,0 7 0,-20-26 0,15 12 0,-5-23 0,6 25 0,23-18 0,-12 17 0,16-7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8.098"/>
    </inkml:context>
    <inkml:brush xml:id="br0">
      <inkml:brushProperty name="width" value="0.05" units="cm"/>
      <inkml:brushProperty name="height" value="0.05" units="cm"/>
    </inkml:brush>
  </inkml:definitions>
  <inkml:trace contextRef="#ctx0" brushRef="#br0">117 0 24575,'13'10'0,"-4"16"0,3 43 0,-9 7-516,4-25 1,-3 1 515,-17 36 0,10 0 0,-11-34 0,0-1 0,11 40 169,-10-45 0,-1 3-169,0 28 0,1-3 0,-5-2 0,0-9 0,3-9 0,12-37 0,-7-9 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8.513"/>
    </inkml:context>
    <inkml:brush xml:id="br0">
      <inkml:brushProperty name="width" value="0.05" units="cm"/>
      <inkml:brushProperty name="height" value="0.05" units="cm"/>
    </inkml:brush>
  </inkml:definitions>
  <inkml:trace contextRef="#ctx0" brushRef="#br0">1 148 24575,'11'-45'0,"-9"8"0,25 18 0,-12-7 0,14 22 0,-6-13 0,-1 17 0,1 0 0,9 0 0,-17 17 0,22-3 0,-33 21 0,12-4 0,-5 6 0,-9-1 0,9-6 0,-11 9 0,0-14 0,0 7 0,0-9 0,-11 6 0,-2-15 0,-11 18 0,-9-28 0,7 12 0,-6-16 0,3 0 0,4-16 0,6 12 0,8-12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6:39.375"/>
    </inkml:context>
    <inkml:brush xml:id="br0">
      <inkml:brushProperty name="width" value="0.05" units="cm"/>
      <inkml:brushProperty name="height" value="0.05" units="cm"/>
    </inkml:brush>
  </inkml:definitions>
  <inkml:trace contextRef="#ctx0" brushRef="#br0">1 37 24575,'30'0'0,"-12"16"0,9-1 0,-23 20 0,23 19 0,-25-12 0,9 18 0,-11-24 0,-11 0 0,8-5 0,-17-3 0,7-5 0,0-21 0,3-17 0,10-11 0,11-16 0,-8 4 0,26-8 0,-13-7 0,16 6 0,-7 4 0,-1 13 0,-1 1 0,9 6 0,-7 11 0,18 2 0,-4 28 0,-3-3 0,-8 22 0,-8 16 0,-17-4 0,8 19 0,-11-16 0,0-7 0,-18-1 0,14-7 0,-31 2 0,31-9 0,-30-10 0,30 6 0,-22-22 0,24 2 0,-9-18 0,28-12 0,-3-5 0,16-2 0,-6-5 0,0-1 0,-10 1 0,14-2 0,-24 7 0,29 1 0,-11-1 0,8 16 0,0-12 0,-8 24 0,1-7 0,-1 10 0,1 0 0,7 18 0,-6-4 0,13 39 0,-23-11 0,4 20 0,-7-10 0,-8-7 0,-3 28 0,-3-22 0,-25 11 0,14-26 0,-15-23 0,17-3 0,2-10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30:59.786"/>
    </inkml:context>
    <inkml:brush xml:id="br0">
      <inkml:brushProperty name="width" value="0.05" units="cm"/>
      <inkml:brushProperty name="height" value="0.05" units="cm"/>
    </inkml:brush>
  </inkml:definitions>
  <inkml:trace contextRef="#ctx0" brushRef="#br0">1 1 24575,'0'0'0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30:59.786"/>
    </inkml:context>
    <inkml:brush xml:id="br0">
      <inkml:brushProperty name="width" value="0.05" units="cm"/>
      <inkml:brushProperty name="height" value="0.05" units="cm"/>
    </inkml:brush>
  </inkml:definitions>
  <inkml:trace contextRef="#ctx0" brushRef="#br0">1 1 24575,'0'0'0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13.919"/>
    </inkml:context>
    <inkml:brush xml:id="br0">
      <inkml:brushProperty name="width" value="0.05" units="cm"/>
      <inkml:brushProperty name="height" value="0.05" units="cm"/>
    </inkml:brush>
  </inkml:definitions>
  <inkml:trace contextRef="#ctx0" brushRef="#br0">0 2 24575,'17'0'0,"0"7"0,-8 2 0,6 8 0,-13 0 0,13 7 0,-5-5 0,-1 6 0,7-4 0,-14-3 0,6-11 0,-8-9 0,0-15 0,0 0 0,0 0 0,0 0 0,7 7 0,-5-10 0,13 10 0,-13-12 0,13 13 0,-6-6 0,8 13 0,0-6 0,4 8 0,-10 8 0,9-6 0,-11 13 0,0-6 0,6 0 0,-5 6 0,-1-5 0,6-1 0,-13 6 0,13-13 0,-13 13 0,13-13 0,-13 13 0,5-6 0,1 1 0,-6 5 0,5-6 0,-7 8 0,0 4 0,0 2 0,0-8 0,0-3 0</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7:48:01.522"/>
    </inkml:context>
    <inkml:brush xml:id="br0">
      <inkml:brushProperty name="width" value="0.05" units="cm"/>
      <inkml:brushProperty name="height" value="0.05" units="cm"/>
    </inkml:brush>
  </inkml:definitions>
  <inkml:trace contextRef="#ctx0" brushRef="#br0">1 1 24575,'0'0'0</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7:48:03.595"/>
    </inkml:context>
    <inkml:brush xml:id="br0">
      <inkml:brushProperty name="width" value="0.05" units="cm"/>
      <inkml:brushProperty name="height" value="0.05" units="cm"/>
    </inkml:brush>
  </inkml:definitions>
  <inkml:trace contextRef="#ctx0" brushRef="#br0">0 0 24575,'0'0'0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7:48:27.282"/>
    </inkml:context>
    <inkml:brush xml:id="br0">
      <inkml:brushProperty name="width" value="0.05" units="cm"/>
      <inkml:brushProperty name="height" value="0.05" units="cm"/>
    </inkml:brush>
  </inkml:definitions>
  <inkml:trace contextRef="#ctx0" brushRef="#br0">1 0 24575,'0'0'0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7:48:28.036"/>
    </inkml:context>
    <inkml:brush xml:id="br0">
      <inkml:brushProperty name="width" value="0.05" units="cm"/>
      <inkml:brushProperty name="height" value="0.05" units="cm"/>
    </inkml:brush>
  </inkml:definitions>
  <inkml:trace contextRef="#ctx0" brushRef="#br0">0 1 24575,'0'0'0</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7:48:29.022"/>
    </inkml:context>
    <inkml:brush xml:id="br0">
      <inkml:brushProperty name="width" value="0.05" units="cm"/>
      <inkml:brushProperty name="height" value="0.05" units="cm"/>
    </inkml:brush>
  </inkml:definitions>
  <inkml:trace contextRef="#ctx0" brushRef="#br0">0 0 24575,'0'0'0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7:48:29.215"/>
    </inkml:context>
    <inkml:brush xml:id="br0">
      <inkml:brushProperty name="width" value="0.05" units="cm"/>
      <inkml:brushProperty name="height" value="0.05" units="cm"/>
    </inkml:brush>
  </inkml:definitions>
  <inkml:trace contextRef="#ctx0" brushRef="#br0">0 0 24575,'0'0'0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7:48:35.271"/>
    </inkml:context>
    <inkml:brush xml:id="br0">
      <inkml:brushProperty name="width" value="0.05" units="cm"/>
      <inkml:brushProperty name="height" value="0.05" units="cm"/>
    </inkml:brush>
  </inkml:definitions>
  <inkml:trace contextRef="#ctx0" brushRef="#br0">1 0 24575,'0'0'0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7:48:39.779"/>
    </inkml:context>
    <inkml:brush xml:id="br0">
      <inkml:brushProperty name="width" value="0.05" units="cm"/>
      <inkml:brushProperty name="height" value="0.05" units="cm"/>
    </inkml:brush>
  </inkml:definitions>
  <inkml:trace contextRef="#ctx0" brushRef="#br0">1 0 24575,'0'0'0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5T07:55:32.778"/>
    </inkml:context>
    <inkml:brush xml:id="br0">
      <inkml:brushProperty name="width" value="0.05" units="cm"/>
      <inkml:brushProperty name="height" value="0.05" units="cm"/>
    </inkml:brush>
  </inkml:definitions>
  <inkml:trace contextRef="#ctx0" brushRef="#br0">0 0 24575,'0'0'0</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6T03:45:42.366"/>
    </inkml:context>
    <inkml:brush xml:id="br0">
      <inkml:brushProperty name="width" value="0.05" units="cm"/>
      <inkml:brushProperty name="height" value="0.05" units="cm"/>
    </inkml:brush>
  </inkml:definitions>
  <inkml:trace contextRef="#ctx0" brushRef="#br0">0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7:44.327"/>
    </inkml:context>
    <inkml:brush xml:id="br0">
      <inkml:brushProperty name="width" value="0.1" units="cm"/>
      <inkml:brushProperty name="height" value="0.1" units="cm"/>
    </inkml:brush>
  </inkml:definitions>
  <inkml:trace contextRef="#ctx0" brushRef="#br0">55 56 24575,'0'18'0,"-8"-8"0,-2-2 0,-8-8 0,7-8 0,3-2 0,16-8 0,-6 0 0,14 8 0,-1-7 0,9 15 0,6-7 0,-1 9 0,0 0 0,-5 0 0,-9 8 0,1 2 0,-14 13 0,14-12 0,-14 15 0,6-10 0,-8 13 0,0-5 0,-8-9 0,6 1 0,-14-6 0,6 0 0,-9 6 0,1-14 0,0 14 0,0-14 0,0 14 0,21-14 0,8 6 0,19-8 0,2 0 0,-3 0 0,0 0 0,21 0 0,-20 0 0,14 0 0,-34 0 0,-2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45.760"/>
    </inkml:context>
    <inkml:brush xml:id="br0">
      <inkml:brushProperty name="width" value="0.05" units="cm"/>
      <inkml:brushProperty name="height" value="0.05" units="cm"/>
    </inkml:brush>
  </inkml:definitions>
  <inkml:trace contextRef="#ctx0" brushRef="#br0">0 68 24575,'0'-17'0,"0"0"0,0 0 0,0 0 0,0 25 0,0 1 0,0 29 0,0-4 0,0 5 0,0-1 0,0 1 0,0 0 0,0-5 0,0-1 0,0-11 0,0 0 0,0-1 0,0-28 0,0 15 0,0-25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6T03:45:43.125"/>
    </inkml:context>
    <inkml:brush xml:id="br0">
      <inkml:brushProperty name="width" value="0.05" units="cm"/>
      <inkml:brushProperty name="height" value="0.05" units="cm"/>
    </inkml:brush>
  </inkml:definitions>
  <inkml:trace contextRef="#ctx0" brushRef="#br0">1 0 24575,'0'0'0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57:07.417"/>
    </inkml:context>
    <inkml:brush xml:id="br0">
      <inkml:brushProperty name="width" value="0.05" units="cm"/>
      <inkml:brushProperty name="height" value="0.05" units="cm"/>
    </inkml:brush>
  </inkml:definitions>
  <inkml:trace contextRef="#ctx0" brushRef="#br0">0 1 24575,'0'0'0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57:14.930"/>
    </inkml:context>
    <inkml:brush xml:id="br0">
      <inkml:brushProperty name="width" value="0.05" units="cm"/>
      <inkml:brushProperty name="height" value="0.05" units="cm"/>
    </inkml:brush>
  </inkml:definitions>
  <inkml:trace contextRef="#ctx0" brushRef="#br0">0 0 24575,'0'0'0</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57:16.322"/>
    </inkml:context>
    <inkml:brush xml:id="br0">
      <inkml:brushProperty name="width" value="0.05" units="cm"/>
      <inkml:brushProperty name="height" value="0.05" units="cm"/>
    </inkml:brush>
  </inkml:definitions>
  <inkml:trace contextRef="#ctx0" brushRef="#br0">1 0 24575,'0'0'0</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18.043"/>
    </inkml:context>
    <inkml:brush xml:id="br0">
      <inkml:brushProperty name="width" value="0.1" units="cm"/>
      <inkml:brushProperty name="height" value="0.1" units="cm"/>
    </inkml:brush>
  </inkml:definitions>
  <inkml:trace contextRef="#ctx0" brushRef="#br0">0 18 24575,'0'-18'0,"0"88"0,0-39 0,0 26 0,0 1 0,0-19 0,0 19 0,0-39 0,0 4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18.902"/>
    </inkml:context>
    <inkml:brush xml:id="br0">
      <inkml:brushProperty name="width" value="0.1" units="cm"/>
      <inkml:brushProperty name="height" value="0.1" units="cm"/>
    </inkml:brush>
  </inkml:definitions>
  <inkml:trace contextRef="#ctx0" brushRef="#br0">0 0 24575,'8'14'0,"-6"-3"0,6 28 0,6-9 0,-11-1 0,24 1 0,-23-1 0,24 7 0,8 19 0,-6-27 0,4 16 0,-26-34 0,0 0 0,-6 16 0,6-8 0,-8 16 0,0 0 0,-9 1 0,7 6 0,-8 0 0,-4 2 0,1 34 0,-4-31 0,8 25 0,9-42 0,0-6 0,0 5 0,-9-4 0,7 8 0,-6-8 0,8 7 0,0-20 0,0 1 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36.880"/>
    </inkml:context>
    <inkml:brush xml:id="br0">
      <inkml:brushProperty name="width" value="0.05" units="cm"/>
      <inkml:brushProperty name="height" value="0.05" units="cm"/>
    </inkml:brush>
  </inkml:definitions>
  <inkml:trace contextRef="#ctx0" brushRef="#br0">306 56 24575,'-8'-10'0,"6"-10"0,-14 16 0,6-9 0,-13 5 0,-34 19 0,16-1 0,-9 20 0,26-4 0,22-3 0,-19-5 0,18 0 0,-18 1 0,11 6 0,1 8 0,1-4 0,8 1 0,0-12 0,0 20 0,0-10 0,0 20 0,0-24 0,0 2 0,7-16 0,3 18 0,9-10 0,-9 14 0,11-9 0,-18-5 0,23 1 0,-23-1 0,22-8 0,-9 6 0,8-6 0,-1 0 0,-5-2 0,-1-8 0,-7 8 0,11-6 0,-5 5 0,13-7 0,-1 0 0,-12-8 0,10 6 0,-23-13 0,22 13 0,-13-14 0,11 1 0,-5-9 0,2-10 0,0-2 0,-9-5 0,-2 10 0,-9 3 0,0 10 0,0 0 0,0 0 0,0 0 0,0-16 0,-8 13 0,6-13 0,-14 16 0,14 0 0,-13 0 0,13 0 0,-41-4 0,26 2 0,-27 6 0,26 6 0,0 8 0,0 0 0,0 0 0,8 0 0,2 0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38.011"/>
    </inkml:context>
    <inkml:brush xml:id="br0">
      <inkml:brushProperty name="width" value="0.05" units="cm"/>
      <inkml:brushProperty name="height" value="0.05" units="cm"/>
    </inkml:brush>
  </inkml:definitions>
  <inkml:trace contextRef="#ctx0" brushRef="#br0">11 11 24575,'-10'-8'0,"10"6"0,10 2 0,7 2 0,2 18 0,-1-4 0,1 13 0,0 0 0,1 5 0,0 1 0,0 6 0,6 2 0,-4-2 0,8 4 0,-10-9 0,-5-3 0,2-19 0,-15-18 0,6 0 0,-8-8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38.779"/>
    </inkml:context>
    <inkml:brush xml:id="br0">
      <inkml:brushProperty name="width" value="0.05" units="cm"/>
      <inkml:brushProperty name="height" value="0.05" units="cm"/>
    </inkml:brush>
  </inkml:definitions>
  <inkml:trace contextRef="#ctx0" brushRef="#br0">18 19 24575,'0'-18'0,"-8"34"0,6-5 0,-6 31 0,8-8 0,0 2 0,0 0 0,9-2 0,-7-6 0,20 2 0,-6 2 0,19-14 0,-5-3 0,0-15 0,-7-12 0,-5 0 0,6-16 0,-13 9 0,11-5 0,-20 6 0,6-5 0,-8-1 0,0 0 0,0 2 0,0-1 0,-8 12 0,6-10 0,-6 40 0,20-14 0,-8 26 0,17 5 0,-11-14 0,0 18 0,12-15 0,-10 25 0,11-28 0,-12 24 0,5-43 0,-14 10 0,5-13 0</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39.564"/>
    </inkml:context>
    <inkml:brush xml:id="br0">
      <inkml:brushProperty name="width" value="0.05" units="cm"/>
      <inkml:brushProperty name="height" value="0.05" units="cm"/>
    </inkml:brush>
  </inkml:definitions>
  <inkml:trace contextRef="#ctx0" brushRef="#br0">212 37 24575,'-10'-18'0,"-6"8"0,1 2 0,-9 8 0,0 0 0,-11 0 0,14 0 0,-2 13 0,7-10 0,14 22 0,-6-14 0,0 12 0,6 0 0,-6 26 0,22-13 0,-11 14 0,24-26 0,-16-14 0,11 6 0,1-14 0,1 6 0,5-8 0,3-26 0,-2 11 0,-11-20 0,2 16 0,-19 1 0,6 0 0,-8 1 0,0-9 0,0 1 0,0-2 0,0 30 0,0 7 0,17 49 0,-13-23 0,22 23 0,-24-29 0,16 4 0,-16-5 0,14-13 0,-14 10 0,14-23 0,-14 10 0,6-13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46.336"/>
    </inkml:context>
    <inkml:brush xml:id="br0">
      <inkml:brushProperty name="width" value="0.05" units="cm"/>
      <inkml:brushProperty name="height" value="0.05" units="cm"/>
    </inkml:brush>
  </inkml:definitions>
  <inkml:trace contextRef="#ctx0" brushRef="#br0">8 10 24575,'-7'-9'0,"12"16"0,2 5 0,11 13 0,3-8 0,-11 0 0,10 5 0,-17-4 0,23 5 0,-16-6 0,4 1 0,6-9 0,-17 11 0,16-17 0,-5 9 0,4-12 0,-4 0 0,-6 0 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0.358"/>
    </inkml:context>
    <inkml:brush xml:id="br0">
      <inkml:brushProperty name="width" value="0.05" units="cm"/>
      <inkml:brushProperty name="height" value="0.05" units="cm"/>
    </inkml:brush>
  </inkml:definitions>
  <inkml:trace contextRef="#ctx0" brushRef="#br0">1 18 24575,'8'-10'0,"1"2"0,1 16 0,11 3 0,-18 11 0,24 4 0,-24 3 0,19 0 0,-11 39 0,-1-35 0,-1 29 0,-9-71 0,0 5 0,0-24 0,0 5 0,0-1 0,0-16 0,0 13 0,8 1 0,-6 6 0,13 8 0,-5-10 0,8 4 0,0 8 0,0-6 0,-1 14 0,1 2 0,0 2 0,0 14 0,-1-6 0,-7 7 0,6-7 0,-14 11 0,14 3 0,-14 2 0,15 4 0,-15-4 0,14-14 0,-15 16 0,16-12 0,-15 8 0,6-2 0,-8-12 0,0-2 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1.145"/>
    </inkml:context>
    <inkml:brush xml:id="br0">
      <inkml:brushProperty name="width" value="0.05" units="cm"/>
      <inkml:brushProperty name="height" value="0.05" units="cm"/>
    </inkml:brush>
  </inkml:definitions>
  <inkml:trace contextRef="#ctx0" brushRef="#br0">1 0 24575,'0'10'0,"14"3"0,0 53 0,-4 15 0,10-1 0,-2 9 0,-1 2 0,-3 2 0,12-7 0,-14-15 0,7-24 0,-16-5 0,6 0 0,0 5 0,-7-20 0,6 0 0,-8-19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1.612"/>
    </inkml:context>
    <inkml:brush xml:id="br0">
      <inkml:brushProperty name="width" value="0.05" units="cm"/>
      <inkml:brushProperty name="height" value="0.05" units="cm"/>
    </inkml:brush>
  </inkml:definitions>
  <inkml:trace contextRef="#ctx0" brushRef="#br0">0 18 24575,'19'-10'0,"-2"2"0,22 8 0,3 0 0,15 0 0,3 0 0,12 0 0,-9 0 0,-3 0 0,-12 0 0,6 0 0,1 0 0,-15 0 0,-7 0 0,-25 0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1.851"/>
    </inkml:context>
    <inkml:brush xml:id="br0">
      <inkml:brushProperty name="width" value="0.05" units="cm"/>
      <inkml:brushProperty name="height" value="0.05" units="cm"/>
    </inkml:brush>
  </inkml:definitions>
  <inkml:trace contextRef="#ctx0" brushRef="#br0">1 41 24575,'0'-22'0,"0"3"0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2.153"/>
    </inkml:context>
    <inkml:brush xml:id="br0">
      <inkml:brushProperty name="width" value="0.05" units="cm"/>
      <inkml:brushProperty name="height" value="0.05" units="cm"/>
    </inkml:brush>
  </inkml:definitions>
  <inkml:trace contextRef="#ctx0" brushRef="#br0">0 0 24575,'10'23'0,"11"-4"0,-18 4 0,10-4 0,-5 3 0,-6 2 0,7 5 0,-9-1 0,0 1 0,0 16 0,0-18 0,0 4 0,0-23 0</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2.536"/>
    </inkml:context>
    <inkml:brush xml:id="br0">
      <inkml:brushProperty name="width" value="0.05" units="cm"/>
      <inkml:brushProperty name="height" value="0.05" units="cm"/>
    </inkml:brush>
  </inkml:definitions>
  <inkml:trace contextRef="#ctx0" brushRef="#br0">1 9 24575,'0'-9'0,"8"11"0,-6 28 0,16 5 0,-16 6 0,7 6 0,2 16 0,-8 1 0,8 13 0,-11-7 0,0 0 0,10-1 0,-7-12 0,7-3 0,-2-16 0,7-7 0,-4-13 0,2-10 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2.926"/>
    </inkml:context>
    <inkml:brush xml:id="br0">
      <inkml:brushProperty name="width" value="0.05" units="cm"/>
      <inkml:brushProperty name="height" value="0.05" units="cm"/>
    </inkml:brush>
  </inkml:definitions>
  <inkml:trace contextRef="#ctx0" brushRef="#br0">1 57 24575,'7'-18'0,"3"8"0,13 2 0,1 8 0,10-9 0,8 6 0,6-6 0,7 9 0,-1 0 0,1 0 0,-1 0 0,-23 0 0,-7 0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4.160"/>
    </inkml:context>
    <inkml:brush xml:id="br0">
      <inkml:brushProperty name="width" value="0.05" units="cm"/>
      <inkml:brushProperty name="height" value="0.05" units="cm"/>
    </inkml:brush>
  </inkml:definitions>
  <inkml:trace contextRef="#ctx0" brushRef="#br0">20 0 24575,'0'3'0,"0"0"0,0 20 0,0-5 0,0-1 0,0 1 0,0 0 0,8 0 0,-6 0 0,6-1 0,0 1 0,1 13 0,14-18 0,-4 7 0,4-20 0,-6 0 0,1 0 0,0 0 0,5 0 0,-4-8 0,3 6 0,-4-14 0,5 1 0,-11-9 0,9-1 0,-19-6 0,6 11 0,-8-6 0,8 8 0,-6-4 0,6 23 0,-8 8 0,0 16 0,0 3 0,0-5 0,0 1 0,8 4 0,-6 1 0,7 0 0,-1-1 0,-5 7 0,5-5 0,-8 22 0,0-13 0,0 33 0,0-32 0,0 41 0,-8-34 0,-2 13 0,-8-34 0,8 0 0,-10-23 0,16 18 0,-21-19 0,1 14 0,-2-14 0,-5 5 0,13-7 0,0 0 0,0 0 0,-4 0 0,-5-7 0,2 5 0,-1-6 0,3 0 0,12 6 0,-2-6 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6.042"/>
    </inkml:context>
    <inkml:brush xml:id="br0">
      <inkml:brushProperty name="width" value="0.05" units="cm"/>
      <inkml:brushProperty name="height" value="0.05" units="cm"/>
    </inkml:brush>
  </inkml:definitions>
  <inkml:trace contextRef="#ctx0" brushRef="#br0">311 829 24575,'-8'-18'0,"-1"8"0,-14 2 0,4 8 0,-9 0 0,4 0 0,-30 8 0,23 7 0,-18-3 0,39 13 0,-11-13 0,18 11 0,-18-5 0,19 30 0,-6-17 0,8 23 0,0-25 0,8-6 0,-6 0 0,18-5 0,-1 0 0,22-7 0,-12-11 0,5-2 0,-24-19 0,5 10 0,-13-17 0,6-57 0,-8 23-618,0 3 1,0-2 617,0-18 0,-11-7-537,9 0 537,-9-8 0,0 26 0,1-1 0,5-23 0,-11 25 0,2 5 0,12 15 0,-8-5 0,18 36 0,2 3 0,8 13 1199,0 13-1199,18 34 573,-21 1-573,22 32 0,-35-17 0,8 22-828,3 12 828,-12-46 0,1 4 0,4 43 0,0 1 0,-6-40 0,0-1 0,5 32 0,1-2 0,-4-2 0,9 0 0,-11 0 0,12 8 0,-7-19 0,3 0 0,4-24 0,0 0 0,-6 17 0,1-4 0,13-3 0,-18-6 0,17-7 0,-16-6 0,18-12 0,-5-7 0,13-12 828,-5-3-828,-1-8 0,8-13 0,-10 2 0,16-17 0,-26-2 0,3-1 0,-14-3 0,0-13 0,-9 13 0,-2-13 0,-21 10 0,-14-5 0,3 1 0,-19-7 0,29 20 0,-10-5 0,11 14 0,23 1 0,14 8 0,31-8 0,13 16 0,5-18 0,1 18 0,0-18 0,-1 18 0,-5-17 0,0 17 0,-26-15 0,11 15 0,-31-6 0,10 8 0</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7.076"/>
    </inkml:context>
    <inkml:brush xml:id="br0">
      <inkml:brushProperty name="width" value="0.05" units="cm"/>
      <inkml:brushProperty name="height" value="0.05" units="cm"/>
    </inkml:brush>
  </inkml:definitions>
  <inkml:trace contextRef="#ctx0" brushRef="#br0">18 65 24575,'-8'-24'0,"6"1"0,-6 5 0,8 27 0,0 0 0,0 25 0,0 37 0,0-27 0,0 34 0,0-37 0,0 0 0,9 0 0,-6 6 0,15 1 0,-15 7 0,7-7 0,-2-6 0,3 13 0,-1-42 0,-1 10 0,-9-32 0,0 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47.379"/>
    </inkml:context>
    <inkml:brush xml:id="br0">
      <inkml:brushProperty name="width" value="0.05" units="cm"/>
      <inkml:brushProperty name="height" value="0.05" units="cm"/>
    </inkml:brush>
  </inkml:definitions>
  <inkml:trace contextRef="#ctx0" brushRef="#br0">69 156 24575,'-38'83'0,"7"-33"0,52-114 0,-9 21 0,11-11 0,-4 36 0,-3-4 0,8-2 0,3 0 0,-9 10 0,-4-2 0,1 14 0,-5-5 0,7 7 0,-8 12 0,6-9 0,-13 21 0,13-13 0,-13 10 0,5-4 0,1 0 0,-6 0 0,5 7 0,-7 0 0,0 6 0,0-3 0,0 0 0,8-4 0,-7-2 0,7-4 0,-8 5 0,0-4 0,7 3 0,-5-4 0,6 0 0,-1 0 0,-5 0 0,6 0 0,-8 0 0,8-20 0,-6 7 0,6-16 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7.940"/>
    </inkml:context>
    <inkml:brush xml:id="br0">
      <inkml:brushProperty name="width" value="0.05" units="cm"/>
      <inkml:brushProperty name="height" value="0.05" units="cm"/>
    </inkml:brush>
  </inkml:definitions>
  <inkml:trace contextRef="#ctx0" brushRef="#br0">1 212 24575,'0'-18'0,"0"0"0,0 1 0,0 25 0,8 1 0,3 25 0,13-4 0,8 6 0,10-3 0,8 4 0,0-4 0,3 0 0,1 5 0,0 0 0,4 0 0,-7-2 0,-4-3 0,-18-14 0,0 0 0,0 0 0,-1-9 0,10 12 0,-20-40 0,3 18 0,-21-36 0,0 17 0,0-9 0,0 4 0,0-4 0,-9-1 0,7 0 0,-6-13 0,-1-15 0,-7 8 0,4-6 0,-15 11 0,24 12 0,-20-10 0,21 13 0,-6 5 0,8-4 0,-9-4 0,7 14 0,-7-3 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8.906"/>
    </inkml:context>
    <inkml:brush xml:id="br0">
      <inkml:brushProperty name="width" value="0.05" units="cm"/>
      <inkml:brushProperty name="height" value="0.05" units="cm"/>
    </inkml:brush>
  </inkml:definitions>
  <inkml:trace contextRef="#ctx0" brushRef="#br0">295 56 24575,'-10'-18'0,"-11"-1"0,5 9 0,-8 2 0,1 8 0,6 0 0,-17 0 0,12 0 0,-12 0 0,24 13 0,-11-10 0,5 31 0,0-21 0,-4 18 0,18-13 0,-6 0 0,8-1 0,0 1 0,0 0 0,0 0 0,8-1 0,22 17 0,-7-20 0,15 11 0,-15-25 0,1 0 0,5 0 0,7 0 0,-5 0 0,-7-8 0,-3-7 0,-19-4 0,7-4 0,-9-3 0,0 6 0,-8-13 0,6 13 0,-6-6 0,8 29 0,0 0 0,13 25 0,-9-4 0,18 6 0,-20-1 0,20 0 0,-19 0 0,20 1 0,-21-2 0,6-4 0,0-9 0,-6-7 0,6-8 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49.739"/>
    </inkml:context>
    <inkml:brush xml:id="br0">
      <inkml:brushProperty name="width" value="0.05" units="cm"/>
      <inkml:brushProperty name="height" value="0.05" units="cm"/>
    </inkml:brush>
  </inkml:definitions>
  <inkml:trace contextRef="#ctx0" brushRef="#br0">430 126 24575,'0'-18'0,"0"0"0,0 0 0,0 0 0,-8 8 0,6-6 0,-18 14 0,8-6 0,-10 0 0,4 6 0,0-6 0,-24 8 0,18 0 0,-17 0 0,22 13 0,1-2 0,0 4 0,-9 19 0,6-20 0,-6 27 0,8-17 0,-6 54 0,3-25 0,5 33 0,7-39 0,10-12 0,0-1 0,0-10 0,34 16 0,-18-26 0,28 29 0,-21-38 0,3 26 0,3-27 0,1 18 0,-2-20 0,1 15 0,5-15 0,2 7 0,5-9 0,0 0 0,-6 0 0,0 0 0,-12 0 0,0 0 0,0-8 0,-4 6 0,-5-14 0,-6 14 0,-8-6 0</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50.438"/>
    </inkml:context>
    <inkml:brush xml:id="br0">
      <inkml:brushProperty name="width" value="0.05" units="cm"/>
      <inkml:brushProperty name="height" value="0.05" units="cm"/>
    </inkml:brush>
  </inkml:definitions>
  <inkml:trace contextRef="#ctx0" brushRef="#br0">1 0 24575,'0'80'0,"0"-2"0,0-30 0,0 7 0,0 0 0,0-7 0,9-1 0,-7-6 0,17 18 0,-17-13 0,22 14 0,-21-24 0,25 0 0,-24-7 0,18 1 0,-20-6 0,6-2 0,0-4 0,-6 0 0,6-8 0,-8-2 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54.908"/>
    </inkml:context>
    <inkml:brush xml:id="br0">
      <inkml:brushProperty name="width" value="0.05" units="cm"/>
      <inkml:brushProperty name="height" value="0.05" units="cm"/>
    </inkml:brush>
  </inkml:definitions>
  <inkml:trace contextRef="#ctx0" brushRef="#br0">0 0 24575,'0'0'0</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58.056"/>
    </inkml:context>
    <inkml:brush xml:id="br0">
      <inkml:brushProperty name="width" value="0.05" units="cm"/>
      <inkml:brushProperty name="height" value="0.05" units="cm"/>
    </inkml:brush>
  </inkml:definitions>
  <inkml:trace contextRef="#ctx0" brushRef="#br0">21 1 24575,'-18'0'0,"16"0"0,17 0 0,10 0 0,12 0 0,4 0 0,-13 0 0,7 0 0,-25 0 0,-2 0 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39:58.750"/>
    </inkml:context>
    <inkml:brush xml:id="br0">
      <inkml:brushProperty name="width" value="0.05" units="cm"/>
      <inkml:brushProperty name="height" value="0.05" units="cm"/>
    </inkml:brush>
  </inkml:definitions>
  <inkml:trace contextRef="#ctx0" brushRef="#br0">0 36 24575,'24'-8'0,"7"6"0,-12-6 0,20 8 0,-18-8 0,9 6 0,-20-6 0,-2 8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03.889"/>
    </inkml:context>
    <inkml:brush xml:id="br0">
      <inkml:brushProperty name="width" value="0.05" units="cm"/>
      <inkml:brushProperty name="height" value="0.05" units="cm"/>
    </inkml:brush>
  </inkml:definitions>
  <inkml:trace contextRef="#ctx0" brushRef="#br0">0 0 24575,'0'0'0</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06.443"/>
    </inkml:context>
    <inkml:brush xml:id="br0">
      <inkml:brushProperty name="width" value="0.05" units="cm"/>
      <inkml:brushProperty name="height" value="0.05" units="cm"/>
    </inkml:brush>
  </inkml:definitions>
  <inkml:trace contextRef="#ctx0" brushRef="#br0">1 108 24575,'0'-18'0,"0"0"0,0 0 0,8 0 0,2 8 0,-1-6 0,12 14 0,-5-6 0,13 8 0,-5 0 0,-2 8 0,-4-6 0,-8 19 0,6-10 0,-14 16 0,6 5 0,-8-6 0,-9 9 0,-1-8 0,-1 3 0,-10 2 0,9-8 0,-12 5 0,-8 3 0,6-5 0,-7-3 0,36-16 0,2-8 0,23 0 0,31-8 0,-26 5 0,27-13 0,-32 14 0,-17 2 0,2 2 0,-13 6 0</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07.182"/>
    </inkml:context>
    <inkml:brush xml:id="br0">
      <inkml:brushProperty name="width" value="0.05" units="cm"/>
      <inkml:brushProperty name="height" value="0.05" units="cm"/>
    </inkml:brush>
  </inkml:definitions>
  <inkml:trace contextRef="#ctx0" brushRef="#br0">1 1 24575,'0'3'0,"8"5"0,8 21 0,4-13 0,4 11 0,-6-16 0,0 4 0,0 5 0,8-9 0,-6 4 0,6 1 0,-16-6 0,-2 12 0,-8-3 0,-14 10 0,11 0 0,-20 8 0,6 34 0,4-10 0,-11 20 0,21-26 0,-6-8 0,0 1 0,7-10 0,-7-2 0,9-13 0,0-26 0,0 8 0,0-18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48.712"/>
    </inkml:context>
    <inkml:brush xml:id="br0">
      <inkml:brushProperty name="width" value="0.05" units="cm"/>
      <inkml:brushProperty name="height" value="0.05" units="cm"/>
    </inkml:brush>
  </inkml:definitions>
  <inkml:trace contextRef="#ctx0" brushRef="#br0">218 51 24575,'0'-17'0,"-7"8"0,-3-6 0,-11 13 0,-2-6 0,-5 8 0,6 0 0,0 0 0,5 0 0,8 8 0,-7 1 0,7 8 0,0 5 0,-7-12 0,15 14 0,-7-13 0,8 10 0,0 1 0,8-4 0,1 3 0,12-11 0,-10 5 0,13-13 0,-3 5 0,2-7 0,4 0 0,-10 0 0,0-7 0,0 5 0,0-6 0,-8 1 0,11 5 0,-10-13 0,4 5 0,1 1 0,-13-6 0,6 5 0,-8-7 0,0 0 0,0 0 0,8 20 0,-6 0 0,6 18 0,-8-4 0,0 0 0,8 5 0,-6 0 0,6 5 0,0 1 0,-6-6 0,6 5 0,-8-5 0,0 8 0,0-6 0,0 0 0,0-2 0,0-4 0,0 3 0,-8-12 0,6 6 0,-13-13 0,13 13 0,-13-13 0,13 13 0,-13-13 0,1 6 0,-9 0 0,1-6 0,0 6 0,0-8 0,4 0 0,-3 0 0,4-8 0,7-1 0,3-1 0,7 3 0</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07.872"/>
    </inkml:context>
    <inkml:brush xml:id="br0">
      <inkml:brushProperty name="width" value="0.05" units="cm"/>
      <inkml:brushProperty name="height" value="0.05" units="cm"/>
    </inkml:brush>
  </inkml:definitions>
  <inkml:trace contextRef="#ctx0" brushRef="#br0">1 37 24575,'0'-18'0,"0"8"0,0 2 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08.187"/>
    </inkml:context>
    <inkml:brush xml:id="br0">
      <inkml:brushProperty name="width" value="0.05" units="cm"/>
      <inkml:brushProperty name="height" value="0.05" units="cm"/>
    </inkml:brush>
  </inkml:definitions>
  <inkml:trace contextRef="#ctx0" brushRef="#br0">0 0 24575,'18'18'0,"-8"10"0,6-7 0,-14 12 0,5-10 0,-7 6 0,9 0 0,-7 0 0,7-1 0,-9 9 0,0-11 0,0-4 0,0-14 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08.788"/>
    </inkml:context>
    <inkml:brush xml:id="br0">
      <inkml:brushProperty name="width" value="0.05" units="cm"/>
      <inkml:brushProperty name="height" value="0.05" units="cm"/>
    </inkml:brush>
  </inkml:definitions>
  <inkml:trace contextRef="#ctx0" brushRef="#br0">1 54 24575,'10'-8'0,"5"6"0,0 2 0,4 10 0,-4 13 0,6 2 0,-17 4 0,18 14 0,-20-12 0,15 11 0,-15-18 0,6 3 0,-8-34 0,0 7 0,-8-33 0,6 9 0,-7-5 0,9 1 0,0-1 0,0 5 0,0 1 0,0 5 0,8 8 0,-6-11 0,14 10 0,-6-4 0,0-1 0,5 14 0,-5-5 0,8 7 0,5 0 0,10 31 0,-15-16 0,16 27 0,-30-20 0,22 4 0,-23 3 0,20 0 0,-21 13 0,6-10 0,-8 4 0,0-21 0,0-7 0</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0.129"/>
    </inkml:context>
    <inkml:brush xml:id="br0">
      <inkml:brushProperty name="width" value="0.05" units="cm"/>
      <inkml:brushProperty name="height" value="0.05" units="cm"/>
    </inkml:brush>
  </inkml:definitions>
  <inkml:trace contextRef="#ctx0" brushRef="#br0">0 86 24575,'11'-29'0,"-3"5"0,-8 1 0,8 13 0,-6 15 0,14 11 0,-14 18 0,17 8 0,-17 6 0,17 7 0,-16 6 0,16-5 0,-16 12 0,16-12 0,-8 31 0,1-43 0,-4 15 0,0-49 0,-6-10 0,6-2 0,-8-6 0</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0.505"/>
    </inkml:context>
    <inkml:brush xml:id="br0">
      <inkml:brushProperty name="width" value="0.05" units="cm"/>
      <inkml:brushProperty name="height" value="0.05" units="cm"/>
    </inkml:brush>
  </inkml:definitions>
  <inkml:trace contextRef="#ctx0" brushRef="#br0">1 41 24575,'24'-10'0,"0"2"0,29 8 0,-4-10 0,5 8 0,8-8 0,1 10 0,6 0 0,-6 0 0,-8 0 0,-18 0 0,-9 0 0,-26 0 0,4 0 0,-14 0 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1.094"/>
    </inkml:context>
    <inkml:brush xml:id="br0">
      <inkml:brushProperty name="width" value="0.05" units="cm"/>
      <inkml:brushProperty name="height" value="0.05" units="cm"/>
    </inkml:brush>
  </inkml:definitions>
  <inkml:trace contextRef="#ctx0" brushRef="#br0">71 88 24575,'18'0'0,"5"9"0,-5-7 0,5 6 0,-5-16 0,-8-1 0,-2-17 0,-8 6 0,-8 2 0,-2 2 0,-13 14 0,-1-6 0,0 8 0,9 8 0,-6-6 0,18 19 0,-22-10 0,21 20 0,-17-6 0,19 7 0,-7-3 0,18-1 0,1 1 0,9-5 0,-1-9 0,1 5 0,11-17 0,-3 19 0,4-20 0,-8 6 0,-5-8 0,4-8 0,-11 6 0,2-6 0</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1.518"/>
    </inkml:context>
    <inkml:brush xml:id="br0">
      <inkml:brushProperty name="width" value="0.05" units="cm"/>
      <inkml:brushProperty name="height" value="0.05" units="cm"/>
    </inkml:brush>
  </inkml:definitions>
  <inkml:trace contextRef="#ctx0" brushRef="#br0">1 0 24575,'17'0'0,"7"14"0,-5-3 0,5 18 0,-5-5 0,0 4 0,0 1 0,-9 5 0,7 4 0,-15-2 0,-1-20 0,-3-13 0,-6-21 0,8-5 0,0-1 0,0-4 0,0-1 0,0 5 0,13 0 0,11 1 0,2 3 0,6 4 0,-14 8 0,-9 8 0,-1 0 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2.443"/>
    </inkml:context>
    <inkml:brush xml:id="br0">
      <inkml:brushProperty name="width" value="0.05" units="cm"/>
      <inkml:brushProperty name="height" value="0.05" units="cm"/>
    </inkml:brush>
  </inkml:definitions>
  <inkml:trace contextRef="#ctx0" brushRef="#br0">0 15 24575,'8'-9'0,"7"9"0,-4 10 0,15 9 0,-23 4 0,23 2 0,-22 4 0,9 1 0,-4-2 0,-7 1 0,6-5 0,-8-2 0,0-24 0,0-2 0,0-19 0,0 1 0,0-2 0,0-5 0,0 0 0,8 5 0,-6 1 0,14 13 0,-14-10 0,19 16 0,-18-16 0,22 18 0,-14-6 0,12 8 0,0 0 0,-12 12 0,20 1 0,-27 10 0,28 1 0,-28-4 0,23 9 0,-24-10 0,11 5 0,-6-15 0,-6 7 0,-2-14 0,-10-2 0,0-10 0,2-8 0,8 0 0,0 0 0,0 1 0,0-6 0,8 12 0,-6-10 0,14 19 0,-14-14 0,13 14 0,-13-14 0,19 14 0,-5-6 0,8 8 0,-2 0 0,-4 8 0,0-6 0,1 24 0,-1-13 0,1 15 0,-9-11 0,10 2 0,-16-1 0,8 5 0,-12-4 0,0 8 0,0-8 0,0 4 0,0-5 0,0-8 0,0-2 0</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2.936"/>
    </inkml:context>
    <inkml:brush xml:id="br0">
      <inkml:brushProperty name="width" value="0.05" units="cm"/>
      <inkml:brushProperty name="height" value="0.05" units="cm"/>
    </inkml:brush>
  </inkml:definitions>
  <inkml:trace contextRef="#ctx0" brushRef="#br0">162 47 24575,'0'-24'0,"-8"9"0,-15 7 0,-3 8 0,-10 9 0,7-7 0,4 19 0,10-10 0,19 12 0,8-13 0,10 6 0,-4-14 0,0 5 0,-1 1 0,6 3 0,2 12 0,-9-3 0,5 4 0,-10-2 0,-1-3 0,-2 4 0,-20-13 0,-10-2 0,-43-22 0,35 11 0,-17-11 0</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4.174"/>
    </inkml:context>
    <inkml:brush xml:id="br0">
      <inkml:brushProperty name="width" value="0.05" units="cm"/>
      <inkml:brushProperty name="height" value="0.05" units="cm"/>
    </inkml:brush>
  </inkml:definitions>
  <inkml:trace contextRef="#ctx0" brushRef="#br0">203 644 24575,'-10'-8'0,"-10"6"0,4-6 0,-13 8 0,-14 13 0,15 3 0,-1 13 0,12-1 0,15 1 0,-7 0 0,9-5 0,0-2 0,13-3 0,-2-9 0,12-2 0,-6-8 0,6-9 0,-12-1 0,15-9 0,-23-22 0,10 7 0,-13-26 0,0 4 0,0-14 0,0-17-790,0-9 790,-6 44 0,0 0 0,3-44 0,-8 14 0,11 29 0,7 25 0,3 20 0,37 60 0,-19-8 0,-8 2 0,-1 5 0,2 28 790,-18 15-790,3-12 0,-1 4 0,-5-18 0,0 3-1081,0 16 1,0 9-1,0-7 1081,0-2 0,0-2 0,0-16 0,0 3 0,0-3-526,0 20 0,0-7 526,0-30 0,0-4 0,-1 9 0,2-5 0,12-2 0,-2-19 0,16-7 3043,-3-17-3043,18-37 1251,-22 10-1251,15-26 0,-33 17 0,6-5 0,-8-2 0,-14-6 0,-7-7 0,-12 9 0,0 3 0,3 12 0,1 6 0,1 0 0,36-2 0,3 10 0,36 2 0,0 9 0,2 0 0,-1-9 0,-6 6 0,-21-6 0,-8 9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49.732"/>
    </inkml:context>
    <inkml:brush xml:id="br0">
      <inkml:brushProperty name="width" value="0.05" units="cm"/>
      <inkml:brushProperty name="height" value="0.05" units="cm"/>
    </inkml:brush>
  </inkml:definitions>
  <inkml:trace contextRef="#ctx0" brushRef="#br0">197 44 24575,'0'-17'0,"0"0"0,-13 7 0,-2 11 0,-8 1 0,9 23 0,-5-13 0,16 20 0,-28-7 0,18 2 0,-16 2 0,19-1 0,-6-1 0,14 0 0,-6 1 0,8 16 0,0-7 0,0 9 0,0-14 0,0-4 0,8-1 0,2 3 0,-1-7 0,11-6 0,-17-2 0,21-13 0,-8 14 0,6-14 0,0 6 0,-5-8 0,-1 0 0,6 0 0,-12 0 0,3 0 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5.066"/>
    </inkml:context>
    <inkml:brush xml:id="br0">
      <inkml:brushProperty name="width" value="0.05" units="cm"/>
      <inkml:brushProperty name="height" value="0.05" units="cm"/>
    </inkml:brush>
  </inkml:definitions>
  <inkml:trace contextRef="#ctx0" brushRef="#br0">368 90 24575,'0'-18'0,"0"0"0,0 0 0,-21 8 0,8-6 0,-23 14 0,12-6 0,-5 8 0,0 9 0,0-7 0,-1 26 0,0-10 0,-3 24 0,6-5 0,1 5 0,15 5 0,-7-4 0,15 10 0,-6-4 0,9 5 0,15-4 0,29 20 0,-1-40 0,38-8 0,2-11 0,-36-21 0,17 3 0,-18-3 0,-48 0 0,-6 2 0</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5.634"/>
    </inkml:context>
    <inkml:brush xml:id="br0">
      <inkml:brushProperty name="width" value="0.05" units="cm"/>
      <inkml:brushProperty name="height" value="0.05" units="cm"/>
    </inkml:brush>
  </inkml:definitions>
  <inkml:trace contextRef="#ctx0" brushRef="#br0">186 37 24575,'-16'-8'0,"-5"6"0,19-14 0,-14 14 0,7-6 0,-9 16 0,0-6 0,-1 32 0,-12 4 0,16 5 0,-5-1 0,27-25 0,8-7 0,4-2 0,4-8 0,20-9 0,-19-1 0,25-14 0,-38 5 0,3-5 0,-14 6 0,0 0 0,0-4 0,0 18 0,0 19 0,0 12 0,0 15 0,0-14 0,0 1 0,8 3 0,-6-3 0,6-10 0,-8-6 0</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6.346"/>
    </inkml:context>
    <inkml:brush xml:id="br0">
      <inkml:brushProperty name="width" value="0.05" units="cm"/>
      <inkml:brushProperty name="height" value="0.05" units="cm"/>
    </inkml:brush>
  </inkml:definitions>
  <inkml:trace contextRef="#ctx0" brushRef="#br0">278 19 24575,'-8'-10'0,"-2"2"0,-12 8 0,-2 0 0,-5 8 0,-6 4 0,10 6 0,-3 1 0,9 4 0,0 6 0,0 1 0,8 4 0,-6-5 0,14 13 0,-5-10 0,24 17 0,-4-23 0,14 4 0,-8-20 0,6 12 0,0-19 0,5 11 0,0-14 0,0 0 0,12 0 0,-14 0 0,9 0 0,-19 0 0,-7 0 0,-2 0 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6.947"/>
    </inkml:context>
    <inkml:brush xml:id="br0">
      <inkml:brushProperty name="width" value="0.05" units="cm"/>
      <inkml:brushProperty name="height" value="0.05" units="cm"/>
    </inkml:brush>
  </inkml:definitions>
  <inkml:trace contextRef="#ctx0" brushRef="#br0">153 78 24575,'-8'-16'0,"-15"24"0,10 10 0,-24 27 0,34-10 0,-36 45 0,33-35 0,-18 27 0,24-43 0,0 0 0,0-1 0,8-4 0,-6-1 0,27-5 0,-16 0 0,17-8 0,-7-2 0,1-8 0,5 0 0,5-9 0,28-15 0,-19-5 0,14-15 0,-41 8 0,2-5 0,-16 0 0,7-1 0,-18 1 0,-8-19 0,-5 14 0,-3-9 0,6 25 0,-6 2 0,1 16 0,-1-1 0,2 25 0,13-9 0,1 10 0</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7.629"/>
    </inkml:context>
    <inkml:brush xml:id="br0">
      <inkml:brushProperty name="width" value="0.05" units="cm"/>
      <inkml:brushProperty name="height" value="0.05" units="cm"/>
    </inkml:brush>
  </inkml:definitions>
  <inkml:trace contextRef="#ctx0" brushRef="#br0">137 36 24575,'17'-10'0,"1"2"0,0 0 0,0 6 0,-1-6 0,14 8 0,-18 8 0,8 7 0,-21 4 0,-44 21 0,20-17 0,-31 13 0,48-33 0,14 3 0,4-22 0,14 14 0,-14-6 0,4 16 0,1-6 0,-14 14 0,6-2 0,0 21 0,-6-8 0,13 6 0,-13-15 0,6 5 0,-8-4 0,0 3 0,0-4 0,-8-8 0,-2-2 0,-8 0 0,1-6 0,-1 5 0,-5-7 0,-33-23 0,13 18 0,-19-27 0,40 30 0,9-7 0</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8.630"/>
    </inkml:context>
    <inkml:brush xml:id="br0">
      <inkml:brushProperty name="width" value="0.05" units="cm"/>
      <inkml:brushProperty name="height" value="0.05" units="cm"/>
    </inkml:brush>
  </inkml:definitions>
  <inkml:trace contextRef="#ctx0" brushRef="#br0">1 141 24575,'30'0'0,"-2"7"0,-10-5 0,5 6 0,1-8 0,4 0 0,1 0 0,-5 0 0,-1 0 0,-14-8 0,7 6 0,-14-18 0,6 4 0,0 0 0,-6-10 0,6 15 0,-16-12 0,-7 13 0,-4-6 0,-4 14 0,5-6 0,0 8 0,-7 0 0,5 0 0,-6 8 0,-1 12 0,15 1 0,-5 12 0,17-10 0,0 6 0,0 0 0,13 1 0,22 3 0,48 0 0,-6-2-265,-23-20 1,0-5 264,25 5 0,-23-15 0,-3-3 0,1 5 0,8-8 0</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9.123"/>
    </inkml:context>
    <inkml:brush xml:id="br0">
      <inkml:brushProperty name="width" value="0.05" units="cm"/>
      <inkml:brushProperty name="height" value="0.05" units="cm"/>
    </inkml:brush>
  </inkml:definitions>
  <inkml:trace contextRef="#ctx0" brushRef="#br0">239 89 24575,'-29'-49'0,"-7"10"0,10 39 0,-9 14 0,6-2 0,4 11 0,2-4 0,13-1 0,-5-9 0,13 12 0,-6-10 0,26 4 0,-1-7 0,23-8 0,-5 0 0,1 0 0,7-27 0,-17 13 0,-3-36 0,-15 29 0,-8-14 0,0 31 0,-8 6 0,6 28 0,-7 11 0,9 14 0,-10 8 0,7 7 0,-2-20 0,0 0 0,5 28 0,0-18 0,0-2 0,0 3 0,0 5 0,8-37 0,-6-22 0,6-1 0,-8-14 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9.500"/>
    </inkml:context>
    <inkml:brush xml:id="br0">
      <inkml:brushProperty name="width" value="0.05" units="cm"/>
      <inkml:brushProperty name="height" value="0.05" units="cm"/>
    </inkml:brush>
  </inkml:definitions>
  <inkml:trace contextRef="#ctx0" brushRef="#br0">1 49 24575,'7'-10'0,"-5"15"0,20 12 0,-10 17 0,4 2 0,12 42 0,-24-28 0,22 30 0,-24-49 0,14-8 0,1-35 0,-6-6 0,17-18 0,-24 1 0,24-2 0,-24-5 0,19 0 0,-20 6 0,14-14 0,-15 22 0,5-11 0,-7 30 0,0 1 0</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19.830"/>
    </inkml:context>
    <inkml:brush xml:id="br0">
      <inkml:brushProperty name="width" value="0.05" units="cm"/>
      <inkml:brushProperty name="height" value="0.05" units="cm"/>
    </inkml:brush>
  </inkml:definitions>
  <inkml:trace contextRef="#ctx0" brushRef="#br0">1 1 24575,'9'15'0,"-7"4"0,7 49 0,-9-5 0,0 14 0,0-6 0,0-1 0,0-8 0,0-14 0,0-1 0,0-6 0,0 10 0,8-17 0,-6 4 0,19-28 0,-18-2 0,10-8 0</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20.126"/>
    </inkml:context>
    <inkml:brush xml:id="br0">
      <inkml:brushProperty name="width" value="0.05" units="cm"/>
      <inkml:brushProperty name="height" value="0.05" units="cm"/>
    </inkml:brush>
  </inkml:definitions>
  <inkml:trace contextRef="#ctx0" brushRef="#br0">0 0 24575,'36'0'0,"6"0"0,-11 0 0,5 0 0,-12 0 0,-1 0 0,-6 0 0,1 0 0,-8 0 0,-2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50.182"/>
    </inkml:context>
    <inkml:brush xml:id="br0">
      <inkml:brushProperty name="width" value="0.05" units="cm"/>
      <inkml:brushProperty name="height" value="0.05" units="cm"/>
    </inkml:brush>
  </inkml:definitions>
  <inkml:trace contextRef="#ctx0" brushRef="#br0">0 0 24575,'0'2'0,"0"-2"0,0 43 0,0-12 0,0 15 0,0-1 0,0-5 0,0 5 0,0-11 0,0 5 0,0-14 0,0 4 0,0-20 0,0-1 0</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20.404"/>
    </inkml:context>
    <inkml:brush xml:id="br0">
      <inkml:brushProperty name="width" value="0.05" units="cm"/>
      <inkml:brushProperty name="height" value="0.05" units="cm"/>
    </inkml:brush>
  </inkml:definitions>
  <inkml:trace contextRef="#ctx0" brushRef="#br0">1 0 24575,'0'10'0,"0"-2"0</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21.320"/>
    </inkml:context>
    <inkml:brush xml:id="br0">
      <inkml:brushProperty name="width" value="0.05" units="cm"/>
      <inkml:brushProperty name="height" value="0.05" units="cm"/>
    </inkml:brush>
  </inkml:definitions>
  <inkml:trace contextRef="#ctx0" brushRef="#br0">1 0 24575,'56'0'0,"-2"0"0,-7 0 0,-4 0 0,4 0 0,-17 0 0,-9 0 0,-14 0 0</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1:21.732"/>
    </inkml:context>
    <inkml:brush xml:id="br0">
      <inkml:brushProperty name="width" value="0.05" units="cm"/>
      <inkml:brushProperty name="height" value="0.05" units="cm"/>
    </inkml:brush>
  </inkml:definitions>
  <inkml:trace contextRef="#ctx0" brushRef="#br0">1 0 24575,'35'0'0,"0"0"0,-7 0 0,19 0 0,-18 8 0,16-6 0,-26 6 0,-4-8 0,-7 0 0</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4.445"/>
    </inkml:context>
    <inkml:brush xml:id="br0">
      <inkml:brushProperty name="width" value="0.05" units="cm"/>
      <inkml:brushProperty name="height" value="0.05" units="cm"/>
    </inkml:brush>
  </inkml:definitions>
  <inkml:trace contextRef="#ctx0" brushRef="#br0">18 104 24575,'-10'-8'0,"2"-2"0,21 1 0,-1-12 0,11 18 0,-5-23 0,5 23 0,-3-18 0,7 19 0,-8 2 0,-4 15 0,-7 4 0,-8 8 0,0-3 0,-13 26 0,1-16 0,10 3 0,5-24 0,19-13 0,-4 0 0,0 0 0,0 0 0,4 0 0,-11 8 0,10-6 0,-19 18 0,14-16 0,-14 21 0,13-14 0,-13 17 0,6-4 0,-8 4 0,-13-12 0,2 10 0,-29-10 0,13 0 0,-14 5 0,13-19 0,-7 7 0,5-9 0,1-8 0,6-2 0,13-19 0,2 17 0,8-6 0</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5.112"/>
    </inkml:context>
    <inkml:brush xml:id="br0">
      <inkml:brushProperty name="width" value="0.05" units="cm"/>
      <inkml:brushProperty name="height" value="0.05" units="cm"/>
    </inkml:brush>
  </inkml:definitions>
  <inkml:trace contextRef="#ctx0" brushRef="#br0">14 0 24575,'0'24'0,"12"-1"0,0 0 0,17 2 0,-4 5 0,39 18 0,-30-19 0,22 3 0,-38-24 0,-8 0 0,-2 7 0,-23 15 0,-18 56 0,1-25 0,11-11 0,0-1 0,-6 5 0,4 1 0,-9-6 0,10-1 0,-8-3 0,18-14 0,-1-7 0,13-16 0</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6.005"/>
    </inkml:context>
    <inkml:brush xml:id="br0">
      <inkml:brushProperty name="width" value="0.05" units="cm"/>
      <inkml:brushProperty name="height" value="0.05" units="cm"/>
    </inkml:brush>
  </inkml:definitions>
  <inkml:trace contextRef="#ctx0" brushRef="#br0">168 0 24575,'-18'0'0,"0"0"0,-5 0 0,4 13 0,-4-10 0,12 28 0,-10-18 0,18 20 0,-18-8 0,19 9 0,-7 1 0,9 6 0,0 6 0,0 8 0,0 2 0,0-2 0,15-7 0,11 7 0,8-14 0,30 11 0,-28-25 0,19-8 0,-21-11 0,1-8 0,2-13 0,5-7 0,-15-6 0,4-18 0,-21 17 0,-2-21 0,-8 13 0,0-12 0,0-2 0,-9-24 0,7 25 0,-21-11 0,20 30 0,-29 3 0,19 3 0,-15 3 0,10 10 0,8-5 0,-6 13 0,14-6 0,-6 8 0</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6.492"/>
    </inkml:context>
    <inkml:brush xml:id="br0">
      <inkml:brushProperty name="width" value="0.05" units="cm"/>
      <inkml:brushProperty name="height" value="0.05" units="cm"/>
    </inkml:brush>
  </inkml:definitions>
  <inkml:trace contextRef="#ctx0" brushRef="#br0">0 1 24575,'24'13'0,"-13"-1"0,16 17 0,-15-5 0,13 11 0,-14 1 0,13 6 0,-21-1 0,20-4 0,-21-3 0,15-2 0,-7-16 0,0 0 0,-3-16 0</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7.134"/>
    </inkml:context>
    <inkml:brush xml:id="br0">
      <inkml:brushProperty name="width" value="0.05" units="cm"/>
      <inkml:brushProperty name="height" value="0.05" units="cm"/>
    </inkml:brush>
  </inkml:definitions>
  <inkml:trace contextRef="#ctx0" brushRef="#br0">0 0 24575,'10'18'0,"-2"0"0,-8 16 0,0 0 0,0-4 0,0 4 0,9-5 0,-7-5 0,14-2 0,-6 9 0,13-18 0,6 8 0,-4-21 0,3 0 0,-2-24 0,-2 9 0,-5-23 0,-6 13 0,-13-9 0,0-2 0,0-5 0,0-3 0,0 8 0,0 30 0,9 11 0,-7 29 0,6-5 0,1-1 0,1 27 0,1-20 0,-3 19 0,-8-25 0,8-5 0,-6-2 0,14-12 0,-14-2 0,6-8 0</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7.743"/>
    </inkml:context>
    <inkml:brush xml:id="br0">
      <inkml:brushProperty name="width" value="0.05" units="cm"/>
      <inkml:brushProperty name="height" value="0.05" units="cm"/>
    </inkml:brush>
  </inkml:definitions>
  <inkml:trace contextRef="#ctx0" brushRef="#br0">182 38 24575,'-13'-19'0,"2"9"0,-17 1 0,4 9 0,8 8 0,-9 3 0,22 12 0,-24 2 0,24 4 0,-19 8 0,20-11 0,-6 5 0,8-14 0,8 1 0,7 0 0,14-8 0,-4-1 0,3-9 0,-10 0 0,0 0 0,-1 0 0,10-21 0,-15 8 0,12-18 0,-22 9 0,6-26 0,-8 13 0,0-13 0,0 26 0,0 4 0,0 16 0,0 8 0,0 18 0,0 10 0,8 22 0,-6-15 0,15 8 0,-15-26 0,6-6 0,0-7 0,-6 6 0,13-14 0,-13 6 0,6-8 0</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8.062"/>
    </inkml:context>
    <inkml:brush xml:id="br0">
      <inkml:brushProperty name="width" value="0.05" units="cm"/>
      <inkml:brushProperty name="height" value="0.05" units="cm"/>
    </inkml:brush>
  </inkml:definitions>
  <inkml:trace contextRef="#ctx0" brushRef="#br0">0 11 24575,'18'-10'0,"-8"10"0,11 10 0,-4 45 0,8-18 0,-9 31 0,-7-27 0,-9-6 0,0 0 0,0-12 0,0 8 0,0-38 0,8 11 0,-6-37 0,6 22 0,-8-2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50.487"/>
    </inkml:context>
    <inkml:brush xml:id="br0">
      <inkml:brushProperty name="width" value="0.05" units="cm"/>
      <inkml:brushProperty name="height" value="0.05" units="cm"/>
    </inkml:brush>
  </inkml:definitions>
  <inkml:trace contextRef="#ctx0" brushRef="#br0">0 1 24575,'27'0'0,"-8"0"0,20 0 0,-15 8 0,11-6 0,-7 6 0,-1-8 0,0 0 0,0 0 0,-4 0 0,-1 0 0,-13-8 0,6 6 0,-13-5 0,5 7 0</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8.325"/>
    </inkml:context>
    <inkml:brush xml:id="br0">
      <inkml:brushProperty name="width" value="0.05" units="cm"/>
      <inkml:brushProperty name="height" value="0.05" units="cm"/>
    </inkml:brush>
  </inkml:definitions>
  <inkml:trace contextRef="#ctx0" brushRef="#br0">0 93 24575,'26'-41'0,"-7"12"0,7 6 0,-2 29 0,-5 5 0,4 13 0,11 14 0,-11-10 0,12 17 0,-25-22 0,7 0 0,-15 0 0,6-4 0,-8 3 0,0-4 0,-8 0 0,6 0 0,-14-9 0,14-1 0,-6-8 0</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8.975"/>
    </inkml:context>
    <inkml:brush xml:id="br0">
      <inkml:brushProperty name="width" value="0.05" units="cm"/>
      <inkml:brushProperty name="height" value="0.05" units="cm"/>
    </inkml:brush>
  </inkml:definitions>
  <inkml:trace contextRef="#ctx0" brushRef="#br0">0 1 24575,'0'3'0,"0"10"0,0 29 0,11 13 0,-9 1 0,8 12 0,-10 2 0,0 9 0,0 7 0,0 0 0,11 0 0,-8-7 0,18-9 0,-19-15 0,8-13 0,-2-13 0,-6-6 0,5-13 0,-7-3 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9.318"/>
    </inkml:context>
    <inkml:brush xml:id="br0">
      <inkml:brushProperty name="width" value="0.05" units="cm"/>
      <inkml:brushProperty name="height" value="0.05" units="cm"/>
    </inkml:brush>
  </inkml:definitions>
  <inkml:trace contextRef="#ctx0" brushRef="#br0">0 0 24575,'36'0'0,"28"0"0,-17 0 0,26 0 0,-12 0 0,2 0 0,-6 0 0,-9 0 0,-18 0 0,-8 0 0,-12 0 0,-2 0 0</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9.537"/>
    </inkml:context>
    <inkml:brush xml:id="br0">
      <inkml:brushProperty name="width" value="0.05" units="cm"/>
      <inkml:brushProperty name="height" value="0.05" units="cm"/>
    </inkml:brush>
  </inkml:definitions>
  <inkml:trace contextRef="#ctx0" brushRef="#br0">0 1 24575,'10'0'0,"-2"0"0</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29.842"/>
    </inkml:context>
    <inkml:brush xml:id="br0">
      <inkml:brushProperty name="width" value="0.05" units="cm"/>
      <inkml:brushProperty name="height" value="0.05" units="cm"/>
    </inkml:brush>
  </inkml:definitions>
  <inkml:trace contextRef="#ctx0" brushRef="#br0">1 1 24575,'18'40'0,"-7"-5"0,-4-4 0,1-11 0,-6 16 0,6-17 0,-8 3 0,0 4 0,0-1 0,0-6 0,0-7 0</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0.166"/>
    </inkml:context>
    <inkml:brush xml:id="br0">
      <inkml:brushProperty name="width" value="0.05" units="cm"/>
      <inkml:brushProperty name="height" value="0.05" units="cm"/>
    </inkml:brush>
  </inkml:definitions>
  <inkml:trace contextRef="#ctx0" brushRef="#br0">0 0 24575,'25'20'0,"-14"3"0,4 25 0,-15 1 0,0 43 0,0-22 0,0-19 0,0-1 0,0 19 0,0 1 0,0 0 0,9-1 0,-7-22 0,7-6 0,-1-31 0,-6 5 0,14-13 0,-14 6 0,6-8 0</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0.432"/>
    </inkml:context>
    <inkml:brush xml:id="br0">
      <inkml:brushProperty name="width" value="0.05" units="cm"/>
      <inkml:brushProperty name="height" value="0.05" units="cm"/>
    </inkml:brush>
  </inkml:definitions>
  <inkml:trace contextRef="#ctx0" brushRef="#br0">0 40 24575,'23'-10'0,"25"2"0,-2 8 0,21-9 0,-13 6 0,1-7 0,-25 10 0,-6 0 0</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0.683"/>
    </inkml:context>
    <inkml:brush xml:id="br0">
      <inkml:brushProperty name="width" value="0.05" units="cm"/>
      <inkml:brushProperty name="height" value="0.05" units="cm"/>
    </inkml:brush>
  </inkml:definitions>
  <inkml:trace contextRef="#ctx0" brushRef="#br0">0 0 24575,'0'93'0,"70"-32"0,-34-66 0,38-3 0,-56-23 0</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1.099"/>
    </inkml:context>
    <inkml:brush xml:id="br0">
      <inkml:brushProperty name="width" value="0.05" units="cm"/>
      <inkml:brushProperty name="height" value="0.05" units="cm"/>
    </inkml:brush>
  </inkml:definitions>
  <inkml:trace contextRef="#ctx0" brushRef="#br0">447 0 24575,'-6'90'0,"1"1"0,0-1 0,-1 0 0,1 1 0,8 8 0,6 4 0,-9-15 0,-23-30 0,-38-42 0,-18-27 0,15 0 0,8 3 0,-18-7 0,0 0 0</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2.132"/>
    </inkml:context>
    <inkml:brush xml:id="br0">
      <inkml:brushProperty name="width" value="0.05" units="cm"/>
      <inkml:brushProperty name="height" value="0.05" units="cm"/>
    </inkml:brush>
  </inkml:definitions>
  <inkml:trace contextRef="#ctx0" brushRef="#br0">179 542 24575,'0'-18'0,"-8"1"0,-7 7 0,-4 2 0,-4 8 0,5 12 0,-18 43 0,13-11 0,-5 25 0,19-40 0,9-6 0,8-13 0,2 11 0,8-18 0,6 10 0,-1-13 0,1 0 0,4 0 0,-1-13 0,-2-3 0,3-56 0,-17 21 0,-2-35 0,-14 36 0,-1 1 0,3-31 0,-7 26 0,-1-2 0,5 3 0,0 5 0,-7-10 0,3-8 0,23 51 0,-2 15 0,12 14 0,-4 16 0,2 36 0,1-5 0,-10 33-667,-2-7 667,-10 9-627,0-36 0,0 1 627,1-3 0,-2 1 0,-5 4 0,0 6 0,4 3 0,2 7 0,-1-6 0,-5-4 0,0 1 0,4 13 0,3 7 0,0-11 0,-1-24 0,0-5 0,0 18 0,0-4-475,0 15 475,0-9-2,0-8 2,0-14 609,0-6-609,0-13 1263,0-1-1263,8-17 524,1 1-524,14-20 2,3-14-2,-10 1 0,7-13 0,-21 10 0,7-11 0,-9 5 0,0-4 0,0 18 0,0 3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50.834"/>
    </inkml:context>
    <inkml:brush xml:id="br0">
      <inkml:brushProperty name="width" value="0.05" units="cm"/>
      <inkml:brushProperty name="height" value="0.05" units="cm"/>
    </inkml:brush>
  </inkml:definitions>
  <inkml:trace contextRef="#ctx0" brushRef="#br0">27 43 24575,'-9'-17'0,"1"0"0,1 8 0,5 19 0,2 6 0,2 17 0,7-1 0,-9 2 0,0 5 0,8 0 0,-6 0 0,7 0 0,-9-6 0,0 0 0,0-10 0,0-2 0,0-4 0,8-8 0,-7-1 0,7-8 0</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2.302"/>
    </inkml:context>
    <inkml:brush xml:id="br0">
      <inkml:brushProperty name="width" value="0.05" units="cm"/>
      <inkml:brushProperty name="height" value="0.05" units="cm"/>
    </inkml:brush>
  </inkml:definitions>
  <inkml:trace contextRef="#ctx0" brushRef="#br0">207 266 24575,'-64'-55'0,"-1"-1"0,21 7 0,15 6 0,25 17 0,43 1 0,3 23 0,7-7 0,5 9 0,-5 0 0,-21 0 0,-9 0 0</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3.349"/>
    </inkml:context>
    <inkml:brush xml:id="br0">
      <inkml:brushProperty name="width" value="0.05" units="cm"/>
      <inkml:brushProperty name="height" value="0.05" units="cm"/>
    </inkml:brush>
  </inkml:definitions>
  <inkml:trace contextRef="#ctx0" brushRef="#br0">39 22 24575,'-8'-10'0,"6"10"0,-6 14 0,-1 34 0,6-8 0,-6 19 0,9-12 0,0-4 0,0-2 0,8-11 0,-6-8 0,19-12 0,-10 6 0,11-14 0,1 6 0,14-8 0,3-22 0,-1 9 0,-15-24 0,-7 8 0,-15-7 0,7-5 0,-9 6 0,0 5 0,0 28 0,-8 10 0,5 26 0,-5 2 0,16-1 0,16 21 0,3-21 0,11 3 0,-8-25 0,1-13 0,-6-8 0,1 6 0,-8-18 0,0 8 0,-8-10 0,7-1 0,-15-7 0,6-42 0,-8 27 0,-13-26 0,9 42 0,-22 3 0,15 3 0,-4 13 0,7 2 0</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3.971"/>
    </inkml:context>
    <inkml:brush xml:id="br0">
      <inkml:brushProperty name="width" value="0.05" units="cm"/>
      <inkml:brushProperty name="height" value="0.05" units="cm"/>
    </inkml:brush>
  </inkml:definitions>
  <inkml:trace contextRef="#ctx0" brushRef="#br0">162 18 24575,'-8'-10'0,"-2"2"0,-18 17 0,7 1 0,-7 9 0,10-1 0,8 0 0,-12 5 0,19 20 0,-11-6 0,22 6 0,2-26 0,8-9 0,0-8 0,-1 0 0,6 0 0,1 0 0,0-13 0,-1-6 0,0-6 0,-12-1 0,2 3 0,-21-12 0,6-5 0,-6 3 0,17 27 0,-7 18 0,15 39 0,-15-2 0,6 16 0,-8-5 0,0-18 0,0 3 0,0-22 0,8 3 0,-6-12 0,6-2 0</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4.336"/>
    </inkml:context>
    <inkml:brush xml:id="br0">
      <inkml:brushProperty name="width" value="0.05" units="cm"/>
      <inkml:brushProperty name="height" value="0.05" units="cm"/>
    </inkml:brush>
  </inkml:definitions>
  <inkml:trace contextRef="#ctx0" brushRef="#br0">0 11 24575,'8'-10'0,"-6"14"0,14 12 0,-13 25 0,5 2 0,-8 18 0,0 9 0,11 9 0,-8 7-468,8 0 468,0 0 0,-9 0 0,11-31 0,1 0 0,-11 17 0,21 7 0,-22-50 0,7-14 0,-9-7 0</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4.614"/>
    </inkml:context>
    <inkml:brush xml:id="br0">
      <inkml:brushProperty name="width" value="0.05" units="cm"/>
      <inkml:brushProperty name="height" value="0.05" units="cm"/>
    </inkml:brush>
  </inkml:definitions>
  <inkml:trace contextRef="#ctx0" brushRef="#br0">1 0 24575,'24'0'0,"3"0"0,10 0 0,0 9 0,6-6 0,-3 6 0,1-9 0,26 0 0,-32 0 0,7 0 0</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5.105"/>
    </inkml:context>
    <inkml:brush xml:id="br0">
      <inkml:brushProperty name="width" value="0.05" units="cm"/>
      <inkml:brushProperty name="height" value="0.05" units="cm"/>
    </inkml:brush>
  </inkml:definitions>
  <inkml:trace contextRef="#ctx0" brushRef="#br0">76 92 24575,'23'0'0,"6"0"0,-4 0 0,3 0 0,-10 0 0,5 0 0,-12-8 0,9 6 0,-18-14 0,6 6 0,-8-8 0,-25-1 0,5 9 0,-16 2 0,8 8 0,9 0 0,-4 8 0,5 2 0,-17 33 0,21-14 0,-20 20 0,32-25 0,-6 4 0,8-5 0,13 2 0,6 6 0,41-11 0,-15-2 0,21 0 0,-25-16 0,0 7 0,-18-9 0,-5 0 0</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43:35.611"/>
    </inkml:context>
    <inkml:brush xml:id="br0">
      <inkml:brushProperty name="width" value="0.05" units="cm"/>
      <inkml:brushProperty name="height" value="0.05" units="cm"/>
    </inkml:brush>
  </inkml:definitions>
  <inkml:trace contextRef="#ctx0" brushRef="#br0">1 69 24575,'17'-10'0,"6"2"0,-3 21 0,2-2 0,-3 17 0,0 1 0,1 1 0,-1 4 0,-8 0 0,6-3 0,-15 18 0,6-21 0,-15 3 0,5-31 0,-6-10 0,8-13 0,0-6 0,0-7 0,0-5 0,8-8 0,-6 12 0,19-1 0,-10 16 0,12 11 0,-5-10 0,0 18 0,1-18 0,6 19 0,-5-14 0,6 14 0,-16-6 0,-3 8 0</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54:45.210"/>
    </inkml:context>
    <inkml:brush xml:id="br0">
      <inkml:brushProperty name="width" value="0.05" units="cm"/>
      <inkml:brushProperty name="height" value="0.05" units="cm"/>
    </inkml:brush>
  </inkml:definitions>
  <inkml:trace contextRef="#ctx0" brushRef="#br0">1 1 24575,'0'0'0</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54:50.671"/>
    </inkml:context>
    <inkml:brush xml:id="br0">
      <inkml:brushProperty name="width" value="0.05" units="cm"/>
      <inkml:brushProperty name="height" value="0.05" units="cm"/>
    </inkml:brush>
  </inkml:definitions>
  <inkml:trace contextRef="#ctx0" brushRef="#br0">1 0 24575,'30'0'0,"-2"0"0,-10 0 0,0 0 0,5 0 0,-12 0 0,1 0 0</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3:54:51.145"/>
    </inkml:context>
    <inkml:brush xml:id="br0">
      <inkml:brushProperty name="width" value="0.05" units="cm"/>
      <inkml:brushProperty name="height" value="0.05" units="cm"/>
    </inkml:brush>
  </inkml:definitions>
  <inkml:trace contextRef="#ctx0" brushRef="#br0">1 1 24575,'24'0'0,"3"0"0,8 0 0,-4 0 0,-4 0 0,-14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51.404"/>
    </inkml:context>
    <inkml:brush xml:id="br0">
      <inkml:brushProperty name="width" value="0.05" units="cm"/>
      <inkml:brushProperty name="height" value="0.05" units="cm"/>
    </inkml:brush>
  </inkml:definitions>
  <inkml:trace contextRef="#ctx0" brushRef="#br0">188 34 24575,'-7'-17'0,"-3"8"0,-7 1 0,0 8 0,-4 8 0,2-6 0,-3 18 0,13-9 0,-12 11 0,18-1 0,-22 4 0,22 14 0,-10-8 0,13 9 0,0-13 0,8 0 0,1-4 0,9-2 0,3-3 0,2-9 0,4 7 0,6-14 0,1 6 0,22-8 0,-18 0 0,7 0 0,-23 0 0,-13 0 0,-2 0 0</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5:46.860"/>
    </inkml:context>
    <inkml:brush xml:id="br0">
      <inkml:brushProperty name="width" value="0.05" units="cm"/>
      <inkml:brushProperty name="height" value="0.05" units="cm"/>
    </inkml:brush>
  </inkml:definitions>
  <inkml:trace contextRef="#ctx0" brushRef="#br0">1 1 24575,'0'0'0</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4.665"/>
    </inkml:context>
    <inkml:brush xml:id="br0">
      <inkml:brushProperty name="width" value="0.05" units="cm"/>
      <inkml:brushProperty name="height" value="0.05" units="cm"/>
    </inkml:brush>
  </inkml:definitions>
  <inkml:trace contextRef="#ctx0" brushRef="#br0">112 0 24575,'-10'8'0,"2"2"0,8 13 0,-9 1 0,7 11 0,-6 1 0,-2 11 0,7 3 0,-18 19 0,18 4 0,-19 14-1318,19 0 1318,-8 1-300,10-36 1,2 0 299,10 32 0,-9 4 0,24-26 0,-14-18 0,5-8 0,4-13 0,-10-4 319,12-9 0,-13-2 0,-2-8 1</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5.417"/>
    </inkml:context>
    <inkml:brush xml:id="br0">
      <inkml:brushProperty name="width" value="0.05" units="cm"/>
      <inkml:brushProperty name="height" value="0.05" units="cm"/>
    </inkml:brush>
  </inkml:definitions>
  <inkml:trace contextRef="#ctx0" brushRef="#br0">0 564 24575,'18'-8'0,"-8"-7"0,6-4 0,-14-4 0,6 4 0,-8 1 0,0-5 0,0-1 0,0 0 0,0-4 0,0 8 0,0-8 0,0-9 0,0 5 0,0-35 0,0 26 0,0-15 0,0 22 0,0 9 0,0 2 0,0 26 0,-8 5 0,5 21 0,-5 6 0,8 7 0,0 7 0,0 7 0,0-1 0,0 0 0,0 19 0,9-20 0,-7 6 0,16-25 0,-16-11 0,15-1 0,-7 0 0,9-12 0,-9 10 0,11-19 0,-18 6 0,10-8 0</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6.045"/>
    </inkml:context>
    <inkml:brush xml:id="br0">
      <inkml:brushProperty name="width" value="0.05" units="cm"/>
      <inkml:brushProperty name="height" value="0.05" units="cm"/>
    </inkml:brush>
  </inkml:definitions>
  <inkml:trace contextRef="#ctx0" brushRef="#br0">1 18 24575,'8'-10'0,"12"2"0,1 8 0,7 0 0,-9 13 0,-1-2 0,-7 12 0,10 1 0,-17 6 0,25 8 0,-26 10 0,22 2 0,-23 12 0,24 2 0,-12 7 0,15-1 0,-6 1 0,10 17 0,-18-20 0,19 12 0,-30-25 0,11-5 0,-6-3 0,-7-5 0,8-1 0,-35 32 0,9-24 0,-19 18 0,9-32 0,-5 1 0,-8 3 0,1-6 0,-12 2 0,31-23 0,-8 2 0</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7.501"/>
    </inkml:context>
    <inkml:brush xml:id="br0">
      <inkml:brushProperty name="width" value="0.05" units="cm"/>
      <inkml:brushProperty name="height" value="0.05" units="cm"/>
    </inkml:brush>
  </inkml:definitions>
  <inkml:trace contextRef="#ctx0" brushRef="#br0">0 0 24575,'24'0'0,"-1"8"0,-5 2 0,5 9 0,-3-1 0,27 42 0,3 5 0,-21-28 0,12 20 0,0 0 0</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7.770"/>
    </inkml:context>
    <inkml:brush xml:id="br0">
      <inkml:brushProperty name="width" value="0.05" units="cm"/>
      <inkml:brushProperty name="height" value="0.05" units="cm"/>
    </inkml:brush>
  </inkml:definitions>
  <inkml:trace contextRef="#ctx0" brushRef="#br0">317 1 24575,'-31'51'0,"-1"0"0,-10 38 0,7-31 0,21-10 0,-17-5 0,10-7 0,2-7 0,0-6 0,9-5 0,-6-8 0,14 6 0,-14-14 0,6 6 0,0-8 0,2 0 0</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8.934"/>
    </inkml:context>
    <inkml:brush xml:id="br0">
      <inkml:brushProperty name="width" value="0.05" units="cm"/>
      <inkml:brushProperty name="height" value="0.05" units="cm"/>
    </inkml:brush>
  </inkml:definitions>
  <inkml:trace contextRef="#ctx0" brushRef="#br0">1 1 24575,'10'8'0,"6"2"0,-14 12 0,15 8 0,-15 6 0,7 12 0,1 1 0,-7 6 0,6 25 0,-9-18 0,0 18 0,0-31 0,10-2 0,-8-11 0,7-6 0,-9-7 0,8-13 0,-6-2 0,6-8 0</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9.389"/>
    </inkml:context>
    <inkml:brush xml:id="br0">
      <inkml:brushProperty name="width" value="0.05" units="cm"/>
      <inkml:brushProperty name="height" value="0.05" units="cm"/>
    </inkml:brush>
  </inkml:definitions>
  <inkml:trace contextRef="#ctx0" brushRef="#br0">1 18 24575,'24'0'0,"4"0"0,2 0 0,12 0 0,7 0 0,6 0 0,7 0 0,-5 0 0,-6 0 0,-15 0 0,-14-8 0,-12 6 0,-2-6 0</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00.019"/>
    </inkml:context>
    <inkml:brush xml:id="br0">
      <inkml:brushProperty name="width" value="0.05" units="cm"/>
      <inkml:brushProperty name="height" value="0.05" units="cm"/>
    </inkml:brush>
  </inkml:definitions>
  <inkml:trace contextRef="#ctx0" brushRef="#br0">0 0 24575,'0'3'0,"0"0"0,0 25 0,9-4 0,-7 11 0,7 26 0,1-1 0,-7 16 0,7-14 0,-10-7 0,0 0 0,0 1 0,0-1 0,9 13 0,-6-16 0,6 2 0,-1-24 0,-6-7 0,14-5 0,-14-8 0,6-2 0</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01.091"/>
    </inkml:context>
    <inkml:brush xml:id="br0">
      <inkml:brushProperty name="width" value="0.05" units="cm"/>
      <inkml:brushProperty name="height" value="0.05" units="cm"/>
    </inkml:brush>
  </inkml:definitions>
  <inkml:trace contextRef="#ctx0" brushRef="#br0">201 48 24575,'0'-18'0,"-13"8"0,-3 2 0,-13-1 0,0 7 0,-2 7 0,0 18 0,14 4 0,-7 8 0,22-11 0,-7 5 0,9 0 0,0 0 0,0-5 0,0-1 0,8-5 0,2 0 0,8-8 0,1 11 0,-1-18 0,18 10 0,-8-13 0,9 0 0,-14 0 0,-5-8 0,-8-2 0,6-8 0,-14 0 0,6-5 0,-8-2 0,0-4 0,-9 0 0,7 5 0,-7 1 0,9 4 0,0 1 0,0 16 0,0 17 0,0 11 0,0 11 0,0-7 0,9-1 0,-7 0 0,7 0 0,-1-5 0,-6-1 0,6-5 0,0-8 0,-6 6 0,6-14 0,-8 6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52.083"/>
    </inkml:context>
    <inkml:brush xml:id="br0">
      <inkml:brushProperty name="width" value="0.05" units="cm"/>
      <inkml:brushProperty name="height" value="0.05" units="cm"/>
    </inkml:brush>
  </inkml:definitions>
  <inkml:trace contextRef="#ctx0" brushRef="#br0">117 19 24575,'-17'-10'0,"7"15"0,-10-2 0,17 26 0,-16-17 0,17 19 0,-14-8 0,14 4 0,-15 6 0,15-5 0,-7 5 0,9 18 0,0-22 0,0 17 0,0-29 0,8 4 0,7-10 0,3 8 0,4-17 0,-6 6 0,1-8 0,0 0 0,5-8 0,-4 6 0,10-25 0,-5 14 0,2-19 0,-3 3 0,-3-5 0,1-5 0,-10 0 0,-1 0 0,-9 0 0,0 5 0,0-1 0,-12 10 0,1 8 0,-10 2 0,4 13 0,0-6 0,0 8 0,0 0 0,0 8 0,0-6 0,7 5 0,3-7 0</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01.635"/>
    </inkml:context>
    <inkml:brush xml:id="br0">
      <inkml:brushProperty name="width" value="0.05" units="cm"/>
      <inkml:brushProperty name="height" value="0.05" units="cm"/>
    </inkml:brush>
  </inkml:definitions>
  <inkml:trace contextRef="#ctx0" brushRef="#br0">1 19 24575,'18'-10'0,"5"2"0,-3 26 0,13 13 0,-11 12 0,7 6 0,-8-1 0,-9 1 0,13 6 0,-22-6 0,21-7 0,-22-7 0,6-11 0,-8-1 0,0-31 0,0 3 0,0-29 0,10 5 0,-8-7 0,7-6 0,-9 0 0,8-2 0,-6 12 0,6 1 0,0 21 0,-6-6 0,19 14 0,-10-6 0,12 0 0,-5 6 0,0-6 0,0 8 0,-8 0 0,-2 0 0</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02.555"/>
    </inkml:context>
    <inkml:brush xml:id="br0">
      <inkml:brushProperty name="width" value="0.05" units="cm"/>
      <inkml:brushProperty name="height" value="0.05" units="cm"/>
    </inkml:brush>
  </inkml:definitions>
  <inkml:trace contextRef="#ctx0" brushRef="#br0">221 615 24575,'-10'-8'0,"-24"6"0,14-6 0,-30 8 0,24 8 0,-5 2 0,7 22 0,12-6 0,-2 12 0,14-9 0,0 0 0,0-5 0,0-1 0,8-5 0,2 0 0,8 0 0,5-8 0,-4 6 0,9-14 0,-4 6 0,6-8 0,-1-8 0,11-29 0,-7 6 0,-5-25 0,-14 1 0,-5 9 0,-6-15 0,6 20 0,-9-1 0,0 0 0,0-5 0,0-3 0,0-5 0,0-25 0,0 18 0,0-25 0,8 47 0,-6-2 0,6 19 0,-8 25 0,0 1 0,-9 31 0,6 2 0,-6 19 0,9 2 0,0 14 0,0 0 0,0-1 0,0 1 0,0-1 0,0 1 0,0-1 0,0 1 0,0-8 0,0-7 0,0-14 0,0-7 0,0-11 0,0-9 0,0-7 0</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06.933"/>
    </inkml:context>
    <inkml:brush xml:id="br0">
      <inkml:brushProperty name="width" value="0.05" units="cm"/>
      <inkml:brushProperty name="height" value="0.05" units="cm"/>
    </inkml:brush>
  </inkml:definitions>
  <inkml:trace contextRef="#ctx0" brushRef="#br0">1 18 24575,'0'-10'0,"0"2"0</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07.653"/>
    </inkml:context>
    <inkml:brush xml:id="br0">
      <inkml:brushProperty name="width" value="0.05" units="cm"/>
      <inkml:brushProperty name="height" value="0.05" units="cm"/>
    </inkml:brush>
  </inkml:definitions>
  <inkml:trace contextRef="#ctx0" brushRef="#br0">0 32 24575,'0'-18'0,"0"16"0,9 17 0,-7 11 0,16 17 0,-16-7 0,17 5 0,-17-5 0,16-1 0,-16-11 0,7-1 0,-9-5 0,0 0 0,0-21 0,0-5 0,0-21 0,0-6 0,0-1 0,0-1 0,0-5 0,0 15 0,0-4 0,8 21 0,-6-11 0,19 18 0,-4-24 0,20 24 0,-10-11 0,4 14 0,-13 8 0,-8 2 0,16 9 0,-21 4 0,27 3 0,-28 4 0,23 14 0,-23-12 0,10 11 0,-14-14 0,0 0 0,0 3 0,8-15 0,-6-1 0,6-16 0</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08.085"/>
    </inkml:context>
    <inkml:brush xml:id="br0">
      <inkml:brushProperty name="width" value="0.05" units="cm"/>
      <inkml:brushProperty name="height" value="0.05" units="cm"/>
    </inkml:brush>
  </inkml:definitions>
  <inkml:trace contextRef="#ctx0" brushRef="#br0">36 219 24575,'28'0'0,"-10"-8"0,3 6 0,-17-15 0,21 15 0,-21-24 0,9 13 0,-5-15 0,-6 9 0,6-7 0,-16 6 0,-8-12 0,-9 21 0,-5-3 0,6 14 0,0 13 0,14 3 0,-8 18 0,16 2 0,-8 6 0,10 0 0,0-1 0,0 1 0,0-1 0,20 2 0,30 3 0,0-12 0,24-9 0,-49-16 0,-1-9 0</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08.489"/>
    </inkml:context>
    <inkml:brush xml:id="br0">
      <inkml:brushProperty name="width" value="0.05" units="cm"/>
      <inkml:brushProperty name="height" value="0.05" units="cm"/>
    </inkml:brush>
  </inkml:definitions>
  <inkml:trace contextRef="#ctx0" brushRef="#br0">166 67 24575,'-8'-23'0,"-7"3"0,-5 5 0,-8 6 0,7 27 0,-3 0 0,13 17 0,-11-11 0,19-1 0,-10 1 0,13 0 0,13 1 0,-2-10 0,13 12 0,-1-22 0,4 27 0,8-29 0,-3 25 0,3-25 0,-18 19 0,4-20 0,-27 14 0,3-14 0,-15 6 0,-6 6 0,0-10 0,-6 18 0,1-20 0,4 7 0,2-9 0,13 0 0,2 0 0</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08.901"/>
    </inkml:context>
    <inkml:brush xml:id="br0">
      <inkml:brushProperty name="width" value="0.05" units="cm"/>
      <inkml:brushProperty name="height" value="0.05" units="cm"/>
    </inkml:brush>
  </inkml:definitions>
  <inkml:trace contextRef="#ctx0" brushRef="#br0">211 18 24575,'-23'-10'0,"-20"2"0,14 8 0,-12 8 0,22 7 0,9 5 0,1 7 0,9-7 0,0 3 0,8-5 0,-6 0 0,14 8 0,-6-7 0,0 7 0,11-7 0,-18-1 0,23 1 0,-10 8 0,8-6 0,-17 5 0,-9-16 0,-16-2 0,-5-8 0,-20-9 0,4 7 0,3-8 0,17 10 0</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12.007"/>
    </inkml:context>
    <inkml:brush xml:id="br0">
      <inkml:brushProperty name="width" value="0.05" units="cm"/>
      <inkml:brushProperty name="height" value="0.05" units="cm"/>
    </inkml:brush>
  </inkml:definitions>
  <inkml:trace contextRef="#ctx0" brushRef="#br0">185 0 24575,'-23'0'0,"-2"9"0,9 1 0,-11 14 0,24 6 0,-21 13 0,21 13 0,-6-2 0,-3 10 0,6 8 0,2 8 0,-1-4 0,-2 12 0,0 0-955,2-9 0,1 4 1,1-11 954,1-16 0,4-7 0,13 41-30,-1-11 30,13-23 0,-5-8 0,-2-12 0,-1-6 0,0-8 0,4-12 0,-12-2 0,2-8 0</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12.933"/>
    </inkml:context>
    <inkml:brush xml:id="br0">
      <inkml:brushProperty name="width" value="0.05" units="cm"/>
      <inkml:brushProperty name="height" value="0.05" units="cm"/>
    </inkml:brush>
  </inkml:definitions>
  <inkml:trace contextRef="#ctx0" brushRef="#br0">0 7 24575,'29'8'0,"-4"7"0,-1 16 0,-3 11 0,-9 7 0,12 6 0,-20 7 0,11 2 0,-15 7 0,0-14 0,0-13 0,0-15 0,0-38 0,0-6 0,0-33 0,0-1 0,0-7 0,0 1 0,0 0 0,15 4 0,-12 8 0,25 12 0,-17 16 0,4-7 0,20 11 0,-21-4 0,23 7 0,-19 8 0,0 0 0,0 0 0,0 0 0,1 18 0,-9 0 0,9 22 0,-17 2 0,7 26 0,-9-15 0,0 13 0,9-30 0,-7-6 0,6-7 0,-8-5 0,0-16 0,0-17 0,0-17 0,0-12 0,0-4 0,0-1 0,10-1 0,-8 8 0,7 7 0,-1 11 0,-6 1 0,19 4 0,-2 1 0,7-6 0,5 13 0,-11-10 0,3 19 0,0-6 0,-4 21 0,10 17 0,-7 27 0,-6-3 0,-7 12 0,-9-23 0,10 11 0,-8-5 0,8 6 0,-10-5 0,0-8 0,0-8 0,0-9 0,-8-11 0,6 2 0,-6-14 0,8 6 0</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14.732"/>
    </inkml:context>
    <inkml:brush xml:id="br0">
      <inkml:brushProperty name="width" value="0.05" units="cm"/>
      <inkml:brushProperty name="height" value="0.05" units="cm"/>
    </inkml:brush>
  </inkml:definitions>
  <inkml:trace contextRef="#ctx0" brushRef="#br0">253 75 24575,'0'-18'0,"0"0"0,-13-1 0,2 9 0,-12 1 0,5 9 0,-5 0 0,3 0 0,-8 9 0,8 6 0,5 9 0,-7 6 0,18 24 0,-18-18 0,20 17 0,-7-29 0,22-1 0,-2-4 0,17-9 0,-4 7 0,11-15 0,1 6 0,7-22 0,-7 1 0,-5-12 0,-8 2 0,-12-2 0,6-4 0,-15-6 0,6-8 0,-8 10 0,0-3 0,0 44 0,0 1 0,0 32 0,0 1 0,0 7 0,0 13 0,0 9 0,11 2 0,-10-22 0,0 0 0,10 19 0,-11 17 0,0-44 0,0-7 0,-8-13 0,-2-13 0,-21-2 0,4-8 0,-15-9 0,5 6 0,-10-16 0,3 17 0,-16-26 0,33 23 0,-4-13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17.419"/>
    </inkml:context>
    <inkml:brush xml:id="br0">
      <inkml:brushProperty name="width" value="0.1" units="cm"/>
      <inkml:brushProperty name="height" value="0.1" units="cm"/>
    </inkml:brush>
  </inkml:definitions>
  <inkml:trace contextRef="#ctx0" brushRef="#br0">1 202 24575,'24'0'0,"4"0"0,-4 0 0,0 0 0,-1 0 0,-5 0 0,5-9 0,1 7 0,5-7 0,0 1 0,-5 6 0,-1-7 0,3 1 0,-6 6 0,6-6 0,-8 8 0,8-8 0,-6 6 0,6-6 0,-8 8 0,0 0 0,0 0 0,5 0 0,1 0 0,5 0 0,1-9 0,-1 7 0,0-7 0,13 9 0,-10-8 0,16 6 0,8-7 0,-15 0 0,14 7 0,-13-7 0,-10 9 0,11 0 0,-14 0 0,8 0 0,-6 0 0,19 0 0,-18 0 0,10 0 0,-13 0 0,26 0 0,-14 0 0,40 0 0,-35 0 0,32 0 0,-25 0 0,8 0 0,-13 0 0,-7 0 0,1 0 0,-6 0 0,4 0 0,-4 0 0,6 0 0,36 0 0,-27-9 0,27 7 0,-5-7 0,-18 9 0,25 0 0,13 0 0,-21 0 0,-23 0 0,4 0 0,5 0 0,0 0 0,32 0-510,-24 0 1,2 0 509,29 0 0,-22 0 0,2 0 0,-19 0 0,1 0 0,14 0 0,6 0 0,-11 0 0,5 0 0,-7 0 0,-5 0 0,1 0 0,17 0 0,9 0 0,-11 0 0,21 0 0,-30 0 0,-2 0 0,14 0 0,-2 0 0,-14 0 0,10 0 0,-22 0 0,11 0 0,-31 0 0,-9-22 0,-15 17 0,-8-16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52.950"/>
    </inkml:context>
    <inkml:brush xml:id="br0">
      <inkml:brushProperty name="width" value="0.05" units="cm"/>
      <inkml:brushProperty name="height" value="0.05" units="cm"/>
    </inkml:brush>
  </inkml:definitions>
  <inkml:trace contextRef="#ctx0" brushRef="#br0">8 34 24575,'15'-7'0,"5"5"0,-6-6 0,-3 1 0,13 5 0,-9-6 0,12 8 0,-12 8 0,5-6 0,-18 13 0,5-6 0,-7 13 0,-8 0 0,-7 6 0,-4-5 0,12-15 0,9-3 0,15-12 0,0 14 0,0 7 0,5 10 0,-10-2 0,8 1 0,-18-2 0,5-3 0,-7 4 0,-7-13 0,-3-1 0,-6-8 0,-6 0 0,-1 0 0,-4 0 0,-7-14 0,10 10 0,-5-22 0,12 23 0,-1-21 0,8 21 0,2-9 0</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15.295"/>
    </inkml:context>
    <inkml:brush xml:id="br0">
      <inkml:brushProperty name="width" value="0.05" units="cm"/>
      <inkml:brushProperty name="height" value="0.05" units="cm"/>
    </inkml:brush>
  </inkml:definitions>
  <inkml:trace contextRef="#ctx0" brushRef="#br0">1 0 24575,'13'19'0,"3"-9"0,18 8 0,15-16 0,24 7 0,5-8 0,7-2 0,-15 1 0,2 0-922,-7 0 1,4 0 0,-3 0 921,12 0 0,0 0 0,15 0 0,-1 0 0,-22 0 0,-1 0 193,6 0 1,-7 0-194,-9 0 0,-16 0 0,-28 0 0,-7 0 0</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16.089"/>
    </inkml:context>
    <inkml:brush xml:id="br0">
      <inkml:brushProperty name="width" value="0.05" units="cm"/>
      <inkml:brushProperty name="height" value="0.05" units="cm"/>
    </inkml:brush>
  </inkml:definitions>
  <inkml:trace contextRef="#ctx0" brushRef="#br0">38 548 24575,'-10'23'0,"-6"1"0,14 0 0,-7-1 0,9-5 0,0 0 0,8-8 0,-6-10 0,14-2 0,-14-25 0,19 14 0,-18-21 0,24 9 0,-24-5 0,20-5 0,-20-8 0,6-6 0,-9-31 0,0 18 0,-1 10 0,2 0 0,8-4 0,-7-11 0,8 33 0,-10 9 0,0 23 0,0 16 0,0 22 0,0 5 0,9 1 0,-7 6 0,7 1 0,-9 0 0,10-1 0,-8-7 0,7-5 0,-9-1 0,0-3 0,8-15 0,-6 7 0,6-22 0,-8 6 0</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16.705"/>
    </inkml:context>
    <inkml:brush xml:id="br0">
      <inkml:brushProperty name="width" value="0.05" units="cm"/>
      <inkml:brushProperty name="height" value="0.05" units="cm"/>
    </inkml:brush>
  </inkml:definitions>
  <inkml:trace contextRef="#ctx0" brushRef="#br0">0 10 24575,'8'-10'0,"2"10"0,9 15 0,0 15 0,2 12 0,6 14 0,-3 8 0,6 14-432,-6 1 432,-10 8 0,14 9-915,-26-44 0,1 1 915,14-3 0,0 0 0,-14 5 0,-2 2-54,7-6 1,1 3 53,-8 31 0,-2 2 0,1-18 0,0 0-628,-5 18 1,-2-2 627,0-22 0,-1-4 0,-6-4 0,1-3 0,-2 47 0,-6-48 0,0-3 0,5 7 363,-25 1-363,23-41 1729,-1 6-1729,1-18 112,-1 10-112,1-13 0,8 0 0,2 0 0</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18.800"/>
    </inkml:context>
    <inkml:brush xml:id="br0">
      <inkml:brushProperty name="width" value="0.05" units="cm"/>
      <inkml:brushProperty name="height" value="0.05" units="cm"/>
    </inkml:brush>
  </inkml:definitions>
  <inkml:trace contextRef="#ctx0" brushRef="#br0">1 0 24575,'0'0'0</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21.648"/>
    </inkml:context>
    <inkml:brush xml:id="br0">
      <inkml:brushProperty name="width" value="0.05" units="cm"/>
      <inkml:brushProperty name="height" value="0.05" units="cm"/>
    </inkml:brush>
  </inkml:definitions>
  <inkml:trace contextRef="#ctx0" brushRef="#br0">0 24 24575,'23'0'0,"13"0"0,14 0 0,45-10 0,-16 7 0,-28-2 0,-1 0 0,14 5 0,-13 0 0,-24 0 0,-14 0 0</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22.825"/>
    </inkml:context>
    <inkml:brush xml:id="br0">
      <inkml:brushProperty name="width" value="0.05" units="cm"/>
      <inkml:brushProperty name="height" value="0.05" units="cm"/>
    </inkml:brush>
  </inkml:definitions>
  <inkml:trace contextRef="#ctx0" brushRef="#br0">0 0 24575,'36'0'0,"-1"0"0,-1 0 0,2 0 0,6 0 0,-1 0 0,1 0 0,-6 0 0,-6 0 0,-7 0 0,-13 0 0,-2 0 0</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25.504"/>
    </inkml:context>
    <inkml:brush xml:id="br0">
      <inkml:brushProperty name="width" value="0.05" units="cm"/>
      <inkml:brushProperty name="height" value="0.05" units="cm"/>
    </inkml:brush>
  </inkml:definitions>
  <inkml:trace contextRef="#ctx0" brushRef="#br0">18 285 24575,'-8'-18'0,"6"0"0,-6-1 0,8 1 0,0 0 0,8 8 0,-6 10 0,19 11 0,-18 7 0,30 7 0,-20 0 0,18 6 0,-11 3 0,0 2 0,6 7 0,2 0 0,5 1 0,10 19 0,-13-15 0,5 13 0,-14-19 0,-10-1 0,13 20 0,-5-13 0,-1 20 0,12-23 0,-26-2 0,23-12 0,-24-8 0,18-12 0,-19 5 0,14-14 0,-14-7 0,14-6 0,-14-17 0,6 3 0,2-9 0,-8-3 0,7-4 0,0-1 0,-6 0 0,6 1 0,1-7 0,-8 5 0,18-11 0,-18 5 0,23-7 0,-21 1 0,25-25 0,-11 18 0,1-18 0,11 18 0,-26 11 0,20 2 0,-21 6 0,5 12 0,-8 14 0,0 6 0,0 19 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27.977"/>
    </inkml:context>
    <inkml:brush xml:id="br0">
      <inkml:brushProperty name="width" value="0.05" units="cm"/>
      <inkml:brushProperty name="height" value="0.05" units="cm"/>
    </inkml:brush>
  </inkml:definitions>
  <inkml:trace contextRef="#ctx0" brushRef="#br0">0 29 24575,'0'-18'0,"8"8"0,-6 20 0,6 8 0,-8 22 0,10 2 0,-7 7 0,6 7 0,-9-7 0,10 11 0,-8-25 0,7 6 0,-9-31 0,0-2 0</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28.467"/>
    </inkml:context>
    <inkml:brush xml:id="br0">
      <inkml:brushProperty name="width" value="0.05" units="cm"/>
      <inkml:brushProperty name="height" value="0.05" units="cm"/>
    </inkml:brush>
  </inkml:definitions>
  <inkml:trace contextRef="#ctx0" brushRef="#br0">1 12 24575,'0'-7'0,"13"3"0,-1 32 0,12 2 0,1 7 0,3 6 0,5 2 0,1-1 0,13 14 0,-17-17 0,9 4 0,-21-22 0,5-5 0,-11-16 0,0-3 0,-20-22 0,6 11 0,-7-1 0</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29.113"/>
    </inkml:context>
    <inkml:brush xml:id="br0">
      <inkml:brushProperty name="width" value="0.05" units="cm"/>
      <inkml:brushProperty name="height" value="0.05" units="cm"/>
    </inkml:brush>
  </inkml:definitions>
  <inkml:trace contextRef="#ctx0" brushRef="#br0">1 21 24575,'0'-18'0,"0"15"0,0 10 0,8 17 0,-5 6 0,5-1 0,-8 0 0,0 0 0,0 6 0,0 1 0,0 0 0,0-2 0,0-10 0,0-1 0,0-13 0,0-2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54.352"/>
    </inkml:context>
    <inkml:brush xml:id="br0">
      <inkml:brushProperty name="width" value="0.05" units="cm"/>
      <inkml:brushProperty name="height" value="0.05" units="cm"/>
    </inkml:brush>
  </inkml:definitions>
  <inkml:trace contextRef="#ctx0" brushRef="#br0">0 0 24575,'22'0'0,"-4"0"0,3 0 0,-4 0 0,0 8 0,0-7 0,0 14 0,0-13 0,-8 13 0,11-13 0,-17 18 0,21-17 0,-9 29 0,0-19 0,5 16 0,-18-7 0,13 13 0,-13-5 0,6 9 0,0-11 0,-6-1 0,6 0 0,1 0 0,-7 1 0,6-6 0,-8 0 0,0-5 0,0 0 0,0 7 0,0-5 0,0 10 0,-8-11 0,6 3 0,-5-4 0,-1 0 0,6 0 0,-13 9 0,6-14 0,-1 18 0,3-20 0,-1 4 0,-1-6 0,-1-16 0,3 6 0,7-5 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29.800"/>
    </inkml:context>
    <inkml:brush xml:id="br0">
      <inkml:brushProperty name="width" value="0.05" units="cm"/>
      <inkml:brushProperty name="height" value="0.05" units="cm"/>
    </inkml:brush>
  </inkml:definitions>
  <inkml:trace contextRef="#ctx0" brushRef="#br0">131 73 24575,'0'-18'0,"0"0"0,-8 8 0,6-7 0,-19 15 0,10-6 0,-12 8 0,12 13 0,-10-1 0,18 11 0,-18-4 0,19-1 0,-6 0 0,8 0 0,0 5 0,0 1 0,13-8 0,-10 5 0,29-19 0,-20 6 0,33-8 0,-18-9 0,8-6 0,-19-5 0,-8-3 0,-8 0 0,0-1 0,0-5 0,0 4 0,0 2 0,0 5 0,0 21 0,0 5 0,0 21 0,0 0 0,0 0 0,0 0 0,0 1 0,0-6 0,0-1 0,0-5 0,0-8 0,0-2 0</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30.167"/>
    </inkml:context>
    <inkml:brush xml:id="br0">
      <inkml:brushProperty name="width" value="0.05" units="cm"/>
      <inkml:brushProperty name="height" value="0.05" units="cm"/>
    </inkml:brush>
  </inkml:definitions>
  <inkml:trace contextRef="#ctx0" brushRef="#br0">230 89 24575,'0'-36'0,"-8"14"0,6 1 0,-14 19 0,6-6 0,-8 8 0,-1 0 0,-4 0 0,-2 14 0,1-2 0,-1 16 0,6-3 0,9 9 0,-8 2 0,15 6 0,-6 7 0,23-11 0,-3 0 0,36-14 0,-12-4 0,25-10 0,-17 0 0,11-10 0,-11 0 0,6-15 0,-25 11 0,-5-11 0</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30.454"/>
    </inkml:context>
    <inkml:brush xml:id="br0">
      <inkml:brushProperty name="width" value="0.05" units="cm"/>
      <inkml:brushProperty name="height" value="0.05" units="cm"/>
    </inkml:brush>
  </inkml:definitions>
  <inkml:trace contextRef="#ctx0" brushRef="#br0">1 89 24575,'0'-47'0,"0"5"0,0 88 0,0-15 0,0 49 0,0-32 0,0-6 0,0-1 0,0 1 0,0-1 0,0-5 0,0-6 0,0-7 0,0-5 0,0-8 0,0-2 0</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31.739"/>
    </inkml:context>
    <inkml:brush xml:id="br0">
      <inkml:brushProperty name="width" value="0.05" units="cm"/>
      <inkml:brushProperty name="height" value="0.05" units="cm"/>
    </inkml:brush>
  </inkml:definitions>
  <inkml:trace contextRef="#ctx0" brushRef="#br0">125 0 24575,'-18'26'0,"7"-6"0,3 27 0,8-11 0,-10 12 0,7 8 0,-6 7 0,-8 15 0,13 2-873,-25 15 873,27-43 0,1 2 0,-5 19 0,1 0 0,4-18 0,2-2 0,-2 9 0,2-6 0,7-5 0,-5-16 0,24-20 0,-4 3 0,18-16 0,-18 7 0,-4-9 0</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32.337"/>
    </inkml:context>
    <inkml:brush xml:id="br0">
      <inkml:brushProperty name="width" value="0.05" units="cm"/>
      <inkml:brushProperty name="height" value="0.05" units="cm"/>
    </inkml:brush>
  </inkml:definitions>
  <inkml:trace contextRef="#ctx0" brushRef="#br0">0 838 24575,'0'17'0,"8"-7"0,7-2 0,16-27 0,-5 1 0,5-18 0,-20 7 0,12-7 0,-9-32 0,3 4 0,-6-18 0,-11 19 0,0 1 0,0-2 0,-11-6 0,9 6 0,-9 8 0,2 8 0,7 12 0,-8 6 0,2 2 0,5 35 0,-5 3 0,8 38 0,10 26 0,-8-6 0,8 20 0,-10-17 0,0 7 0,0 9-437,0 3 437,0-3 0,0-15 0,0-17 0,0-17 0,8-10 0,2-10 0,8-8 0,-8-2 0,-2-8 0</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32.771"/>
    </inkml:context>
    <inkml:brush xml:id="br0">
      <inkml:brushProperty name="width" value="0.05" units="cm"/>
      <inkml:brushProperty name="height" value="0.05" units="cm"/>
    </inkml:brush>
  </inkml:definitions>
  <inkml:trace contextRef="#ctx0" brushRef="#br0">1 10 24575,'13'-10'0,"13"22"0,1 11 0,8 20 0,-24 5 0,14 8 0,-16-7 0,-3 4 0,13 35-411,-7-29 0,-2 0 411,-8 37 0,4-45 0,-1 3 0,-4 15 0,-2 1 0,1-13 0,0-1 0,0 5 0,0-3 0,0 7 0,0-17 0,-8-18 0,6-7 0,-14-13 822,14 6-822,-24-14 0,8 6 0,-4-8 0,9 0 0</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36.795"/>
    </inkml:context>
    <inkml:brush xml:id="br0">
      <inkml:brushProperty name="width" value="0.05" units="cm"/>
      <inkml:brushProperty name="height" value="0.05" units="cm"/>
    </inkml:brush>
  </inkml:definitions>
  <inkml:trace contextRef="#ctx0" brushRef="#br0">1 28 24575,'0'-18'0,"8"8"0,2 15 0,9-2 0,5 24 0,-5-16 0,10 14 0,-10-7 0,4 1 0,-5 7 0,5-14 0,-11 17 0,8-26 0,-18 10 0,6-13 0</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37.072"/>
    </inkml:context>
    <inkml:brush xml:id="br0">
      <inkml:brushProperty name="width" value="0.05" units="cm"/>
      <inkml:brushProperty name="height" value="0.05" units="cm"/>
    </inkml:brush>
  </inkml:definitions>
  <inkml:trace contextRef="#ctx0" brushRef="#br0">187 1 24575,'-10'13'0,"-6"-2"0,14 17 0,-20-3 0,18 4 0,-23-3 0,24-3 0,-23-4 0,23-1 0,-23 2 0,9 4 0,0-4 0,3-5 0,14-7 0</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38.290"/>
    </inkml:context>
    <inkml:brush xml:id="br0">
      <inkml:brushProperty name="width" value="0.05" units="cm"/>
      <inkml:brushProperty name="height" value="0.05" units="cm"/>
    </inkml:brush>
  </inkml:definitions>
  <inkml:trace contextRef="#ctx0" brushRef="#br0">396 228 24575,'13'-30'0,"-9"1"0,18 3 0,-20 3 0,6 5 0,-8 0 0,0-5 0,-8 12 0,6-10 0,-19 19 0,9-6 0,-11 0 0,5 6 0,0-7 0,0 9 0,0 0 0,-5 0 0,-2 14 0,-5-2 0,0 13 0,4 4 0,-4 4 0,8 9 0,-10 7 0,9 7 0,5-3 0,2 4 0,1 32-842,5-26 1,3 0 841,7 24 0,0-7-278,0-2 278,24 2 0,-2 0 0,29-5 0,8-1 0,3 4-341,-4-16 0,3-12 341,3-33 0,0-6 0,-2-11 0,-13 0 1597,-1 0-1597,-4 0 291,-13 0-291,-8-8 0,-15 6 0,-8-6 0</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39.197"/>
    </inkml:context>
    <inkml:brush xml:id="br0">
      <inkml:brushProperty name="width" value="0.05" units="cm"/>
      <inkml:brushProperty name="height" value="0.05" units="cm"/>
    </inkml:brush>
  </inkml:definitions>
  <inkml:trace contextRef="#ctx0" brushRef="#br0">0 18 24575,'0'-18'0,"10"26"0,-8 75 0,7-24 0,-4-3 0,-1-3 0,-1-17 0,6-2 0,-9-10 0,0-9 0,0-7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55.349"/>
    </inkml:context>
    <inkml:brush xml:id="br0">
      <inkml:brushProperty name="width" value="0.05" units="cm"/>
      <inkml:brushProperty name="height" value="0.05" units="cm"/>
    </inkml:brush>
  </inkml:definitions>
  <inkml:trace contextRef="#ctx0" brushRef="#br0">68 45 24575,'-8'17'0,"-1"-8"0,-8-1 0,0-8 0,8-13 0,1 3 0,16-4 0,-7-1 0,19 13 0,-5-6 0,0 1 0,10 5 0,-15-6 0,12 16 0,-5 1 0,-8 13 0,-2-4 0,-7 3 0,0-4 0,0 0 0,0 0 0,0 0 0,-8 4 0,-7 3 0,-4-2 0,-3-7 0,12 0 0,-5-13 0,6 6 0,-1-1 0,-5-5 0,6 5 0,12-7 0,0 0 0,18 0 0,-4 0 0,0 0 0,0 0 0,4 9 0,2-7 0,-1 6 0,0-8 0,-5 0 0,0 0 0,4 0 0,-3 7 0,-4-5 0,-6 5 0</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39.610"/>
    </inkml:context>
    <inkml:brush xml:id="br0">
      <inkml:brushProperty name="width" value="0.05" units="cm"/>
      <inkml:brushProperty name="height" value="0.05" units="cm"/>
    </inkml:brush>
  </inkml:definitions>
  <inkml:trace contextRef="#ctx0" brushRef="#br0">0 12 24575,'8'-10'0,"17"34"0,-2 3 0,12 29 0,-13-9 0,-1 2 0,6 2 0,-4-3 0,3-11 0,-1-1 0,-5-7 0,4-4 0,0-2 0,-5-12 0,-4-11 0,1-10 0,-14-8 0,6-5 0,-8-1 0,0-11 0,0-1 0,0-12 0,0-1 0,-9-1 0,6 8 0,-14 7 0,14 11 0,-5 1 0,0 13 0,6-11 0,-6 18 0,8-10 0</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40.202"/>
    </inkml:context>
    <inkml:brush xml:id="br0">
      <inkml:brushProperty name="width" value="0.05" units="cm"/>
      <inkml:brushProperty name="height" value="0.05" units="cm"/>
    </inkml:brush>
  </inkml:definitions>
  <inkml:trace contextRef="#ctx0" brushRef="#br0">79 0 24575,'-22'36'0,"-4"-1"0,24-6 0,-7 0 0,1 0 0,6-5 0,-7-1 0,17 0 0,16-11 0,-3 1 0,10-13 0,-13 0 0,1-13 0,-9 1 0,7-11 0,-15 5 0,6 0 0,-8 0 0,0 0 0,0 0 0,0-1 0,0 1 0,0 21 0,0 11 0,0 16 0,0 23 0,0-19 0,-9 27 0,7-29 0,-7 10 0,9-18 0,0-9 0,0-7 0</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40.538"/>
    </inkml:context>
    <inkml:brush xml:id="br0">
      <inkml:brushProperty name="width" value="0.05" units="cm"/>
      <inkml:brushProperty name="height" value="0.05" units="cm"/>
    </inkml:brush>
  </inkml:definitions>
  <inkml:trace contextRef="#ctx0" brushRef="#br0">177 40 24575,'0'-24'0,"-13"9"0,1 25 0,-17 4 0,8 19 0,6-8 0,-13 11 0,23 6 0,-30 4 0,32 2 0,-12-6 0,15-6 0,0-1 0,13-10 0,3-10 0,18 3 0,2-16 0,6 7 0,-19-9 0,-4 0 0</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40.795"/>
    </inkml:context>
    <inkml:brush xml:id="br0">
      <inkml:brushProperty name="width" value="0.05" units="cm"/>
      <inkml:brushProperty name="height" value="0.05" units="cm"/>
    </inkml:brush>
  </inkml:definitions>
  <inkml:trace contextRef="#ctx0" brushRef="#br0">0 56 24575,'0'-24'0,"8"9"0,-6-1 0,6 22 0,1 0 0,-7 49 0,6-7 0,-8 40 0,0-23 0,0 7 0,0-16 0,0-14 0,0-8 0,0-9 0,0 2 0,0-15 0,0 1 0</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41.987"/>
    </inkml:context>
    <inkml:brush xml:id="br0">
      <inkml:brushProperty name="width" value="0.05" units="cm"/>
      <inkml:brushProperty name="height" value="0.05" units="cm"/>
    </inkml:brush>
  </inkml:definitions>
  <inkml:trace contextRef="#ctx0" brushRef="#br0">176 0 24575,'-37'7'0,"14"3"0,-15 23 0,18 2 0,9 14 0,-15 47 0,22-16 0,-9-29 0,9 1 0,49 8 0,7-8 0,-28-8 0,24-7 0,0 1 0</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42.843"/>
    </inkml:context>
    <inkml:brush xml:id="br0">
      <inkml:brushProperty name="width" value="0.05" units="cm"/>
      <inkml:brushProperty name="height" value="0.05" units="cm"/>
    </inkml:brush>
  </inkml:definitions>
  <inkml:trace contextRef="#ctx0" brushRef="#br0">0 29 24575,'8'-16'0,"2"3"0,0 21 0,8 25 0,-16 15 0,7 22 0,1 1 0,-7-1 0,7-6 0,-1-6 0,-7-20 0,7-28 0,-9-31 0,0-12 0,0-9 0,0 7 0,0 5 0,8-5 0,-5 6 0,5 0 0,0 4 0,-6 2 0,14 13 0,5-6 0,23 14 0,-5-6 0,3 8 0,-19 8 0,-13 2 0,12 14 0,-18 12 0,19 2 0,-21 10 0,7-7 0,-9-5 0,0-1 0,0-11 0,0-1 0,0-5 0,0-16 0,-8-4 0,6-21 0,3-27 0,4-3 0,6 9 0,0-14 0,3 9 0,4 38 0,5-11 0,-3 20 0,3-7 0,-5 17 0,-8 2 0,11 14 0,-9 0 0,4 1 0,6-1 0,-19-1 0,18-3 0,-19 3 0,6 0 0,-8 1 0,0 5 0,0 0 0,0-5 0,-8-1 0,6-5 0,-6-8 0,8-2 0</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43.513"/>
    </inkml:context>
    <inkml:brush xml:id="br0">
      <inkml:brushProperty name="width" value="0.05" units="cm"/>
      <inkml:brushProperty name="height" value="0.05" units="cm"/>
    </inkml:brush>
  </inkml:definitions>
  <inkml:trace contextRef="#ctx0" brushRef="#br0">219 43 24575,'-31'-26'0,"1"10"0,0 21 0,6 7 0,8 16 0,-7 3 0,11 8 0,-5-6 0,9 6 0,21-27 0,43 4 0,-22-24 0,42-13 0,-62 1 0,22-15 0,-33 11 0,11-6 0,-6 5 0,-6 2 0,6 26 0,-8 11 0,0 22 0,0 11 0,0 3 0,0 12 0,0 9 0,0 9 0,0-1 0,0-8 0,0-15 0,0-13 0,0-14 0,-13-14 0,-3-16 0,-13-1 0,-2-20 0,-22 18 0,11-10 0,-12 14 0,24 0 0,15 0 0,7 0 0</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44.095"/>
    </inkml:context>
    <inkml:brush xml:id="br0">
      <inkml:brushProperty name="width" value="0.05" units="cm"/>
      <inkml:brushProperty name="height" value="0.05" units="cm"/>
    </inkml:brush>
  </inkml:definitions>
  <inkml:trace contextRef="#ctx0" brushRef="#br0">0 0 24575,'56'0'0,"-4"0"0,4 0 0,34 0 0,-23 0 0,17 0 0,1 0 0,-13 0 0,-5 0 0,-1 0-462,17 0 1,9 0-1,-23 0 462,-25 0 112,-36 0 1,-4 0 0,-17 0 0</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44.897"/>
    </inkml:context>
    <inkml:brush xml:id="br0">
      <inkml:brushProperty name="width" value="0.05" units="cm"/>
      <inkml:brushProperty name="height" value="0.05" units="cm"/>
    </inkml:brush>
  </inkml:definitions>
  <inkml:trace contextRef="#ctx0" brushRef="#br0">1 400 24575,'0'18'0,"0"5"0,0 1 0,0 1 0,8-10 0,-6-20 0,14-7 0,-14-11 0,14 0 0,-13-7 0,15-12 0,-16-1 0,18-5 0,-18 6 0,16 6 0,-16 1 0,6 6 0,1 0 0,-7 0 0,7 4 0,-9-3 0,0 9 0,0 12 0,0 27 0,-9 7 0,7 15 0,-7-13 0,9 1 0,0 4 0,0-3 0,0 3 0,0-5 0,0-4 0,0-2 0,8-13 0,-6 6 0,14-14 0,-14 6 0,6-8 0</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45.603"/>
    </inkml:context>
    <inkml:brush xml:id="br0">
      <inkml:brushProperty name="width" value="0.05" units="cm"/>
      <inkml:brushProperty name="height" value="0.05" units="cm"/>
    </inkml:brush>
  </inkml:definitions>
  <inkml:trace contextRef="#ctx0" brushRef="#br0">11 40 24575,'-11'-25'0,"16"10"0,6 15 0,21 21 0,-11 4 0,8 22 0,-8-4 0,1 13 0,1 6 0,0 9 0,-7-5 0,-1 2 0,-2-18 0,0 1-866,3 25 0,0-2 866,9 15 0,1 7 0,-13-29 0,-1-1 0,13 26 0,-17-32 0,-2-2 0,4 11 0,-10-12 0,0 5 0,0-7 0,-15-5 0,2-2 0,-12-10 1732,5-9-1732,1-14 0,9 1 0,-11-14 0,5 6 0,0-8 0,3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57.854"/>
    </inkml:context>
    <inkml:brush xml:id="br0">
      <inkml:brushProperty name="width" value="0.05" units="cm"/>
      <inkml:brushProperty name="height" value="0.05" units="cm"/>
    </inkml:brush>
  </inkml:definitions>
  <inkml:trace contextRef="#ctx0" brushRef="#br0">0 0 24575,'46'9'0,"-6"-7"0,-8 7 0,-4-9 0,-1 0 0,-4 0 0,3 0 0,-16 0 0,2 0 0</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7:59.943"/>
    </inkml:context>
    <inkml:brush xml:id="br0">
      <inkml:brushProperty name="width" value="0.05" units="cm"/>
      <inkml:brushProperty name="height" value="0.05" units="cm"/>
    </inkml:brush>
  </inkml:definitions>
  <inkml:trace contextRef="#ctx0" brushRef="#br0">1 0 24575,'0'0'0</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02.092"/>
    </inkml:context>
    <inkml:brush xml:id="br0">
      <inkml:brushProperty name="width" value="0.05" units="cm"/>
      <inkml:brushProperty name="height" value="0.05" units="cm"/>
    </inkml:brush>
  </inkml:definitions>
  <inkml:trace contextRef="#ctx0" brushRef="#br0">1 0 24575,'0'0'0</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04.949"/>
    </inkml:context>
    <inkml:brush xml:id="br0">
      <inkml:brushProperty name="width" value="0.05" units="cm"/>
      <inkml:brushProperty name="height" value="0.05" units="cm"/>
    </inkml:brush>
  </inkml:definitions>
  <inkml:trace contextRef="#ctx0" brushRef="#br0">1 1 24575,'18'24'0,"1"-1"0,-1-5 0,1 5 0,-1 1 0,2 5 0,-10 0 0,13 1 0,-20-6 0,19 0 0,-20-6 0,6-16 0,-8 4 0,0-14 0</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05.647"/>
    </inkml:context>
    <inkml:brush xml:id="br0">
      <inkml:brushProperty name="width" value="0.05" units="cm"/>
      <inkml:brushProperty name="height" value="0.05" units="cm"/>
    </inkml:brush>
  </inkml:definitions>
  <inkml:trace contextRef="#ctx0" brushRef="#br0">215 0 24575,'0'18'0,"-8"0"0,6 0 0,-26 7 0,14 5 0,-18 8 0,6 5 0,-1-6 0,0-1 0,3-11 0,5-2 0,18-26 0,-5 0 0,14-12 0,-8 7 0</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06.196"/>
    </inkml:context>
    <inkml:brush xml:id="br0">
      <inkml:brushProperty name="width" value="0.05" units="cm"/>
      <inkml:brushProperty name="height" value="0.05" units="cm"/>
    </inkml:brush>
  </inkml:definitions>
  <inkml:trace contextRef="#ctx0" brushRef="#br0">36 55 24575,'-8'-19'0,"-2"1"0,0 8 0,2 2 0</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06.946"/>
    </inkml:context>
    <inkml:brush xml:id="br0">
      <inkml:brushProperty name="width" value="0.05" units="cm"/>
      <inkml:brushProperty name="height" value="0.05" units="cm"/>
    </inkml:brush>
  </inkml:definitions>
  <inkml:trace contextRef="#ctx0" brushRef="#br0">21 68 24575,'0'-23'0,"0"4"0,0-4 0,0 21 0,0 4 0,0 16 0,0 5 0,0 1 0,0 5 0,-9 13 0,7-15 0,-7 14 0,17-30 0,7 2 0,5-13 0,3-13 0,-5 2 0,1-4 0,-9-1 0,6 14 0,-6-6 0,8 8 0,0 0 0,0 8 0,0 2 0,5 8 0,1 1 0,1 5 0,-2 1 0,-12-1 0,7 9 0,-16-12 0,7 12 0,-9-14 0,0 4 0,0-5 0,-13-8 0,10 6 0,-23-14 0,15 14 0,-17-14 0,3 6 0,-4 1 0,0-7 0,0 7 0,0-9 0,-14 0 0,16 8 0,-9-6 0,26 6 0,2-8 0</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07.940"/>
    </inkml:context>
    <inkml:brush xml:id="br0">
      <inkml:brushProperty name="width" value="0.05" units="cm"/>
      <inkml:brushProperty name="height" value="0.05" units="cm"/>
    </inkml:brush>
  </inkml:definitions>
  <inkml:trace contextRef="#ctx0" brushRef="#br0">36 229 24575,'0'-18'0,"-8"8"0,6-6 0,-6 6 0,8-13 0,0 4 0,-8 4 0,6-2 0,-6 7 0,8-8 0,0 0 0,0 0 0,13 8 0,-2 2 0,12 0 0,-5 6 0,0-6 0,0 8 0,0 0 0,0 0 0,0 0 0,0 0 0,0 8 0,0-6 0,18 14 0,-9-14 0,15 7 0,-12-9 0,-1 0 0,0 0 0,-5 0 0,-28 0 0,8 8 0,-23-6 0,19 6 0</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08.739"/>
    </inkml:context>
    <inkml:brush xml:id="br0">
      <inkml:brushProperty name="width" value="0.05" units="cm"/>
      <inkml:brushProperty name="height" value="0.05" units="cm"/>
    </inkml:brush>
  </inkml:definitions>
  <inkml:trace contextRef="#ctx0" brushRef="#br0">109 21 24575,'0'-18'0,"0"16"0,-13 4 0,0 27 0,-2-8 0,-3 13 0,16-10 0,-16 5 0,16 0 0,-15 0 0,15-5 0,-7 4 0,9-4 0,0 18 0,0-9 0,0 4 0,8-14 0,-6-5 0,14 0 0,-14 0 0,14-8 0,-14 11 0,19-18 0,1 10 0,3-5 0,4-6 0,-11 6 0,0-8 0,0-8 0,5 6 0,2-20 0,-1 18 0,6-23 0,-11 23 0,-3-23 0,5 7 0,-10-5 0,4-2 0,-7 9 0,0 0 0,-6 0 0,6 0 0,-8 0 0,0 0 0,0-1 0,-8 1 0,6 0 0,-27-9 0,16 7 0,-23-7 0,11 17 0,-24-14 0,15 12 0,-10-5 0,21 8 0,13 9 0,2 0 0</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09.767"/>
    </inkml:context>
    <inkml:brush xml:id="br0">
      <inkml:brushProperty name="width" value="0.05" units="cm"/>
      <inkml:brushProperty name="height" value="0.05" units="cm"/>
    </inkml:brush>
  </inkml:definitions>
  <inkml:trace contextRef="#ctx0" brushRef="#br0">53 49 24575,'-18'10'0,"-5"-2"0,12 0 0,14-6 0,14 6 0,20 2 0,5-8 0,22-2 0,6-2 0,28-1-819,-15-2 1,2-1 818,-22-1 0,-3 1 0,-1 5 0,0-1 0,3-10 0,1-1 0,-1 11 0,-1 1 0,-8-4 0,1-1 0,19-1 0,-1 3 0,25 1 0,-43-3 0,-4 1 0,-1 5 0,-20 0 0,-6 0 0,-13 0 0,-2 0 0</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11.416"/>
    </inkml:context>
    <inkml:brush xml:id="br0">
      <inkml:brushProperty name="width" value="0.05" units="cm"/>
      <inkml:brushProperty name="height" value="0.05" units="cm"/>
    </inkml:brush>
  </inkml:definitions>
  <inkml:trace contextRef="#ctx0" brushRef="#br0">20 0 24575,'0'6'0,"0"3"0,0 23 0,0-3 0,0 0 0,0 0 0,-9 0 0,7-4 0,-6-3 0,16-12 0,2-2 0,8-16 0,5 6 0,4-14 0,3 14 0,2-14 0,-3 13 0,0-5 0,-5 8 0,-1 0 0,-5 0 0,-8 8 0,11-6 0,-5 14 0,0-1 0,5 4 0,-19 4 0,6 5 0,-8-2 0,0 4 0,0-8 0,0 4 0,-13-14 0,10 17 0,-23-25 0,23 17 0,-23-19 0,14 14 0,-11-14 0,5 6 0,0-8 0,0 8 0,0-6 0,-18 6 0,21-8 0,-11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58.953"/>
    </inkml:context>
    <inkml:brush xml:id="br0">
      <inkml:brushProperty name="width" value="0.05" units="cm"/>
      <inkml:brushProperty name="height" value="0.05" units="cm"/>
    </inkml:brush>
  </inkml:definitions>
  <inkml:trace contextRef="#ctx0" brushRef="#br0">0 1 24575,'3'0'0,"10"0"0,15 0 0,0 0 0,-2 0 0,-3 0 0,4 0 0,0 0 0,-4 0 0,-1 0 0,-6 0 0,1 0 0,-7 0 0,-3 0 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12.001"/>
    </inkml:context>
    <inkml:brush xml:id="br0">
      <inkml:brushProperty name="width" value="0.05" units="cm"/>
      <inkml:brushProperty name="height" value="0.05" units="cm"/>
    </inkml:brush>
  </inkml:definitions>
  <inkml:trace contextRef="#ctx0" brushRef="#br0">0 59 24575,'18'-20'0,"-5"10"0,20 1 0,10 0 0,-4 7 0,10-7 0,-14 9 0,-11 0 0,-9 8 0,-7-6 0,-8 6 0</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12.968"/>
    </inkml:context>
    <inkml:brush xml:id="br0">
      <inkml:brushProperty name="width" value="0.05" units="cm"/>
      <inkml:brushProperty name="height" value="0.05" units="cm"/>
    </inkml:brush>
  </inkml:definitions>
  <inkml:trace contextRef="#ctx0" brushRef="#br0">161 19 24575,'-8'-10'0,"-7"2"0,-4 8 0,-4 0 0,4 13 0,1-10 0,-2 23 0,1-10 0,9 13 0,1-5 0,9 4 0,8-9 0,8 10 0,3-18 0,-3 16 0,5-24 0,-18 18 0,23-19 0,-23 14 0,23-14 0,-10 15 0,19-15 0,-9 15 0,2-15 0,-10 14 0,0-14 0,1 19 0,-1-18 0,1 23 0,-1-15 0,1 12 0,-1-5 0,0 8 0,-8-6 0,-2 6 0,-16-8 0,-13 1 0,0-9 0,-7-1 0,10-9 0,-1 0 0,-4 0 0,-1 0 0,-5 0 0,0 0 0,-9-8 0,20-7 0,-11 3 0,27-9 0,-6 6 0,16 3 0,-6-14 0,14 15 0,-14-12 0,14 5 0,-14 0 0,6 0 0,0 0 0,-6-1 0,6 1 0,-8 0 0,8-5 0,-5 4 0,14-9 0,-15 3 0,14 1 0,-14-4 0,6 9 0,-16 4 0,-7 7 0,-4 8 0,-4 0 0,5 0 0,0 0 0,8 0 0,2 0 0</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13.684"/>
    </inkml:context>
    <inkml:brush xml:id="br0">
      <inkml:brushProperty name="width" value="0.05" units="cm"/>
      <inkml:brushProperty name="height" value="0.05" units="cm"/>
    </inkml:brush>
  </inkml:definitions>
  <inkml:trace contextRef="#ctx0" brushRef="#br0">1 19 24575,'0'18'0,"0"-16"0,0-12 0,0-2 0,0-5 0</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14.722"/>
    </inkml:context>
    <inkml:brush xml:id="br0">
      <inkml:brushProperty name="width" value="0.05" units="cm"/>
      <inkml:brushProperty name="height" value="0.05" units="cm"/>
    </inkml:brush>
  </inkml:definitions>
  <inkml:trace contextRef="#ctx0" brushRef="#br0">154 9 24575,'10'-8'0,"-2"14"0,-8 1 0,0 17 0,0 5 0,0 0 0,0 0 0,-9 0 0,7 1 0,-7-1 0,17-21 0,3-10 0,7-10 0,-7-9 0,5 19 0,-6-6 0,8 8 0,0 0 0,0 8 0,0 2 0,0 8 0,0 5 0,1 1 0,-8 5 0,5-12 0,-14 8 0,6-8 0,-8 12 0,0-5 0,0-1 0,-13-13 0,2 6 0,-12-14 0,0 6 0,-1 0 0,-6-5 0,1 5 0,0 1 0,-6-7 0,-14 6 0,9-8 0,-2 0 0,19 0 0,13 0 0,1 0 0</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15.386"/>
    </inkml:context>
    <inkml:brush xml:id="br0">
      <inkml:brushProperty name="width" value="0.05" units="cm"/>
      <inkml:brushProperty name="height" value="0.05" units="cm"/>
    </inkml:brush>
  </inkml:definitions>
  <inkml:trace contextRef="#ctx0" brushRef="#br0">10 79 24575,'-8'-10'0,"6"-6"0,2 14 0,10-7 0,13 9 0,44-9 0,-15 6 0,35-7 0,-38 10 0,-2 0 0,-5 0 0,2-8 0,-12 5 0,-17-5 0,-9 8 0,-15 0 0</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20.112"/>
    </inkml:context>
    <inkml:brush xml:id="br0">
      <inkml:brushProperty name="width" value="0.05" units="cm"/>
      <inkml:brushProperty name="height" value="0.05" units="cm"/>
    </inkml:brush>
  </inkml:definitions>
  <inkml:trace contextRef="#ctx0" brushRef="#br0">191 55 24575,'0'-19'0,"-8"9"0,6-6 0,-14 14 0,6-6 0,0 16 0,-11-6 0,17 19 0,-22-9 0,23 16 0,-25 3 0,25 6 0,-22 24 0,23-9 0,-7 23 0,9-12 0,0 8 0,-11-1 0,9-6 0,-9-2 0,21-6 0,7 19 0,7-15 0,-7 9 0,12-25 0,-15-9 0,16-9 0,-12-3 0,5-5 0,-4-8 0,-12-1 0,-1-9 0,-14 0 0</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20.840"/>
    </inkml:context>
    <inkml:brush xml:id="br0">
      <inkml:brushProperty name="width" value="0.05" units="cm"/>
      <inkml:brushProperty name="height" value="0.05" units="cm"/>
    </inkml:brush>
  </inkml:definitions>
  <inkml:trace contextRef="#ctx0" brushRef="#br0">1 1 24575,'0'10'0,"0"-2"0</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21.475"/>
    </inkml:context>
    <inkml:brush xml:id="br0">
      <inkml:brushProperty name="width" value="0.05" units="cm"/>
      <inkml:brushProperty name="height" value="0.05" units="cm"/>
    </inkml:brush>
  </inkml:definitions>
  <inkml:trace contextRef="#ctx0" brushRef="#br0">37 0 24575,'-8'10'0,"5"11"0,-5-10 0,0 4 0,6 6 0,-6-26 0,8 8 0,0-13 0,0 2 0</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22.475"/>
    </inkml:context>
    <inkml:brush xml:id="br0">
      <inkml:brushProperty name="width" value="0.05" units="cm"/>
      <inkml:brushProperty name="height" value="0.05" units="cm"/>
    </inkml:brush>
  </inkml:definitions>
  <inkml:trace contextRef="#ctx0" brushRef="#br0">1 73 24575,'10'-8'0,"-10"6"0,-2-15 0,-6 7 0,8-8 0,0 8 0,0 2 0</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24.710"/>
    </inkml:context>
    <inkml:brush xml:id="br0">
      <inkml:brushProperty name="width" value="0.05" units="cm"/>
      <inkml:brushProperty name="height" value="0.05" units="cm"/>
    </inkml:brush>
  </inkml:definitions>
  <inkml:trace contextRef="#ctx0" brushRef="#br0">91 135 24575,'-10'8'0,"-6"-6"0,6 6 0,-8 0 0,0-6 0,8-2 0,2-15 0,8-9 0,0 0 0,8-4 0,3 3 0,8 9 0,-1 3 0,-8 5 0,6 6 0,-6-6 0,8 8 0,-8 8 0,6-6 0,-14 14 0,14-14 0,-14 19 0,15-5 0,-15 8 0,7-1 0,-9 0 0,0 1 0,0 1 0,0-3 0,0-4 0,0 0 0,-8 0 0,6 0 0,-14 0 0,14 5 0,-15-11 0,15 13 0,-14-8 0,1-1 0,4 5 0,-15-19 0,15 19 0,-4-10 0,-1 4 0,14 1 0,-15-14 0,23 6 0,-4-8 0,21 0 0,1 0 0,11-9 0,26 6 0,-14-6 0,14 0 0,-31 7 0,-7-7 0,-13 9 0,-2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07.867"/>
    </inkml:context>
    <inkml:brush xml:id="br0">
      <inkml:brushProperty name="width" value="0.05" units="cm"/>
      <inkml:brushProperty name="height" value="0.05" units="cm"/>
    </inkml:brush>
  </inkml:definitions>
  <inkml:trace contextRef="#ctx0" brushRef="#br0">1 0 24575,'10'0'0,"-1"0"0,26 0 0,5 0 0,-10 8 0,9-6 0,-16 6 0,-2-8 0,1 0 0,-11 8 0,8-6 0,-9 5 0,6-7 0,-6 12 0,-15-9 0,2 22 0,-23-4 0,22 3 0,-17 4 0,19-11 0,-14 5 0,14 0 0,-14 6 0,14-6 0,-6 4 0,0-3 0,6 4 0,-14 1 0,14-1 0,-14 0 0,14 0 0,-15 1 0,15-6 0,-13 0 0,13-25 0,-6 7 0,8-16 0</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25.406"/>
    </inkml:context>
    <inkml:brush xml:id="br0">
      <inkml:brushProperty name="width" value="0.05" units="cm"/>
      <inkml:brushProperty name="height" value="0.05" units="cm"/>
    </inkml:brush>
  </inkml:definitions>
  <inkml:trace contextRef="#ctx0" brushRef="#br0">1 19 24575,'0'-18'0,"0"26"0,8-3 0,-6 28 0,6-9 0,1 5 0,-7 0 0,6 0 0,2 6 0,-8 1 0,7 0 0,0-1 0,-7-11 0,6-1 0,0-5 0,-6 0 0,6-8 0,-8-2 0</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25.954"/>
    </inkml:context>
    <inkml:brush xml:id="br0">
      <inkml:brushProperty name="width" value="0.05" units="cm"/>
      <inkml:brushProperty name="height" value="0.05" units="cm"/>
    </inkml:brush>
  </inkml:definitions>
  <inkml:trace contextRef="#ctx0" brushRef="#br0">1 160 24575,'26'-2'0,"-6"2"0,18 38 0,-13-8 0,-6-1 0,0 0 0,1 0 0,-1 0 0,0 0 0,1 0 0,15 16 0,-12-24 0,12 20 0,-12-37 0,-11 17 0,1-28 0,-13-5 0,0-14 0,0-9 0,-10-36 0,8 25 0,-7-32 0,0 36 0,6 0 0,-6 6 0,0 1 0,7-5 0,-15 21 0,15-13 0,-6 30 0,8-6 0</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26.635"/>
    </inkml:context>
    <inkml:brush xml:id="br0">
      <inkml:brushProperty name="width" value="0.05" units="cm"/>
      <inkml:brushProperty name="height" value="0.05" units="cm"/>
    </inkml:brush>
  </inkml:definitions>
  <inkml:trace contextRef="#ctx0" brushRef="#br0">207 29 24575,'-8'-10'0,"-2"-7"0,-13 15 0,-1 3 0,-12 16 0,10 3 0,-4 5 0,6 12 0,12-10 0,-2 16 0,14-19 0,0-1 0,0-5 0,13 1 0,-1-9 0,19-1 0,-11-9 0,6 0 0,-8 0 0,0-13 0,0 1 0,-7-11 0,5 5 0,-14-18 0,6 8 0,-8-14 0,0 18 0,0-4 0,0 35 0,8-2 0,-5 29 0,5 8 0,-8-9 0,9 9 0,-7-13 0,6-5 0,6 5 0,-10-18 0,10 3 0</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27.074"/>
    </inkml:context>
    <inkml:brush xml:id="br0">
      <inkml:brushProperty name="width" value="0.05" units="cm"/>
      <inkml:brushProperty name="height" value="0.05" units="cm"/>
    </inkml:brush>
  </inkml:definitions>
  <inkml:trace contextRef="#ctx0" brushRef="#br0">281 84 24575,'0'-23'0,"0"4"0,-8-4 0,-12 13 0,-1 2 0,-8 8 0,11 0 0,-6 13 0,0-1 0,-25 50 0,18-18 0,7 6 0,4 1 0,8-1 0,11 29 0,4-51 0,37 9 0,-19-13 0,33-11 0,-18 0 0,6-13 0,6 0 0,-5 0 0,4-9 0,-24 7 0,-4-8 0</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27.486"/>
    </inkml:context>
    <inkml:brush xml:id="br0">
      <inkml:brushProperty name="width" value="0.05" units="cm"/>
      <inkml:brushProperty name="height" value="0.05" units="cm"/>
    </inkml:brush>
  </inkml:definitions>
  <inkml:trace contextRef="#ctx0" brushRef="#br0">0 28 24575,'0'-18'0,"8"8"0,-6 15 0,15 11 0,-15 13 0,6 6 0,-8 14 0,0 26 0,0-6 0,0 23 0,0-45 0,0 1 0,0-25 0,0-5 0,0-8 0,0-2 0</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31.941"/>
    </inkml:context>
    <inkml:brush xml:id="br0">
      <inkml:brushProperty name="width" value="0.05" units="cm"/>
      <inkml:brushProperty name="height" value="0.05" units="cm"/>
    </inkml:brush>
  </inkml:definitions>
  <inkml:trace contextRef="#ctx0" brushRef="#br0">21 1 24575,'-18'0'0,"15"0"0,10 0 0,23 0 0,6 0 0,6 0 0,5 0 0,2 0 0,1 0 0,-3 0 0,-16 0 0,-2 0 0,-27 0 0,-4 8 0,-21-6 0,11 6 0,-1-8 0</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32.527"/>
    </inkml:context>
    <inkml:brush xml:id="br0">
      <inkml:brushProperty name="width" value="0.05" units="cm"/>
      <inkml:brushProperty name="height" value="0.05" units="cm"/>
    </inkml:brush>
  </inkml:definitions>
  <inkml:trace contextRef="#ctx0" brushRef="#br0">0 1 24575,'29'0'0,"0"0"0,6 0 0,1 0 0,5 0 0,-4 0 0,-3 0 0,-5 0 0,-13 0 0,-3 0 0</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32.993"/>
    </inkml:context>
    <inkml:brush xml:id="br0">
      <inkml:brushProperty name="width" value="0.05" units="cm"/>
      <inkml:brushProperty name="height" value="0.05" units="cm"/>
    </inkml:brush>
  </inkml:definitions>
  <inkml:trace contextRef="#ctx0" brushRef="#br0">0 0 24575,'31'0'0,"-5"0"0,11 9 0,-2-7 0,8 6 0,-5-8 0,-1 0 0,-14 0 0,-13 0 0,-2 0 0</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33.630"/>
    </inkml:context>
    <inkml:brush xml:id="br0">
      <inkml:brushProperty name="width" value="0.05" units="cm"/>
      <inkml:brushProperty name="height" value="0.05" units="cm"/>
    </inkml:brush>
  </inkml:definitions>
  <inkml:trace contextRef="#ctx0" brushRef="#br0">1 0 24575,'3'0'0,"0"0"0,20 8 0,-5-6 0,5 6 0,1-8 0,5 0 0,0 0 0,0 0 0,-5 0 0,-1 0 0,-13 0 0,-2 0 0</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35.118"/>
    </inkml:context>
    <inkml:brush xml:id="br0">
      <inkml:brushProperty name="width" value="0.05" units="cm"/>
      <inkml:brushProperty name="height" value="0.05" units="cm"/>
    </inkml:brush>
  </inkml:definitions>
  <inkml:trace contextRef="#ctx0" brushRef="#br0">0 133 24575,'19'-13'0,"-9"-3"0,-2-8 0,-8 1 0,0 5 0,0-1 0,8 1 0,-6 16 0,19 5 0,-17 20 0,17 2 0,-19 4 0,7 5 0,1 8 0,-8 8 0,8 5 0,-1-6 0,-6-1 0,6-12 0,-9 6 0,0-15 0,-13-5 0,1-6 0,-11-14 0,5 6 0,27-8 0,0 0 0,26 0 0,-11 0 0,-9 0 0,-7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08.738"/>
    </inkml:context>
    <inkml:brush xml:id="br0">
      <inkml:brushProperty name="width" value="0.05" units="cm"/>
      <inkml:brushProperty name="height" value="0.05" units="cm"/>
    </inkml:brush>
  </inkml:definitions>
  <inkml:trace contextRef="#ctx0" brushRef="#br0">18 18 24575,'0'5'0,"-8"-9"0,6 27 0,-5-29 0,7 4 0,7-7 0,-5-6 0,6 13 0,-8-6 0</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36.683"/>
    </inkml:context>
    <inkml:brush xml:id="br0">
      <inkml:brushProperty name="width" value="0.05" units="cm"/>
      <inkml:brushProperty name="height" value="0.05" units="cm"/>
    </inkml:brush>
  </inkml:definitions>
  <inkml:trace contextRef="#ctx0" brushRef="#br0">221 91 24575,'13'-10'0,"-2"-6"0,4 5 0,-7-7 0,-16 8 0,-2 2 0,-8 0 0,0 6 0,0-6 0,-5 8 0,-2 0 0,1 8 0,1-6 0,4 25 0,0-10 0,-1 36 0,-1-7 0,10 16 0,1-13 0,10-7 0,0-7 0,13-11 0,-2-1 0,25-4 0,-10 0 0,11-9 0,-2-2 0,32-8 0,-23-8 0,22 6 0,-50-7 0,-3 9 0</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37.235"/>
    </inkml:context>
    <inkml:brush xml:id="br0">
      <inkml:brushProperty name="width" value="0.05" units="cm"/>
      <inkml:brushProperty name="height" value="0.05" units="cm"/>
    </inkml:brush>
  </inkml:definitions>
  <inkml:trace contextRef="#ctx0" brushRef="#br0">57 12 24575,'-14'3'0,"-28"-17"0,105 70 0,-61-38 0,6 0 0,-8 0 0,0 0 0,8 8 0,2-6 0,0-2 0,-2-10 0</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38.232"/>
    </inkml:context>
    <inkml:brush xml:id="br0">
      <inkml:brushProperty name="width" value="0.05" units="cm"/>
      <inkml:brushProperty name="height" value="0.05" units="cm"/>
    </inkml:brush>
  </inkml:definitions>
  <inkml:trace contextRef="#ctx0" brushRef="#br0">131 54 24575,'0'-18'0,"0"0"0,-8 8 0,-7 2 0,-9 8 0,-1 0 0,2 0 0,13 8 0,2 7 0,0-4 0,6 15 0,-6-15 0,8 17 0,8-9 0,7-4 0,4-7 0,4-8 0,0-8 0,1 6 0,-8-7 0,-3 9 0</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39.086"/>
    </inkml:context>
    <inkml:brush xml:id="br0">
      <inkml:brushProperty name="width" value="0.05" units="cm"/>
      <inkml:brushProperty name="height" value="0.05" units="cm"/>
    </inkml:brush>
  </inkml:definitions>
  <inkml:trace contextRef="#ctx0" brushRef="#br0">317 55 24575,'0'-19'0,"0"1"0,-8 8 0,-7 2 0,-15 8 0,4 0 0,-2 0 0,10 0 0,-1 8 0,1 2 0,0 8 0,0 5 0,-1 1 0,-1 5 0,1 1 0,-1-1 0,10 5 0,-8 2 0,15-5 0,-6-2 0,9-11 0,13 0 0,-2-7 0,12-3 0,-5 0 0,31-6 0,-18 6 0,19-8 0,-28 0 0,-4 8 0,5-6 0,-3 6 0,-5-8 0,-7 0 0</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39.754"/>
    </inkml:context>
    <inkml:brush xml:id="br0">
      <inkml:brushProperty name="width" value="0.05" units="cm"/>
      <inkml:brushProperty name="height" value="0.05" units="cm"/>
    </inkml:brush>
  </inkml:definitions>
  <inkml:trace contextRef="#ctx0" brushRef="#br0">157 57 24575,'0'-24'0,"0"1"0,-13 13 0,-5 16 0,-6 10 0,-5 10 0,18-3 0,-15-4 0,23 4 0,-19 15 0,20-6 0,-7 5 0,9-14 0,0-5 0,0 0 0,8-8 0,-6 6 0,19-14 0,1 6 0,3-8 0,4 0 0,-11 0 0,0 0 0,0-8 0,0 6 0,0-19 0,0 10 0,-7-17 0,6 3 0,-15-4 0,6 5 0,-8-4 0,0 9 0,0-5 0,0 6 0,-8-5 0,6 4 0,-15 4 0,7 7 0,0 8 0,2 0 0</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40.549"/>
    </inkml:context>
    <inkml:brush xml:id="br0">
      <inkml:brushProperty name="width" value="0.05" units="cm"/>
      <inkml:brushProperty name="height" value="0.05" units="cm"/>
    </inkml:brush>
  </inkml:definitions>
  <inkml:trace contextRef="#ctx0" brushRef="#br0">144 0 24575,'23'0'0,"-4"0"0,4 0 0,-5 0 0,0 0 0,0 0 0,5 0 0,-12 8 0,10 2 0,-19 8 0,6 5 0,-21-12 0,1 15 0,-11-23 0,4 18 0,1-19 0,0 6 0,-5-8 0,25 0 0,1 9 0,21-7 0,4 7 0,-9-9 0,-4 8 0,1 2 0,-6 13 0,1 1 0,-3 5 0,-8 0 0,-8-5 0,-12-9 0,-1-7 0,-13-8 0,10 0 0,-11 0 0,-1 0 0,-6 0 0,6 0 0,2-9 0,9 7 0,10-6 0,7 8 0</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8:41.380"/>
    </inkml:context>
    <inkml:brush xml:id="br0">
      <inkml:brushProperty name="width" value="0.05" units="cm"/>
      <inkml:brushProperty name="height" value="0.05" units="cm"/>
    </inkml:brush>
  </inkml:definitions>
  <inkml:trace contextRef="#ctx0" brushRef="#br0">79 1 24575,'8'10'0,"-6"11"0,14-18 0,-14 23 0,14-15 0,-6 20 0,0-11 0,6 6 0,-14-8 0,14 0 0,-14 5 0,6 7 0,1 24 0,-6-8 0,6 14 0,0 6 0,-7-12 0,18 20 0,-18-19 0,8 0 0,-10-5 0,0-3 0,-9-5 0,6-6 0,-6-2 0,1-9 0,-2-2 0,-8-13 0,-5-2 0,-2-8 0,-4 0 0,0 0 0,0 0 0,-1 0 0,14 0 0,3 0 0</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47.997"/>
    </inkml:context>
    <inkml:brush xml:id="br0">
      <inkml:brushProperty name="width" value="0.05" units="cm"/>
      <inkml:brushProperty name="height" value="0.05" units="cm"/>
    </inkml:brush>
  </inkml:definitions>
  <inkml:trace contextRef="#ctx0" brushRef="#br0">109 138 24575,'-10'-18'0,"2"0"0,0 8 0,6-6 0,-14 14 0,14-14 0,-14 14 0,14-15 0,-15 15 0,15-14 0,-14 14 0,14 2 0,-6 10 0,8 8 0,8-8 0,-6 6 0,14-6 0,-14 8 0,14-8 0,-14 6 0,14-6 0,-14 8 0,14-8 0,-14 6 0,14-6 0,-14 8 0,14-8 0,-14 6 0,6-6 0,0 0 0,-6 6 0,6-1 0,1 9 0,-7 0 0,6-1 0,-8-5 0,0 0 0,8 0 0,-6 0 0,6 0 0,-8 5 0,8-12 0,-6 15 0,6-10 0,1 14 0,-7-1 0,15 0 0,-14 0 0,5-5 0,0-9 0,-6 11 0,6-13 0,-8 16 0,8-11 0,-6 0 0,6-1 0,-8 1 0,8 0 0,-6 0 0,6 0 0,0 8 0,3 5 0,0 8 0,6-16 0,-15 8 0,6-14 0,0 7 0,-6 4 0,6-4 0,0 0 0,-6-1 0,6-5 0,0-8 0,-6-10 0,14-2 0,-14-19 0,20 4 0,-19-18 0,19 8 0,-20-6 0,14 13 0,-6-8 0,1 9 0,-3-4 0,0 5 0,-6 0 0,6-1 0,0 1 0,-6 0 0,14 0 0,-14 0 0,6 0 0,0 0 0,-6 0 0,14-1 0,-6-7 0,0 6 0,6-6 0,-14 8 0,15-5 0,-15-2 0,14 1 0,-14 1 0,16-5 0,-16 7 0,15-8 0,-15 11 0,6 0 0,0 0 0,-6-11 0,14 8 0,-14-12 0,14 14 0,-14-15 0,14 13 0,-14-7 0,6 10 0,0-1 0,-6-4 0,15-1 0,-15 0 0,15-4 0,-15 4 0,15-1 0,-15 2 0,14 5 0,-14 0 0,14 8 0,-27 2 0,16 8 0,-18 0 0</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0.026"/>
    </inkml:context>
    <inkml:brush xml:id="br0">
      <inkml:brushProperty name="width" value="0.05" units="cm"/>
      <inkml:brushProperty name="height" value="0.05" units="cm"/>
    </inkml:brush>
  </inkml:definitions>
  <inkml:trace contextRef="#ctx0" brushRef="#br0">21 63 24575,'0'-18'0,"8"8"0,-6-6 0,6 6 0,-8 8 0,-8 3 0,6 17 0,-6 5 0,-1 7 0,6 6 0,-6 6 0,9-1 0,0 1 0,0-6 0,0-2 0,0-9 0,8-3 0,-6-4 0,19-8 0,-18 6 0,23-14 0,-15 6 0,12-8 0,-13-13 0,11 2 0,-18-13 0,10 6 0,-5-1 0,-6 1 0,14-8 0,-14 1 0,14-2 0,-14 25 0,14 5 0,-14 20 0,14-5 0,-14 0 0,14 0 0,-14 0 0,19 0 0,-4 6 0,13-12 0,-5 2 0,-2-14 0,-13-13 0,10 1 0,-16-11 0,17-1 0,-19 0 0,16-5 0,-16-6 0,6-1 0,-8-6 0,0 6 0,0 1 0,-8 3 0,-7 6 0,-9 8 0,0 9 0,9 9 0,7 0 0</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0.714"/>
    </inkml:context>
    <inkml:brush xml:id="br0">
      <inkml:brushProperty name="width" value="0.05" units="cm"/>
      <inkml:brushProperty name="height" value="0.05" units="cm"/>
    </inkml:brush>
  </inkml:definitions>
  <inkml:trace contextRef="#ctx0" brushRef="#br0">113 37 24575,'0'-18'0,"-8"8"0,-2 2 0,-13 8 0,12 12 0,-15-8 0,23 27 0,-18-18 0,19 15 0,-7-5 0,9 1 0,0 5 0,0 0 0,0-4 0,0-2 0,9-1 0,6-10 0,10 1 0,4-13 0,-4-13 0,-10 1 0,1-11 0,-14 5 0,6 0 0,0 0 0,-6-5 0,6 3 0,0 5 0,-6-1 0,6 33 0,1-8 0,-7 26 0,7-6 0,-9 0 0,0 0 0,0-5 0,0-1 0,0-5 0,0 5 0,0-11 0,0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10.388"/>
    </inkml:context>
    <inkml:brush xml:id="br0">
      <inkml:brushProperty name="width" value="0.05" units="cm"/>
      <inkml:brushProperty name="height" value="0.05" units="cm"/>
    </inkml:brush>
  </inkml:definitions>
  <inkml:trace contextRef="#ctx0" brushRef="#br0">1 51 24575,'7'-17'0,"3"8"0,-1-6 0,11 13 0,-10-6 0,12 8 0,-6 0 0,1 0 0,0 0 0,0 0 0,0 0 0,0 0 0,4 0 0,-10 8 0,8-7 0,-17 19 0,13-17 0,-13 21 0,6-13 0,-8 10 0,-13-3 0,-3 4 0,-7-10 0,9 8 0,-6-11 0,9 1 0,-10-3 0,23-7 0,6 0 0,19 0 0,6 0 0,-5 0 0,0 0 0,-6 8 0,-6-6 0,-6 13 0,5-6 0,-13 8 0,5 0 0,-7 0 0,0-1 0,0 1 0,-7-7 0,5 5 0,-13-13 0,5 5 0,1 1 0,-6-7 0,5 14 0,-7-13 0,8 13 0,-11-13 0,9 6 0,-10-1 0,4-5 0,0 6 0,0-8 0,0 0 0,0 0 0,0 0 0,0 0 0,0 0 0,0 0 0,7 0 0,3 0 0</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1.043"/>
    </inkml:context>
    <inkml:brush xml:id="br0">
      <inkml:brushProperty name="width" value="0.05" units="cm"/>
      <inkml:brushProperty name="height" value="0.05" units="cm"/>
    </inkml:brush>
  </inkml:definitions>
  <inkml:trace contextRef="#ctx0" brushRef="#br0">0 0 24575,'12'48'0,"-3"15"0,3 18 0,-9 9-2714,8 5 2714,0-8 0,-8 0 556,8-7-556,-11-2 0,0 4 0,0-21 517,0-1-517,0-30 0,0-7 0,0-13 0,0-2 0</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1.787"/>
    </inkml:context>
    <inkml:brush xml:id="br0">
      <inkml:brushProperty name="width" value="0.05" units="cm"/>
      <inkml:brushProperty name="height" value="0.05" units="cm"/>
    </inkml:brush>
  </inkml:definitions>
  <inkml:trace contextRef="#ctx0" brushRef="#br0">1 114 24575,'18'-10'0,"18"2"0,22 8 0,-8 0 0,2 0 0,26 0 0,-27 0 0,0 0 0,31 0 0,-27 0 0,-1 0 0,-31 0 0,0 0 0,-3 0 0,7 0 0,-7 0 0,13 0 0,-12 0 0,-1 8 0,-4-6 0,-6 6 0,8-8 0,0-8 0,-8-7 0,-2-10 0,-16 1 0,-2 9 0,0-1 0,-6 14 0,6-6 0,-13 8 0,3 8 0,5 2 0,-1 8 0,14 23 0,-6-6 0,8 14 0,0-15 0,0-5 0,13 9 0,-2-12 0,12-2 0,-5-8 0,0-14 0,0 6 0,5-8 0,-4-8 0,-4 6 0,-7-6 0</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46:52.265"/>
    </inkml:context>
    <inkml:brush xml:id="br0">
      <inkml:brushProperty name="width" value="0.05" units="cm"/>
      <inkml:brushProperty name="height" value="0.05" units="cm"/>
    </inkml:brush>
  </inkml:definitions>
  <inkml:trace contextRef="#ctx0" brushRef="#br0">1 5 24575,'23'9'0,"-3"11"0,5 12 0,-4 15 0,0 21 0,-9-14 0,-3 12 0,-9-30 0,0-1 0,0-11 0,-8-9 0,6 1 0,-14-14 0,14-2 0,-6-15 0,8-10 0,0-9 0,0-2 0,9-6 0,-7 0 0,22 5 0,-12 2 0,4 5 0,5 5 0,-10 2 0,4 4 0,6 9 0,-9-11 0,11 18 0,-12-18 0,10 19 0,-18-6 0,10 8 0</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50:35.903"/>
    </inkml:context>
    <inkml:brush xml:id="br0">
      <inkml:brushProperty name="width" value="0.05" units="cm"/>
      <inkml:brushProperty name="height" value="0.05" units="cm"/>
    </inkml:brush>
  </inkml:definitions>
  <inkml:trace contextRef="#ctx0" brushRef="#br0">18 160 24575,'-8'-66'0,"6"33"0,-6-20 0,8 45 0</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4T05:50:36.596"/>
    </inkml:context>
    <inkml:brush xml:id="br0">
      <inkml:brushProperty name="width" value="0.05" units="cm"/>
      <inkml:brushProperty name="height" value="0.05" units="cm"/>
    </inkml:brush>
  </inkml:definitions>
  <inkml:trace contextRef="#ctx0" brushRef="#br0">0 362 24575,'43'84'0,"1"-1"0,-1 1 0,0-1 0,1 1 0,-1-1 0,-8-115 0,-3-48 0,-1-30 0,1-9 0,1 8 0,3 28 0,4 47 0,20 72 0,7 61 0,2 20 0,-4-22 0,-10-61 0,-29-129 0,-1-1 0,1 0 0,0 0 0,0 0 0,-1 0 0,1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14.145"/>
    </inkml:context>
    <inkml:brush xml:id="br0">
      <inkml:brushProperty name="width" value="0.05" units="cm"/>
      <inkml:brushProperty name="height" value="0.05" units="cm"/>
    </inkml:brush>
  </inkml:definitions>
  <inkml:trace contextRef="#ctx0" brushRef="#br0">69 176 24575,'9'-8'0,"-1"-1"0,-8-8 0,-8 0 0,6 0 0,-13 7 0,13-5 0,-13 13 0,13-13 0,-13 6 0,13-13 0,-13 12 0,13-15 0,-5 40 0,7-16 0,13 33 0,-2-9 0,13 11 0,0 0 0,2 11 0,5-2 0,0 3 0,-1-10 0,0-1 0,-6-11 0,-2-2 0,-5-13 0,-7 6 0,5-13 0,-14-2 0,7-9 0,-8-1 0,0 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14.805"/>
    </inkml:context>
    <inkml:brush xml:id="br0">
      <inkml:brushProperty name="width" value="0.05" units="cm"/>
      <inkml:brushProperty name="height" value="0.05" units="cm"/>
    </inkml:brush>
  </inkml:definitions>
  <inkml:trace contextRef="#ctx0" brushRef="#br0">312 3 24575,'-7'-2'0,"-9"14"0,-2 8 0,-6 8 0,7-11 0,0 4 0,0-3 0,-2 8 0,2-3 0,-1 4 0,-1 1 0,1-1 0,0-4 0,8-2 0,-9-12 0,16 6 0,-17-13 0,18 13 0,-13-13 0,13 13 0,-13-13 0,30 6 0,-18-8 0,20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18.543"/>
    </inkml:context>
    <inkml:brush xml:id="br0">
      <inkml:brushProperty name="width" value="0.1" units="cm"/>
      <inkml:brushProperty name="height" value="0.1" units="cm"/>
    </inkml:brush>
  </inkml:definitions>
  <inkml:trace contextRef="#ctx0" brushRef="#br0">126 63 24575,'-10'-8'0,"-6"-2"0,14-8 0,-14 8 0,14-6 0,-6 22 0,8 1 0,0 12 0,8 4 0,-6-5 0,26 7 0,-16-6 0,18 6 0,1-7 0,-4 6 0,10-13 0,-11 11 0,1-20 0,-7 6 0,-5 0 0,1-6 0,-6 6 0,0 0 0,-15 3 0,-13 13 0,-6-4 0,-14 17 0,5-4 0,-9 14 0,4-3 0,4 0 0,7-6 0,2-2 0,1-3 0,3-3 0,6-3 0,7-4 0,-1-13 0,7-2 0,-6-8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15.953"/>
    </inkml:context>
    <inkml:brush xml:id="br0">
      <inkml:brushProperty name="width" value="0.05" units="cm"/>
      <inkml:brushProperty name="height" value="0.05" units="cm"/>
    </inkml:brush>
  </inkml:definitions>
  <inkml:trace contextRef="#ctx0" brushRef="#br0">0 1 24575,'0'17'0,"0"4"0,0 2 0,0 61 0,0-32 0,0 41 0,9-31 0,-7-24 0,7 11 0,-9-26 0,0-1 0,7-13 0,3-9 0,-1-2 0,-2-6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17.054"/>
    </inkml:context>
    <inkml:brush xml:id="br0">
      <inkml:brushProperty name="width" value="0.05" units="cm"/>
      <inkml:brushProperty name="height" value="0.05" units="cm"/>
    </inkml:brush>
  </inkml:definitions>
  <inkml:trace contextRef="#ctx0" brushRef="#br0">106 34 24575,'7'-9'0,"-5"-6"0,-2 13 0,-9-6 0,-8 8 0,0 0 0,0 8 0,-1 6 0,0 14 0,8-4 0,1 2 0,9-4 0,0-4 0,0 3 0,0-4 0,0 0 0,0 0 0,0 0 0,8 0 0,-7 0 0,7-1 0,4 1 0,3 1 0,8-9 0,-9 7 0,5-14 0,-8 5 0,15-7 0,-8 0 0,4 0 0,-13-7 0,6 5 0,-13-13 0,13 13 0,-13-13 0,13 13 0,-13-13 0,13 13 0,-14-18 0,14 9 0,-13-10 0,6 4 0,-8-5 0,0-1 0,-8 8 0,6-9 0,-5 13 0,-1-10 0,-1 4 0,-13 7 0,4 3 0,-4-1 0,1 6 0,10-5 0,-1 7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18.305"/>
    </inkml:context>
    <inkml:brush xml:id="br0">
      <inkml:brushProperty name="width" value="0.05" units="cm"/>
      <inkml:brushProperty name="height" value="0.05" units="cm"/>
    </inkml:brush>
  </inkml:definitions>
  <inkml:trace contextRef="#ctx0" brushRef="#br0">119 34 24575,'-9'-17'0,"-6"8"0,5 1 0,-7 8 0,8 8 0,-6-6 0,13 17 0,-6-4 0,1 1 0,5 8 0,-6-4 0,8 4 0,-7-5 0,5 1 0,-6-5 0,8 12 0,0 1 0,0-1 0,0 0 0,8-12 0,-6 10 0,5-15 0,1 4 0,-6 1 0,13-13 0,-13 13 0,17-13 0,-8 5 0,10-7 0,-4 0 0,0 0 0,0 0 0,0 0 0,0 0 0,-1-7 0,-6-3 0,5 1 0,-13-6 0,13 6 0,-14-8 0,7-5 0,-8 4 0,0-4 0,0 5 0,0 0 0,0 0 0,-8 8 0,7-6 0,-15 13 0,7-13 0,-8 13 0,8-13 0,-7 13 0,15-6 0,-7 8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22.139"/>
    </inkml:context>
    <inkml:brush xml:id="br0">
      <inkml:brushProperty name="width" value="0.05" units="cm"/>
      <inkml:brushProperty name="height" value="0.05" units="cm"/>
    </inkml:brush>
  </inkml:definitions>
  <inkml:trace contextRef="#ctx0" brushRef="#br0">0 19 24575,'17'0'0,"5"0"0,-4 0 0,8 0 0,-3 0 0,4 0 0,0 0 0,6 0 0,-5 0 0,10 0 0,-14 0 0,2 0 0,-9 0 0,0 0 0,0 0 0,0 0 0,0 0 0,7 0 0,-5 0 0,5 0 0,-7 0 0,0 0 0,0 0 0,0 0 0,0 0 0,-1 0 0,1 0 0,8 0 0,-7 0 0,7 0 0,-8 0 0,4 0 0,7 0 0,-4 0 0,3 0 0,-11 0 0,1 0 0,0 0 0,0 0 0,5 0 0,0 0 0,1 0 0,3 0 0,-8 0 0,4 0 0,-6 0 0,1 0 0,0 0 0,0 0 0,0 0 0,0 0 0,0 0 0,-1 0 0,1 0 0,0 0 0,0 0 0,0 0 0,0 0 0,0 0 0,19 0 0,-14 0 0,29 0 0,-30 0 0,11 0 0,-15 0 0,7 0 0,0 0 0,6 0 0,-8 0 0,0 0 0,-5 0 0,0 0 0,-1 0 0,1 0 0,0 0 0,0 0 0,0 0 0,0 0 0,0 0 0,-1 0 0,1 0 0,20 7 0,-11-5 0,41 6 0,-34-8 0,19 0 0,-22 0 0,-7 0 0,6 0 0,-11 0 0,8 0 0,-3 0 0,0 0 0,3 0 0,-1 0 0,-1 0 0,5 0 0,-11 0 0,3 0 0,1 0 0,-4 0 0,3 0 0,8 0 0,-4 0 0,10 0 0,-1 0 0,-9 0 0,4 0 0,-8 0 0,-3 0 0,4 0 0,2 0 0,-5 0 0,5 0 0,-2 0 0,-4 0 0,-4-8 0,11 6 0,-14-5 0,33 7 0,-23 0 0,17 0 0,-20 0 0,4 0 0,-1 0 0,2 0 0,4 0 0,-4 0 0,-2 0 0,1-8 0,-4 6 0,8-7 0,-3 9 0,-1 0 0,4 0 0,0 0 0,-3 0 0,2 0 0,-8 0 0,-1 0 0,1 0 0,5 0 0,6 0 0,-4 0 0,2 0 0,-4 0 0,0 0 0,1 0 0,-1 0 0,-13 8 0,11-6 0,-5 5 0,7-7 0,0 0 0,-5 0 0,0 0 0,-8 8 0,6-6 0,-13 5 0,5-7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33.022"/>
    </inkml:context>
    <inkml:brush xml:id="br0">
      <inkml:brushProperty name="width" value="0.05" units="cm"/>
      <inkml:brushProperty name="height" value="0.05" units="cm"/>
    </inkml:brush>
  </inkml:definitions>
  <inkml:trace contextRef="#ctx0" brushRef="#br0">1 42 24575,'0'-17'0,"7"8"0,-5-7 0,6 22 0,-8-4 0,0 19 0,0 2 0,0 9 0,0 8 0,0 0 0,8 5 0,-6-6 0,7-5 0,-9-2 0,0-9 0,0-2 0,0-11 0,0-3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33.878"/>
    </inkml:context>
    <inkml:brush xml:id="br0">
      <inkml:brushProperty name="width" value="0.05" units="cm"/>
      <inkml:brushProperty name="height" value="0.05" units="cm"/>
    </inkml:brush>
  </inkml:definitions>
  <inkml:trace contextRef="#ctx0" brushRef="#br0">263 1 24575,'-6'7'0,"-3"3"0,-16 0 0,-10 23 0,14-19 0,-9 21 0,13-11 0,-5-13 0,12 16 0,-15-24 0,22 22 0,-21-22 0,13 21 0,-11-21 0,20 9 0,4-12 0,14 0 0,1 0 0,12-8 0,-4 7 0,15-16 0,-7 15 0,6-15 0,29 15 0,-22-16 0,40 16 0,-45-7 0,5 9 0,-21 0 0,-16-7 0,-1 5 0,-8-6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34.636"/>
    </inkml:context>
    <inkml:brush xml:id="br0">
      <inkml:brushProperty name="width" value="0.05" units="cm"/>
      <inkml:brushProperty name="height" value="0.05" units="cm"/>
    </inkml:brush>
  </inkml:definitions>
  <inkml:trace contextRef="#ctx0" brushRef="#br0">1 17 24575,'0'-17'0,"0"37"0,8-8 0,-6 33 0,6-13 0,-8-3 0,0 9 0,0-5 0,0 30 0,0-27 0,0 15 0,0-30 0,0-10 0,0 1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36.253"/>
    </inkml:context>
    <inkml:brush xml:id="br0">
      <inkml:brushProperty name="width" value="0.05" units="cm"/>
      <inkml:brushProperty name="height" value="0.05" units="cm"/>
    </inkml:brush>
  </inkml:definitions>
  <inkml:trace contextRef="#ctx0" brushRef="#br0">230 0 24575,'-23'0'0,"-3"8"0,3-6 0,7 14 0,-8-14 0,21 17 0,-17-16 0,18 21 0,-13-13 0,13 11 0,-13-6 0,13 1 0,-13 0 0,13 0 0,-13 7 0,14-5 0,-15 5 0,15-2 0,-7 1 0,8-1 0,0 4 0,0-8 0,8 9 0,2-5 0,8 1 0,4-1 0,0-5 0,6-7 0,4-1 0,-8-9 0,3 0 0,-10 0 0,-1 0 0,9 0 0,-6 0 0,5 0 0,-3-9 0,-3 7 0,4-13 0,-13 5 0,6 1 0,-13-6 0,6 5 0,-1 1 0,-5-6 0,6 5 0,-8-7 0,0 0 0,-8 8 0,6-6 0,-13 13 0,6-13 0,-8 13 0,0-6 0,-5 8 0,4 0 0,-4 0 0,5 8 0,0-6 0,8 13 0,-6-13 0,5 5 0,1 1 0,-6-6 0,5 13 0,-7-6 0,8 8 0,1 0 0,8-8 0,0-2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38.471"/>
    </inkml:context>
    <inkml:brush xml:id="br0">
      <inkml:brushProperty name="width" value="0.05" units="cm"/>
      <inkml:brushProperty name="height" value="0.05" units="cm"/>
    </inkml:brush>
  </inkml:definitions>
  <inkml:trace contextRef="#ctx0" brushRef="#br0">0 0 24575,'29'0'0,"-4"0"0,9 0 0,-6 0 0,-6 0 0,0 0 0,-5 0 0,-8 0 0,-1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39.456"/>
    </inkml:context>
    <inkml:brush xml:id="br0">
      <inkml:brushProperty name="width" value="0.05" units="cm"/>
      <inkml:brushProperty name="height" value="0.05" units="cm"/>
    </inkml:brush>
  </inkml:definitions>
  <inkml:trace contextRef="#ctx0" brushRef="#br0">10 54 24575,'-10'-7'0,"15"5"0,5-6 0,16 8 0,-3-8 0,0 6 0,3-6 0,-3 8 0,4 0 0,0-8 0,-4 6 0,3-6 0,-8 8 0,-4 0 0,-7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28.557"/>
    </inkml:context>
    <inkml:brush xml:id="br0">
      <inkml:brushProperty name="width" value="0.1" units="cm"/>
      <inkml:brushProperty name="height" value="0.1" units="cm"/>
    </inkml:brush>
  </inkml:definitions>
  <inkml:trace contextRef="#ctx0" brushRef="#br0">455 37 24575,'-10'-8'0,"-6"6"0,6-7 0,0 1 0,-6 6 0,6-6 0,-8 8 0,-1 0 0,1 0 0,0 0 0,0 0 0,0 0 0,0 0 0,0 0 0,0 0 0,0 0 0,-1 0 0,1 0 0,0 0 0,0 8 0,0-6 0,8 14 0,-6-14 0,14 14 0,-14-6 0,14 8 0,-15-8 0,15 6 0,-14-1 0,14 9 0,-6 6 0,0-1 0,5 0 0,-5-5 0,8-1 0,0-5 0,0 0 0,0 5 0,0 1 0,0 5 0,0-5 0,0-1 0,0-5 0,0 0 0,0 0 0,0 0 0,8-8 0,-6 6 0,6-6 0,0 0 0,-6 6 0,14-6 0,-6 0 0,0 6 0,6-14 0,-6 14 0,8-14 0,-8 14 0,11-14 0,-18 14 0,18-14 0,-11 14 0,8-14 0,0 14 0,0-14 0,8 14 0,-6-14 0,11 6 0,-7-8 0,11 0 0,-5 0 0,0 0 0,-2 0 0,-4 0 0,0-8 0,7 6 0,-11-6 0,-2 0 0,-2 6 0,-6-6 0,0 0 0,-2 6 0,-8-6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43.490"/>
    </inkml:context>
    <inkml:brush xml:id="br0">
      <inkml:brushProperty name="width" value="0.05" units="cm"/>
      <inkml:brushProperty name="height" value="0.05" units="cm"/>
    </inkml:brush>
  </inkml:definitions>
  <inkml:trace contextRef="#ctx0" brushRef="#br0">79 1 24575,'10'12'0,"-10"-1"0,-2 10 0,-6-4 0,1 0 0,5 7 0,-13-5 0,13 10 0,2-19 0,9 2 0,8-12 0,4 0 0,-2 0 0,2 0 0,-4 0 0,0 0 0,0 0 0,-1 0 0,-6 8 0,5-6 0,-6 13 0,1-6 0,5 1 0,-14 5 0,7-6 0,-8 8 0,0 0 0,0 0 0,0-1 0,0 1 0,-8-7 0,7 5 0,-15-13 0,7 13 0,-8-14 0,8 14 0,-7-13 0,2 6 0,4-1 0,-15-5 0,5 6 0,-4-8 0,-3 7 0,5-5 0,4 6 0,-3-8 0,11 0 0,3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44.508"/>
    </inkml:context>
    <inkml:brush xml:id="br0">
      <inkml:brushProperty name="width" value="0.05" units="cm"/>
      <inkml:brushProperty name="height" value="0.05" units="cm"/>
    </inkml:brush>
  </inkml:definitions>
  <inkml:trace contextRef="#ctx0" brushRef="#br0">0 34 24575,'0'-17'0,"8"8"0,1 1 0,8 8 0,4 0 0,7 0 0,12 0 0,6 0 0,12 0 0,-5 0 0,6 0 0,-13 0 0,-11 0 0,-16 0 0,-12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45.921"/>
    </inkml:context>
    <inkml:brush xml:id="br0">
      <inkml:brushProperty name="width" value="0.05" units="cm"/>
      <inkml:brushProperty name="height" value="0.05" units="cm"/>
    </inkml:brush>
  </inkml:definitions>
  <inkml:trace contextRef="#ctx0" brushRef="#br0">1 41 24575,'12'-10'0,"3"3"0,12 14 0,-12 7 0,5 4 0,-18 16 0,13-10 0,-13 7 0,6-10 0,-8-4 0,0 0 0,0-20 0,0 0 0,0-23 0,0 3 0,0-5 0,0 6 0,8-8 0,2 7 0,11-3 0,3 11 0,-2 7 0,7 8 0,-5 0 0,7 13 0,-7 8 0,-9 4 0,1 1 0,-14-9 0,5 0 0,-7 0 0,0 0 0,0 0 0,0 0 0,0 4 0,0-3 0,0-11 0,0-22 0,0-5 0,0-9 0,0 12 0,8 8 0,-6-11 0,13 17 0,-13-17 0,13 18 0,-6-13 0,12 13 0,2-5 0,-8-1 0,9 6 0,-13-5 0,10 7 0,-4 7 0,-7 3 0,5-1 0,-13 6 0,5-6 0,-7 8 0,0 0 0,0 0 0,0 0 0,-7 0 0,5-8 0,-6-1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46.760"/>
    </inkml:context>
    <inkml:brush xml:id="br0">
      <inkml:brushProperty name="width" value="0.05" units="cm"/>
      <inkml:brushProperty name="height" value="0.05" units="cm"/>
    </inkml:brush>
  </inkml:definitions>
  <inkml:trace contextRef="#ctx0" brushRef="#br0">239 52 24575,'-7'-17'0,"-3"7"0,1-5 0,-11 13 0,5-5 0,-13 7 0,6 7 0,0 7 0,12 4 0,2 4 0,0-5 0,6 0 0,-5-1 0,7 1 0,7 0 0,7 1 0,4-9 0,4-1 0,-5-8 0,0 0 0,-1 0 0,1 0 0,8-12 0,-6 9 0,-1-21 0,-3 13 0,-14-11 0,7 5 0,-8 20 0,0 0 0,0 23 0,0-3 0,0 9 0,0 2 0,0 5 0,0-5 0,0-2 0,0-4 0,0-6 0,0 0 0,0-5 0,-8-8 0,6 11 0,-13-17 0,1 21 0,-4-14 0,-3 4 0,-1-6 0,-1-8 0,-4 0 0,-13-8 0,14 6 0,-16-34 0,31 30 0,-5-22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47.408"/>
    </inkml:context>
    <inkml:brush xml:id="br0">
      <inkml:brushProperty name="width" value="0.05" units="cm"/>
      <inkml:brushProperty name="height" value="0.05" units="cm"/>
    </inkml:brush>
  </inkml:definitions>
  <inkml:trace contextRef="#ctx0" brushRef="#br0">294 1 24575,'-8'17'0,"6"0"0,-18 5 0,8 6 0,-13 12 0,4 13 0,-5 7 0,-2 6 0,-6 7 0,-4 18 0,8-19 0,9 4 0,3-32 0,16-10 0,-7-1 0,9-11 0,0 0 0,0-13 0,0-1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48.459"/>
    </inkml:context>
    <inkml:brush xml:id="br0">
      <inkml:brushProperty name="width" value="0.05" units="cm"/>
      <inkml:brushProperty name="height" value="0.05" units="cm"/>
    </inkml:brush>
  </inkml:definitions>
  <inkml:trace contextRef="#ctx0" brushRef="#br0">1 309 24575,'0'17'0,"7"-7"0,3-3 0,7-7 0,4 0 0,2 0 0,4 0 0,-12-12 0,5 9 0,-18-22 0,5 15 0,1-12 0,-6 5 0,5-12 0,1 9 0,-7-9 0,7 7 0,-8 4 0,7-4 0,-5 5 0,6 0 0,-8 1 0,0-6 0,7 4 0,-5-4 0,6 20 0,-16 9 0,-1 18 0,-1-1 0,3 0 0,7-7 0,-8 0 0,6 4 0,-5 2 0,7 4 0,0 3 0,0-6 0,0 0 0,0 0 0,0-5 0,7 5 0,7-2 0,-3-4 0,8-4 0,-9 1 0,16-13 0,-6 5 0,19-7 0,-20 0 0,10 0 0,-12 0 0,0 0 0,5 0 0,0 0 0,1 0 0,-9-7 0,-7-3 0,-7 1 0,0 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56.576"/>
    </inkml:context>
    <inkml:brush xml:id="br0">
      <inkml:brushProperty name="width" value="0.05" units="cm"/>
      <inkml:brushProperty name="height" value="0.05" units="cm"/>
    </inkml:brush>
  </inkml:definitions>
  <inkml:trace contextRef="#ctx0" brushRef="#br0">271 35 24575,'1'-8'0,"-2"6"0,-9-13 0,-10 13 0,5-5 0,-12 7 0,-1 0 0,1 8 0,4-6 0,1 18 0,5-9 0,7 10 0,-10-4 0,17 0 0,-17 6 0,18-1 0,-14 5 0,13 6 0,-5-4 0,8 3 0,0-5 0,0-4 0,0-2 0,0-4 0,8 5 0,2-4 0,7-4 0,0 1 0,0-13 0,0 5 0,0 1 0,0-6 0,0 5 0,-1-7 0,1 0 0,0 0 0,5 0 0,-4 0 0,8 0 0,-4 0 0,1-8 0,-16 7 0,-2-7 0,-12 8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57.441"/>
    </inkml:context>
    <inkml:brush xml:id="br0">
      <inkml:brushProperty name="width" value="0.05" units="cm"/>
      <inkml:brushProperty name="height" value="0.05" units="cm"/>
    </inkml:brush>
  </inkml:definitions>
  <inkml:trace contextRef="#ctx0" brushRef="#br0">165 35 24575,'-7'-17'0,"-3"8"0,-7 1 0,0 8 0,0 0 0,-4 8 0,2 6 0,5 5 0,-2 2 0,14-4 0,-5 0 0,-1 0 0,6 4 0,-5-3 0,7 4 0,0-5 0,7 0 0,8 5 0,8-11 0,1 2 0,-3-13 0,-4 0 0,0 0 0,0 0 0,-8-13 0,11 10 0,-17-21 0,16 21 0,-17-17 0,13 18 0,-13-17 0,6 3 0,-8-11 0,0 4 0,0 2 0,0 23 0,0 1 0,0 19 0,0-5 0,0-1 0,7 1 0,-5 0 0,5 0 0,6 0 0,-10 0 0,16-7 0,-17-2 0,6-8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58.273"/>
    </inkml:context>
    <inkml:brush xml:id="br0">
      <inkml:brushProperty name="width" value="0.05" units="cm"/>
      <inkml:brushProperty name="height" value="0.05" units="cm"/>
    </inkml:brush>
  </inkml:definitions>
  <inkml:trace contextRef="#ctx0" brushRef="#br0">180 17 24575,'-8'-9'0,"-1"1"0,-1 16 0,-15 2 0,13 12 0,-16 2 0,10 3 0,-1 6 0,9 6 0,-13 7 0,20 1 0,-11 3 0,14 8 0,9-9 0,1 7 0,9-22 0,7 6 0,-6-16 0,9 6 0,-11-21 0,4 7 0,-5-14 0,4 5 0,2-7 0,0 0 0,-9 0 0,-7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58.624"/>
    </inkml:context>
    <inkml:brush xml:id="br0">
      <inkml:brushProperty name="width" value="0.05" units="cm"/>
      <inkml:brushProperty name="height" value="0.05" units="cm"/>
    </inkml:brush>
  </inkml:definitions>
  <inkml:trace contextRef="#ctx0" brushRef="#br0">0 1 24575,'0'7'0,"8"2"0,-6 29 0,6 2 0,-8 0 0,0 5 0,0-7 0,0 1 0,0 0 0,0-5 0,0-1 0,0-11 0,0 0 0,0-5 0,0-8 0,0-1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30.291"/>
    </inkml:context>
    <inkml:brush xml:id="br0">
      <inkml:brushProperty name="width" value="0.1" units="cm"/>
      <inkml:brushProperty name="height" value="0.1" units="cm"/>
    </inkml:brush>
  </inkml:definitions>
  <inkml:trace contextRef="#ctx0" brushRef="#br0">371 93 24575,'0'-19'0,"-8"9"0,6-6 0,-14 14 0,6-14 0,-9 14 0,-4-15 0,-1 15 0,0-6 0,-7 8 0,6 0 0,-3 8 0,0 2 0,9 0 0,4 7 0,-1-15 0,14 19 0,-14-2 0,6 6 0,-1 1 0,-5-8 0,14 0 0,-6 0 0,8 8 0,-8-6 0,6 6 0,-6-8 0,17 5 0,1 1 0,9 0 0,0-9 0,-9 1 0,11-14 0,-10 6 0,12-8 0,-5 0 0,0 0 0,0 0 0,5 0 0,-4-8 0,4 6 0,-13-19 0,6 18 0,-14-23 0,14 14 0,-14-11 0,14 5 0,-14-5 0,14 12 0,-14-21 0,14 15 0,-13-13 0,14 2 0,-15 4 0,7-6 0,-1 14 0,-6-5 0,6 11 0,-8 8 0,0 14 0,-9 9 0,7 7 0,-14 3 0,14-9 0,-7 9 0,9-13 0,0-1 0,0 1 0,0 11 0,0-4 0,8 10 0,2-19 0,0 5 0,6-19 0,-1 15 0,4-15 0,4 7 0,3-1 0,-6-6 0,6 6 0,10-8 0,-14 0 0,14 0 0,-13 0 0,-4 0 0,4 0 0,0 0 0,-4 0 0,4 0 0,-21 0 0,4-9 0,-27 7 0,18-6 0,-10 8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58.856"/>
    </inkml:context>
    <inkml:brush xml:id="br0">
      <inkml:brushProperty name="width" value="0.05" units="cm"/>
      <inkml:brushProperty name="height" value="0.05" units="cm"/>
    </inkml:brush>
  </inkml:definitions>
  <inkml:trace contextRef="#ctx0" brushRef="#br0">0 72 24575,'27'-9'0,"-8"1"0,8 8 0,-6 0 0,7-9 0,6 7 0,0-6 0,-2-1 0,-9 7 0,-2-13 0,-11 13 0,-3-6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59.174"/>
    </inkml:context>
    <inkml:brush xml:id="br0">
      <inkml:brushProperty name="width" value="0.05" units="cm"/>
      <inkml:brushProperty name="height" value="0.05" units="cm"/>
    </inkml:brush>
  </inkml:definitions>
  <inkml:trace contextRef="#ctx0" brushRef="#br0">1 18 24575,'0'-17'0,"0"42"0,0-7 0,0 33 0,0-18 0,0-6 0,0 0 0,0 1 0,0-1 0,0 0 0,0 0 0,0-4 0,0-1 0,0-6 0,7-6 0,-5-3 0,6-7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6:59.606"/>
    </inkml:context>
    <inkml:brush xml:id="br0">
      <inkml:brushProperty name="width" value="0.05" units="cm"/>
      <inkml:brushProperty name="height" value="0.05" units="cm"/>
    </inkml:brush>
  </inkml:definitions>
  <inkml:trace contextRef="#ctx0" brushRef="#br0">98 10 24575,'-7'-9'0,"-3"9"0,1 9 0,-11 21 0,9-5 0,-3 15 0,-3-11 0,15 3 0,-6-5 0,8 1 0,0-1 0,0-4 0,0-2 0,8-4 0,7 5 0,13-2 0,-4-5 0,3-7 0,-10-8 0,0 0 0,0 0 0,0 0 0,-1 0 0,-6 0 0,-3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00.206"/>
    </inkml:context>
    <inkml:brush xml:id="br0">
      <inkml:brushProperty name="width" value="0.05" units="cm"/>
      <inkml:brushProperty name="height" value="0.05" units="cm"/>
    </inkml:brush>
  </inkml:definitions>
  <inkml:trace contextRef="#ctx0" brushRef="#br0">81 66 24575,'-7'-10'0,"5"10"0,-18 10 0,17 12 0,-17 1 0,18 4 0,-7 1 0,1-1 0,6 0 0,-6 8 0,8-11 0,0 5 0,0-12 0,8 0 0,1 0 0,13-8 0,-4-1 0,3-8 0,-4 0 0,0 0 0,0 0 0,0 0 0,7-8 0,-13-6 0,12-4 0,-21-3 0,5 4 0,-7-5 0,0-1 0,0-9 0,0-2 0,0-5 0,-13 4 0,10 2 0,-18 2 0,12 15 0,-1-7 0,-5 21 0,6-5 0,-1 7 0,3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00.926"/>
    </inkml:context>
    <inkml:brush xml:id="br0">
      <inkml:brushProperty name="width" value="0.05" units="cm"/>
      <inkml:brushProperty name="height" value="0.05" units="cm"/>
    </inkml:brush>
  </inkml:definitions>
  <inkml:trace contextRef="#ctx0" brushRef="#br0">1 19 24575,'21'-8'0,"-3"6"0,4-6 0,-5 8 0,4 0 0,-3 0 0,4 12 0,-12-1 0,-2 20 0,-8-12 0,-12 9 0,1-11 0,-11-8 0,13 6 0,13-20 0,7 10 0,10-12 0,1 15 0,-4 1 0,4 13 0,-4 1 0,-8 0 0,-2-2 0,-8-4 0,-12-8 0,8 6 0,-25-13 0,17 6 0,-15-8 0,6 0 0,-2 0 0,-5-8 0,6 6 0,0-14 0,13 14 0,1-5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01.508"/>
    </inkml:context>
    <inkml:brush xml:id="br0">
      <inkml:brushProperty name="width" value="0.05" units="cm"/>
      <inkml:brushProperty name="height" value="0.05" units="cm"/>
    </inkml:brush>
  </inkml:definitions>
  <inkml:trace contextRef="#ctx0" brushRef="#br0">1 0 24575,'21'0'0,"-10"8"0,13-6 0,-12 22 0,14-11 0,-6 18 0,2-8 0,-4 5 0,1 4 0,0 2 0,5 11 0,-2 1 0,3 6 0,-4-1 0,-10 1 0,-2 6 0,-9-4 0,0 4 0,0-12 0,0 6 0,0-21 0,-7 2 0,5-16 0,-18-8 0,9 11 0,-11-17 0,5 9 0,0-12 0,0 0 0,7 0 0,3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02.194"/>
    </inkml:context>
    <inkml:brush xml:id="br0">
      <inkml:brushProperty name="width" value="0.05" units="cm"/>
      <inkml:brushProperty name="height" value="0.05" units="cm"/>
    </inkml:brush>
  </inkml:definitions>
  <inkml:trace contextRef="#ctx0" brushRef="#br0">1 35 24575,'17'-10'0,"-8"-5"0,6 13 0,-6-5 0,8 7 0,0 0 0,-7 7 0,5-5 0,-14 13 0,14-13 0,-13 18 0,6-10 0,-8 12 0,0 2 0,-8-1 0,-7 8 0,-9-7 0,1-9 0,-4 1 0,9-14 0,4 13 0,19-13 0,5 6 0,16-8 0,-3 8 0,9-6 0,2 6 0,0-8 0,-2 8 0,-9-6 0,-1 6 0,-13-8 0,-2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03.298"/>
    </inkml:context>
    <inkml:brush xml:id="br0">
      <inkml:brushProperty name="width" value="0.05" units="cm"/>
      <inkml:brushProperty name="height" value="0.05" units="cm"/>
    </inkml:brush>
  </inkml:definitions>
  <inkml:trace contextRef="#ctx0" brushRef="#br0">1 1 24575,'7'9'0,"3"-1"0,11-8 0,2 8 0,16-6 0,-13 6 0,7-8 0,-23 0 0,-3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03.711"/>
    </inkml:context>
    <inkml:brush xml:id="br0">
      <inkml:brushProperty name="width" value="0.05" units="cm"/>
      <inkml:brushProperty name="height" value="0.05" units="cm"/>
    </inkml:brush>
  </inkml:definitions>
  <inkml:trace contextRef="#ctx0" brushRef="#br0">1 0 24575,'23'10'0,"-2"-2"0,11-8 0,-11 0 0,10 0 0,-6 0 0,-7 0 0,-1 8 0,-9-6 0,-8 5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07.683"/>
    </inkml:context>
    <inkml:brush xml:id="br0">
      <inkml:brushProperty name="width" value="0.05" units="cm"/>
      <inkml:brushProperty name="height" value="0.05" units="cm"/>
    </inkml:brush>
  </inkml:definitions>
  <inkml:trace contextRef="#ctx0" brushRef="#br0">0 34 24575,'0'-17'0,"0"0"0,0 20 0,0 4 0,0 21 0,0 4 0,0 2 0,0 5 0,0 29 0,0-17 0,0 24 0,0-29 0,0 22 0,0-28 0,0 11 0,8-30 0,-7-4 0,7-8 0,-8-1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32.627"/>
    </inkml:context>
    <inkml:brush xml:id="br0">
      <inkml:brushProperty name="width" value="0.1" units="cm"/>
      <inkml:brushProperty name="height" value="0.1" units="cm"/>
    </inkml:brush>
  </inkml:definitions>
  <inkml:trace contextRef="#ctx0" brushRef="#br0">449 73 24575,'0'-18'0,"-8"0"0,-3 8 0,1-6 0,-6 14 0,1-6 0,-9 8 0,-5 0 0,0 0 0,4 0 0,-3 8 0,4 3 0,-6 14 0,-1 0 0,6 1 0,-5 3 0,5-3 0,8-1 0,-5-9 0,20 13 0,-14-24 0,13 29 0,-5-23 0,-1 30 0,7-18 0,-7 13 0,9-18 0,0 8 0,0-6 0,0 11 0,0-1 0,8-4 0,-6 2 0,14-10 0,-14 0 0,14-8 0,-14 11 0,18-9 0,-2 17 0,11-9 0,1 5 0,-1-14 0,-13 5 0,10-14 0,-10 15 0,8-15 0,-9 14 0,1-14 0,-6 6 0,19-8 0,-9 0 0,9 0 0,-3 0 0,-6 0 0,6 0 0,-8 0 0,0 0 0,0 0 0,5 0 0,-4 0 0,4 0 0,-5-8 0,0 6 0,-8-6 0,-2 8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08.434"/>
    </inkml:context>
    <inkml:brush xml:id="br0">
      <inkml:brushProperty name="width" value="0.05" units="cm"/>
      <inkml:brushProperty name="height" value="0.05" units="cm"/>
    </inkml:brush>
  </inkml:definitions>
  <inkml:trace contextRef="#ctx0" brushRef="#br0">188 0 24575,'-22'0'0,"-1"0"0,0 0 0,9 8 0,-5-6 0,15 13 0,-15-13 0,9 25 0,1-15 0,-7 22 0,14-11 0,-6 4 0,0 0 0,6 6 0,-6 0 0,8 13 0,0-15 0,0 3 0,7-25 0,-5 11 0,13-17 0,-13 16 0,18-17 0,-10 6 0,12-8 0,-5 0 0,4 0 0,2 0 0,-1 0 0,-8-8 0,-6-1 0,-8-8 0,0 0 0,-8 7 0,-1 3 0,-13 7 0,0 0 0,-6 0 0,13 7 0,-5-5 0,18 13 0,-5-13 0,7 5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09.078"/>
    </inkml:context>
    <inkml:brush xml:id="br0">
      <inkml:brushProperty name="width" value="0.05" units="cm"/>
      <inkml:brushProperty name="height" value="0.05" units="cm"/>
    </inkml:brush>
  </inkml:definitions>
  <inkml:trace contextRef="#ctx0" brushRef="#br0">0 35 24575,'0'-17'0,"0"7"0,0 3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10.181"/>
    </inkml:context>
    <inkml:brush xml:id="br0">
      <inkml:brushProperty name="width" value="0.05" units="cm"/>
      <inkml:brushProperty name="height" value="0.05" units="cm"/>
    </inkml:brush>
  </inkml:definitions>
  <inkml:trace contextRef="#ctx0" brushRef="#br0">18 103 24575,'-10'-8'0,"3"-1"0,14-8 0,3 7 0,-1-5 0,6 13 0,-6-13 0,13 13 0,-4-5 0,-4-1 0,6 6 0,-10-5 0,12 14 0,-5-5 0,-8 13 0,-2-5 0,-7 11 0,0 2 0,0 4 0,0-4 0,0-2 0,0-4 0,-7-8 0,5 11 0,-6-9 0,1 10 0,-3-4 0,-7 4 0,-1 2 0,0 4 0,8-4 0,-6-9 0,14 1 0,-13-13 0,13 13 0,2-13 0,19 5 0,1-7 0,23-8 0,-17 6 0,13-6 0,-11 8 0,-6-8 0,0 7 0,-5-7 0,-1 8 0,1 0 0,0 0 0,-7 0 0,-3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11.238"/>
    </inkml:context>
    <inkml:brush xml:id="br0">
      <inkml:brushProperty name="width" value="0.05" units="cm"/>
      <inkml:brushProperty name="height" value="0.05" units="cm"/>
    </inkml:brush>
  </inkml:definitions>
  <inkml:trace contextRef="#ctx0" brushRef="#br0">18 31 24575,'-10'-15'0,"3"4"0,7 6 0,19 16 0,-6 17 0,22 4 0,-16-5 0,9 2 0,-4-1 0,6 2 0,-1-1 0,0 0 0,0 0 0,-1-5 0,-4-9 0,-2 5 0,-13-17 0,-1 10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11.676"/>
    </inkml:context>
    <inkml:brush xml:id="br0">
      <inkml:brushProperty name="width" value="0.05" units="cm"/>
      <inkml:brushProperty name="height" value="0.05" units="cm"/>
    </inkml:brush>
  </inkml:definitions>
  <inkml:trace contextRef="#ctx0" brushRef="#br0">235 2 24575,'-12'-2'0,"-3"5"0,0 14 0,-5 1 0,18-1 0,-14 4 0,14 2 0,-27 29 0,24-23 0,-31 25 0,24-43 0,-13 16 0,3-15 0,11 2 0,-1-6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12.312"/>
    </inkml:context>
    <inkml:brush xml:id="br0">
      <inkml:brushProperty name="width" value="0.05" units="cm"/>
      <inkml:brushProperty name="height" value="0.05" units="cm"/>
    </inkml:brush>
  </inkml:definitions>
  <inkml:trace contextRef="#ctx0" brushRef="#br0">1 1 24575,'7'5'0,"-5"4"0,6 21 0,-8 2 0,0-3 0,0 8 0,0 9 0,0-4 0,0 9 0,0-12 0,0 0 0,0-5 0,8-1 0,-6-11 0,6 0 0,-1-13 0,3-1 0,-1-8 0,-1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12.910"/>
    </inkml:context>
    <inkml:brush xml:id="br0">
      <inkml:brushProperty name="width" value="0.05" units="cm"/>
      <inkml:brushProperty name="height" value="0.05" units="cm"/>
    </inkml:brush>
  </inkml:definitions>
  <inkml:trace contextRef="#ctx0" brushRef="#br0">126 1 24575,'-17'0'0,"0"7"0,-6 8 0,12 3 0,-14 5 0,22-6 0,-17 1 0,19-2 0,-7 1 0,8 0 0,0 8 0,0-2 0,7-5 0,-5 6 0,25-21 0,-7 9 0,11-12 0,-6 0 0,-9 0 0,1 0 0,0-7 0,6-8 0,-13-3 0,11-5 0,-19 6 0,5 0 0,-7 0 0,0 0 0,0 0 0,-7-7 0,5 5 0,-18 2 0,17 2 0,-17 13 0,11-6 0,-8 8 0,7 0 0,3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13.577"/>
    </inkml:context>
    <inkml:brush xml:id="br0">
      <inkml:brushProperty name="width" value="0.05" units="cm"/>
      <inkml:brushProperty name="height" value="0.05" units="cm"/>
    </inkml:brush>
  </inkml:definitions>
  <inkml:trace contextRef="#ctx0" brushRef="#br0">62 10 24575,'-12'-9'0,"9"13"0,-17-1 0,18 27 0,-6-18 0,1 14 0,5-9 0,-6 5 0,8 0 0,0 6 0,0-6 0,0 0 0,0 2 0,13 3 0,-3-8 0,12 8 0,-5-23 0,1 8 0,-2-5 0,1-5 0,0 6 0,0-8 0,0 0 0,7-8 0,0-7 0,-5-3 0,6-5 0,-22 6 0,21-2 0,-21-2 0,17 2 0,-18-3 0,5 5 0,-7 0 0,0 0 0,0 0 0,-7 0 0,-14-6 0,1 12 0,-8-10 0,11 19 0,0-6 0,0 8 0,-4 0 0,3 0 0,4 0 0,6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15.701"/>
    </inkml:context>
    <inkml:brush xml:id="br0">
      <inkml:brushProperty name="width" value="0.05" units="cm"/>
      <inkml:brushProperty name="height" value="0.05" units="cm"/>
    </inkml:brush>
  </inkml:definitions>
  <inkml:trace contextRef="#ctx0" brushRef="#br0">103 19 24575,'-17'0'0,"0"0"0,0 0 0,0 0 0,0 0 0,0 0 0,20 0 0,21 0 0,8 0 0,13 0 0,-6 0 0,-9 0 0,5 0 0,-13 0 0,-5 0 0,-1 0 0,6 0 0,6 0 0,6 0 0,4 0 0,14 0 0,-16 0 0,9 0 0,-18 0 0,0 0 0,1 0 0,-1 0 0,0-8 0,18 6 0,-8-6 0,14 8 0,5 0 0,-18 0 0,12 0 0,-27 0 0,3 0 0,-8 0 0,8 0 0,-3 0 0,4 0 0,0 0 0,0 0 0,13 0 0,-5 0 0,6 0 0,14 0 0,-22 0 0,22 0 0,-21 0 0,5 0 0,-1 0 0,1 0 0,0 0 0,0 0 0,0 0 0,0 0 0,0 0 0,0 0 0,-5 0 0,21 0 0,-17 0 0,24 0 0,-16 0 0,29 0 0,-18 0 0,18 0 0,-23 0 0,-6 0 0,-1 0 0,-6 0 0,6 0 0,-5 0 0,5 0 0,1 0 0,-11 0 0,0 0 0,-14 0 0,8 0 0,-4 8 0,10-6 0,-13 6 0,0-8 0,-1 0 0,-3 0 0,16 0 0,-10 0 0,7 0 0,-10 0 0,-4 0 0,-8 0 0,-1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16.812"/>
    </inkml:context>
    <inkml:brush xml:id="br0">
      <inkml:brushProperty name="width" value="0.05" units="cm"/>
      <inkml:brushProperty name="height" value="0.05" units="cm"/>
    </inkml:brush>
  </inkml:definitions>
  <inkml:trace contextRef="#ctx0" brushRef="#br0">0 54 24575,'0'-17'0,"0"0"0,0 0 0,0 15 0,0 16 0,0 16 0,0 11 0,0-2 0,0 6 0,9 24 0,-6-17 0,6 15 0,-9-21 0,0-10 0,0-2 0,0-12 0,0-5 0,0-8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34.074"/>
    </inkml:context>
    <inkml:brush xml:id="br0">
      <inkml:brushProperty name="width" value="0.1" units="cm"/>
      <inkml:brushProperty name="height" value="0.1" units="cm"/>
    </inkml:brush>
  </inkml:definitions>
  <inkml:trace contextRef="#ctx0" brushRef="#br0">383 84 24575,'7'-24'0,"-5"1"0,6 5 0,-16 8 0,-2 2 0,-13 8 0,4 0 0,-4 0 0,0 0 0,3 8 0,-3-6 0,5 14 0,0-14 0,-1 19 0,-5-4 0,-9 24 0,14-9 0,-15 5 0,31-14 0,-24 1 0,23-4 0,-18 9 0,20-5 0,-7 5 0,1-5 0,6-1 0,-6-5 0,8 0 0,0 8 0,0-6 0,0 6 0,0 5 0,0-5 0,8 22 0,2-21 0,0 7 0,6-16 0,-5 5 0,12-3 0,2 9 0,0-17 0,-10 9 0,6-19 0,-4 15 0,12-15 0,-5 7 0,-1-9 0,0 0 0,1-8 0,5-3 0,14-22 0,-10 5 0,-2-6 0,-10 10 0,-19 6 0,14 0 0,-6-8 0,0 6 0,6-7 0,-14 9 0,6 0 0,0 0 0,-6 0 0,6-13 0,-8 5 0,0-17 0,0 17 0,0-3 0,0 11 0,0 0 0,0-5 0,-8 4 0,-2-4 0,-8 5 0,0-1 0,0 1 0,0 8 0,8-6 0,-7 14 0,7-6 0,0 0 0,-6 6 0,6-6 0,0 0 0,-6 6 0,14-6 0,-6 8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17.811"/>
    </inkml:context>
    <inkml:brush xml:id="br0">
      <inkml:brushProperty name="width" value="0.05" units="cm"/>
      <inkml:brushProperty name="height" value="0.05" units="cm"/>
    </inkml:brush>
  </inkml:definitions>
  <inkml:trace contextRef="#ctx0" brushRef="#br0">164 18 24575,'-8'-10'0,"-6"3"0,-4 14 0,-4-5 0,13 18 0,-14 7 0,12-1 0,-6 7 0,2-16 0,13 17 0,-13-13 0,13 17 0,-6-12 0,8-3 0,0 1 0,0-2 0,8-12 0,-6 15 0,13-22 0,-13 21 0,13-21 0,-14 16 0,14-17 0,-13 13 0,13-13 0,-5 6 0,7-8 0,-1 0 0,6 0 0,-4 0 0,-4-8 0,6 6 0,-17-13 0,16 6 0,-17-8 0,6 0 0,-8 0 0,0 0 0,-8 7 0,-1-5 0,-8 13 0,-5-5 0,-1 7 0,0 7 0,-3 3 0,8 7 0,4 1 0,6-2 0,8-6 0,0-3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18.963"/>
    </inkml:context>
    <inkml:brush xml:id="br0">
      <inkml:brushProperty name="width" value="0.05" units="cm"/>
      <inkml:brushProperty name="height" value="0.05" units="cm"/>
    </inkml:brush>
  </inkml:definitions>
  <inkml:trace contextRef="#ctx0" brushRef="#br0">35 86 24575,'-17'0'0,"7"-7"0,3-3 0,7-7 0,12 8 0,-9-6 0,21 13 0,-9-14 0,13 14 0,-6-6 0,0 8 0,-5 7 0,-1-5 0,-6 13 0,5-1 0,-13 9 0,6 12 0,-8-11 0,0 5 0,0-12 0,-7 8 0,5-7 0,-13-1 0,13 3 0,-13-17 0,1 33 0,-9-30 0,8 31 0,-10-34 0,15 16 0,-4-9 0,14-1 0,14-1 0,14-8 0,-5 0 0,4 0 0,-10 0 0,5 0 0,0 0 0,5 0 0,1 0 0,-6 0 0,0 0 0,-5 0 0,0 0 0,4 0 0,2 0 0,-8 7 0,5-5 0,-31 5 0,16-7 0,-17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20.460"/>
    </inkml:context>
    <inkml:brush xml:id="br0">
      <inkml:brushProperty name="width" value="0.05" units="cm"/>
      <inkml:brushProperty name="height" value="0.05" units="cm"/>
    </inkml:brush>
  </inkml:definitions>
  <inkml:trace contextRef="#ctx0" brushRef="#br0">0 1 24575,'23'0'0,"-1"0"0,-1 0 0,2 0 0,16 0 0,-13 0 0,7 0 0,-23 7 0,-3-5 0,-7 5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20.921"/>
    </inkml:context>
    <inkml:brush xml:id="br0">
      <inkml:brushProperty name="width" value="0.05" units="cm"/>
      <inkml:brushProperty name="height" value="0.05" units="cm"/>
    </inkml:brush>
  </inkml:definitions>
  <inkml:trace contextRef="#ctx0" brushRef="#br0">1 0 24575,'7'10'0,"13"-3"0,-1-7 0,24 0 0,-17 0 0,13 0 0,-11 0 0,-6 0 0,-8 0 0,-6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21.677"/>
    </inkml:context>
    <inkml:brush xml:id="br0">
      <inkml:brushProperty name="width" value="0.05" units="cm"/>
      <inkml:brushProperty name="height" value="0.05" units="cm"/>
    </inkml:brush>
  </inkml:definitions>
  <inkml:trace contextRef="#ctx0" brushRef="#br0">2 1 24575,'0'36'0,"8"-9"0,-6 15 0,6 3 0,-8-9 0,0 15 0,-9-12 0,7-5 0,-7-1 0,9-11 0,0 0 0,0-5 0,0 0 0,0-1 0,0-6 0,0-3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22.710"/>
    </inkml:context>
    <inkml:brush xml:id="br0">
      <inkml:brushProperty name="width" value="0.05" units="cm"/>
      <inkml:brushProperty name="height" value="0.05" units="cm"/>
    </inkml:brush>
  </inkml:definitions>
  <inkml:trace contextRef="#ctx0" brushRef="#br0">95 0 24575,'-17'0'0,"8"8"0,-11 2 0,17 11 0,-17-2 0,19 2 0,-7-4 0,0 0 0,7 8 0,-7-7 0,8 7 0,0-8 0,0-1 0,0 1 0,0 0 0,0 5 0,0 0 0,8 6 0,2-6 0,12-8 0,0 1 0,1-13 0,8 6 0,-7-8 0,9 0 0,-6 0 0,0 0 0,-4 0 0,-9-8 0,1 6 0,-13-13 0,13 13 0,-13-13 0,13 6 0,-14-8 0,14 7 0,-13-5 0,6 6 0,-8-8 0,0 0 0,0 0 0,0 0 0,0 0 0,-8 0 0,6 0 0,-17 7 0,3 3 0,-6 7 0,0-8 0,5 6 0,0-5 0,0 7 0,0 0 0,8-8 0,-6 6 0,13-5 0,-6 7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24.876"/>
    </inkml:context>
    <inkml:brush xml:id="br0">
      <inkml:brushProperty name="width" value="0.05" units="cm"/>
      <inkml:brushProperty name="height" value="0.05" units="cm"/>
    </inkml:brush>
  </inkml:definitions>
  <inkml:trace contextRef="#ctx0" brushRef="#br0">1 34 24575,'7'-9'0,"-5"-6"0,13 13 0,-1-6 0,-3 16 0,13-6 0,-21 17 0,21-7 0,-13 21 0,3-8 0,-6 10 0,0-8 0,-6 1 0,6-6 0,-8 0 0,0-5 0,0 0 0,-7-8 0,5-14 0,-6-5 0,8-12 0,0 0 0,9 0 0,-7-6 0,6 5 0,-1 2 0,-5 4 0,18-6 0,-8 0 0,15-1 0,-9 10 0,4 6 0,-5 8 0,4 0 0,2 0 0,-8 7 0,5-5 0,-18 18 0,13-10 0,-14 12 0,14-5 0,-13 0 0,6 0 0,-1-8 0,-5 11 0,6-5 0,-8 12 0,0-4 0,0-17 0,0-20 0,0-6 0,0-9 0,7 12 0,-5 0 0,5 0 0,6 7 0,-10-9 0,21 16 0,-21-17 0,21 18 0,-13-13 0,15 13 0,-8-13 0,8 13 0,-3-6 0,5 21 0,1 9 0,-13 3 0,6 3 0,-20-11 0,5 0 0,-7 0 0,0-1 0,0 1 0,0 5 0,-7-12 0,5 10 0,-13-18 0,13 5 0,-6-7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25.616"/>
    </inkml:context>
    <inkml:brush xml:id="br0">
      <inkml:brushProperty name="width" value="0.05" units="cm"/>
      <inkml:brushProperty name="height" value="0.05" units="cm"/>
    </inkml:brush>
  </inkml:definitions>
  <inkml:trace contextRef="#ctx0" brushRef="#br0">339 52 24575,'0'-17'0,"-8"7"0,6-5 0,-18 13 0,-2-5 0,-3 14 0,-4-5 0,11 18 0,0 0 0,8 4 0,1 3 0,9-11 0,0 6 0,7-12 0,3 10 0,7-18 0,4 5 0,2-7 0,0 0 0,-2 0 0,-4 0 0,0-12 0,-7 2 0,-2-12 0,-8 5 0,7 0 0,-5-5 0,6 24 0,-8-4 0,0 24 0,0-1 0,0 2 0,0 9 0,0 2 0,-9 5 0,7 6 0,-7 7 0,9 8 0,0-6 0,0 5 0,0-28 0,-7-5 0,-13-18 0,1-8 0,-13 0 0,4 0 0,-29-10 0,7 8 0,-26-17 0,46 17 0,0-8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26.576"/>
    </inkml:context>
    <inkml:brush xml:id="br0">
      <inkml:brushProperty name="width" value="0.05" units="cm"/>
      <inkml:brushProperty name="height" value="0.05" units="cm"/>
    </inkml:brush>
  </inkml:definitions>
  <inkml:trace contextRef="#ctx0" brushRef="#br0">127 1 24575,'0'5'0,"0"4"0,0 26 0,0 4 0,-10 8 0,8 4 0,-7 1 0,-5 0 0,10 6 0,-24 2 0,24 0 0,-20-2 0,22-6 0,-7-6 0,0-1 0,7-4 0,-7-11 0,9-1 0,0-20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27.495"/>
    </inkml:context>
    <inkml:brush xml:id="br0">
      <inkml:brushProperty name="width" value="0.05" units="cm"/>
      <inkml:brushProperty name="height" value="0.05" units="cm"/>
    </inkml:brush>
  </inkml:definitions>
  <inkml:trace contextRef="#ctx0" brushRef="#br0">1 403 24575,'24'0'0,"-13"-8"0,29-14 0,-34 2 0,25-10 0,-29-4 0,14 8 0,-14-18 0,6 3 0,-8 5 0,0 1 0,0 13 0,0-10 0,0 12 0,0-13 0,-8 36 0,6 10 0,-15 28 0,15-6 0,-6 5 0,8-8 0,0-3 0,0 3 0,0-5 0,0 8 0,0-10 0,0 4 0,0-12 0,8-1 0,-6 6 0,13-12 0,-6 10 0,8-11 0,30 8 0,-23-7 0,23-3 0,-30-7 0,0 0 0,0 0 0,-8-7 0,-2 5 0,-7-6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35.571"/>
    </inkml:context>
    <inkml:brush xml:id="br0">
      <inkml:brushProperty name="width" value="0.1" units="cm"/>
      <inkml:brushProperty name="height" value="0.1" units="cm"/>
    </inkml:brush>
  </inkml:definitions>
  <inkml:trace contextRef="#ctx0" brushRef="#br0">142 56 24575,'-10'-8'0,"2"-2"0,21 0 0,3-7 0,18 15 0,-3-6 0,4 8 0,-6 0 0,-5 8 0,-9 7 0,1-4 0,-14 15 0,6-10 0,-16 0 0,6 10 0,-14-23 0,14 18 0,-19-19 0,9 14 0,-11-14 0,13 14 0,-11-14 0,10 6 0,4-8 0,22 9 0,11-7 0,6 14 0,-9-6 0,-5 0 0,-8 6 0,6-6 0,-14 8 0,6 5 0,-8-4 0,-8 4 0,-2-5 0,-8-8 0,8 6 0,-12-14 0,19 14 0,-18-14 0,11 6 0,-8-8 0,0 0 0,-5 0 0,-1 0 0,-1 0 0,2 0 0,5 0 0,8-8 0,-11 6 0,5-14 0,-9 5 0,2 1 0,13-6 0,2-3 0,8 7 0,0-4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34.088"/>
    </inkml:context>
    <inkml:brush xml:id="br0">
      <inkml:brushProperty name="width" value="0.05" units="cm"/>
      <inkml:brushProperty name="height" value="0.05" units="cm"/>
    </inkml:brush>
  </inkml:definitions>
  <inkml:trace contextRef="#ctx0" brushRef="#br0">18 1 24575,'-10'7'0,"3"7"0,7 9 0,9 9 0,-7 2 0,16 11 0,-16 7 0,7 2 0,-9-2 0,0-7 0,0-11 0,0 6 0,8-23 0,-7 14 0,7-20 0,-1 3 0,-5-14 0,13-10 0,-13 1 0,6 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34.649"/>
    </inkml:context>
    <inkml:brush xml:id="br0">
      <inkml:brushProperty name="width" value="0.05" units="cm"/>
      <inkml:brushProperty name="height" value="0.05" units="cm"/>
    </inkml:brush>
  </inkml:definitions>
  <inkml:trace contextRef="#ctx0" brushRef="#br0">8 10 24575,'-8'-9'0,"14"13"0,-11 7 0,25 11 0,-9-5 0,11 5 0,3 13 0,-5-5 0,-1 10 0,2-12 0,-11-5 0,5-1 0,5-5 0,-5 1 0,12-8 0,-12-2 0,-3-8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35.377"/>
    </inkml:context>
    <inkml:brush xml:id="br0">
      <inkml:brushProperty name="width" value="0.05" units="cm"/>
      <inkml:brushProperty name="height" value="0.05" units="cm"/>
    </inkml:brush>
  </inkml:definitions>
  <inkml:trace contextRef="#ctx0" brushRef="#br0">98 94 24575,'0'23'0,"0"-1"0,0-1 0,-8 14 0,-7-4 0,4 9 0,-10-17 0,12-1 0,-8-13 0,8 6 0,1-28 0,8 4 0,0-21 0,8-10 0,-6 14 0,18-8 0,-17 17 0,17-8 0,-11 6 0,1-6 0,5 1 0,-6 5 0,13-11 0,-3 19 0,3-2 0,-13 21 0,6-6 0,-13 17 0,13-16 0,-13 22 0,13-15 0,-13 12 0,5-6 0,1 1 0,-6 5 0,5 0 0,-7 6 0,9 4 0,-7-3 0,7 3 0,-9-9 0,0-2 0,0 1 0,7-12 0,-5 3 0,6-13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36.313"/>
    </inkml:context>
    <inkml:brush xml:id="br0">
      <inkml:brushProperty name="width" value="0.05" units="cm"/>
      <inkml:brushProperty name="height" value="0.05" units="cm"/>
    </inkml:brush>
  </inkml:definitions>
  <inkml:trace contextRef="#ctx0" brushRef="#br0">160 51 24575,'0'-17'0,"0"0"0,-8 8 0,-1 1 0,-13 8 0,4 0 0,-8 0 0,7 13 0,-3 5 0,12 10 0,3 2 0,-1-3 0,6 0 0,-7 1 0,9-6 0,0 0 0,13-5 0,5 0 0,5-7 0,21-2 0,-22-8 0,15-13 0,-20 10 0,1-21 0,-9 13 0,7-10 0,-14-1 0,5-1 0,-7-4 0,0 4 0,0 2 0,0 4 0,0 24 0,0 2 0,0 29 0,0-4 0,0 10 0,0 3 0,9 4 0,-6 1 0,6 0 0,0 0 0,-7 0 0,8 0 0,-10-1 0,0-4 0,0-8 0,0-11 0,0-7 0,-13-3 0,3-9 0,-12-1 0,5-8 0,-4 0 0,-2-8 0,-5-2 0,1-8 0,0 0 0,-1-1 0,13 9 0,3 2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37.213"/>
    </inkml:context>
    <inkml:brush xml:id="br0">
      <inkml:brushProperty name="width" value="0.05" units="cm"/>
      <inkml:brushProperty name="height" value="0.05" units="cm"/>
    </inkml:brush>
  </inkml:definitions>
  <inkml:trace contextRef="#ctx0" brushRef="#br0">272 51 24575,'0'-17'0,"0"0"0,-7 8 0,-3 1 0,-11 8 0,3 0 0,-4 0 0,-3 8 0,6 6 0,-6 4 0,15 3 0,-9-3 0,16 3 0,-23 3 0,23 4 0,-24 24 0,15-14 0,-4 14 0,7-19 0,9 18 0,12-22 0,4 25 0,6-42 0,0 11 0,-5-21 0,4 6 0,7-8 0,11 0 0,2 0 0,21 0 0,-19 0 0,8-8 0,-23 6 0,-14-14 0,-7 7 0,1-8 0,-6 7 0,5 3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37.847"/>
    </inkml:context>
    <inkml:brush xml:id="br0">
      <inkml:brushProperty name="width" value="0.05" units="cm"/>
      <inkml:brushProperty name="height" value="0.05" units="cm"/>
    </inkml:brush>
  </inkml:definitions>
  <inkml:trace contextRef="#ctx0" brushRef="#br0">1 18 24575,'0'-17'0,"0"32"0,0-9 0,0 45 0,0-20 0,0 15 0,0-7 0,0 6 0,0-5 0,0 10 0,0-3 0,0 4 0,0-10 0,0-7 0,0-13 0,7-11 0,-5-3 0,6-7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7:38.715"/>
    </inkml:context>
    <inkml:brush xml:id="br0">
      <inkml:brushProperty name="width" value="0.05" units="cm"/>
      <inkml:brushProperty name="height" value="0.05" units="cm"/>
    </inkml:brush>
  </inkml:definitions>
  <inkml:trace contextRef="#ctx0" brushRef="#br0">42 79 24575,'0'-10'0,"0"5"0,0-25 0,7 21 0,-5-6 0,18 13 0,-10-5 0,12 7 0,-5 0 0,-8 7 0,6-5 0,-13 17 0,5-3 0,-7 6 0,0 0 0,0-5 0,0 0 0,-7-1 0,5 1 0,-18 1 0,17-1 0,-21 1 0,9-1 0,-13-7 0,13 6 0,-5-14 0,11 5 0,-1 1 0,10-6 0,10 5 0,16-7 0,-6 0 0,6-7 0,-4 5 0,1-6 0,4 8 0,-5 0 0,0 0 0,-1 0 0,-10 0 0,1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16.064"/>
    </inkml:context>
    <inkml:brush xml:id="br0">
      <inkml:brushProperty name="width" value="0.05" units="cm"/>
      <inkml:brushProperty name="height" value="0.05" units="cm"/>
    </inkml:brush>
  </inkml:definitions>
  <inkml:trace contextRef="#ctx0" brushRef="#br0">1 0 24575,'21'0'0,"2"0"0,9 0 0,2 0 0,0 0 0,-2 0 0,-9 0 0,-1 0 0,-6 0 0,-6 0 0,-3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16.994"/>
    </inkml:context>
    <inkml:brush xml:id="br0">
      <inkml:brushProperty name="width" value="0.05" units="cm"/>
      <inkml:brushProperty name="height" value="0.05" units="cm"/>
    </inkml:brush>
  </inkml:definitions>
  <inkml:trace contextRef="#ctx0" brushRef="#br0">51 35 24575,'-17'0'0,"8"-7"0,-6 5 0,5-6 0,13 8 0,0 0 0,18 0 0,1 0 0,0 0 0,18 0 0,-5 0 0,6-8 0,-8 6 0,-11-6 0,0 8 0,-5 0 0,-1 0 0,-6 0 0,-3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21.404"/>
    </inkml:context>
    <inkml:brush xml:id="br0">
      <inkml:brushProperty name="width" value="0.05" units="cm"/>
      <inkml:brushProperty name="height" value="0.05" units="cm"/>
    </inkml:brush>
  </inkml:definitions>
  <inkml:trace contextRef="#ctx0" brushRef="#br0">287 35 24575,'-22'-10'0,"-5"2"0,5 8 0,6-8 0,-8 7 0,9-7 0,-13 8 0,13 8 0,-5-7 0,11 14 0,-9-1 0,9 4 0,-7 9 0,14-5 0,-15 6 0,15-1 0,-6-5 0,1 0 0,5-5 0,-6 0 0,8 0 0,13 5 0,3-3 0,17-4 0,-9-7 0,3-8 0,-11 0 0,6 0 0,-4 0 0,3 0 0,-4 0 0,0-8 0,0-1 0,0-8 0,-8-5 0,-1-6 0,-8 4 0,0-3 0,0 0 0,0 3 0,0-4 0,0 26 0,0 22 0,8 10 0,-6 15 0,6-11 0,-8 5 0,0 0 0,0 0 0,0 0 0,8 12 0,-6-15 0,6 4 0,-8-18 0,0-20 0,7-4 0,-5-20 0,6 4 0,-8-4 0,0 13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7:25.815"/>
    </inkml:context>
    <inkml:brush xml:id="br0">
      <inkml:brushProperty name="width" value="0.1" units="cm"/>
      <inkml:brushProperty name="height" value="0.1" units="cm"/>
    </inkml:brush>
  </inkml:definitions>
  <inkml:trace contextRef="#ctx0" brushRef="#br0">525 73 24575,'-8'-18'0,"-3"7"0,1-5 0,-6 14 0,6-6 0,0 0 0,-11 6 0,10-6 0,-25 8 0,14 0 0,-14 0 0,17 8 0,-4-6 0,5 14 0,-5-5 0,-2 7 0,-5 7 0,5 0 0,9 0 0,-1-2 0,15-5 0,-14 0 0,14 0 0,-6 0 0,0 0 0,6 0 0,-6 0 0,0 5 0,6-4 0,-14 4 0,14-5 0,-6 0 0,0 0 0,6 18 0,-15-9 0,7 31 0,-1-25 0,3 8 0,8-14 0,0-2 0,0-1 0,0-1 0,8-5 0,-6 5 0,14-4 0,-6 4 0,13-5 0,-4-8 0,-4 7 0,1-15 0,-14 14 0,14-14 0,-6 14 0,13-14 0,-4 14 0,4-14 0,-5 14 0,8-14 0,-14 14 0,12-14 0,-14 6 0,8-8 0,0 0 0,0 0 0,0 0 0,5 0 0,1 0 0,1 0 0,-3 0 0,-4 0 0,0-8 0,0 6 0,0-6 0,5 8 0,1-9 0,1 7 0,-2-7 0,-13 9 0,-2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37.495"/>
    </inkml:context>
    <inkml:brush xml:id="br0">
      <inkml:brushProperty name="width" value="0.1" units="cm"/>
      <inkml:brushProperty name="height" value="0.1" units="cm"/>
    </inkml:brush>
  </inkml:definitions>
  <inkml:trace contextRef="#ctx0" brushRef="#br0">59 47 24575,'0'-18'0,"0"0"0,8 8 0,-6 10 0,6 10 0,-8 16 0,0-1 0,0 7 0,0 10 0,0-4 0,0 11 0,0-13 0,0 4 0,0-10 0,-9 18 0,7-16 0,-7 16 0,9-12 0,-9 0 0,7 4 0,-6-9 0,8 3 0,0 8 0,0-9 0,0 9 0,0-13 0,-9 13 0,7-10 0,-7 5 0,9-14 0,0-5 0,-8 8 0,6-1 0,-6 7 0,8-8 0,0-1 0,0-5 0,0-16 0,0-12 0,0-2 0,0-4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22.088"/>
    </inkml:context>
    <inkml:brush xml:id="br0">
      <inkml:brushProperty name="width" value="0.05" units="cm"/>
      <inkml:brushProperty name="height" value="0.05" units="cm"/>
    </inkml:brush>
  </inkml:definitions>
  <inkml:trace contextRef="#ctx0" brushRef="#br0">1 11 24575,'0'23'0,"0"-2"0,0-24 0,0-4 0,0-16 0,7 9 0,-5 6 0,6 8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22.860"/>
    </inkml:context>
    <inkml:brush xml:id="br0">
      <inkml:brushProperty name="width" value="0.05" units="cm"/>
      <inkml:brushProperty name="height" value="0.05" units="cm"/>
    </inkml:brush>
  </inkml:definitions>
  <inkml:trace contextRef="#ctx0" brushRef="#br0">10 1 24575,'0'5'0,"0"4"0,0 21 0,0-3 0,0 0 0,-8 4 0,6-8 0,2-6 0,10-10 0,7-7 0,4-8 0,-3-1 0,8-1 0,-8 2 0,4 8 0,-1 0 0,-3 0 0,4 0 0,-13 8 0,6-7 0,-13 14 0,13-13 0,-13 13 0,13-5 0,-13 7 0,13 4 0,-13 2 0,6 4 0,-8-4 0,0-2 0,0-4 0,-7-8 0,-7 7 0,-4-14 0,-12 6 0,12 0 0,-7-7 0,8 7 0,-8-1 0,7-5 0,-7 6 0,8-8 0,0 0 0,8 0 0,1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23.799"/>
    </inkml:context>
    <inkml:brush xml:id="br0">
      <inkml:brushProperty name="width" value="0.05" units="cm"/>
      <inkml:brushProperty name="height" value="0.05" units="cm"/>
    </inkml:brush>
  </inkml:definitions>
  <inkml:trace contextRef="#ctx0" brushRef="#br0">10 35 24575,'-8'-10'0,"6"-5"0,7 13 0,17-5 0,7 7 0,6 0 0,-7 0 0,-1 0 0,0 0 0,0 0 0,11 0 0,-13 0 0,7 0 0,-22 0 0,-3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24.889"/>
    </inkml:context>
    <inkml:brush xml:id="br0">
      <inkml:brushProperty name="width" value="0.05" units="cm"/>
      <inkml:brushProperty name="height" value="0.05" units="cm"/>
    </inkml:brush>
  </inkml:definitions>
  <inkml:trace contextRef="#ctx0" brushRef="#br0">0 10 24575,'8'-9'0,"1"9"0,22 20 0,-6 0 0,12 13 0,-5 3 0,-7-5 0,1 9 0,-8-13 0,0-4 0,4-2 0,-12-4 0,2-8 0,-12-1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25.314"/>
    </inkml:context>
    <inkml:brush xml:id="br0">
      <inkml:brushProperty name="width" value="0.05" units="cm"/>
      <inkml:brushProperty name="height" value="0.05" units="cm"/>
    </inkml:brush>
  </inkml:definitions>
  <inkml:trace contextRef="#ctx0" brushRef="#br0">234 0 24575,'-9'8'0,"-8"11"0,15 0 0,-15 12 0,15-8 0,-19 5 0,2 12 0,-6-9 0,-16 19 0,8-19 0,-1-5 0,25-12 0,5-14 0,16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25.888"/>
    </inkml:context>
    <inkml:brush xml:id="br0">
      <inkml:brushProperty name="width" value="0.05" units="cm"/>
      <inkml:brushProperty name="height" value="0.05" units="cm"/>
    </inkml:brush>
  </inkml:definitions>
  <inkml:trace contextRef="#ctx0" brushRef="#br0">1 1 24575,'7'36'0,"-5"-9"0,5 20 0,2-13 0,-7 5 0,7 0 0,-9-5 0,0-2 0,0 1 0,0-5 0,0 5 0,0-11 0,0 4 0,0-15 0,0 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26.497"/>
    </inkml:context>
    <inkml:brush xml:id="br0">
      <inkml:brushProperty name="width" value="0.05" units="cm"/>
      <inkml:brushProperty name="height" value="0.05" units="cm"/>
    </inkml:brush>
  </inkml:definitions>
  <inkml:trace contextRef="#ctx0" brushRef="#br0">91 1 24575,'-17'0'0,"8"12"0,-6-2 0,13 12 0,-14-1 0,14 2 0,-9 26 0,-2 3 0,9-11 0,3 13 0,5-8 0,9-35 0,16 8 0,-12-17 0,4 6 0,5-16 0,-3 6 0,1-13 0,-7 13 0,-7-17 0,5 0 0,-13-4 0,5-6 0,-7 6 0,0-4 0,0 4 0,0 1 0,-7 5 0,5 0 0,-18 8 0,17-6 0,-29 13 0,19-6 0,-23 8 0,24 0 0,-3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27.226"/>
    </inkml:context>
    <inkml:brush xml:id="br0">
      <inkml:brushProperty name="width" value="0.05" units="cm"/>
      <inkml:brushProperty name="height" value="0.05" units="cm"/>
    </inkml:brush>
  </inkml:definitions>
  <inkml:trace contextRef="#ctx0" brushRef="#br0">120 17 24575,'-7'-9'0,"-3"1"0,-7 8 0,0 12 0,0-1 0,7 10 0,-5-4 0,13 0 0,-6 0 0,1 0 0,5 0 0,-6 0 0,8 7 0,0-5 0,0 5 0,0-7 0,13 5 0,2-3 0,14-4 0,-7-7 0,0-8 0,-5 0 0,-1 0 0,1 0 0,0 0 0,0 0 0,5 0 0,-12-8 0,14 7 0,-21-19 0,22 9 0,-22-11 0,16 4 0,-17 1 0,6 0 0,-8 0 0,0-4 0,-8-2 0,-7 0 0,-3 8 0,-4 0 0,-7 5 0,4 0 0,-5 2 0,8 1 0,13 5 0,1-6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29.977"/>
    </inkml:context>
    <inkml:brush xml:id="br0">
      <inkml:brushProperty name="width" value="0.05" units="cm"/>
      <inkml:brushProperty name="height" value="0.05" units="cm"/>
    </inkml:brush>
  </inkml:definitions>
  <inkml:trace contextRef="#ctx0" brushRef="#br0">0 35 24575,'17'0'0,"5"0"0,5 0 0,-3 0 0,3 0 0,-10 0 0,0 0 0,0 0 0,0 0 0,-1 0 0,1 0 0,0 0 0,0 0 0,0 0 0,4 0 0,10 0 0,-7 0 0,13 0 0,-19 0 0,7-7 0,-8 5 0,-1-6 0,6 8 0,3 0 0,-1 0 0,0 0 0,-7 0 0,0 0 0,4-8 0,2 6 0,4-6 0,1 8 0,-6 0 0,0 0 0,-5 0 0,-1 0 0,11 0 0,-8 0 0,8 0 0,-10 0 0,5 0 0,0 0 0,5 0 0,1 0 0,-1 0 0,-4 0 0,-2 0 0,-4 0 0,0 0 0,0 0 0,0 0 0,4 0 0,-3 0 0,8 0 0,-3 0 0,4 0 0,13 0 0,-10 0 0,5 0 0,-14 0 0,-4 0 0,0 0 0,0 0 0,0 0 0,0 0 0,-1 0 0,6 0 0,-4 0 0,8 0 0,4 0 0,-5 0 0,4 0 0,0 0 0,-5 0 0,11 0 0,-8 0 0,1 0 0,-1 0 0,0 0 0,1 0 0,-1 0 0,0 0 0,0 0 0,1 0 0,-1 0 0,0 0 0,0 0 0,23 9 0,-12-7 0,31 7 0,-32-9 0,12 0 0,-20 0 0,9 0 0,-5 0 0,1 0 0,-1 0 0,-6 0 0,5 0 0,2 0 0,5 0 0,12 0 0,6 0 0,28 0 0,-13 4 0,0 1 0,9-3 0,0 7 0,-33-9 0,3 0 0,-18 0 0,-5 0 0,-14 0 0,-6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34.060"/>
    </inkml:context>
    <inkml:brush xml:id="br0">
      <inkml:brushProperty name="width" value="0.05" units="cm"/>
      <inkml:brushProperty name="height" value="0.05" units="cm"/>
    </inkml:brush>
  </inkml:definitions>
  <inkml:trace contextRef="#ctx0" brushRef="#br0">269 52 24575,'0'-17'0,"-7"7"0,-3 3 0,1-1 0,-11 6 0,0-5 0,-4 7 0,-3 0 0,10 0 0,-5 0 0,-1 0 0,-4 7 0,12 3 0,-5-1 0,18 6 0,-14-1 0,14 16 0,-6-1 0,47 18 0,-17-21 0,56 1 0,-50-19 0,18-8 0,-29 0 0,0-8 0,0 6 0,-8-17 0,6 16 0,-13-17 0,14 6 0,-14-4 0,6-4 0,-8 0 0,0 4 0,0-3 0,0 19 0,0 11 0,0 14 0,0 7 0,0-2 0,0-1 0,0 0 0,0-4 0,0-2 0,7-4 0,-5 0 0,5 0 0,-7 0 0,0 0 0,0-8 0,0-1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39.657"/>
    </inkml:context>
    <inkml:brush xml:id="br0">
      <inkml:brushProperty name="width" value="0.1" units="cm"/>
      <inkml:brushProperty name="height" value="0.1" units="cm"/>
    </inkml:brush>
  </inkml:definitions>
  <inkml:trace contextRef="#ctx0" brushRef="#br0">1 91 24575,'0'-18'0,"0"0"0,0 0 0,0 0 0,0-1 0,0 22 0,14 12 0,-10 16 0,25 6 0,-26-8 0,19 1 0,-19-1 0,14 0 0,-15 0 0,14-4 0,-14-3 0,6-4 0,-8 5 0,0-3 0,8-5 0,-6 1 0,6-23 0,0 13 0,-6-22 0,14 14 0,-14-14 0,19 14 0,1-14 0,4 1 0,3 4 0,-9-21 0,-2 28 0,2-28 0,-2 29 0,-8-18 0,6 19 0,-14-14 0,14 14 0,-14-14 0,14 14 0,-22-6 0,4 8 0,-8-9 0,-16 7 0,13-6 0,-16 8 0,11-8 0,-5 6 0,4-6 0,-12 0 0,11 6 0,1-14 0,3 14 0,6-6 0,-8 8 0,8-8 0,15 6 0,6-6 0,12 8 0,-5 0 0,5 0 0,12 0 0,-3 0 0,3 0 0,-12 0 0,-5 0 0,0 0 0,0 0 0,0 0 0,0 0 0,-16 0 0,4 0 0,-14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35.122"/>
    </inkml:context>
    <inkml:brush xml:id="br0">
      <inkml:brushProperty name="width" value="0.05" units="cm"/>
      <inkml:brushProperty name="height" value="0.05" units="cm"/>
    </inkml:brush>
  </inkml:definitions>
  <inkml:trace contextRef="#ctx0" brushRef="#br0">116 0 24575,'0'23'0,"0"3"0,-8-8 0,6 4 0,-5-5 0,14-8 0,3-2 0,7-7 0,4 0 0,-3-7 0,8 5 0,-8-6 0,4 8 0,-5 0 0,-8 8 0,6-6 0,-13 13 0,13-13 0,-13 13 0,13-6 0,-13 8 0,13 4 0,-13 2 0,6 0 0,-8-2 0,0-4 0,-7 0 0,-3-8 0,1 6 0,-11-13 0,9 6 0,-10-1 0,-6-5 0,8 6 0,-8-8 0,5 0 0,-1 0 0,-36 0 0,28-8 0,-15 6 0,39-5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35.909"/>
    </inkml:context>
    <inkml:brush xml:id="br0">
      <inkml:brushProperty name="width" value="0.05" units="cm"/>
      <inkml:brushProperty name="height" value="0.05" units="cm"/>
    </inkml:brush>
  </inkml:definitions>
  <inkml:trace contextRef="#ctx0" brushRef="#br0">0 0 24575,'23'0'0,"11"0"0,-5 0 0,13 0 0,-9 0 0,5 0 0,-14 0 0,-5 0 0,-11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37.363"/>
    </inkml:context>
    <inkml:brush xml:id="br0">
      <inkml:brushProperty name="width" value="0.05" units="cm"/>
      <inkml:brushProperty name="height" value="0.05" units="cm"/>
    </inkml:brush>
  </inkml:definitions>
  <inkml:trace contextRef="#ctx0" brushRef="#br0">1 18 24575,'2'0'0,"6"0"0,24 0 0,-3 0 0,3 0 0,-4 0 0,-1 0 0,-4 0 0,-2 0 0,-12-8 0,-1 6 0,-8-5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37.873"/>
    </inkml:context>
    <inkml:brush xml:id="br0">
      <inkml:brushProperty name="width" value="0.05" units="cm"/>
      <inkml:brushProperty name="height" value="0.05" units="cm"/>
    </inkml:brush>
  </inkml:definitions>
  <inkml:trace contextRef="#ctx0" brushRef="#br0">1 1 24575,'17'0'0,"4"0"0,7 0 0,6 0 0,5 0 0,0 0 0,-6 0 0,-5 0 0,-14 0 0,-6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38.527"/>
    </inkml:context>
    <inkml:brush xml:id="br0">
      <inkml:brushProperty name="width" value="0.05" units="cm"/>
      <inkml:brushProperty name="height" value="0.05" units="cm"/>
    </inkml:brush>
  </inkml:definitions>
  <inkml:trace contextRef="#ctx0" brushRef="#br0">0 0 24575,'0'3'0,"0"0"0,8 23 0,-6-4 0,6 6 0,-8-1 0,0 6 0,0 0 0,0 6 0,0 0 0,0 0 0,0 0 0,0-5 0,0-2 0,0-9 0,0-2 0,0 1 0,0-4 0,0-4 0,0-7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39.300"/>
    </inkml:context>
    <inkml:brush xml:id="br0">
      <inkml:brushProperty name="width" value="0.05" units="cm"/>
      <inkml:brushProperty name="height" value="0.05" units="cm"/>
    </inkml:brush>
  </inkml:definitions>
  <inkml:trace contextRef="#ctx0" brushRef="#br0">70 0 24575,'-8'3'0,"6"0"0,-14 18 0,14-4 0,-13 0 0,13 0 0,-5 4 0,-1-3 0,6 4 0,-5-5 0,7 0 0,0 0 0,0 4 0,0 2 0,0-1 0,7-8 0,-5 1 0,13-13 0,-6 13 0,8-13 0,0 6 0,5-8 0,0 0 0,1 0 0,-9-8 0,5-1 0,-8-1 0,11-32 0,-12 26 0,-2-44 0,-8 35 0,0-13 0,-9 10 0,-12 5 0,0 1 0,-8 12 0,12 3 0,-5 7 0,12 0 0,-2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40.637"/>
    </inkml:context>
    <inkml:brush xml:id="br0">
      <inkml:brushProperty name="width" value="0.05" units="cm"/>
      <inkml:brushProperty name="height" value="0.05" units="cm"/>
    </inkml:brush>
  </inkml:definitions>
  <inkml:trace contextRef="#ctx0" brushRef="#br0">1 1 24575,'9'12'0,"6"-2"0,-13 12 0,14-1 0,-14 2 0,6 9 0,-8-3 0,0 4 0,0-6 0,0-5 0,0 5 0,-8-17 0,6 10 0,-5-31 0,7 8 0,0-18 0,0-1 0,0-1 0,23-39 0,-17 31 0,24-18 0,-20 41 0,6 8 0,6 0 0,-12 12 0,10-1 0,-18 10 0,13-4 0,-13 0 0,5 4 0,-7 2 0,0 0 0,0-2 0,0-4 0,0 0 0,0 0 0,0-15 0,0-9 0,0-11 0,0-4 0,0 5 0,8 0 0,-6 0 0,5 0 0,1 0 0,2-4 0,7 3 0,5-5 0,0 14 0,1 1 0,3 8 0,-8 0 0,8 0 0,-7 12 0,2-2 0,-3 17 0,-8-5 0,-2 11 0,-8-9 0,0 2 0,0-9 0,0 5 0,0-4 0,-8-4 0,6-7 0,-5-7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41.439"/>
    </inkml:context>
    <inkml:brush xml:id="br0">
      <inkml:brushProperty name="width" value="0.05" units="cm"/>
      <inkml:brushProperty name="height" value="0.05" units="cm"/>
    </inkml:brush>
  </inkml:definitions>
  <inkml:trace contextRef="#ctx0" brushRef="#br0">306 51 24575,'0'-17'0,"-8"8"0,6-6 0,-13 13 0,6-6 0,-13 8 0,4 0 0,-4 0 0,5 8 0,0-6 0,-1 23 0,8-14 0,-6 16 0,14-10 0,-5 0 0,7 0 0,0 0 0,13 5 0,-3-11 0,13 9 0,-2-18 0,2 6 0,-1-8 0,0 0 0,-5 0 0,5-14 0,-11 4 0,2-13 0,-6 6 0,-5-4 0,6 2 0,-8 18 0,0 4 0,0 18 0,0 1 0,-8 0 0,6 11 0,-7 0 0,9 12 0,0 1 0,0 6 0,0-6 0,0-6 0,0-13 0,0-5 0,0-5 0,-12-8 0,2-1 0,-12-8 0,-34-10 0,-4-2 0,18 6 0,-17-13 0,10-1 0,42 16 0,7-14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41.923"/>
    </inkml:context>
    <inkml:brush xml:id="br0">
      <inkml:brushProperty name="width" value="0.05" units="cm"/>
      <inkml:brushProperty name="height" value="0.05" units="cm"/>
    </inkml:brush>
  </inkml:definitions>
  <inkml:trace contextRef="#ctx0" brushRef="#br0">227 1 24575,'0'27'0,"0"5"0,-10 14 0,8 8 0,-29 14 0,16-1 0,-23 1 0,10-2 0,0-7 0,-3 12 0,19-27 0,-2 7 0,6-28 0,6-2 0,-5-4 0,7-7 0,0-3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42.877"/>
    </inkml:context>
    <inkml:brush xml:id="br0">
      <inkml:brushProperty name="width" value="0.05" units="cm"/>
      <inkml:brushProperty name="height" value="0.05" units="cm"/>
    </inkml:brush>
  </inkml:definitions>
  <inkml:trace contextRef="#ctx0" brushRef="#br0">0 339 24575,'0'16'0,"8"-6"0,6-3 0,8-7 0,6 0 0,-13-12 0,4 9 0,-17-26 0,13 5 0,-5-11 0,0 0 0,-2 8 0,0-1 0,-6 1 0,6 4 0,-8 1 0,7 5 0,-5 0 0,6 0 0,-8 0 0,0 0 0,8-4 0,-14 22 0,0 18 0,-14 12 0,6 12 0,-2-16 0,14 0 0,-14 1 0,14-1 0,-15 0 0,15 3 0,-6-6 0,8 5 0,8-11 0,6 4 0,4-13 0,3-1 0,-4 0 0,5-6 0,0 5 0,6-7 0,-1 0 0,-4 0 0,-2 0 0,1 0 0,-4 0 0,3 0 0,-4 0 0,-8 8 0,-1-6 0,-8 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41.046"/>
    </inkml:context>
    <inkml:brush xml:id="br0">
      <inkml:brushProperty name="width" value="0.1" units="cm"/>
      <inkml:brushProperty name="height" value="0.1" units="cm"/>
    </inkml:brush>
  </inkml:definitions>
  <inkml:trace contextRef="#ctx0" brushRef="#br0">1 1 24575,'16'0'0,"7"0"0,34 9 0,-1-6 0,6 7 0,26 0 0,-30-7 0,9 15 0,-52-24 0,-7 12 0,-8-14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49.112"/>
    </inkml:context>
    <inkml:brush xml:id="br0">
      <inkml:brushProperty name="width" value="0.05" units="cm"/>
      <inkml:brushProperty name="height" value="0.05" units="cm"/>
    </inkml:brush>
  </inkml:definitions>
  <inkml:trace contextRef="#ctx0" brushRef="#br0">216 17 24575,'-10'-7'0,"-5"5"0,6-6 0,-13 8 0,4 0 0,-4 0 0,5 0 0,8 8 0,-6-6 0,13 13 0,-13-13 0,13 13 0,-13-14 0,13 19 0,-13-9 0,13 10 0,-6-4 0,0 4 0,6 2 0,-6 0 0,8 3 0,0-3 0,0 4 0,0 0 0,0 0 0,8-4 0,1-1 0,0-1 0,11-10 0,-9 13 0,11-21 0,-5 16 0,0-17 0,-8 18 0,11-17 0,-5 9 0,8-12 0,-2 0 0,-4 0 0,5 0 0,0 0 0,6 0 0,-1 0 0,-4 0 0,-2 0 0,-12 0 0,-1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49.741"/>
    </inkml:context>
    <inkml:brush xml:id="br0">
      <inkml:brushProperty name="width" value="0.05" units="cm"/>
      <inkml:brushProperty name="height" value="0.05" units="cm"/>
    </inkml:brush>
  </inkml:definitions>
  <inkml:trace contextRef="#ctx0" brushRef="#br0">139 34 24575,'-7'-9'0,"5"-6"0,-13 13 0,5-6 0,-7 8 0,0 0 0,0 8 0,0 6 0,-1 8 0,8 1 0,2-1 0,8-6 0,0 1 0,0 5 0,0-4 0,0 3 0,0 1 0,7-12 0,7 11 0,4-19 0,4 6 0,2-8 0,-5 0 0,5-8 0,-7 6 0,1-18 0,-9 17 0,-1-9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0.012"/>
    </inkml:context>
    <inkml:brush xml:id="br0">
      <inkml:brushProperty name="width" value="0.05" units="cm"/>
      <inkml:brushProperty name="height" value="0.05" units="cm"/>
    </inkml:brush>
  </inkml:definitions>
  <inkml:trace contextRef="#ctx0" brushRef="#br0">0 39 24575,'0'-29'0,"0"29"0,8-9 0,-6 47 0,13-12 0,-13 13 0,6-16 0,0-2 0,-6 1 0,5-4 0,1-4 0,-6-7 0,5-7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0.796"/>
    </inkml:context>
    <inkml:brush xml:id="br0">
      <inkml:brushProperty name="width" value="0.05" units="cm"/>
      <inkml:brushProperty name="height" value="0.05" units="cm"/>
    </inkml:brush>
  </inkml:definitions>
  <inkml:trace contextRef="#ctx0" brushRef="#br0">155 79 24575,'7'-15'0,"-5"-5"0,6 10 0,-8-7 0,-8 8 0,-1 1 0,-8 8 0,0 0 0,0 0 0,0 8 0,0-6 0,-1 17 0,9-8 0,-7 10 0,14-4 0,-13 0 0,13 0 0,-5 5 0,7-4 0,7-4 0,7 1 0,9-13 0,4 6 0,-12 0 0,9-6 0,-8 5 0,-1 1 0,9-7 0,-21 14 0,21-13 0,-13 18 0,4-10 0,5 13 0,-17-6 0,21 0 0,-21 0 0,17 1 0,-18-1 0,13 4 0,-13-3 0,-1-4 0,-11-6 0,-7-1 0,-4-5 0,-14 6 0,4-8 0,-4 7 0,14-5 0,4 6 0,0-16 0,7 6 0,3-5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1.422"/>
    </inkml:context>
    <inkml:brush xml:id="br0">
      <inkml:brushProperty name="width" value="0.05" units="cm"/>
      <inkml:brushProperty name="height" value="0.05" units="cm"/>
    </inkml:brush>
  </inkml:definitions>
  <inkml:trace contextRef="#ctx0" brushRef="#br0">105 1 24575,'-17'0'0,"0"7"0,8 12 0,-7 1 0,15 11 0,-15-8 0,14 4 0,-6 0 0,0 1 0,6-1 0,-6 0 0,8 0 0,0 1 0,8-1 0,1 8 0,13-10 0,1-4 0,4-13 0,-4-15 0,6-10 0,-10-2 0,-3-5 0,4 6 0,-17-4 0,9-1 0,-12-5 0,0 1 0,0-8 0,-8 6 0,-6-2 0,-5 17 0,-2 6 0,4 0 0,-5 6 0,-1-5 0,8 7 0,3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2"/>
    </inkml:context>
    <inkml:brush xml:id="br0">
      <inkml:brushProperty name="width" value="0.05" units="cm"/>
      <inkml:brushProperty name="height" value="0.05" units="cm"/>
    </inkml:brush>
  </inkml:definitions>
  <inkml:trace contextRef="#ctx0" brushRef="#br0">164 0 24575,'0'29'0,"-8"3"0,6-10 0,-19 2 0,10 2 0,-11-8 0,12 4 0,-15-4 0,3 5 0,-8-3 0,17-4 0,32-9 0,12-7 0,20 0 0,-5 0 0,6 0 0,-6 0 0,-1 0 0,-6 0 0,2 0 0,-19 0 0,-2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2.367"/>
    </inkml:context>
    <inkml:brush xml:id="br0">
      <inkml:brushProperty name="width" value="0.05" units="cm"/>
      <inkml:brushProperty name="height" value="0.05" units="cm"/>
    </inkml:brush>
  </inkml:definitions>
  <inkml:trace contextRef="#ctx0" brushRef="#br0">15 1 24575,'0'61'0,"8"-5"0,-5-17 0,5 0 0,-8 0 0,0 0 0,0-1 0,0 14 0,0-20 0,-7 7 0,5-23 0,-6 6 0,1-12 0,5 3 0,-6-13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3.371"/>
    </inkml:context>
    <inkml:brush xml:id="br0">
      <inkml:brushProperty name="width" value="0.05" units="cm"/>
      <inkml:brushProperty name="height" value="0.05" units="cm"/>
    </inkml:brush>
  </inkml:definitions>
  <inkml:trace contextRef="#ctx0" brushRef="#br0">1 1 24575,'27'0'0,"0"0"0,0 0 0,1 0 0,-1 0 0,-4 0 0,-9 0 0,-7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3.783"/>
    </inkml:context>
    <inkml:brush xml:id="br0">
      <inkml:brushProperty name="width" value="0.05" units="cm"/>
      <inkml:brushProperty name="height" value="0.05" units="cm"/>
    </inkml:brush>
  </inkml:definitions>
  <inkml:trace contextRef="#ctx0" brushRef="#br0">0 0 24575,'23'0'0,"-1"0"0,-6 0 0,1 0 0,0 0 0,0 0 0,0 0 0,4 0 0,-3 0 0,-4 0 0,-6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5.915"/>
    </inkml:context>
    <inkml:brush xml:id="br0">
      <inkml:brushProperty name="width" value="0.05" units="cm"/>
      <inkml:brushProperty name="height" value="0.05" units="cm"/>
    </inkml:brush>
  </inkml:definitions>
  <inkml:trace contextRef="#ctx0" brushRef="#br0">0 44 24575,'0'-17'0,"0"0"0,8 7 0,-6 10 0,13 17 0,-13 6 0,5 8 0,-7 1 0,0 2 0,0 5 0,0 0 0,0 0 0,0 6 0,0-14 0,0 3 0,0-32 0,0 3 0,0-12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41.641"/>
    </inkml:context>
    <inkml:brush xml:id="br0">
      <inkml:brushProperty name="width" value="0.1" units="cm"/>
      <inkml:brushProperty name="height" value="0.1" units="cm"/>
    </inkml:brush>
  </inkml:definitions>
  <inkml:trace contextRef="#ctx0" brushRef="#br0">46 0 24575,'0'3'0,"0"0"0,0 25 0,0 2 0,0 6 0,0 12 0,0 7 0,-10 9 0,7 0 0,-7-2 0,10-13 0,-10 5 0,7-11 0,-7-1 0,10-7 0,0-3 0,0-7 0,0-15 0,0-4 0,0-14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6.702"/>
    </inkml:context>
    <inkml:brush xml:id="br0">
      <inkml:brushProperty name="width" value="0.05" units="cm"/>
      <inkml:brushProperty name="height" value="0.05" units="cm"/>
    </inkml:brush>
  </inkml:definitions>
  <inkml:trace contextRef="#ctx0" brushRef="#br0">0 62 24575,'0'-23'0,"8"9"0,-6-1 0,17 13 0,-8-5 0,18 7 0,-11 0 0,11 0 0,-6 0 0,0 7 0,-9 12 0,-7 1 0,-7 6 0,0-9 0,-7 0 0,-3 0 0,-7-8 0,0-1 0,15-8 0,-3-8 0,24 6 0,-4-5 0,13 7 0,-6 0 0,0 0 0,-13 7 0,6 3 0,-13 7 0,13-1 0,-13 1 0,13 5 0,-12-4 0,5 3 0,-8 1 0,0-4 0,0 3 0,-13-11 0,3-3 0,-12-7 0,1 8 0,-2-6 0,-5 6 0,1-8 0,0 0 0,4 0 0,-4 0 0,17 0 0,-2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7.117"/>
    </inkml:context>
    <inkml:brush xml:id="br0">
      <inkml:brushProperty name="width" value="0.05" units="cm"/>
      <inkml:brushProperty name="height" value="0.05" units="cm"/>
    </inkml:brush>
  </inkml:definitions>
  <inkml:trace contextRef="#ctx0" brushRef="#br0">0 55 24575,'8'-15'0,"-6"-9"0,5 21 0,-7-10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7.714"/>
    </inkml:context>
    <inkml:brush xml:id="br0">
      <inkml:brushProperty name="width" value="0.05" units="cm"/>
      <inkml:brushProperty name="height" value="0.05" units="cm"/>
    </inkml:brush>
  </inkml:definitions>
  <inkml:trace contextRef="#ctx0" brushRef="#br0">185 18 24575,'-10'-8'0,"-5"6"0,6-5 0,-8 7 0,0 7 0,0-5 0,-1 18 0,1-10 0,7 12 0,-10 0 0,16 1 0,-17 5 0,19 4 0,-6 2 0,8 17 0,0-2 0,0-6 0,12-1 0,3-23 0,13-1 0,-6-10 0,0-8 0,-5-8 0,0 6 0,-1-13 0,6 5 0,-12-7 0,3 0 0,-13 0 0,-8 0 0,-6 7 0,-9 3 0,-12 7 0,11 7 0,2-5 0,14 6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8.197"/>
    </inkml:context>
    <inkml:brush xml:id="br0">
      <inkml:brushProperty name="width" value="0.05" units="cm"/>
      <inkml:brushProperty name="height" value="0.05" units="cm"/>
    </inkml:brush>
  </inkml:definitions>
  <inkml:trace contextRef="#ctx0" brushRef="#br0">0 17 24575,'8'-9'0,"11"1"0,1 20 0,-1-1 0,8 17 0,-2 8 0,12-3 0,0 8 0,-8-12 0,1 0 0,-7-5 0,0-2 0,-7-5 0,1-7 0,-7-3 0,-3-7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8.551"/>
    </inkml:context>
    <inkml:brush xml:id="br0">
      <inkml:brushProperty name="width" value="0.05" units="cm"/>
      <inkml:brushProperty name="height" value="0.05" units="cm"/>
    </inkml:brush>
  </inkml:definitions>
  <inkml:trace contextRef="#ctx0" brushRef="#br0">277 0 24575,'-23'13'0,"-17"33"0,5-4 0,-11 19 0,20-22 0,2-5 0,5 0 0,8-6 0,-9-14 0,17 5 0,-17-16 0,18 10 0,-5-13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8.963"/>
    </inkml:context>
    <inkml:brush xml:id="br0">
      <inkml:brushProperty name="width" value="0.05" units="cm"/>
      <inkml:brushProperty name="height" value="0.05" units="cm"/>
    </inkml:brush>
  </inkml:definitions>
  <inkml:trace contextRef="#ctx0" brushRef="#br0">19 1 24575,'10'22'0,"-2"0"0,-8-1 0,0 2 0,0 16 0,0-8 0,0 13 0,-9-10 0,7 0 0,-7-6 0,2-7 0,5-4 0,-6 0 0,8-8 0,0-1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8:59.500"/>
    </inkml:context>
    <inkml:brush xml:id="br0">
      <inkml:brushProperty name="width" value="0.05" units="cm"/>
      <inkml:brushProperty name="height" value="0.05" units="cm"/>
    </inkml:brush>
  </inkml:definitions>
  <inkml:trace contextRef="#ctx0" brushRef="#br0">75 0 24575,'-10'23'0,"2"-1"0,0-1 0,6 2 0,-15 4 0,7 23 0,-1-12 0,3 13 0,8-19 0,0-9 0,0-1 0,12-13 0,-2-2 0,12-7 0,-5 0 0,-1 0 0,1 0 0,8-12 0,-6 9 0,-1-26 0,-3 17 0,-14-20 0,7 10 0,-8-6 0,0 1 0,0 4 0,0 1 0,-8 5 0,-6 0 0,-4 7 0,-13 2 0,11 8 0,1 0 0,11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00.055"/>
    </inkml:context>
    <inkml:brush xml:id="br0">
      <inkml:brushProperty name="width" value="0.05" units="cm"/>
      <inkml:brushProperty name="height" value="0.05" units="cm"/>
    </inkml:brush>
  </inkml:definitions>
  <inkml:trace contextRef="#ctx0" brushRef="#br0">84 1 24575,'-16'24'0,"-4"-2"0,18-5 0,-13 0 0,13 4 0,-14 2 0,6 61 0,8-42 0,8 38 0,12-66 0,4-6 0,-5-8 0,4 0 0,-3 0 0,4 0 0,-5 0 0,0-7 0,-1-3 0,-6-7 0,9 0 0,-16-5 0,22-2 0,-21-16 0,9 13 0,-13-6 0,0 16 0,-24-5 0,11 4 0,-27 4 0,29 6 0,-5 8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01.773"/>
    </inkml:context>
    <inkml:brush xml:id="br0">
      <inkml:brushProperty name="width" value="0.05" units="cm"/>
      <inkml:brushProperty name="height" value="0.05" units="cm"/>
    </inkml:brush>
  </inkml:definitions>
  <inkml:trace contextRef="#ctx0" brushRef="#br0">34 21 24575,'-17'0'0,"0"0"0,20 8 0,0-6 0,18 6 0,-4-8 0,0 0 0,0 0 0,12 0 0,-4 0 0,9 0 0,-1 0 0,58 0 0,-32 0 0,25-4 0,0 0 0,-27 2 0,-4-3 0,-4 1 0,-21 4 0,-1 0 0,0 0 0,0 0 0,6 0 0,1 0 0,5 0 0,0 0 0,-1 0 0,1 0 0,0 0 0,0 0 0,0 0 0,0-9 0,6 7 0,1-7 0,29 9 0,-18 0 0,13 0 0,-8 0 0,-13 0 0,31 9 0,-29-6 0,11 6 0,-23-9 0,0 0 0,5 0 0,2 0 0,13 0 0,0 0 0,14 0 0,2 0 0,7 0 0,-23 0 0,0 0 0,25 0 0,-20 0 0,-2 0 0,2 0 0,5 0 0,-22 0 0,-17 0 0,-9 0 0,-13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02.687"/>
    </inkml:context>
    <inkml:brush xml:id="br0">
      <inkml:brushProperty name="width" value="0.05" units="cm"/>
      <inkml:brushProperty name="height" value="0.05" units="cm"/>
    </inkml:brush>
  </inkml:definitions>
  <inkml:trace contextRef="#ctx0" brushRef="#br0">1 19 24575,'0'-17'0,"0"15"0,0 9 0,0 28 0,0 0 0,8 23 0,-6-21 0,7 13 0,-9-22 0,0 5 0,0-6 0,-8-4 0,7-2 0,-7-4 0,8-8 0,0-1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42.425"/>
    </inkml:context>
    <inkml:brush xml:id="br0">
      <inkml:brushProperty name="width" value="0.1" units="cm"/>
      <inkml:brushProperty name="height" value="0.1" units="cm"/>
    </inkml:brush>
  </inkml:definitions>
  <inkml:trace contextRef="#ctx0" brushRef="#br0">26 11 24575,'8'-10'0,"-6"20"0,6 13 0,-8 19 0,0-1 0,0 7 0,0 1 0,0 13 0,-10-5 0,8 5 0,-8-7 0,10 1 0,-10-7 0,8 1 0,-7-18 0,9-17 0,0-9 0,0-14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03.525"/>
    </inkml:context>
    <inkml:brush xml:id="br0">
      <inkml:brushProperty name="width" value="0.05" units="cm"/>
      <inkml:brushProperty name="height" value="0.05" units="cm"/>
    </inkml:brush>
  </inkml:definitions>
  <inkml:trace contextRef="#ctx0" brushRef="#br0">57 52 24575,'7'-17'0,"7"7"0,-3-5 0,13 13 0,-6-5 0,5 7 0,2 0 0,-4 0 0,-10 7 0,8-5 0,-17 18 0,6-2 0,-8 5 0,-12 2 0,9-8 0,-22-7 0,22 5 0,-21-13 0,13 5 0,5-7 0,17 0 0,9 0 0,6 0 0,-9 0 0,0 0 0,4 0 0,-10 8 0,9 6 0,-18 4 0,6 3 0,-8-4 0,0 5 0,0-4 0,-8 8 0,-7-3 0,-4-7 0,-3 4 0,5-18 0,0 13 0,0-13 0,-8 13 0,6-13 0,-5 5 0,2-7 0,4 0 0,-8-8 0,8 6 0,-5-23 0,13 13 0,1-7 0,9 11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04.374"/>
    </inkml:context>
    <inkml:brush xml:id="br0">
      <inkml:brushProperty name="width" value="0.05" units="cm"/>
      <inkml:brushProperty name="height" value="0.05" units="cm"/>
    </inkml:brush>
  </inkml:definitions>
  <inkml:trace contextRef="#ctx0" brushRef="#br0">264 18 24575,'-13'-10'0,"3"3"0,-16 15 0,7-6 0,-3 18 0,5-10 0,0 12 0,-1-1 0,0 2 0,0 4 0,0 1 0,8-1 0,-11 18 0,9-8 0,-4 10 0,8-2 0,8-15 0,0 5 0,0-14 0,7-4 0,7 0 0,4-7 0,4-2 0,-1-8 0,9 0 0,-5 0 0,4-8 0,-8 7 0,-10-15 0,13 15 0,-21-19 0,17 5 0,-18-8 0,7 1 0,-9 5 0,-8 8 0,-1-6 0,-8 13 0,-10-6 0,7 16 0,-7-6 0,10 13 0,-4-6 0,3 9 0,4-1 0,6-8 0,8-1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05.694"/>
    </inkml:context>
    <inkml:brush xml:id="br0">
      <inkml:brushProperty name="width" value="0.05" units="cm"/>
      <inkml:brushProperty name="height" value="0.05" units="cm"/>
    </inkml:brush>
  </inkml:definitions>
  <inkml:trace contextRef="#ctx0" brushRef="#br0">0 0 24575,'17'0'0,"0"0"0,5 0 0,0 0 0,6 0 0,-1 0 0,0 0 0,-4 0 0,-2 0 0,-11 8 0,-3-6 0,-7 5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06.057"/>
    </inkml:context>
    <inkml:brush xml:id="br0">
      <inkml:brushProperty name="width" value="0.05" units="cm"/>
      <inkml:brushProperty name="height" value="0.05" units="cm"/>
    </inkml:brush>
  </inkml:definitions>
  <inkml:trace contextRef="#ctx0" brushRef="#br0">1 0 24575,'17'0'0,"4"0"0,2 0 0,4 0 0,6 0 0,-5 0 0,0 0 0,-7 0 0,-11 0 0,-3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06.730"/>
    </inkml:context>
    <inkml:brush xml:id="br0">
      <inkml:brushProperty name="width" value="0.05" units="cm"/>
      <inkml:brushProperty name="height" value="0.05" units="cm"/>
    </inkml:brush>
  </inkml:definitions>
  <inkml:trace contextRef="#ctx0" brushRef="#br0">4 0 24575,'10'23'0,"-2"3"0,-8-3 0,0 15 0,0 3 0,0 11 0,0-1 0,0 8 0,-10 0 0,8 1 0,-8-7 0,10-14 0,0-11 0,0-7 0,0-11 0,0-3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07.480"/>
    </inkml:context>
    <inkml:brush xml:id="br0">
      <inkml:brushProperty name="width" value="0.05" units="cm"/>
      <inkml:brushProperty name="height" value="0.05" units="cm"/>
    </inkml:brush>
  </inkml:definitions>
  <inkml:trace contextRef="#ctx0" brushRef="#br0">107 21 24575,'-13'-16'0,"10"12"0,-21 6 0,21 17 0,-17-16 0,18 27 0,-13-26 0,13 31 0,-5-24 0,-1 16 0,6-10 0,-5 4 0,7 2 0,0 0 0,0-2 0,7-4 0,-5 0 0,13-8 0,-13 6 0,13-13 0,-1 14 0,4-14 0,4 6 0,-6-8 0,1 0 0,0 0 0,0 0 0,0-8 0,0 6 0,0-13 0,0 13 0,-8-17 0,11 0 0,-10-5 0,4-1 0,-6 8 0,-8 0 0,0 0 0,0 0 0,0 0 0,0-4 0,0-2 0,-8 8 0,-1-5 0,-21 18 0,6-6 0,-11 8 0,12 0 0,1 0 0,5 0 0,8 0 0,1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11.987"/>
    </inkml:context>
    <inkml:brush xml:id="br0">
      <inkml:brushProperty name="width" value="0.05" units="cm"/>
      <inkml:brushProperty name="height" value="0.05" units="cm"/>
    </inkml:brush>
  </inkml:definitions>
  <inkml:trace contextRef="#ctx0" brushRef="#br0">1 18 24575,'7'-10'0,"3"3"0,-1 14 0,11-5 0,-17 18 0,21-9 0,-21 11 0,17 0 0,-18 0 0,6 43 0,-8-33 0,-7 27 0,5-42 0,-6-20 0,8 0 0,0-19 0,0-7 0,0 5 0,8-11 0,-6 7 0,18 5 0,-4-4 0,12 15 0,-12-8 0,8 18 0,-9-6 0,8 8 0,-1 8 0,-6-6 0,9 25 0,-13-15 0,16 23 0,-25-12 0,10 5 0,-13-6 0,0 0 0,0-1 0,0-22 0,0-5 0,0-18 0,0 0 0,0 7 0,8 7 0,-6-10 0,13 10 0,-6-12 0,8 13 0,0 1 0,0 1 0,0 5 0,-1-6 0,1 8 0,0 0 0,5 8 0,-4 6 0,4 17 0,-12-6 0,-1 4 0,-9-13 0,0 1 0,0 5 0,-9 0 0,7 1 0,-6-9 0,8-6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12.706"/>
    </inkml:context>
    <inkml:brush xml:id="br0">
      <inkml:brushProperty name="width" value="0.05" units="cm"/>
      <inkml:brushProperty name="height" value="0.05" units="cm"/>
    </inkml:brush>
  </inkml:definitions>
  <inkml:trace contextRef="#ctx0" brushRef="#br0">229 52 24575,'0'-17'0,"-8"7"0,6-5 0,-18 13 0,5-5 0,-12 7 0,-1 13 0,5-2 0,8 16 0,-6-4 0,18 0 0,-10-1 0,13-5 0,0 0 0,0 4 0,7-10 0,3 1 0,11-12 0,2 0 0,4 0 0,0 0 0,-4 0 0,-1-7 0,-13-3 0,11-7 0,-17-1 0,9 1 0,-12 0 0,0-5 0,0 24 0,0 1 0,0 24 0,0 6 0,-9 0 0,7 12 0,-7 1 0,9 6 0,0 0 0,0-6 0,0-7 0,0-6 0,-12-10 0,-8-9 0,-5-6 0,-1-8 0,9 0 0,0 0 0,-6-13 0,0 10 0,-6-23 0,6 15 0,8-11 0,8 12 0,7 3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13.293"/>
    </inkml:context>
    <inkml:brush xml:id="br0">
      <inkml:brushProperty name="width" value="0.05" units="cm"/>
      <inkml:brushProperty name="height" value="0.05" units="cm"/>
    </inkml:brush>
  </inkml:definitions>
  <inkml:trace contextRef="#ctx0" brushRef="#br0">170 2 24575,'9'-2'0,"-1"4"0,-8 20 0,0 6 0,-9 11 0,6 14 0,-17 21 0,9-18 0,-1 1 0,-14 35-584,9-36 0,1-2 584,-6 5 0,10-6 0,-10-13 0,18-12 0,-9-5 0,13-2 0,0-3 0,0-4 0,0-6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14.147"/>
    </inkml:context>
    <inkml:brush xml:id="br0">
      <inkml:brushProperty name="width" value="0.05" units="cm"/>
      <inkml:brushProperty name="height" value="0.05" units="cm"/>
    </inkml:brush>
  </inkml:definitions>
  <inkml:trace contextRef="#ctx0" brushRef="#br0">0 525 24575,'8'9'0,"-7"6"0,14-13 0,-1-3 0,9-9 0,6-18 0,-13 7 0,10-12 0,-22 10 0,17-10 0,-19-1 0,16-5 0,-16-1 0,15 1 0,-15 0 0,16 0 0,-16 0 0,6 0 0,1 5 0,-7 6 0,6 2 0,-8 23 0,-8 0 0,6 25 0,-14 5 0,14 7 0,-16 5 0,16 0 0,-15 0 0,15 0 0,-16 0 0,16 0 0,-7 0 0,9-5 0,0 1 0,0-7 0,8-10 0,-6 2 0,22-19 0,-12 7 0,20 0 0,-10-6 0,5 6 0,1-8 0,-1 0 0,0 0 0,-4 0 0,-2 0 0,1-8 0,-4-2 0,-4-7 0,-7 7 0,-7 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43.174"/>
    </inkml:context>
    <inkml:brush xml:id="br0">
      <inkml:brushProperty name="width" value="0.1" units="cm"/>
      <inkml:brushProperty name="height" value="0.1" units="cm"/>
    </inkml:brush>
  </inkml:definitions>
  <inkml:trace contextRef="#ctx0" brushRef="#br0">1 291 24575,'54'0'0,"-16"0"0,29 0 0,-25 0 0,-1 0 0,1 0 0,-6 0 0,-7 0 0,-1 0 0,-17-13 0,2 2 0,-5-12 0,-6-3 0,14 6 0,-6-7 0,0 4 0,-2-1 0,-8-5 0,0 0 0,0 4 0,0 2 0,0 5 0,0 21 0,0 0 0,0 25 0,0-4 0,0 5 0,0 6 0,0 26 0,0-14 0,-4 10 0,-1 1 0,3 2 0,-8 27 0,10-46 0,-8-17 0,6-1 0,-6-13 0,8-2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36.301"/>
    </inkml:context>
    <inkml:brush xml:id="br0">
      <inkml:brushProperty name="width" value="0.05" units="cm"/>
      <inkml:brushProperty name="height" value="0.05" units="cm"/>
      <inkml:brushProperty name="color" value="#E71224"/>
    </inkml:brush>
  </inkml:definitions>
  <inkml:trace contextRef="#ctx0" brushRef="#br0">1 37 24575,'0'-17'0,"0"0"0,7 15 0,-5 33 0,6-3 0,-8 36 0,8-22 0,-6 1 0,6-1 0,-1-19 0,-5 2 0,6-8 0,-8-15 0,0 3 0,0-12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37.257"/>
    </inkml:context>
    <inkml:brush xml:id="br0">
      <inkml:brushProperty name="width" value="0.05" units="cm"/>
      <inkml:brushProperty name="height" value="0.05" units="cm"/>
      <inkml:brushProperty name="color" value="#E71224"/>
    </inkml:brush>
  </inkml:definitions>
  <inkml:trace contextRef="#ctx0" brushRef="#br0">1 31 24575,'12'17'0,"-9"0"0,21 1 0,-13 4 0,11-3 0,-5 2 0,6 1 0,0 2 0,6 0 0,-1-1 0,4-4 0,-3-1 0,-1 1 0,-7-2 0,-4 0 0,-7 0 0,14 1 0,-19-1 0,24 1 0,-6 7 0,-6-6 0,10-2 0,-25-17 0,5-9 0,-7-8 0,0-5 0,0-13 0,0 5 0,0-10 0,0 7 0,0 5 0,0-5 0,0 6 0,0-1 0,-7 5 0,5 2 0,-6 4 0,0-5 0,6 4 0,-14-4 0,15 5 0,-7 8 0,8 2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38.159"/>
    </inkml:context>
    <inkml:brush xml:id="br0">
      <inkml:brushProperty name="width" value="0.05" units="cm"/>
      <inkml:brushProperty name="height" value="0.05" units="cm"/>
      <inkml:brushProperty name="color" value="#E71224"/>
    </inkml:brush>
  </inkml:definitions>
  <inkml:trace contextRef="#ctx0" brushRef="#br0">150 52 24575,'0'-17'0,"0"0"0,-7 7 0,-3 3 0,-11 7 0,-2 8 0,0-6 0,9 23 0,-6-12 0,17 14 0,-16 2 0,17-9 0,-6 9 0,8-12 0,8 4 0,11-1 0,1-6 0,7-6 0,-10-8 0,0 0 0,0 0 0,-1 0 0,2-12 0,-1 9 0,-7-17 0,5 1 0,-13 0 0,13-8 0,-13 5 0,5 4 0,-7-3 0,0 4 0,0 15 0,0 16 0,0 10 0,0 11 0,0-8 0,0-4 0,8-2 0,-7-4 0,14 0 0,-5 0 0,11-8 0,-10-1 0,1-8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38.772"/>
    </inkml:context>
    <inkml:brush xml:id="br0">
      <inkml:brushProperty name="width" value="0.05" units="cm"/>
      <inkml:brushProperty name="height" value="0.05" units="cm"/>
      <inkml:brushProperty name="color" value="#E71224"/>
    </inkml:brush>
  </inkml:definitions>
  <inkml:trace contextRef="#ctx0" brushRef="#br0">211 35 24575,'-8'-17'0,"-1"7"0,-20 3 0,9 7 0,-9 7 0,12-5 0,-1 18 0,1-10 0,7 12 0,-10 3 0,9-2 0,-3 25 0,6-16 0,8 12 0,13-15 0,-10-2 0,22-3 0,-14-2 0,17-5 0,-8 5 0,4-12 0,-2 2 0,1-12 0,4 0 0,1 0 0,-1 0 0,8 0 0,-11 0 0,-2 0 0,-15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39.438"/>
    </inkml:context>
    <inkml:brush xml:id="br0">
      <inkml:brushProperty name="width" value="0.05" units="cm"/>
      <inkml:brushProperty name="height" value="0.05" units="cm"/>
      <inkml:brushProperty name="color" value="#E71224"/>
    </inkml:brush>
  </inkml:definitions>
  <inkml:trace contextRef="#ctx0" brushRef="#br0">0 2 24575,'9'-1'0,"-1"7"0,-8 17 0,0 4 0,0 5 0,0 8 0,0 6 0,0 0 0,0 5 0,9-11 0,-7 5 0,6-7 0,0-4 0,-6-6 0,6-6 0,0-13 0,-6-2 0,5-7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2.850"/>
    </inkml:context>
    <inkml:brush xml:id="br0">
      <inkml:brushProperty name="width" value="0.05" units="cm"/>
      <inkml:brushProperty name="height" value="0.05" units="cm"/>
      <inkml:brushProperty name="color" value="#E71224"/>
    </inkml:brush>
  </inkml:definitions>
  <inkml:trace contextRef="#ctx0" brushRef="#br0">241 328 24575,'-21'0'0,"-2"0"0,0 0 0,2 0 0,4 0 0,-5 8 0,-1 3 0,-5 12 0,13-5 0,-6 5 0,19-6 0,-5-1 0,-1 1 0,6 0 0,-5 0 0,15 4 0,7 3 0,3-9 0,5 6 0,-6-19 0,4 5 0,-3-7 0,4 0 0,-6 0 0,1 0 0,1-12 0,-9 1 0,11-11 0,-17 0 0,18-1 0,-19-4 0,6-6 0,0-18 0,-5 7 0,5-12 0,-8 22 0,-9-4 0,7 10 0,-6-10 0,0-3 0,5 5 0,-5 1 0,1 21 0,5-5 0,-6 33 0,8-10 0,0 34 0,9-4 0,-7 4 0,16 7 0,-16 1 0,17 6 0,-17 0 0,7 6 0,0-4 0,-6-2 0,15 5 0,-8-20 0,1 3 0,4-26 0,-13-7 0,5-7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3.441"/>
    </inkml:context>
    <inkml:brush xml:id="br0">
      <inkml:brushProperty name="width" value="0.05" units="cm"/>
      <inkml:brushProperty name="height" value="0.05" units="cm"/>
      <inkml:brushProperty name="color" value="#E71224"/>
    </inkml:brush>
  </inkml:definitions>
  <inkml:trace contextRef="#ctx0" brushRef="#br0">102 53 24575,'-7'-10'0,"5"-5"0,-13 13 0,5-5 0,-7 14 0,8 3 0,-6 6 0,13 1 0,-6 5 0,1-4 0,5 3 0,-6-4 0,8 10 0,8-15 0,-6 12 0,17-22 0,-8 6 0,11-1 0,-6-5 0,1 6 0,8-16 0,-7 6 0,7-17 0,-15 8 0,5-11 0,-13 5 0,6 0 0,-8-4 0,0-2 0,-20-8 0,7 7 0,-16-1 0,8 16 0,10 1 0,-1 8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3.921"/>
    </inkml:context>
    <inkml:brush xml:id="br0">
      <inkml:brushProperty name="width" value="0.05" units="cm"/>
      <inkml:brushProperty name="height" value="0.05" units="cm"/>
      <inkml:brushProperty name="color" value="#E71224"/>
    </inkml:brush>
  </inkml:definitions>
  <inkml:trace contextRef="#ctx0" brushRef="#br0">11 89 24575,'21'10'0,"2"-3"0,4-7 0,1 0 0,-6-8 0,-8-6 0,-6-8 0,-8-1 0,0 1 0,-8 13 0,-1 1 0,-13 8 0,4 0 0,-4 12 0,12-1 0,-10 11 0,17-5 0,-22 6 0,21 0 0,-9 5 0,13-6 0,0 0 0,0-5 0,12-8 0,-1 6 0,15-13 0,2 6 0,6-8 0,-13 0 0,-3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4.402"/>
    </inkml:context>
    <inkml:brush xml:id="br0">
      <inkml:brushProperty name="width" value="0.05" units="cm"/>
      <inkml:brushProperty name="height" value="0.05" units="cm"/>
      <inkml:brushProperty name="color" value="#E71224"/>
    </inkml:brush>
  </inkml:definitions>
  <inkml:trace contextRef="#ctx0" brushRef="#br0">157 17 24575,'-8'-9'0,"-1"1"0,-8 8 0,0 0 0,0 0 0,-1 12 0,1-9 0,-1 22 0,1-22 0,7 16 0,2-9 0,8 6 0,8-6 0,1-3 0,8 1 0,0-6 0,0 5 0,-8 1 0,11-6 0,8 26 0,-2-11 0,9 15 0,-18-11 0,-15-11 0,-8 5 0,-17-13 0,-5 6 0,1-8 0,-13 0 0,5 0 0,6 0 0,12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5.421"/>
    </inkml:context>
    <inkml:brush xml:id="br0">
      <inkml:brushProperty name="width" value="0.05" units="cm"/>
      <inkml:brushProperty name="height" value="0.05" units="cm"/>
      <inkml:brushProperty name="color" value="#E71224"/>
    </inkml:brush>
  </inkml:definitions>
  <inkml:trace contextRef="#ctx0" brushRef="#br0">0 14 24575,'8'-2'0,"6"4"0,4 20 0,5 1 0,-5 10 0,-7 1 0,11 10 0,-19 4 0,11-11 0,-14-18 0,0-38 0,0-7 0,0-13 0,-8 11 0,6 1 0,-6 4 0,8 2 0,8 11 0,-7-10 0,14 17 0,-5-21 0,7 21 0,5-17 0,1 18 0,4-6 0,1 8 0,-1 0 0,0 0 0,1 12 0,0 0 0,-5 10 0,-9-4 0,1-1 0,-13 4 0,6-3 0,-8 11 0,0-6 0,0-5 0,0-5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43.882"/>
    </inkml:context>
    <inkml:brush xml:id="br0">
      <inkml:brushProperty name="width" value="0.1" units="cm"/>
      <inkml:brushProperty name="height" value="0.1" units="cm"/>
    </inkml:brush>
  </inkml:definitions>
  <inkml:trace contextRef="#ctx0" brushRef="#br0">80 73 24575,'0'-18'0,"0"0"0,8 8 0,2-6 0,19 14 0,-9-7 0,22 9 0,-21 8 0,2 7 0,-7 10 0,-14 9 0,7-3 0,-22-1 0,-10 5 0,-26-13 0,7 14 0,-6-24 0,15 9 0,8-19 0,-1 6 0,28 1 0,2-7 0,24 7 0,14-9 0,-3 0 0,16 0 0,-14 9 0,-5-7 0,-6 7 0,-7-9 0,-5 0 0,0 0 0,-8 8 0,-10-6 0,-2 6 0,-6-8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5.887"/>
    </inkml:context>
    <inkml:brush xml:id="br0">
      <inkml:brushProperty name="width" value="0.05" units="cm"/>
      <inkml:brushProperty name="height" value="0.05" units="cm"/>
      <inkml:brushProperty name="color" value="#E71224"/>
    </inkml:brush>
  </inkml:definitions>
  <inkml:trace contextRef="#ctx0" brushRef="#br0">69 60 24575,'-17'-9'0,"7"9"0,-5 9 0,13 8 0,-5 0 0,-1 0 0,6 15 0,-5-12 0,7 12 0,0-10 0,12-12 0,-2 10 0,12-18 0,-1 5 0,2-7 0,37-13 0,-29-2 0,16-9 0,-39 2 0,-8 5 0,0 0 0,0 0 0,-8 0 0,-1 0 0,-8 0 0,-5 8 0,-1-12 0,-5 18 0,5-17 0,1 10 0,13 1 0,1 1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6.194"/>
    </inkml:context>
    <inkml:brush xml:id="br0">
      <inkml:brushProperty name="width" value="0.05" units="cm"/>
      <inkml:brushProperty name="height" value="0.05" units="cm"/>
      <inkml:brushProperty name="color" value="#E71224"/>
    </inkml:brush>
  </inkml:definitions>
  <inkml:trace contextRef="#ctx0" brushRef="#br0">1 0 24575,'17'8'0,"0"6"0,1 14 0,2 11 0,-9 14 0,8 43 0,-16-21 0,7 21 0,-10-38 0,0-12 0,0-1 0,0-6 0,9 0 0,1 7 0,1-15 0,9 3 0,-17-25 0,9-1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6.484"/>
    </inkml:context>
    <inkml:brush xml:id="br0">
      <inkml:brushProperty name="width" value="0.05" units="cm"/>
      <inkml:brushProperty name="height" value="0.05" units="cm"/>
      <inkml:brushProperty name="color" value="#E71224"/>
    </inkml:brush>
  </inkml:definitions>
  <inkml:trace contextRef="#ctx0" brushRef="#br0">0 0 24575,'33'0'0,"6"0"0,7 0 0,6 0 0,6 0 0,-27 0 0,-2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7.203"/>
    </inkml:context>
    <inkml:brush xml:id="br0">
      <inkml:brushProperty name="width" value="0.05" units="cm"/>
      <inkml:brushProperty name="height" value="0.05" units="cm"/>
      <inkml:brushProperty name="color" value="#E71224"/>
    </inkml:brush>
  </inkml:definitions>
  <inkml:trace contextRef="#ctx0" brushRef="#br0">99 1 24575,'-17'0'0,"0"12"0,7-1 0,-10 11 0,17-1 0,-18 8 0,19 4 0,-7 6 0,9-5 0,0-6 0,0-7 0,12-3 0,3-9 0,18 8 0,6-15 0,7 7 0,13-9 0,-6 0 0,-18 0 0,-12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7.619"/>
    </inkml:context>
    <inkml:brush xml:id="br0">
      <inkml:brushProperty name="width" value="0.05" units="cm"/>
      <inkml:brushProperty name="height" value="0.05" units="cm"/>
      <inkml:brushProperty name="color" value="#E71224"/>
    </inkml:brush>
  </inkml:definitions>
  <inkml:trace contextRef="#ctx0" brushRef="#br0">145 40 24575,'-7'-17'0,"-3"7"0,-12 3 0,-6 7 0,12 12 0,-14-1 0,27 11 0,-16-5 0,17 4 0,-6 5 0,8-3 0,0 2 0,8-16 0,-6 6 0,22-13 0,0 5 0,23-7 0,-9 0 0,1-8 0,-16 6 0,-9-18 0,1 9 0,-13-10 0,5-1 0,-15-8 0,7 5 0,-24 4 0,12 1 0,-14 17 0,10-9 0,0 12 0,7 0 0,3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7.958"/>
    </inkml:context>
    <inkml:brush xml:id="br0">
      <inkml:brushProperty name="width" value="0.05" units="cm"/>
      <inkml:brushProperty name="height" value="0.05" units="cm"/>
      <inkml:brushProperty name="color" value="#E71224"/>
    </inkml:brush>
  </inkml:definitions>
  <inkml:trace contextRef="#ctx0" brushRef="#br0">0 18 24575,'23'-10'0,"3"2"0,-15 20 0,18 0 0,-17 10 0,7-4 0,-3 3 0,-14 2 0,6 4 0,-8 8 0,0-6 0,7-6 0,-5-11 0,6-12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8.320"/>
    </inkml:context>
    <inkml:brush xml:id="br0">
      <inkml:brushProperty name="width" value="0.05" units="cm"/>
      <inkml:brushProperty name="height" value="0.05" units="cm"/>
      <inkml:brushProperty name="color" value="#E71224"/>
    </inkml:brush>
  </inkml:definitions>
  <inkml:trace contextRef="#ctx0" brushRef="#br0">1 126 24575,'46'-58'0,"-3"16"0,-28 26 0,5 14 0,-11-5 0,13 7 0,0 8 0,6 14 0,0-9 0,-5 20 0,-9-18 0,-6 8 0,-1-2 0,-5 4 0,6-7 0,-8 7 0,0-4 0,0-3 0,-8-4 0,6-6 0,-5-8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8.970"/>
    </inkml:context>
    <inkml:brush xml:id="br0">
      <inkml:brushProperty name="width" value="0.05" units="cm"/>
      <inkml:brushProperty name="height" value="0.05" units="cm"/>
      <inkml:brushProperty name="color" value="#E71224"/>
    </inkml:brush>
  </inkml:definitions>
  <inkml:trace contextRef="#ctx0" brushRef="#br0">1 15 24575,'7'-15'0,"3"15"0,8 15 0,-8 18 0,12 6 0,-19 7 0,11 29 0,-14-17 0,0 17 0,0-6 0,0-13 0,0 13 0,0-23 0,0-11 0,7-16 0,-5-4 0,13-13 0,-13 6 0,6-8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9.305"/>
    </inkml:context>
    <inkml:brush xml:id="br0">
      <inkml:brushProperty name="width" value="0.05" units="cm"/>
      <inkml:brushProperty name="height" value="0.05" units="cm"/>
      <inkml:brushProperty name="color" value="#E71224"/>
    </inkml:brush>
  </inkml:definitions>
  <inkml:trace contextRef="#ctx0" brushRef="#br0">0 20 24575,'39'-10'0,"-5"1"0,3 9 0,3 0 0,12 0 0,8 0 0,-11 0 0,-9 0 0,-26 0 0,-7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9.684"/>
    </inkml:context>
    <inkml:brush xml:id="br0">
      <inkml:brushProperty name="width" value="0.05" units="cm"/>
      <inkml:brushProperty name="height" value="0.05" units="cm"/>
      <inkml:brushProperty name="color" value="#E71224"/>
    </inkml:brush>
  </inkml:definitions>
  <inkml:trace contextRef="#ctx0" brushRef="#br0">0 1 24575,'3'8'0,"0"1"0,18 9 0,-3 3 0,-1 2 0,-7 4 0,12 7 0,-18-5 0,10 0 0,-14-8 0,0-24 0,0 0 0,-8-23 0,6 8 0,-7-4 0,9 5 0,0 0 0,0 0 0,0-4 0,13 10 0,-3-9 0,16 19 0,-8-7 0,8 8 0,-15 0 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44.795"/>
    </inkml:context>
    <inkml:brush xml:id="br0">
      <inkml:brushProperty name="width" value="0.1" units="cm"/>
      <inkml:brushProperty name="height" value="0.1" units="cm"/>
    </inkml:brush>
  </inkml:definitions>
  <inkml:trace contextRef="#ctx0" brushRef="#br0">220 84 24575,'0'-24'0,"0"1"0,0 5 0,-8 8 0,-10 1 0,-2 9 0,-6 8 0,8-6 0,-1 19 0,-6 10 0,4 10 0,-4 5 0,15-3 0,1-7 0,0 5 0,6 1 0,-6-1 0,9 1 0,0-6 0,0-2 0,9 4 0,-7-12 0,14 5 0,-14-13 0,14 0 0,-14 0 0,19-8 0,-4 10 0,7-8 0,-1 3 0,-5-7 0,0-8 0,0 0 0,0 0 0,8 0 0,-14-8 0,17 6 0,-26-15 0,23 15 0,-14-24 0,3 13 0,3-15 0,-16 5 0,19-3 0,-17-3 0,18-1 0,-20 6 0,20 0 0,-19-2 0,18 5 0,-19-10 0,6 11 0,-8-11 0,0 1 0,0-4 0,-13 12 0,1-4 0,-28 10 0,7 0 0,-5 3 0,5 13 0,14 8 0,4-6 0,7 6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49.863"/>
    </inkml:context>
    <inkml:brush xml:id="br0">
      <inkml:brushProperty name="width" value="0.05" units="cm"/>
      <inkml:brushProperty name="height" value="0.05" units="cm"/>
      <inkml:brushProperty name="color" value="#E71224"/>
    </inkml:brush>
  </inkml:definitions>
  <inkml:trace contextRef="#ctx0" brushRef="#br0">0 17 24575,'0'-9'0,"0"1"0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0.118"/>
    </inkml:context>
    <inkml:brush xml:id="br0">
      <inkml:brushProperty name="width" value="0.05" units="cm"/>
      <inkml:brushProperty name="height" value="0.05" units="cm"/>
      <inkml:brushProperty name="color" value="#E71224"/>
    </inkml:brush>
  </inkml:definitions>
  <inkml:trace contextRef="#ctx0" brushRef="#br0">0 0 24575,'8'31'0,"-6"11"0,6-12 0,0 10 0,-6-13 0,6-4 0,-8-2 0,0-11 0,0-3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0.475"/>
    </inkml:context>
    <inkml:brush xml:id="br0">
      <inkml:brushProperty name="width" value="0.05" units="cm"/>
      <inkml:brushProperty name="height" value="0.05" units="cm"/>
      <inkml:brushProperty name="color" value="#E71224"/>
    </inkml:brush>
  </inkml:definitions>
  <inkml:trace contextRef="#ctx0" brushRef="#br0">1 1 24575,'0'21'0,"0"7"0,0 12 0,0 12 0,0 8 0,0 29 0,0-24 0,0 11 0,0-14 0,0-24 0,0 15 0,7-37 0,-5-1 0,6-15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0.840"/>
    </inkml:context>
    <inkml:brush xml:id="br0">
      <inkml:brushProperty name="width" value="0.05" units="cm"/>
      <inkml:brushProperty name="height" value="0.05" units="cm"/>
      <inkml:brushProperty name="color" value="#E71224"/>
    </inkml:brush>
  </inkml:definitions>
  <inkml:trace contextRef="#ctx0" brushRef="#br0">18 18 24575,'8'-10'0,"6"3"0,4 14 0,3 2 0,-4 8 0,-8 0 0,11 8 0,-5-6 0,8 11 0,-8-11 0,-7 7 0,-8-8 0,0 3 0,-16 1 0,4-12 0,-64-25 0,53 8 0,-36-21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1.370"/>
    </inkml:context>
    <inkml:brush xml:id="br0">
      <inkml:brushProperty name="width" value="0.05" units="cm"/>
      <inkml:brushProperty name="height" value="0.05" units="cm"/>
      <inkml:brushProperty name="color" value="#E71224"/>
    </inkml:brush>
  </inkml:definitions>
  <inkml:trace contextRef="#ctx0" brushRef="#br0">1 10 24575,'9'17'0,"-1"0"0,-8-1 0,0 1 0,0 0 0,0 0 0,7-8 0,-5 6 0,25-13 0,-10 6 0,18-8 0,-8 0 0,0 0 0,-3-12 0,-3-7 0,-11-4 0,-2-2 0,-8 8 0,0 0 0,-8 8 0,6-11 0,-13 17 0,13 8 0,-5 19 0,14 6 0,-5-1 0,13-12 0,-13 0 0,13-8 0,-13 6 0,13-13 0,-13 5 0,5-7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1.675"/>
    </inkml:context>
    <inkml:brush xml:id="br0">
      <inkml:brushProperty name="width" value="0.05" units="cm"/>
      <inkml:brushProperty name="height" value="0.05" units="cm"/>
      <inkml:brushProperty name="color" value="#E71224"/>
    </inkml:brush>
  </inkml:definitions>
  <inkml:trace contextRef="#ctx0" brushRef="#br0">1 1 24575,'10'66'0,"8"-3"0,-15-4 0,6 0 0,-9 7 0,0-6 0,9 21 0,-7-23 0,16 28 0,-16-37 0,15 3 0,-7-8 0,0-26 0,-2 7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2.038"/>
    </inkml:context>
    <inkml:brush xml:id="br0">
      <inkml:brushProperty name="width" value="0.05" units="cm"/>
      <inkml:brushProperty name="height" value="0.05" units="cm"/>
      <inkml:brushProperty name="color" value="#E71224"/>
    </inkml:brush>
  </inkml:definitions>
  <inkml:trace contextRef="#ctx0" brushRef="#br0">0 1 24575,'34'0'0,"4"0"0,-4 0 0,5 8 0,5-5 0,2 5 0,0-8 0,-1 0 0,-11 0 0,-2 0 0,-17 0 0,-2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2.569"/>
    </inkml:context>
    <inkml:brush xml:id="br0">
      <inkml:brushProperty name="width" value="0.05" units="cm"/>
      <inkml:brushProperty name="height" value="0.05" units="cm"/>
      <inkml:brushProperty name="color" value="#E71224"/>
    </inkml:brush>
  </inkml:definitions>
  <inkml:trace contextRef="#ctx0" brushRef="#br0">2 28 24575,'26'8'0,"3"-6"0,-19 13 0,10-14 0,-6 7 0,4-8 0,8 0 0,-8 0 0,-4-12 0,-6 1 0,-8-10 0,-13 11 0,-2 3 0,-8 7 0,2 0 0,-4 15 0,6-4 0,-5 21 0,2-13 0,12 5 0,-3-6 0,13-1 0,8 0 0,1-8 0,14 11 0,0-16 0,5 17 0,4-19 0,2 14 0,12-14 0,-15 7 0,2-9 0,-16 0 0,-8-7 0,-1 5 0,-8-6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3.513"/>
    </inkml:context>
    <inkml:brush xml:id="br0">
      <inkml:brushProperty name="width" value="0.05" units="cm"/>
      <inkml:brushProperty name="height" value="0.05" units="cm"/>
      <inkml:brushProperty name="color" value="#E71224"/>
    </inkml:brush>
  </inkml:definitions>
  <inkml:trace contextRef="#ctx0" brushRef="#br0">0 35 24575,'0'-19'0,"0"4"0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3.813"/>
    </inkml:context>
    <inkml:brush xml:id="br0">
      <inkml:brushProperty name="width" value="0.05" units="cm"/>
      <inkml:brushProperty name="height" value="0.05" units="cm"/>
      <inkml:brushProperty name="color" value="#E71224"/>
    </inkml:brush>
  </inkml:definitions>
  <inkml:trace contextRef="#ctx0" brushRef="#br0">0 1 24575,'0'16'0,"8"1"0,-6 5 0,5 0 0,1 6 0,-6-1 0,6 0 0,-8 1 0,-7-6 0,5 4 0,-6-15 0,8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53.746"/>
    </inkml:context>
    <inkml:brush xml:id="br0">
      <inkml:brushProperty name="width" value="0.1" units="cm"/>
      <inkml:brushProperty name="height" value="0.1" units="cm"/>
    </inkml:brush>
  </inkml:definitions>
  <inkml:trace contextRef="#ctx0" brushRef="#br0">36 104 24575,'0'-18'0,"0"0"0,-8 8 0,6-6 0,-6 6 0,8-8 0,-8 8 0,6 10 0,-6 10 0,16 8 0,2-8 0,32-2 0,5-8 0,23 0 0,-12-6 0,1 0 0,30 4-281,-29-9 0,-1 0 281,19 8 0,-13-7 0,-27 10 0,-11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4.160"/>
    </inkml:context>
    <inkml:brush xml:id="br0">
      <inkml:brushProperty name="width" value="0.05" units="cm"/>
      <inkml:brushProperty name="height" value="0.05" units="cm"/>
      <inkml:brushProperty name="color" value="#E71224"/>
    </inkml:brush>
  </inkml:definitions>
  <inkml:trace contextRef="#ctx0" brushRef="#br0">1 1 24575,'17'19'0,"5"-1"0,-10 17 0,8 4 0,-18-14 0,5-13 0,-7-7 0,0-18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4.375"/>
    </inkml:context>
    <inkml:brush xml:id="br0">
      <inkml:brushProperty name="width" value="0.05" units="cm"/>
      <inkml:brushProperty name="height" value="0.05" units="cm"/>
      <inkml:brushProperty name="color" value="#E71224"/>
    </inkml:brush>
  </inkml:definitions>
  <inkml:trace contextRef="#ctx0" brushRef="#br0">0 0 24575,'49'12'0,"0"0"0,41 18 0,-75-11 0,0 11 0,-3-7 0,-12-8 0,0-3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5.335"/>
    </inkml:context>
    <inkml:brush xml:id="br0">
      <inkml:brushProperty name="width" value="0.05" units="cm"/>
      <inkml:brushProperty name="height" value="0.05" units="cm"/>
      <inkml:brushProperty name="color" value="#E71224"/>
    </inkml:brush>
  </inkml:definitions>
  <inkml:trace contextRef="#ctx0" brushRef="#br0">1 1 24575,'0'2'0,"8"11"0,4 26 0,9 14 0,-10 7 0,-1 13 0,-9-11 0,-2 2 0,1 23 0,1-26 0,-2-4 0,-7 8 0,6-22 0,-6-3 0,8-19 0,7-19 0,-5-9 0,14-15 0,-14-6 0,6 1 0,-8-1 0,0 6 0,0 0 0,7 5 0,-5 0 0,13 7 0,-6-5 0,8 13 0,0-5 0,0 7 0,4 0 0,2 0 0,11 14 0,12 6 0,-13 5 0,7 6 0,-31-13 0,7 4 0,-14-5 0,5-1 0,-7 1 0,0 5 0,-8-12 0,7 10 0,-7-18 0,8 5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5.883"/>
    </inkml:context>
    <inkml:brush xml:id="br0">
      <inkml:brushProperty name="width" value="0.05" units="cm"/>
      <inkml:brushProperty name="height" value="0.05" units="cm"/>
      <inkml:brushProperty name="color" value="#E71224"/>
    </inkml:brush>
  </inkml:definitions>
  <inkml:trace contextRef="#ctx0" brushRef="#br0">203 83 24575,'-9'-12'0,"-11"9"0,17-17 0,-22 18 0,10-5 0,-8 7 0,2 0 0,4 7 0,0-5 0,-1 25 0,1-14 0,7 16 0,3-12 0,7-1 0,0 1 0,12-7 0,-2 5 0,12-13 0,-1 5 0,14-7 0,-5 0 0,5-7 0,-21-3 0,6-7 0,-17-1 0,9-4 0,-12-1 0,0-4 0,0 4 0,-8 2 0,7-1 0,-15 11 0,15 17 0,-7 10 0,16 16 0,-6-4 0,6-6 0,0 5 0,-6-9 0,6 3 0,0-12 0,-6-1 0,5-8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6.276"/>
    </inkml:context>
    <inkml:brush xml:id="br0">
      <inkml:brushProperty name="width" value="0.05" units="cm"/>
      <inkml:brushProperty name="height" value="0.05" units="cm"/>
      <inkml:brushProperty name="color" value="#E71224"/>
    </inkml:brush>
  </inkml:definitions>
  <inkml:trace contextRef="#ctx0" brushRef="#br0">0 0 24575,'35'30'0,"-9"-4"0,16 11 0,-17-3 0,-10 0 0,-7 5 0,-8-5 0,0-6 0,0-26 0,0-13 0,0-12 0,0-7 0,0-4 0,0 8 0,0-8 0,0 17 0,8 7 0,1 3 0,8 7 0,0 0 0,4 0 0,-10 0 0,1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6.877"/>
    </inkml:context>
    <inkml:brush xml:id="br0">
      <inkml:brushProperty name="width" value="0.05" units="cm"/>
      <inkml:brushProperty name="height" value="0.05" units="cm"/>
      <inkml:brushProperty name="color" value="#E71224"/>
    </inkml:brush>
  </inkml:definitions>
  <inkml:trace contextRef="#ctx0" brushRef="#br0">194 506 24575,'0'-17'0,"0"0"0,-12 7 0,-18 3 0,3 7 0,-10 0 0,20 12 0,0-2 0,-1 12 0,9-5 0,-7 4 0,14-3 0,-6 8 0,8-8 0,0 4 0,7-5 0,13 1 0,-1-8 0,12-2 0,-8-8 0,4 0 0,16-12 0,-16 1 0,10-22 0,-27 3 0,-2-12 0,-8-2 0,0-3 0,-14-5 0,10-6 0,-23 4 0,23-4 0,-24 6 0,25 0 0,-20 0 0,20 11 0,-6 8 0,9 31 0,0 14 0,0 28 0,9 6 0,-6 6 0,6 6 0,-9 2 0,0 6 0,0-6 0,0-2 0,0-12 0,0-7 0,0-6 0,0-18 0,0-3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8.076"/>
    </inkml:context>
    <inkml:brush xml:id="br0">
      <inkml:brushProperty name="width" value="0.05" units="cm"/>
      <inkml:brushProperty name="height" value="0.05" units="cm"/>
      <inkml:brushProperty name="color" value="#E71224"/>
    </inkml:brush>
  </inkml:definitions>
  <inkml:trace contextRef="#ctx0" brushRef="#br0">0 10 24575,'13'-9'0,"-2"13"0,3 7 0,7 16 0,-18-5 0,18 7 0,-19-7 0,6 0 0,-8-5 0,8-8 0,-7 11 0,7-5 0,-8 12 0,0 0 0,0-4 0,0-17 0,8-12 0,-6-12 0,6-4 0,0 5 0,-7-5 0,7 0 0,-8-18 0,7 14 0,-5-8 0,13 25 0,-1 1 0,14 8 0,6 9 0,-5-7 0,6 27 0,-24-17 0,17 17 0,-25-12 0,9 1 0,-5-1 0,-5 4 0,-2-3 0,-9 4 0,-1-13 0,3-1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8.570"/>
    </inkml:context>
    <inkml:brush xml:id="br0">
      <inkml:brushProperty name="width" value="0.05" units="cm"/>
      <inkml:brushProperty name="height" value="0.05" units="cm"/>
      <inkml:brushProperty name="color" value="#E71224"/>
    </inkml:brush>
  </inkml:definitions>
  <inkml:trace contextRef="#ctx0" brushRef="#br0">10 100 24575,'27'9'0,"1"-2"0,-1-7 0,-4-12 0,-9-3 0,2-12 0,-14 4 0,-1 1 0,-10 13 0,-13 1 0,-9 29 0,5-4 0,4 18 0,1-6 0,17-2 0,-9 1 0,13-1 0,0 1 0,0-6 0,13 0 0,-3-12 0,16 6 0,2-14 0,6 6 0,5-8 0,-18 0 0,-3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9.128"/>
    </inkml:context>
    <inkml:brush xml:id="br0">
      <inkml:brushProperty name="width" value="0.05" units="cm"/>
      <inkml:brushProperty name="height" value="0.05" units="cm"/>
      <inkml:brushProperty name="color" value="#E71224"/>
    </inkml:brush>
  </inkml:definitions>
  <inkml:trace contextRef="#ctx0" brushRef="#br0">229 51 24575,'0'-17'0,"-8"0"0,-1 8 0,-13 1 0,-1 8 0,-4 0 0,0 0 0,-1 8 0,5-6 0,9 14 0,-1-14 0,13 13 0,-5-1 0,14-4 0,3 10 0,7-18 0,0 17 0,0-16 0,0 17 0,5-10 0,-4 7 0,9 6 0,-8 0 0,-4 0 0,0-9 0,-13 1 0,-7-5 0,-5-1 0,-12-1 0,0-8 0,0 0 0,-6 0 0,1 0 0,4 0 0,1 0 0,0-13 0,11 10 0,-2-10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9:59.620"/>
    </inkml:context>
    <inkml:brush xml:id="br0">
      <inkml:brushProperty name="width" value="0.05" units="cm"/>
      <inkml:brushProperty name="height" value="0.05" units="cm"/>
      <inkml:brushProperty name="color" value="#E71224"/>
    </inkml:brush>
  </inkml:definitions>
  <inkml:trace contextRef="#ctx0" brushRef="#br0">266 19 24575,'-28'-10'0,"6"2"0,0 8 0,0 8 0,4 1 0,4 9 0,-1-9 0,13 6 0,-5-1 0,19-3 0,-9 8 0,29-5 0,-19 4 0,16 4 0,3 10 0,-11-7 0,4 8 0,-17-12 0,-21-11 0,-7-3 0,-14-7 0,-11 0 0,-7 0 0,-8 0 0,23 0 0,8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54.490"/>
    </inkml:context>
    <inkml:brush xml:id="br0">
      <inkml:brushProperty name="width" value="0.1" units="cm"/>
      <inkml:brushProperty name="height" value="0.1" units="cm"/>
    </inkml:brush>
  </inkml:definitions>
  <inkml:trace contextRef="#ctx0" brushRef="#br0">19 39 24575,'0'-18'0,"-8"0"0,6 16 0,-7 4 0,9 21 0,0 6 0,0 7 0,0 12 0,0 8 0,0 8 0,12 14 0,-10 1 0,9-6 0,-11-9 0,0-22 0,0-8 0,0-9 0,0-19 0,0 0 0,0-14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09.670"/>
    </inkml:context>
    <inkml:brush xml:id="br0">
      <inkml:brushProperty name="width" value="0.05" units="cm"/>
      <inkml:brushProperty name="height" value="0.05" units="cm"/>
      <inkml:brushProperty name="color" value="#E71224"/>
    </inkml:brush>
  </inkml:definitions>
  <inkml:trace contextRef="#ctx0" brushRef="#br0">1 0 24575,'0'41'0,"9"3"0,-7-10 0,6 10 0,-8-3 0,0 3 0,0-5 0,0 0 0,0-5 0,0 6 0,0-11 0,0 1 0,8-16 0,-6-6 0,5-8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10.379"/>
    </inkml:context>
    <inkml:brush xml:id="br0">
      <inkml:brushProperty name="width" value="0.05" units="cm"/>
      <inkml:brushProperty name="height" value="0.05" units="cm"/>
      <inkml:brushProperty name="color" value="#E71224"/>
    </inkml:brush>
  </inkml:definitions>
  <inkml:trace contextRef="#ctx0" brushRef="#br0">8 39 24575,'-7'-10'0,"12"3"0,7 7 0,23-10 0,17 8 0,8-7 0,13 9 0,2 0 0,7 0 0,-14 0 0,-9 0 0,-19 0 0,-12 0 0,-2 0 0,-8 0 0,3 0 0,-4 0 0,-7 0 0,-3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10.923"/>
    </inkml:context>
    <inkml:brush xml:id="br0">
      <inkml:brushProperty name="width" value="0.05" units="cm"/>
      <inkml:brushProperty name="height" value="0.05" units="cm"/>
      <inkml:brushProperty name="color" value="#E71224"/>
    </inkml:brush>
  </inkml:definitions>
  <inkml:trace contextRef="#ctx0" brushRef="#br0">1 17 24575,'0'23'0,"0"-21"0,0-13 0,7-5 0,-5 1 0,5 15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11.386"/>
    </inkml:context>
    <inkml:brush xml:id="br0">
      <inkml:brushProperty name="width" value="0.05" units="cm"/>
      <inkml:brushProperty name="height" value="0.05" units="cm"/>
      <inkml:brushProperty name="color" value="#E71224"/>
    </inkml:brush>
  </inkml:definitions>
  <inkml:trace contextRef="#ctx0" brushRef="#br0">1 18 24575,'0'-17'0,"8"24"0,-6 2 0,7 41 0,-9-13 0,0 20 0,0 12 0,0-17 0,0 12 0,0-32 0,0-9 0,0-2 0,0 1 0,0-4 0,8-4 0,-7-7 0,7-7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12.287"/>
    </inkml:context>
    <inkml:brush xml:id="br0">
      <inkml:brushProperty name="width" value="0.05" units="cm"/>
      <inkml:brushProperty name="height" value="0.05" units="cm"/>
      <inkml:brushProperty name="color" value="#E71224"/>
    </inkml:brush>
  </inkml:definitions>
  <inkml:trace contextRef="#ctx0" brushRef="#br0">1 214 24575,'7'-9'0,"7"1"0,4 8 0,8 0 0,2 0 0,6 0 0,34 0 0,-27 0 0,17 0 0,-32 0 0,-16-7 0,10 5 0,-18-13 0,13 6 0,-13-8 0,13 0 0,-13 0 0,5 0 0,-7 0 0,0-5 0,0 4 0,0-4 0,0 5 0,0 48 0,0-11 0,0 48 0,0-16 0,0 8 0,0 0 0,0 15 0,0-24 0,0 5 0,0-23 0,0-11 0,0 5 0,8-17 0,-7-10 0,7-3 0,-8-9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17.390"/>
    </inkml:context>
    <inkml:brush xml:id="br0">
      <inkml:brushProperty name="width" value="0.05" units="cm"/>
      <inkml:brushProperty name="height" value="0.05" units="cm"/>
      <inkml:brushProperty name="color" value="#E71224"/>
    </inkml:brush>
  </inkml:definitions>
  <inkml:trace contextRef="#ctx0" brushRef="#br0">0 1 24575,'8'0'0,"-4"0"0,28 0 0,-10 0 0,6 0 0,-6 0 0,0 0 0,-1 0 0,-3 0 0,-4 0 0,-6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18.194"/>
    </inkml:context>
    <inkml:brush xml:id="br0">
      <inkml:brushProperty name="width" value="0.05" units="cm"/>
      <inkml:brushProperty name="height" value="0.05" units="cm"/>
      <inkml:brushProperty name="color" value="#E71224"/>
    </inkml:brush>
  </inkml:definitions>
  <inkml:trace contextRef="#ctx0" brushRef="#br0">1 1 24575,'26'0'0,"-6"0"0,11 0 0,-3 0 0,6 0 0,5 0 0,-6 0 0,-5 0 0,-6 0 0,-13 0 0,-1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1.410"/>
    </inkml:context>
    <inkml:brush xml:id="br0">
      <inkml:brushProperty name="width" value="0.05" units="cm"/>
      <inkml:brushProperty name="height" value="0.05" units="cm"/>
      <inkml:brushProperty name="color" value="#E71224"/>
    </inkml:brush>
  </inkml:definitions>
  <inkml:trace contextRef="#ctx0" brushRef="#br0">374 51 24575,'-7'-17'0,"-3"8"0,-7 1 0,8 1 0,-11 5 0,5-6 0,-18 8 0,9 0 0,-7 0 0,20 8 0,-13-7 0,21 14 0,-21-13 0,12 18 0,-9-17 0,11 26 0,-10-16 0,9 18 0,-3-8 0,-7 6 0,17-2 0,-17 6 0,18 1 0,-5 0 0,8-2 0,0-9 0,0-2 0,0-4 0,19 8 0,-14-6 0,32-1 0,-25-3 0,27-14 0,-15 7 0,11-8 0,-8 0 0,1 0 0,11 0 0,-13 0 0,7 0 0,-16 0 0,-7 0 0,-3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2.381"/>
    </inkml:context>
    <inkml:brush xml:id="br0">
      <inkml:brushProperty name="width" value="0.05" units="cm"/>
      <inkml:brushProperty name="height" value="0.05" units="cm"/>
      <inkml:brushProperty name="color" value="#E71224"/>
    </inkml:brush>
  </inkml:definitions>
  <inkml:trace contextRef="#ctx0" brushRef="#br0">176 68 24575,'0'-17'0,"0"0"0,-8 8 0,-6 1 0,3 1 0,-8 5 0,9-6 0,-7 8 0,8 8 0,-11-6 0,17 13 0,-17-6 0,10 13 0,1-4 0,1 3 0,0-4 0,6 0 0,-5 0 0,7 0 0,0-1 0,0 1 0,12-7 0,-9 9 0,21-16 0,-13 17 0,10-18 0,-4 5 0,0-7 0,0 0 0,-1 0 0,1-7 0,0 5 0,1-18 0,4 4 0,-3-12 0,-4 0 0,-7 5 0,-8 2 0,0 4 0,0 0 0,0 25 0,0-4 0,9 27 0,16 51 0,-3-52 0,3 41 0,-17-71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3.266"/>
    </inkml:context>
    <inkml:brush xml:id="br0">
      <inkml:brushProperty name="width" value="0.05" units="cm"/>
      <inkml:brushProperty name="height" value="0.05" units="cm"/>
      <inkml:brushProperty name="color" value="#E71224"/>
    </inkml:brush>
  </inkml:definitions>
  <inkml:trace contextRef="#ctx0" brushRef="#br0">140 17 24575,'-7'-9'0,"-3"1"0,-7 21 0,0-3 0,-1 16 0,8 2 0,-12 7 0,18 10 0,-19 2 0,21 5 0,-7 6 0,9 2 0,0 0 0,0-8 0,18-11 0,0-7 0,34 5 0,-12-13 0,3-3 0,-14-15 0,-13-8 0,1 0 0,-7-13 0,-3 10 0,-7-9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7:27.223"/>
    </inkml:context>
    <inkml:brush xml:id="br0">
      <inkml:brushProperty name="width" value="0.1" units="cm"/>
      <inkml:brushProperty name="height" value="0.1" units="cm"/>
    </inkml:brush>
  </inkml:definitions>
  <inkml:trace contextRef="#ctx0" brushRef="#br0">437 73 24575,'0'-18'0,"-8"8"0,-2-6 0,-13 14 0,4-14 0,-4 14 0,4-7 0,1 9 0,0 0 0,-8 0 0,6 0 0,-14 0 0,13 0 0,-10 9 0,7 2 0,0 0 0,9 10 0,-6-18 0,17 23 0,-22-14 0,23 11 0,-18-4 0,11 7 0,0-6 0,2 6 0,8-8 0,0 0 0,0 5 0,0 1 0,8-8 0,-6 10 0,19-23 0,-10 18 0,12-19 0,-13 14 0,11-14 0,-18 14 0,23-14 0,-15 6 0,17-8 0,-9 0 0,4 0 0,-5 0 0,0-8 0,0 6 0,0-14 0,0 6 0,-8-13 0,6-13 0,-6 9 0,0-7 0,-2 16 0,-8-1 0,0 1 0,0 0 0,0 0 0,8-8 0,-6 1 0,6-3 0,-8 5 0,0 21 0,0 17 0,0 6 0,0 15 0,0 1 0,0-9 0,8 8 0,-6-18 0,6 0 0,0-8 0,-6 11 0,14-18 0,-14 23 0,14-23 0,-14 18 0,19-19 0,-5 14 0,9-13 0,2 5 0,1 0 0,-11-6 0,-1 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55.640"/>
    </inkml:context>
    <inkml:brush xml:id="br0">
      <inkml:brushProperty name="width" value="0.1" units="cm"/>
      <inkml:brushProperty name="height" value="0.1" units="cm"/>
    </inkml:brush>
  </inkml:definitions>
  <inkml:trace contextRef="#ctx0" brushRef="#br0">430 91 24575,'0'-18'0,"0"0"0,0-1 0,-8 9 0,6-6 0,-19 14 0,2-6 0,-11 8 0,-3 0 0,9 0 0,1 0 0,5 0 0,0 0 0,-1 8 0,-4 3 0,-2 13 0,9-4 0,-12 9 0,16-4 0,-18 24 0,18-9 0,-17 41 0,16-33 0,-4 26 0,8-36 0,9 4 0,0-17 0,0-3 0,13-3 0,-10-1 0,23 1 0,-15-8 0,12 5 0,18-5 0,-6 0 0,25-2 0,-11-9 0,1 0 0,-3 0 0,-5 0 0,-6 0 0,-6 0 0,-8 0 0,-4 0 0,0-8 0,-8-2 0,-2 0 0,-8 2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3.707"/>
    </inkml:context>
    <inkml:brush xml:id="br0">
      <inkml:brushProperty name="width" value="0.05" units="cm"/>
      <inkml:brushProperty name="height" value="0.05" units="cm"/>
      <inkml:brushProperty name="color" value="#E71224"/>
    </inkml:brush>
  </inkml:definitions>
  <inkml:trace contextRef="#ctx0" brushRef="#br0">1 0 24575,'0'3'0,"8"4"0,-6 21 0,6 4 0,1 2 0,-8 33 0,0 4 0,7-17 0,-7 14 0,-2-10 0,1-49 0,0-1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3.938"/>
    </inkml:context>
    <inkml:brush xml:id="br0">
      <inkml:brushProperty name="width" value="0.05" units="cm"/>
      <inkml:brushProperty name="height" value="0.05" units="cm"/>
      <inkml:brushProperty name="color" value="#E71224"/>
    </inkml:brush>
  </inkml:definitions>
  <inkml:trace contextRef="#ctx0" brushRef="#br0">1 35 24575,'27'-10'0,"0"2"0,0 8 0,6 0 0,6 0 0,2 0 0,3 0 0,-7-7 0,-16 5 0,-6-6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4.237"/>
    </inkml:context>
    <inkml:brush xml:id="br0">
      <inkml:brushProperty name="width" value="0.05" units="cm"/>
      <inkml:brushProperty name="height" value="0.05" units="cm"/>
      <inkml:brushProperty name="color" value="#E71224"/>
    </inkml:brush>
  </inkml:definitions>
  <inkml:trace contextRef="#ctx0" brushRef="#br0">19 24 24575,'-10'-23'0,"2"43"0,8-6 0,0 41 0,0-22 0,0 6 0,0 0 0,9 23 0,-7-17 0,8 12 0,-10-29 0,7-14 0,-5 1 0,13-14 0,-13 7 0,5-8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4.620"/>
    </inkml:context>
    <inkml:brush xml:id="br0">
      <inkml:brushProperty name="width" value="0.05" units="cm"/>
      <inkml:brushProperty name="height" value="0.05" units="cm"/>
      <inkml:brushProperty name="color" value="#E71224"/>
    </inkml:brush>
  </inkml:definitions>
  <inkml:trace contextRef="#ctx0" brushRef="#br0">139 16 24575,'-21'-15'0,"2"15"0,5 11 0,-7 11 0,18-1 0,-22 3 0,22 9 0,-10 1 0,4 5 0,7-5 0,-7-1 0,17 6 0,13-7 0,-1-4 0,13-14 0,1-14 0,-8 0 0,0 0 0,-18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5.154"/>
    </inkml:context>
    <inkml:brush xml:id="br0">
      <inkml:brushProperty name="width" value="0.05" units="cm"/>
      <inkml:brushProperty name="height" value="0.05" units="cm"/>
      <inkml:brushProperty name="color" value="#E71224"/>
    </inkml:brush>
  </inkml:definitions>
  <inkml:trace contextRef="#ctx0" brushRef="#br0">100 10 24575,'-17'-4'0,"-5"3"0,11 23 0,-9 12 0,18-8 0,-15 18 0,15-15 0,-7 3 0,9-4 0,0-1 0,8 0 0,-6-4 0,14-2 0,-2-11 0,4-3 0,8-7 0,-3 0 0,4 0 0,1-13 0,0 2 0,0-12 0,-6 5 0,-8-4 0,7-2 0,-18-8 0,10-3 0,-13-4 0,0 5 0,-7 6 0,5 6 0,-18 13 0,17-6 0,-21 13 0,13-6 0,-11 20 0,12-8 0,2 8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5.784"/>
    </inkml:context>
    <inkml:brush xml:id="br0">
      <inkml:brushProperty name="width" value="0.05" units="cm"/>
      <inkml:brushProperty name="height" value="0.05" units="cm"/>
      <inkml:brushProperty name="color" value="#E71224"/>
    </inkml:brush>
  </inkml:definitions>
  <inkml:trace contextRef="#ctx0" brushRef="#br0">14 18 24575,'23'0'0,"3"0"0,-8-8 0,8 6 0,-3-5 0,4 7 0,-12 7 0,-3 7 0,-25 10 0,3-1 0,-13-9 0,21-6 0,4-8 0,15 0 0,0 0 0,0 0 0,0 0 0,-8 12 0,10-1 0,-15 11 0,20 3 0,-14-6 0,4 11 0,1-20 0,-13 10 0,-7-18 0,-5 13 0,-16-14 0,3 7 0,-10-8 0,-1 0 0,-5 0 0,5 0 0,-3 0 0,8 0 0,9 0 0,7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6.324"/>
    </inkml:context>
    <inkml:brush xml:id="br0">
      <inkml:brushProperty name="width" value="0.05" units="cm"/>
      <inkml:brushProperty name="height" value="0.05" units="cm"/>
      <inkml:brushProperty name="color" value="#E71224"/>
    </inkml:brush>
  </inkml:definitions>
  <inkml:trace contextRef="#ctx0" brushRef="#br0">0 10 24575,'3'-10'0,"0"10"0,19 2 0,1 24 0,13 0 0,-3 10 0,3 1 0,-13-9 0,-5-1 0,1 1 0,-9-1 0,11 1 0,-18-1 0,23 2 0,-23-1 0,18 29 0,-19-22 0,-2 22 0,-2-25 0,-25 3 0,15-5 0,-16-3 0,11-17 0,0 5 0,0-13 0,0 5 0,8-7 0,1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6.969"/>
    </inkml:context>
    <inkml:brush xml:id="br0">
      <inkml:brushProperty name="width" value="0.05" units="cm"/>
      <inkml:brushProperty name="height" value="0.05" units="cm"/>
      <inkml:brushProperty name="color" value="#E71224"/>
    </inkml:brush>
  </inkml:definitions>
  <inkml:trace contextRef="#ctx0" brushRef="#br0">0 51 24575,'17'0'0,"-8"-7"0,6 5 0,-13-13 0,13 13 0,-5-13 0,11 13 0,-3-6 0,4 8 0,-13 23 0,-1-10 0,-8 19 0,0-15 0,0-1 0,0 1 0,0 0 0,-8 0 0,-1 0 0,-1 4 0,-10-10 0,17 9 0,-21-19 0,13 7 0,-10-8 0,23 0 0,1 0 0,19 0 0,-5 0 0,4 0 0,-3 0 0,4 0 0,-5 7 0,0-5 0,-1 6 0,-6-8 0,-3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7.792"/>
    </inkml:context>
    <inkml:brush xml:id="br0">
      <inkml:brushProperty name="width" value="0.05" units="cm"/>
      <inkml:brushProperty name="height" value="0.05" units="cm"/>
      <inkml:brushProperty name="color" value="#E71224"/>
    </inkml:brush>
  </inkml:definitions>
  <inkml:trace contextRef="#ctx0" brushRef="#br0">1 19 24575,'15'0'0,"7"0"0,38 0 0,-1 0 0,8 0 0,-8 0 0,-1 0 0,-17-8 0,-7 6 0,-20-6 0,-7 8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8.130"/>
    </inkml:context>
    <inkml:brush xml:id="br0">
      <inkml:brushProperty name="width" value="0.05" units="cm"/>
      <inkml:brushProperty name="height" value="0.05" units="cm"/>
      <inkml:brushProperty name="color" value="#E71224"/>
    </inkml:brush>
  </inkml:definitions>
  <inkml:trace contextRef="#ctx0" brushRef="#br0">1 1 24575,'9'7'0,"7"7"0,-14 9 0,14 10 0,-14 6 0,7 7 0,-9 6 0,0-6 0,0 11 0,0-20 0,0 7 0,0-16 0,0-6 0,12-8 0,-9-6 0,9-8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56.599"/>
    </inkml:context>
    <inkml:brush xml:id="br0">
      <inkml:brushProperty name="width" value="0.1" units="cm"/>
      <inkml:brushProperty name="height" value="0.1" units="cm"/>
    </inkml:brush>
  </inkml:definitions>
  <inkml:trace contextRef="#ctx0" brushRef="#br0">243 73 24575,'0'-18'0,"-8"-1"0,-2 9 0,-8 2 0,8 0 0,-6 6 0,6-6 0,-14 17 0,0 2 0,-6 13 0,14 7 0,-11-4 0,23 6 0,-9-8 0,-1 11 0,10 0 0,-11 7 0,15 11 0,0-14 0,0 2 0,0-19 0,0-5 0,9 5 0,-7-4 0,14 4 0,-14-5 0,14 0 0,-14 0 0,19 1 0,-17-1 0,22-8 0,-15 6 0,12-14 0,-5 6 0,0-8 0,0 0 0,0 0 0,5 0 0,1-8 0,0-2 0,-1-14 0,-3-6 0,-9 4 0,6-2 0,-15 10 0,6 0 0,0-1 0,-6-4 0,6-1 0,-8-5 0,8 0 0,-5-1 0,5 1 0,-8 0 0,0 5 0,0 1 0,0-9 0,-8 11 0,6-10 0,-24 12 0,8 8 0,-18-12 0,7 20 0,4-11 0,-6 14 0,5 14 0,6 2 0,6 1 0,14-4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8.511"/>
    </inkml:context>
    <inkml:brush xml:id="br0">
      <inkml:brushProperty name="width" value="0.05" units="cm"/>
      <inkml:brushProperty name="height" value="0.05" units="cm"/>
      <inkml:brushProperty name="color" value="#E71224"/>
    </inkml:brush>
  </inkml:definitions>
  <inkml:trace contextRef="#ctx0" brushRef="#br0">0 0 24575,'8'10'0,"-6"5"0,7 26 0,0 4 0,-7 1 0,7 0 0,-9-1 0,0-6 0,0 17 0,0-18 0,0 12 0,0-35 0,0-3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9.278"/>
    </inkml:context>
    <inkml:brush xml:id="br0">
      <inkml:brushProperty name="width" value="0.05" units="cm"/>
      <inkml:brushProperty name="height" value="0.05" units="cm"/>
      <inkml:brushProperty name="color" value="#E71224"/>
    </inkml:brush>
  </inkml:definitions>
  <inkml:trace contextRef="#ctx0" brushRef="#br0">0 73 24575,'32'32'0,"-3"-2"0,-7-13 0,0 1 0,1-1 0,43 8 0,-37-13 0,32 3 0,-51-23 0,-3 14 0,-7 5 0,-7 9 0,5 6 0,-13-9 0,5-7 0,1-15 0,9-6 0,2-10 0,18-2 0,-17 0 0,23-6 0,-14 1 0,2-5 0,8-2 0,-3-7 0,7 19 0,-1-9 0,-3 29 0,-4-9 0,4 27 0,-1-4 0,-10 19 0,10-2 0,-19 6 0,6 5 0,-8 0 0,0 0 0,0 17 0,0-13 0,-8 8 0,6-18 0,-6-11 0,8 4 0,0-15 0,0 1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29.892"/>
    </inkml:context>
    <inkml:brush xml:id="br0">
      <inkml:brushProperty name="width" value="0.05" units="cm"/>
      <inkml:brushProperty name="height" value="0.05" units="cm"/>
      <inkml:brushProperty name="color" value="#E71224"/>
    </inkml:brush>
  </inkml:definitions>
  <inkml:trace contextRef="#ctx0" brushRef="#br0">350 37 24575,'-10'-12'0,"-5"1"0,6-3 0,-19 20 0,8 5 0,-8 13 0,11-8 0,-5 9 0,12-6 0,-3 6 0,13-8 0,18 1 0,-2-8 0,17-2 0,18-8 0,-21-12 0,15 2 0,-35-12 0,6 0 0,-14-3 0,6 1 0,-8 24 0,0 9 0,-9 29 0,7-4 0,-7 10 0,9 32 0,0-4 0,0 19 0,0-1 0,9-32 0,-7 5 0,7-35 0,-9-7 0,-8-12 0,-1-1 0,-25-8 0,3-9 0,-15 7 0,0-26 0,-37 8 0,21-3 0,-3 8 0,42 15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30.976"/>
    </inkml:context>
    <inkml:brush xml:id="br0">
      <inkml:brushProperty name="width" value="0.05" units="cm"/>
      <inkml:brushProperty name="height" value="0.05" units="cm"/>
      <inkml:brushProperty name="color" value="#E71224"/>
    </inkml:brush>
  </inkml:definitions>
  <inkml:trace contextRef="#ctx0" brushRef="#br0">274 1 24575,'-17'-1'0,"4"8"0,-19 17 0,7 10 0,-6 2 0,5 10 0,-5 8 0,7 13 0,-4 8 0,5 6 0,10-6 0,3-8 0,10-15 0,0-12 0,12-12 0,3-6 0,12-12 0,6 7 0,0-15 0,6 7 0,0-9 0,-17 0 0,-5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31.319"/>
    </inkml:context>
    <inkml:brush xml:id="br0">
      <inkml:brushProperty name="width" value="0.05" units="cm"/>
      <inkml:brushProperty name="height" value="0.05" units="cm"/>
      <inkml:brushProperty name="color" value="#E71224"/>
    </inkml:brush>
  </inkml:definitions>
  <inkml:trace contextRef="#ctx0" brushRef="#br0">1 4 24575,'8'-3'0,"-6"6"0,15 29 0,-15 8 0,7 35 0,-9-16 0,0 23 0,0-36 0,0-7 0,0-11 0,-8-14 0,6-6 0,-5-8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31.508"/>
    </inkml:context>
    <inkml:brush xml:id="br0">
      <inkml:brushProperty name="width" value="0.05" units="cm"/>
      <inkml:brushProperty name="height" value="0.05" units="cm"/>
      <inkml:brushProperty name="color" value="#E71224"/>
    </inkml:brush>
  </inkml:definitions>
  <inkml:trace contextRef="#ctx0" brushRef="#br0">0 35 24575,'13'-10'0,"2"3"0,17 7 0,2 0 0,11 0 0,30 0 0,-31 0 0,10-8 0,-46 6 0,-8-5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31.784"/>
    </inkml:context>
    <inkml:brush xml:id="br0">
      <inkml:brushProperty name="width" value="0.05" units="cm"/>
      <inkml:brushProperty name="height" value="0.05" units="cm"/>
      <inkml:brushProperty name="color" value="#E71224"/>
    </inkml:brush>
  </inkml:definitions>
  <inkml:trace contextRef="#ctx0" brushRef="#br0">17 13 24575,'-9'-12'0,"1"28"0,16-11 0,-6 30 0,6 15 0,-8 0 0,0 9 0,0-13 0,-8-6 0,6-15 0,-6 4 0,16-20 0,-7-2 0,7-7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32.129"/>
    </inkml:context>
    <inkml:brush xml:id="br0">
      <inkml:brushProperty name="width" value="0.05" units="cm"/>
      <inkml:brushProperty name="height" value="0.05" units="cm"/>
      <inkml:brushProperty name="color" value="#E71224"/>
    </inkml:brush>
  </inkml:definitions>
  <inkml:trace contextRef="#ctx0" brushRef="#br0">131 0 24575,'-21'0'0,"-3"13"0,8-2 0,-9 12 0,9 24 0,1-18 0,2 24 0,13-31 0,0 7 0,8-5 0,1-6 0,13 2 0,1-18 0,10 14 0,0-13 0,6 5 0,-17-8 0,-5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32.617"/>
    </inkml:context>
    <inkml:brush xml:id="br0">
      <inkml:brushProperty name="width" value="0.05" units="cm"/>
      <inkml:brushProperty name="height" value="0.05" units="cm"/>
      <inkml:brushProperty name="color" value="#E71224"/>
    </inkml:brush>
  </inkml:definitions>
  <inkml:trace contextRef="#ctx0" brushRef="#br0">159 18 24575,'-8'-10'0,"-6"3"0,4 14 0,-15 3 0,22 7 0,-21 13 0,12 0 0,-16 30 0,16-16 0,-11 13 0,33 21 0,-8-39 0,24 20 0,-3-52 0,16-7 0,-3-8 0,10 5 0,8-39 0,-28 17 0,16-30 0,-40 16 0,6-6 0,-16 4 0,-3-4 0,-8 12 0,-4 4 0,0 7 0,0 12 0,1 2 0,13 8 0,1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33.328"/>
    </inkml:context>
    <inkml:brush xml:id="br0">
      <inkml:brushProperty name="width" value="0.05" units="cm"/>
      <inkml:brushProperty name="height" value="0.05" units="cm"/>
      <inkml:brushProperty name="color" value="#E71224"/>
    </inkml:brush>
  </inkml:definitions>
  <inkml:trace contextRef="#ctx0" brushRef="#br0">108 17 24575,'17'-7'0,"0"5"0,4-6 0,14 8 0,-4 0 0,3 0 0,-12 0 0,-13 8 0,6-6 0,-13 17 0,6-1 0,-21-2 0,2 11 0,-11-24 0,5 9 0,0-4 0,0-6 0,0 5 0,15-7 0,-4-7 0,21 5 0,-5-6 0,7 8 0,-1 0 0,-6 8 0,5-6 0,-13 13 0,13-6 0,-13 8 0,12 0 0,-12 0 0,6-1 0,-1-6 0,-5 9 0,6-3 0,-8 6 0,-12-8 0,1 1 0,-15-13 0,3 6 0,-10-8 0,-1 0 0,-5 0 0,0 0 0,0-9 0,5 7 0,6-15 0,14 16 0,7-7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8:58.094"/>
    </inkml:context>
    <inkml:brush xml:id="br0">
      <inkml:brushProperty name="width" value="0.1" units="cm"/>
      <inkml:brushProperty name="height" value="0.1" units="cm"/>
    </inkml:brush>
  </inkml:definitions>
  <inkml:trace contextRef="#ctx0" brushRef="#br0">17 94 24575,'0'-18'0,"8"8"0,-6-6 0,14 14 0,-1-15 0,14 15 0,2-15 0,4 14 0,-11-5 0,-1 8 0,-5 8 0,0-6 0,0 14 0,-8-6 0,-2 13 0,-17 1 0,-2 5 0,-14 1 0,-1 0 0,-5 1 0,6-14 0,9 10 0,-5-24 0,18 23 0,-23-22 0,22 16 0,-17-18 0,19 14 0,-14-14 0,6 6 0,0 0 0,-6-6 0,22 6 0,-4-8 0,29 0 0,-5 0 0,11 0 0,4 0 0,-14 0 0,25 0 0,-24 0 0,9 0 0,-14 0 0,-5 0 0,0 0 0,0 0 0,-8 0 0,-2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34.042"/>
    </inkml:context>
    <inkml:brush xml:id="br0">
      <inkml:brushProperty name="width" value="0.05" units="cm"/>
      <inkml:brushProperty name="height" value="0.05" units="cm"/>
      <inkml:brushProperty name="color" value="#E71224"/>
    </inkml:brush>
  </inkml:definitions>
  <inkml:trace contextRef="#ctx0" brushRef="#br0">0 18 24575,'8'-10'0,"1"3"0,8 7 0,5 13 0,1-2 0,5 12 0,0 0 0,1 1 0,1 11 0,0 5 0,-4 8 0,8 15 0,-21-14 0,14 36 0,-25-27 0,7 19 0,1-19 0,-8-12 0,7-1 0,-9-11 0,8-2 0,-6-9 0,6-2 0,-8-4 0,-12-8 0,1 6 0,-10-13 0,-1 6 0,4-8 0,-4 0 0,5 0 0,8 0 0,1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34.951"/>
    </inkml:context>
    <inkml:brush xml:id="br0">
      <inkml:brushProperty name="width" value="0.05" units="cm"/>
      <inkml:brushProperty name="height" value="0.05" units="cm"/>
      <inkml:brushProperty name="color" value="#E71224"/>
    </inkml:brush>
  </inkml:definitions>
  <inkml:trace contextRef="#ctx0" brushRef="#br0">71 51 24575,'-8'10'0,"-1"-3"0,-8-7 0,7-7 0,3-3 0,7-7 0,7 8 0,7 1 0,-3 1 0,13 5 0,-14-6 0,12 8 0,-5 0 0,-8 8 0,6-6 0,-13 13 0,6-1 0,-1-4 0,-5 15 0,5-15 0,-7 12 0,0-6 0,-7 1 0,5 0 0,-13-7 0,13 5 0,-18-14 0,17 14 0,-21-13 0,21 13 0,-22-13 0,15 13 0,-12-13 0,13 13 0,-6-13 0,13 13 0,-13-13 0,20 5 0,-3-7 0,20 0 0,5 9 0,7-7 0,5 7 0,0-9 0,0 8 0,0-5 0,-5 5 0,-6-8 0,-14 0 0,-7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42.330"/>
    </inkml:context>
    <inkml:brush xml:id="br0">
      <inkml:brushProperty name="width" value="0.05" units="cm"/>
      <inkml:brushProperty name="height" value="0.05" units="cm"/>
      <inkml:brushProperty name="color" value="#E71224"/>
    </inkml:brush>
  </inkml:definitions>
  <inkml:trace contextRef="#ctx0" brushRef="#br0">34 1 24575,'-17'0'0,"8"0"0,1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42.710"/>
    </inkml:context>
    <inkml:brush xml:id="br0">
      <inkml:brushProperty name="width" value="0.05" units="cm"/>
      <inkml:brushProperty name="height" value="0.05" units="cm"/>
      <inkml:brushProperty name="color" value="#E71224"/>
    </inkml:brush>
  </inkml:definitions>
  <inkml:trace contextRef="#ctx0" brushRef="#br0">2 18 24575,'-2'7'0,"4"-5"0,19 6 0,2-8 0,4 0 0,1 0 0,-1 0 0,0 0 0,-4-8 0,-2 6 0,-11-13 0,-3 13 0,-7-5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0:43.265"/>
    </inkml:context>
    <inkml:brush xml:id="br0">
      <inkml:brushProperty name="width" value="0.05" units="cm"/>
      <inkml:brushProperty name="height" value="0.05" units="cm"/>
      <inkml:brushProperty name="color" value="#E71224"/>
    </inkml:brush>
  </inkml:definitions>
  <inkml:trace contextRef="#ctx0" brushRef="#br0">0 0 24575,'17'8'0,"5"-6"0,12 5 0,2-7 0,10 0 0,-7 0 0,-5 0 0,-7 0 0,-5 0 0,-5 0 0,-8 0 0,-1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0.005"/>
    </inkml:context>
    <inkml:brush xml:id="br0">
      <inkml:brushProperty name="width" value="0.05" units="cm"/>
      <inkml:brushProperty name="height" value="0.05" units="cm"/>
      <inkml:brushProperty name="color" value="#E71224"/>
    </inkml:brush>
  </inkml:definitions>
  <inkml:trace contextRef="#ctx0" brushRef="#br0">35 161 24575,'-9'-8'0,"1"-1"0,8-8 0,0 0 0,0 0 0,0 0 0,0 0 0,0 0 0,0 0 0,-8 7 0,7-5 0,-7 21 0,8-4 0,0 19 0,0 2 0,0 4 0,0 0 0,0 1 0,8 11 0,-6-9 0,6 5 0,-8-13 0,0-1 0,0-3 0,0-4 0,0-6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0.759"/>
    </inkml:context>
    <inkml:brush xml:id="br0">
      <inkml:brushProperty name="width" value="0.05" units="cm"/>
      <inkml:brushProperty name="height" value="0.05" units="cm"/>
      <inkml:brushProperty name="color" value="#E71224"/>
    </inkml:brush>
  </inkml:definitions>
  <inkml:trace contextRef="#ctx0" brushRef="#br0">97 10 24575,'-21'-10'0,"10"15"0,-9 13 0,11 5 0,-1 6 0,3-6 0,-1 4 0,6-4 0,-6 3 0,8-3 0,0 4 0,0-4 0,0-2 0,0-4 0,7 0 0,-5 0 0,18-8 0,-17 11 0,21-17 0,-21 17 0,26-19 0,-7 7 0,7-8 0,2 0 0,-13 0 0,5-12 0,-6 9 0,0-17 0,4 10 0,-3-7 0,-4-5 0,-6 3 0,-8-7 0,0 8 0,0-4 0,0 5 0,0 0 0,0 0 0,-8-7 0,-11 13 0,-1-17 0,-7 25 0,9-21 0,1 21 0,-1-9 0,-3 20 0,10-6 0,-1 6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1.358"/>
    </inkml:context>
    <inkml:brush xml:id="br0">
      <inkml:brushProperty name="width" value="0.05" units="cm"/>
      <inkml:brushProperty name="height" value="0.05" units="cm"/>
      <inkml:brushProperty name="color" value="#E71224"/>
    </inkml:brush>
  </inkml:definitions>
  <inkml:trace contextRef="#ctx0" brushRef="#br0">1 23 24575,'44'0'0,"9"0"0,7 0 0,6-10 0,0 7 0,0-6 0,-6 9 0,-13 0 0,-13 0 0,-28 0 0,0 0 0,-14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1.760"/>
    </inkml:context>
    <inkml:brush xml:id="br0">
      <inkml:brushProperty name="width" value="0.05" units="cm"/>
      <inkml:brushProperty name="height" value="0.05" units="cm"/>
      <inkml:brushProperty name="color" value="#E71224"/>
    </inkml:brush>
  </inkml:definitions>
  <inkml:trace contextRef="#ctx0" brushRef="#br0">1 0 24575,'0'3'0,"0"4"0,0 21 0,0 4 0,0 2 0,0 10 0,0 3 0,0-1 0,0-2 0,0-10 0,0-1 0,0-3 0,0-7 0,7-6 0,-5-10 0,6-7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2.588"/>
    </inkml:context>
    <inkml:brush xml:id="br0">
      <inkml:brushProperty name="width" value="0.05" units="cm"/>
      <inkml:brushProperty name="height" value="0.05" units="cm"/>
      <inkml:brushProperty name="color" value="#E71224"/>
    </inkml:brush>
  </inkml:definitions>
  <inkml:trace contextRef="#ctx0" brushRef="#br0">35 1 24575,'0'4'0,"-8"-4"0,6 29 0,-5-12 0,-1-8 0,6 6 0,-5-5 0,19-1 0,-2-1 0,12-8 0,-5 0 0,-1 0 0,1 0 0,0 0 0,0 0 0,0 0 0,0 0 0,4-9 0,-3 7 0,4-6 0,-5 16 0,4 2 0,-2 11 0,4 8 0,-13-5 0,-2 2 0,0-9 0,-6 0 0,5 0 0,-7 5 0,0-4 0,-7-4 0,-3 1 0,-7-14 0,-19 15 0,9-14 0,-11 6 0,12-8 0,3 0 0,0 0 0,2 0 0,4 0 0,0 0 0,0-8 0,7 7 0,3-7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0.248"/>
    </inkml:context>
    <inkml:brush xml:id="br0">
      <inkml:brushProperty name="width" value="0.1" units="cm"/>
      <inkml:brushProperty name="height" value="0.1" units="cm"/>
    </inkml:brush>
  </inkml:definitions>
  <inkml:trace contextRef="#ctx0" brushRef="#br0">0 10 24575,'0'-6'0,"0"2"0,8 7 0,-6 7 0,15 33 0,-14-1 0,6 7 0,-9 13 0,10 26 0,-7-18 0,7 18 0,-1-44 0,-7-7 0,7-14 0,-9 0 0,8-12 0,-6 2 0,6-13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3.192"/>
    </inkml:context>
    <inkml:brush xml:id="br0">
      <inkml:brushProperty name="width" value="0.05" units="cm"/>
      <inkml:brushProperty name="height" value="0.05" units="cm"/>
      <inkml:brushProperty name="color" value="#E71224"/>
    </inkml:brush>
  </inkml:definitions>
  <inkml:trace contextRef="#ctx0" brushRef="#br0">0 37 24575,'3'-9'0,"5"1"0,14 8 0,0 0 0,-1 0 0,2 0 0,10 0 0,0-9 0,6 7 0,-5-7 0,-6 9 0,-7 0 0,-4 0 0,-7 0 0,-3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5.398"/>
    </inkml:context>
    <inkml:brush xml:id="br0">
      <inkml:brushProperty name="width" value="0.05" units="cm"/>
      <inkml:brushProperty name="height" value="0.05" units="cm"/>
      <inkml:brushProperty name="color" value="#E71224"/>
    </inkml:brush>
  </inkml:definitions>
  <inkml:trace contextRef="#ctx0" brushRef="#br0">0 19 24575,'8'0'0,"1"0"0,24 0 0,-6-9 0,0 7 0,0-6 0,1 8 0,-6 0 0,0 0 0,-13 0 0,-1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5.855"/>
    </inkml:context>
    <inkml:brush xml:id="br0">
      <inkml:brushProperty name="width" value="0.05" units="cm"/>
      <inkml:brushProperty name="height" value="0.05" units="cm"/>
      <inkml:brushProperty name="color" value="#E71224"/>
    </inkml:brush>
  </inkml:definitions>
  <inkml:trace contextRef="#ctx0" brushRef="#br0">0 36 24575,'27'0'0,"1"0"0,4 0 0,2 0 0,0-8 0,-2 6 0,-9-6 0,6 0 0,-18 6 0,4-5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6.587"/>
    </inkml:context>
    <inkml:brush xml:id="br0">
      <inkml:brushProperty name="width" value="0.05" units="cm"/>
      <inkml:brushProperty name="height" value="0.05" units="cm"/>
      <inkml:brushProperty name="color" value="#E71224"/>
    </inkml:brush>
  </inkml:definitions>
  <inkml:trace contextRef="#ctx0" brushRef="#br0">1 41 24575,'0'-22'0,"0"4"0,0 21 0,8 6 0,-6 23 0,6 1 0,1 1 0,-7 10 0,6 9 0,-8-6 0,10 10 0,-8-16 0,7-2 0,-9-7 0,0 3 0,0-10 0,8-4 0,-6-21 0,5-2 0,-7-5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7.348"/>
    </inkml:context>
    <inkml:brush xml:id="br0">
      <inkml:brushProperty name="width" value="0.05" units="cm"/>
      <inkml:brushProperty name="height" value="0.05" units="cm"/>
      <inkml:brushProperty name="color" value="#E71224"/>
    </inkml:brush>
  </inkml:definitions>
  <inkml:trace contextRef="#ctx0" brushRef="#br0">42 1 24575,'0'6'0,"0"26"0,0 4 0,0 11 0,-8-25 0,6-1 0,-5-3 0,14-4 0,7-14 0,9-2 0,4-15 0,-4 15 0,-2-6 0,1 8 0,-4 0 0,3 0 0,-4 0 0,0 8 0,-8 1 0,6 1 0,-13 9 0,13-8 0,-13 10 0,5-4 0,1 0 0,-6 4 0,5 2 0,-7 0 0,-8 3 0,6-8 0,-13-4 0,13 5 0,-18-15 0,17 15 0,-21-17 0,5 13 0,-4-13 0,-6 5 0,-6-7 0,9 0 0,-8 0 0,17 0 0,8-7 0,-11 5 0,17-13 0,-9 13 0,12-6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7.992"/>
    </inkml:context>
    <inkml:brush xml:id="br0">
      <inkml:brushProperty name="width" value="0.05" units="cm"/>
      <inkml:brushProperty name="height" value="0.05" units="cm"/>
      <inkml:brushProperty name="color" value="#E71224"/>
    </inkml:brush>
  </inkml:definitions>
  <inkml:trace contextRef="#ctx0" brushRef="#br0">1 1 24575,'17'0'0,"-1"0"0,1 0 0,10 0 0,2 0 0,10 0 0,0 0 0,-10 0 0,-2 0 0,-25 0 0,3 0 0,-12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19.304"/>
    </inkml:context>
    <inkml:brush xml:id="br0">
      <inkml:brushProperty name="width" value="0.05" units="cm"/>
      <inkml:brushProperty name="height" value="0.05" units="cm"/>
      <inkml:brushProperty name="color" value="#E71224"/>
    </inkml:brush>
  </inkml:definitions>
  <inkml:trace contextRef="#ctx0" brushRef="#br0">1 12 24575,'17'0'0,"-1"0"0,-6 17 0,5 0 0,-13 15 0,6-5 0,-8 1 0,0 2 0,0-7 0,0 1 0,0-7 0,0-19 0,8-2 0,-6-22 0,18 3 0,-17-5 0,23-9 0,-10 12 0,0-5 0,8 20 0,-21-5 0,21 13 0,-13-13 0,15 13 0,-3-6 0,-8 20 0,9-1 0,-21 11 0,17 0 0,-18 1 0,6 4 0,-8-4 0,0-2 0,0-4 0,0 5 0,0-4 0,-7-4 0,5-19 0,-6-6 0,8-15 0,8 3 0,-6 1 0,14 0 0,-14 5 0,13 7 0,-13-9 0,17 16 0,-16-22 0,21 22 0,-12-21 0,14 21 0,-3-9 0,0 12 0,-9 7 0,1 3 0,-13 6 0,13 1 0,-14 0 0,7 5 0,-8 0 0,0 1 0,0-2 0,0-4 0,-8 0 0,6 0 0,-13 0 0,13-8 0,-5-1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20.010"/>
    </inkml:context>
    <inkml:brush xml:id="br0">
      <inkml:brushProperty name="width" value="0.05" units="cm"/>
      <inkml:brushProperty name="height" value="0.05" units="cm"/>
      <inkml:brushProperty name="color" value="#E71224"/>
    </inkml:brush>
  </inkml:definitions>
  <inkml:trace contextRef="#ctx0" brushRef="#br0">263 52 24575,'0'-17'0,"0"0"0,-7 7 0,-7 3 0,-4 7 0,-4 0 0,5 7 0,0 3 0,0 7 0,8-1 0,-12 7 0,18 0 0,-10 5 0,13-6 0,0 0 0,7-5 0,11 4 0,1-10 0,10 1 0,-11-12 0,4-8 0,-6 7 0,-6-19 0,9 9 0,-16-11 0,10 0 0,-13 4 0,0-4 0,7 20 0,-5 4 0,5 19 0,2 2 0,-7 9 0,15 8 0,-15 12 0,16 2 0,-15-2 0,6-7 0,-9-6 0,0-5 0,0-2 0,-8-9 0,-1-2 0,-13-11 0,-1 10 0,-5-17 0,-5 19 0,-1-20 0,-17 16 0,9-15 0,0 7 0,15-22 0,17-4 0,-6-11 0,14 12 0,-6 2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20.392"/>
    </inkml:context>
    <inkml:brush xml:id="br0">
      <inkml:brushProperty name="width" value="0.05" units="cm"/>
      <inkml:brushProperty name="height" value="0.05" units="cm"/>
      <inkml:brushProperty name="color" value="#E71224"/>
    </inkml:brush>
  </inkml:definitions>
  <inkml:trace contextRef="#ctx0" brushRef="#br0">248 1 24575,'0'39'0,"0"0"0,-10 41 0,-8-11 0,4 28 0,-17-17 0,27-5 0,-27 6 0,27-6 0,-33 7 0,21-14 0,-8 1 0,0-15 0,21-14 0,-11-11 0,6-8 0,7 1 0,-7-12 0,8 2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21.084"/>
    </inkml:context>
    <inkml:brush xml:id="br0">
      <inkml:brushProperty name="width" value="0.05" units="cm"/>
      <inkml:brushProperty name="height" value="0.05" units="cm"/>
      <inkml:brushProperty name="color" value="#E71224"/>
    </inkml:brush>
  </inkml:definitions>
  <inkml:trace contextRef="#ctx0" brushRef="#br0">0 438 24575,'0'22'0,"0"0"0,8-13 0,-6 6 0,13-13 0,-6 6 0,0-16 0,11 6 0,-17-18 0,21 9 0,-21-15 0,18-3 0,-19-10 0,21-7 0,-6-19 0,0 15 0,6-7 0,-21 23 0,15 1 0,-15 11 0,6 0 0,-8 5 0,0 0 0,0 0 0,-9 31 0,6 1 0,-20 31 0,20-1 0,-21 2 0,22 5 0,-7 0 0,9 0 0,0 0 0,0-6 0,0-7 0,8-6 0,1-11 0,9 0 0,-1-13 0,0 6 0,-1-13 0,1 5 0,5-7 0,-12-7 0,2 5 0,-12-6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0.796"/>
    </inkml:context>
    <inkml:brush xml:id="br0">
      <inkml:brushProperty name="width" value="0.1" units="cm"/>
      <inkml:brushProperty name="height" value="0.1" units="cm"/>
    </inkml:brush>
  </inkml:definitions>
  <inkml:trace contextRef="#ctx0" brushRef="#br0">11 19 24575,'-10'-18'0,"18"29"0,10 0 0,11 26 0,2 0 0,-4 0 0,6 8 0,15 19 0,-11-15 0,5 8 0,-10-26 0,-19-8 0,16-13 0,-18-2 0,13-27 0,-13 15 0,-2-15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22.621"/>
    </inkml:context>
    <inkml:brush xml:id="br0">
      <inkml:brushProperty name="width" value="0.05" units="cm"/>
      <inkml:brushProperty name="height" value="0.05" units="cm"/>
      <inkml:brushProperty name="color" value="#E71224"/>
    </inkml:brush>
  </inkml:definitions>
  <inkml:trace contextRef="#ctx0" brushRef="#br0">0 0 24575,'0'34'0,"0"4"0,0 1 0,0 14 0,10 6 0,-8 8 0,8-8 0,-1 0 0,-6-8 0,6 1 0,0-6 0,-7-6 0,6-8 0,0-4 0,2-13 0,0-15 0,-3-3 0,-7-10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23.326"/>
    </inkml:context>
    <inkml:brush xml:id="br0">
      <inkml:brushProperty name="width" value="0.05" units="cm"/>
      <inkml:brushProperty name="height" value="0.05" units="cm"/>
      <inkml:brushProperty name="color" value="#E71224"/>
    </inkml:brush>
  </inkml:definitions>
  <inkml:trace contextRef="#ctx0" brushRef="#br0">0 127 24575,'8'-17'0,"6"8"0,14 1 0,11-1 0,14 7 0,6-22 0,14 20 0,-5-20 0,-1 21 0,-15-7 0,-12 10 0,-12 0 0,-7 0 0,-4 0 0,0 0 0,0-7 0,4 5 0,-10-6 0,1 8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23.696"/>
    </inkml:context>
    <inkml:brush xml:id="br0">
      <inkml:brushProperty name="width" value="0.05" units="cm"/>
      <inkml:brushProperty name="height" value="0.05" units="cm"/>
      <inkml:brushProperty name="color" value="#E71224"/>
    </inkml:brush>
  </inkml:definitions>
  <inkml:trace contextRef="#ctx0" brushRef="#br0">0 18 24575,'8'9'0,"-6"-9"0,5-9 0,-7-1 0,0 3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24.102"/>
    </inkml:context>
    <inkml:brush xml:id="br0">
      <inkml:brushProperty name="width" value="0.05" units="cm"/>
      <inkml:brushProperty name="height" value="0.05" units="cm"/>
      <inkml:brushProperty name="color" value="#E71224"/>
    </inkml:brush>
  </inkml:definitions>
  <inkml:trace contextRef="#ctx0" brushRef="#br0">0 0 24575,'17'28'0,"-13"-9"0,22 62 0,-24-30 0,6 18 0,-8-23 0,0-7 0,0-6 0,0-11 0,0 0 0,0-5 0,8 0 0,-6-8 0,5-1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24.352"/>
    </inkml:context>
    <inkml:brush xml:id="br0">
      <inkml:brushProperty name="width" value="0.05" units="cm"/>
      <inkml:brushProperty name="height" value="0.05" units="cm"/>
      <inkml:brushProperty name="color" value="#E71224"/>
    </inkml:brush>
  </inkml:definitions>
  <inkml:trace contextRef="#ctx0" brushRef="#br0">0 53 24575,'34'0'0,"-2"0"0,-4 0 0,11 0 0,-9 0 0,5-8 0,-13 6 0,-1-13 0,2 13 0,-8-14 0,-3 14 0,-12-5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24.676"/>
    </inkml:context>
    <inkml:brush xml:id="br0">
      <inkml:brushProperty name="width" value="0.05" units="cm"/>
      <inkml:brushProperty name="height" value="0.05" units="cm"/>
      <inkml:brushProperty name="color" value="#E71224"/>
    </inkml:brush>
  </inkml:definitions>
  <inkml:trace contextRef="#ctx0" brushRef="#br0">17 32 24575,'-9'-26'0,"1"21"0,8 12 0,8 21 0,-6 4 0,16 7 0,-16 8 0,16 4 0,-15 1 0,15 17 0,-7-18 0,0 6 0,-2-29 0,-9-7 0,0-12 0,0-1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31.090"/>
    </inkml:context>
    <inkml:brush xml:id="br0">
      <inkml:brushProperty name="width" value="0.05" units="cm"/>
      <inkml:brushProperty name="height" value="0.05" units="cm"/>
    </inkml:brush>
  </inkml:definitions>
  <inkml:trace contextRef="#ctx0" brushRef="#br0">52 17 24575,'-17'-9'0,"0"1"0,7 8 0,3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31.652"/>
    </inkml:context>
    <inkml:brush xml:id="br0">
      <inkml:brushProperty name="width" value="0.05" units="cm"/>
      <inkml:brushProperty name="height" value="0.05" units="cm"/>
    </inkml:brush>
  </inkml:definitions>
  <inkml:trace contextRef="#ctx0" brushRef="#br0">45 85 24575,'0'-17'0,"0"0"0,0 0 0,0 0 0,0 0 0,-9 31 0,6 7 0,-6 38 0,3 1 0,2 5 0,1 32-513,-2-26 0,0 0 513,5 26 0,0-6 0,0 0 0,0-8-68,0-3 68,9-19 0,-7 16 0,15-33 0,-15 5 0,7-21 1022,-2-6-1022,-5 0 72,25-37-72,-13-1 0,7-13 0,-12 11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40.272"/>
    </inkml:context>
    <inkml:brush xml:id="br0">
      <inkml:brushProperty name="width" value="0.05" units="cm"/>
      <inkml:brushProperty name="height" value="0.05" units="cm"/>
    </inkml:brush>
  </inkml:definitions>
  <inkml:trace contextRef="#ctx0" brushRef="#br0">55 367 24575,'-9'-8'0,"13"7"0,7-7 0,10 8 0,-4 0 0,0 0 0,0 0 0,0 0 0,0 0 0,0 0 0,-1 0 0,1-8 0,8 7 0,-7-7 0,7 8 0,-8 0 0,0 0 0,-1 0 0,9-8 0,-7 7 0,7-7 0,-4 8 0,2 0 0,0 0 0,-2 0 0,-4 0 0,0-8 0,0 7 0,7-7 0,-1 8 0,8-8 0,-4 6 0,0-6 0,-4 8 0,-2 0 0,1-8 0,-4 6 0,3-6 0,-4 8 0,0 0 0,12 0 0,-9 0 0,14 0 0,-16 0 0,3 0 0,6 0 0,-8 0 0,8 0 0,-10 0 0,0 0 0,-1 0 0,1 0 0,15 0 0,-11 0 0,18 0 0,-20 0 0,10 0 0,-6 0 0,7-8 0,-7 6 0,1-5 0,-7 7 0,0 0 0,0 0 0,0 0 0,0 0 0,0 0 0,-1 0 0,1 0 0,0 0 0,0 0 0,0 0 0,0 0 0,0 0 0,17 0 0,-13 0 0,13 0 0,-12 0 0,-4 0 0,3 0 0,4-8 0,-2 6 0,7-5 0,-7 7 0,3 0 0,-8 0 0,3 0 0,-4-8 0,0 6 0,0-5 0,0 7 0,0 0 0,0 0 0,0 0 0,-1 0 0,1 0 0,-7-8 0,5 6 0,-1-5 0,8 7 0,1 0 0,-2-8 0,-4 6 0,0-5 0,0 7 0,0 0 0,0 0 0,0 0 0,7 0 0,-5-8 0,5 6 0,-7-5 0,4 7 0,2 0 0,4-9 0,1 7 0,-1-6 0,0 8 0,1 0 0,-1 0 0,-5-7 0,5 5 0,-5-6 0,1 8 0,3 0 0,-3 0 0,4 0 0,0 0 0,1 0 0,-1 0 0,0-8 0,13 6 0,-15-6 0,9 1 0,-17 5 0,0-6 0,4 0 0,-3 6 0,4-6 0,-6 8 0,1 0 0,0 0 0,5-8 0,-4 6 0,8-6 0,-4 8 0,1 0 0,3-8 0,-3 6 0,0-7 0,-2 9 0,-4-7 0,0 5 0,0-6 0,4 8 0,-3 0 0,4 0 0,-1-8 0,2 6 0,4-6 0,0 8 0,8 0 0,-10 0 0,4 0 0,-12 0 0,-1 0 0,1 0 0,0 0 0,0 0 0,7 0 0,-5 0 0,6 0 0,-9 0 0,1 0 0,0 0 0,12 0 0,-4 0 0,15 0 0,-12 8 0,24-6 0,-24 6 0,13-8 0,-24 0 0,4 0 0,-3 0 0,14 0 0,-13 0 0,8 0 0,-10 8 0,4-6 0,2 5 0,4 1 0,0-6 0,1 6 0,-6-8 0,0 0 0,-5 0 0,-1 0 0,13 0 0,-9 0 0,14 0 0,-16 0 0,8 0 0,-8 0 0,4 0 0,-6 0 0,6 0 0,-4 0 0,4 0 0,-1 0 0,-3 0 0,4 0 0,2 0 0,-5 0 0,5 0 0,-7 0 0,-8 8 0,6-6 0,-5 5 0,6-7 0,1 0 0,5 0 0,-4 0 0,3 0 0,1 0 0,-4 0 0,3 0 0,-4 0 0,0 0 0,0 0 0,4 0 0,-2 0 0,7-8 0,-8 6 0,3-6 0,-4 8 0,5 0 0,-4 0 0,3 0 0,1 0 0,-4 0 0,3 0 0,1 0 0,-4-8 0,3 7 0,-4-7 0,0 8 0,0 0 0,0 0 0,-1 0 0,6 0 0,-4 0 0,3 0 0,-4 0 0,0 0 0,0 0 0,0 0 0,0 0 0,4 0 0,-3 0 0,16 0 0,-14 0 0,9 0 0,-12 0 0,0 0 0,-1 0 0,6 0 0,1 0 0,-1 0 0,10 0 0,-13 0 0,8 0 0,-6 0 0,14 0 0,-10 0 0,9 7 0,0-5 0,-9 6 0,15-8 0,-18 0 0,0 0 0,-5 0 0,0 0 0,0 0 0,-1 0 0,23 0 0,-7 0 0,20 0 0,-14 0 0,-4 8 0,16-6 0,-6 6 0,3-8 0,-12 0 0,-13 0 0,-1 0 0,-3 0 0,4 0 0,10 0 0,-7 0 0,14 8 0,-12-6 0,0 6 0,0 0 0,8-6 0,-10 6 0,4-8 0,-12 0 0,4 8 0,-3-6 0,8 6 0,2-8 0,1 0 0,-1 0 0,-14 8 0,5-6 0,2 5 0,2-7 0,4 0 0,-5 0 0,-4 0 0,3 0 0,1 8 0,-4-6 0,3 6 0,13 0 0,9-6 0,2 13 0,-1-13 0,-16 6 0,-6-8 0,19 0 0,-26 8 0,12 6 0,-27 4 0,-8 8 0,6-8 0,-7 3 0,2-4 0,5 5 0,-5 0 0,7 6 0,0 4 0,0 8 0,0 0 0,0 5 0,0-6 0,0-6 0,0 5 0,0-4 0,0 0 0,0-2 0,0 13 0,0-14 0,0 14 0,0-23 0,-9 5 0,7-9 0,-6 11 0,8-6 0,-7-5 0,5 6 0,-6-9 0,1 1 0,5 8 0,-6-9 0,8 8 0,0-2 0,0-4 0,0 0 0,0 0 0,-7-8 0,-3-1 0,-7-8 0,-4 0 0,3 0 0,-9 0 0,9 0 0,-3 0 0,-1 0 0,-6 0 0,4 0 0,-8 0 0,10 0 0,-11 0 0,-1 0 0,-5 0 0,5 0 0,2 0 0,-1 0 0,4-8 0,-33 6 0,27-7 0,-39 9 0,42 0 0,-18 0 0,16 0 0,1 0 0,-5 0 0,4 0 0,-11 0 0,-13 0 0,9 9 0,-2-7 0,18 7 0,1-9 0,-2 9 0,0-7 0,1 6 0,6-8 0,0 0 0,-13 8 0,9-6 0,-8 6 0,11-8 0,1 9 0,0-7 0,-4 6 0,3-8 0,2 0 0,0 0 0,3 0 0,-4 0 0,0 8 0,-1-6 0,1 6 0,-1-8 0,1 0 0,0 8 0,-13-6 0,10 6 0,-10-8 0,17 7 0,-6-5 0,6 6 0,-8-8 0,8 0 0,-3 0 0,3 0 0,-4 0 0,0 0 0,-1 0 0,1 0 0,-8-8 0,10 6 0,-9-7 0,16 9 0,-3 0 0,4 0 0,0 0 0,-5 0 0,4 0 0,-8 8 0,3-6 0,-17 7 0,10-9 0,-22 8 0,21-6 0,-3 6 0,12-8 0,5 0 0,0 7 0,-5-5 0,4 5 0,-11-7 0,5 0 0,-6 0 0,3 0 0,-1 0 0,1 9 0,-1-7 0,1 6 0,4-8 0,-3 0 0,8 0 0,-4 0 0,5 0 0,-4 0 0,-2 0 0,-5 0 0,1 0 0,-3 0 0,6 0 0,0 0 0,7 0 0,0 0 0,0 0 0,0 0 0,0 0 0,-8 0 0,6 0 0,-5 0 0,7 0 0,0 7 0,0-5 0,0 5 0,0-7 0,-8 0 0,6 0 0,-5 0 0,7 0 0,0 0 0,0 0 0,0 0 0,-5 0 0,-1 0 0,-4 0 0,4 0 0,2 0 0,-4 0 0,6 0 0,-5 0 0,7 0 0,0 0 0,0-7 0,0 5 0,0-6 0,0 8 0,-10 0 0,8 0 0,-13 0 0,21 8 0,-13-6 0,14 5 0,-12-7 0,5 0 0,-5 0 0,0 0 0,-1 0 0,-4 0 0,9 0 0,-3 0 0,-1 0 0,4 0 0,-4 0 0,5 0 0,-4 0 0,3 0 0,-9 0 0,5 0 0,-11 0 0,4 0 0,1 0 0,2 0 0,8 0 0,-4 0 0,1 0 0,2 8 0,-7-6 0,8 5 0,-8-7 0,-2 0 0,11 8 0,-12-6 0,14 5 0,-8-7 0,1 0 0,5 8 0,0-7 0,-4 7 0,10-1 0,-9-5 0,11 6 0,-13-8 0,-1 8 0,-9-6 0,8 6 0,-3-8 0,5 0 0,4 7 0,-13-5 0,11 6 0,-7-8 0,10 0 0,0 0 0,-9 0 0,6 0 0,-14 0 0,23 7 0,-12-5 0,13 6 0,-7-8 0,0 0 0,-4 8 0,3-6 0,-4 6 0,5-8 0,-5 0 0,4 0 0,4 7 0,-1-5 0,6 6 0,-8-8 0,-5 8 0,-1-6 0,1 6 0,7-1 0,-9-5 0,1 19 0,-7-17 0,2 10 0,11-14 0,0 0 0,0 0 0,-4 0 0,-2 0 0,-5 0 0,6 0 0,-5 0 0,5 0 0,-6 0 0,13 7 0,-15-5 0,19 6 0,-16-8 0,2 0 0,6 0 0,-5 0 0,7 0 0,0 0 0,0 0 0,0 0 0,-5 0 0,-4 0 0,3 0 0,-2 0 0,8 0 0,0 0 0,-4 0 0,-7 0 0,-1 0 0,1 7 0,7-5 0,-6 5 0,7-7 0,-11 0 0,3 0 0,4 8 0,-8-6 0,14 5 0,-3-7 0,-1 8 0,-4-6 0,3 6 0,-6-8 0,6 0 0,0 0 0,1 8 0,5-6 0,0 5 0,8 1 0,-11-6 0,10 5 0,-12 1 0,5-6 0,0 5 0,-5-7 0,0 0 0,-1 0 0,1 0 0,5 8 0,-4-7 0,3 7 0,-4-8 0,5 0 0,0 0 0,0 0 0,0 0 0,0 7 0,0-5 0,0 6 0,0-8 0,0 0 0,0 0 0,0 0 0,0 0 0,0 0 0,0 0 0,0 0 0,0 0 0,0 0 0,0 0 0,8-8 0,-6 6 0,5-5 0,-7 7 0,8-8 0,-6-1 0,13-8 0,-13 7 0,13-5 0,-6 6 0,8-8 0,0-5 0,0-1 0,0 1 0,0 0 0,0 5 0,0-5 0,0 0 0,0-6 0,8 5 0,-6 2 0,5 4 0,1 7 0,-7-5 0,7 6 0,-8-8 0,7 7 0,-5 20 0,6 7 0,0 15 0,-6-5 0,6-11 0,-8-4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48.685"/>
    </inkml:context>
    <inkml:brush xml:id="br0">
      <inkml:brushProperty name="width" value="0.05" units="cm"/>
      <inkml:brushProperty name="height" value="0.05" units="cm"/>
    </inkml:brush>
  </inkml:definitions>
  <inkml:trace contextRef="#ctx0" brushRef="#br0">18 8 24575,'-10'-7'0,"3"12"0,7-3 0,0 20 0,0 0 0,0 6 0,0 4 0,0 19 0,0 21 0,0-8 0,0-2 0,0-14 0,0-22 0,0 3 0,0-21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1.344"/>
    </inkml:context>
    <inkml:brush xml:id="br0">
      <inkml:brushProperty name="width" value="0.1" units="cm"/>
      <inkml:brushProperty name="height" value="0.1" units="cm"/>
    </inkml:brush>
  </inkml:definitions>
  <inkml:trace contextRef="#ctx0" brushRef="#br0">186 211 24575,'-13'6'0,"10"-2"0,-29 24 0,20-9 0,-17 0 0,6-1 0,4 0 0,-10 7 0,17-22 0,-2 1 0,14-27 0,0-1 0,15-12 0,-2-1 0,20-5 0,2-1 0,-13 2 0,42-31 0,-53 54 0,12 8 0,-5 1 0,-8 22 0,11-9 0,-18 27 0,19-13 0,-20 16 0,7 1 0,-9 7 0,0 7 0,0 6 0,0 8 0,0 0 0,0 1 0,0-8 0,0-14 0,0 1 0,0-17 0,0-3 0,0-15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49.221"/>
    </inkml:context>
    <inkml:brush xml:id="br0">
      <inkml:brushProperty name="width" value="0.05" units="cm"/>
      <inkml:brushProperty name="height" value="0.05" units="cm"/>
    </inkml:brush>
  </inkml:definitions>
  <inkml:trace contextRef="#ctx0" brushRef="#br0">1 253 24575,'0'-17'0,"0"0"0,0 0 0,0 0 0,0 0 0,0 0 0,0-7 0,0 5 0,7-6 0,8 3 0,8 3 0,5 4 0,-1-1 0,1 14 0,-6-6 0,0 8 0,-1 0 0,10 0 0,-7 7 0,5-5 0,-20 18 0,11-17 0,-17 26 0,17-17 0,-18 15 0,13-6 0,-13 2 0,6 4 0,-8 11 0,0-8 0,-7-5 0,-3-5 0,-7-18 0,0 5 0,-4-7 0,-2 0 0,0 0 0,1-7 0,5 5 0,0-13 0,8 5 0,1 1 0,8 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49.589"/>
    </inkml:context>
    <inkml:brush xml:id="br0">
      <inkml:brushProperty name="width" value="0.05" units="cm"/>
      <inkml:brushProperty name="height" value="0.05" units="cm"/>
    </inkml:brush>
  </inkml:definitions>
  <inkml:trace contextRef="#ctx0" brushRef="#br0">0 27 24575,'0'-15'0,"0"3"0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49.986"/>
    </inkml:context>
    <inkml:brush xml:id="br0">
      <inkml:brushProperty name="width" value="0.05" units="cm"/>
      <inkml:brushProperty name="height" value="0.05" units="cm"/>
    </inkml:brush>
  </inkml:definitions>
  <inkml:trace contextRef="#ctx0" brushRef="#br0">0 1 24575,'8'3'0,"-5"4"0,13 21 0,-14 4 0,6 8 0,-8 6 0,0 5 0,0 1 0,0 0 0,0-11 0,0-3 0,0-15 0,0-2 0,0-11 0,0-3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0.243"/>
    </inkml:context>
    <inkml:brush xml:id="br0">
      <inkml:brushProperty name="width" value="0.05" units="cm"/>
      <inkml:brushProperty name="height" value="0.05" units="cm"/>
    </inkml:brush>
  </inkml:definitions>
  <inkml:trace contextRef="#ctx0" brushRef="#br0">1 115 24575,'56'-9'0,"0"0"0,1-8 0,8 11 0,-3 2 0,-23-5 0,-30 2 0,-1-7 0,-8-4 0,0 4 0,0 6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0.512"/>
    </inkml:context>
    <inkml:brush xml:id="br0">
      <inkml:brushProperty name="width" value="0.05" units="cm"/>
      <inkml:brushProperty name="height" value="0.05" units="cm"/>
    </inkml:brush>
  </inkml:definitions>
  <inkml:trace contextRef="#ctx0" brushRef="#br0">1 0 24575,'0'93'0,"0"-3"0,0-16 0,0 1 0,0 9 0,0-76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1.044"/>
    </inkml:context>
    <inkml:brush xml:id="br0">
      <inkml:brushProperty name="width" value="0.05" units="cm"/>
      <inkml:brushProperty name="height" value="0.05" units="cm"/>
    </inkml:brush>
  </inkml:definitions>
  <inkml:trace contextRef="#ctx0" brushRef="#br0">1 19 24575,'36'0'0,"-1"0"0,-7 0 0,-1 0 0,0-8 0,-4 6 0,-9-6 0,-7 8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1.419"/>
    </inkml:context>
    <inkml:brush xml:id="br0">
      <inkml:brushProperty name="width" value="0.05" units="cm"/>
      <inkml:brushProperty name="height" value="0.05" units="cm"/>
    </inkml:brush>
  </inkml:definitions>
  <inkml:trace contextRef="#ctx0" brushRef="#br0">1 1 24575,'33'0'0,"0"0"0,-6 0 0,0 0 0,-4 0 0,-1 0 0,-6 0 0,1 0 0,-7 0 0,-3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4.396"/>
    </inkml:context>
    <inkml:brush xml:id="br0">
      <inkml:brushProperty name="width" value="0.05" units="cm"/>
      <inkml:brushProperty name="height" value="0.05" units="cm"/>
    </inkml:brush>
  </inkml:definitions>
  <inkml:trace contextRef="#ctx0" brushRef="#br0">1 45 24575,'0'-23'0,"0"1"0,0 30 0,0 6 0,0 31 0,10 8 0,-8 0 0,8 5 0,-10 0 0,0 2 0,0 0 0,0-8 0,0-7 0,0-16 0,0-2 0,0-10 0,7-8 0,-5-9 0,6-2 0,-8-5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5.071"/>
    </inkml:context>
    <inkml:brush xml:id="br0">
      <inkml:brushProperty name="width" value="0.05" units="cm"/>
      <inkml:brushProperty name="height" value="0.05" units="cm"/>
    </inkml:brush>
  </inkml:definitions>
  <inkml:trace contextRef="#ctx0" brushRef="#br0">1 2 24575,'12'-2'0,"-1"9"0,11 15 0,1 6 0,2 6 0,5-3 0,0 3 0,-2-9 0,0-2 0,0-5 0,-1-8 0,-5 5 0,0-13 0,-5 6 0,0-8 0,0 0 0,-8 0 0,-2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5.671"/>
    </inkml:context>
    <inkml:brush xml:id="br0">
      <inkml:brushProperty name="width" value="0.05" units="cm"/>
      <inkml:brushProperty name="height" value="0.05" units="cm"/>
    </inkml:brush>
  </inkml:definitions>
  <inkml:trace contextRef="#ctx0" brushRef="#br0">252 89 24575,'-39'62'0,"-1"0"0,-6 9 0,3-13 0,13-30 0,-7 23 0,22-48 0,13 2 0,2-15 0,10-11 0,8-2 0,1-10 0,-1 0 0,2-7 0,-1 1 0,1 0 0,15-26 0,-8 28 0,0-17 0,-8 44 0,-17-5 0,13 13 0,-5-5 0,-1 14 0,11 8 0,-16 13 0,9 7 0,-13 4 0,8-6 0,-6 5 0,6-4 0,-8 11 0,0 1 0,0 6 0,0-1 0,8 8 0,-6-22 0,6 2 0,-1-22 0,-5-15 0,6 4 0,-8-14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2.414"/>
    </inkml:context>
    <inkml:brush xml:id="br0">
      <inkml:brushProperty name="width" value="0.1" units="cm"/>
      <inkml:brushProperty name="height" value="0.1" units="cm"/>
    </inkml:brush>
  </inkml:definitions>
  <inkml:trace contextRef="#ctx0" brushRef="#br0">277 110 24575,'0'-18'0,"0"-9"0,-9 7 0,-1-6 0,-18 16 0,7 2 0,-16 8 0,17 0 0,-6 0 0,3 0 0,-1 13 0,8 9 0,-10 4 0,22 7 0,-17-8 0,18 36 0,-5-24 0,8 19 0,13-41 0,-1 6 0,27-10 0,-17 4 0,43-15 0,-34-2 0,19-15 0,-27 15 0,-13-25 0,11-4 0,-17-13 0,19-6 0,-21 14 0,7 1 0,-9 11 0,0 1 0,0 5 0,0 20 0,-8 7 0,6 20 0,-7 5 0,9 15 0,0 3 0,0 3 0,0 28 0,5-24 0,0 1 0,-2 29 0,7-21 0,0 6 0,-8-11 0,-1-28 0,-3 9 0,-14-34 0,6-2 0,-8-8 0,-18 0 0,8 0 0,-9 0 0,14-8 0,5-3 0,8-7 0,10 0 0,23 0 0,-2 8 0,10 2 0,-21 8 0,-2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6.460"/>
    </inkml:context>
    <inkml:brush xml:id="br0">
      <inkml:brushProperty name="width" value="0.05" units="cm"/>
      <inkml:brushProperty name="height" value="0.05" units="cm"/>
    </inkml:brush>
  </inkml:definitions>
  <inkml:trace contextRef="#ctx0" brushRef="#br0">201 79 24575,'0'-22'0,"0"4"0,0-4 0,-7 13 0,-3 1 0,-11 8 0,-5 8 0,2 1 0,0 8 0,14 5 0,-10 1 0,17 5 0,-10 0 0,13-6 0,0 7 0,7-10 0,12-2 0,5-10 0,9-7 0,-6 0 0,8-8 0,-10-11 0,-3-1 0,0-12 0,-19 9 0,10-5 0,-13 5 0,0 1 0,0 30 0,0 1 0,0 29 0,0-5 0,0 12 0,0 1 0,0 6 0,0 29 0,0-22 0,0 17 0,0-31 0,0-12 0,-12-4 0,1-15 0,-11 6 0,0-17 0,-1 9 0,-10-12 0,-1 0 0,-13-18 0,15 1 0,4-22 0,19 22 0,9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6.971"/>
    </inkml:context>
    <inkml:brush xml:id="br0">
      <inkml:brushProperty name="width" value="0.05" units="cm"/>
      <inkml:brushProperty name="height" value="0.05" units="cm"/>
    </inkml:brush>
  </inkml:definitions>
  <inkml:trace contextRef="#ctx0" brushRef="#br0">215 51 24575,'0'-17'0,"0"0"0,-12 8 0,-16 1 0,2 15 0,-9 3 0,18 11 0,-1 7 0,-1 6 0,-1 5 0,9 0 0,-6 0 0,15 5 0,-7 14 0,17-14 0,1 1 0,13-23 0,1-12 0,10-2 0,0-8 0,12 0 0,1 0 0,29-19 0,-23 6 0,11-21 0,-28 4 0,-19 12 0,-2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7.256"/>
    </inkml:context>
    <inkml:brush xml:id="br0">
      <inkml:brushProperty name="width" value="0.05" units="cm"/>
      <inkml:brushProperty name="height" value="0.05" units="cm"/>
    </inkml:brush>
  </inkml:definitions>
  <inkml:trace contextRef="#ctx0" brushRef="#br0">0 51 24575,'0'-35'0,"0"26"0,0 3 0,0 34 0,0 11 0,0 14 0,0 0 0,0 5 0,0-6 0,0 0 0,0 34 0,0-36 0,0 30 0,0-55 0,0-4 0,0-13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7.809"/>
    </inkml:context>
    <inkml:brush xml:id="br0">
      <inkml:brushProperty name="width" value="0.05" units="cm"/>
      <inkml:brushProperty name="height" value="0.05" units="cm"/>
    </inkml:brush>
  </inkml:definitions>
  <inkml:trace contextRef="#ctx0" brushRef="#br0">0 91 24575,'53'-39'0,"-13"12"0,-13 12 0,-10 13 0,0-5 0,-8 14 0,7 12 0,-13 5 0,5 9 0,-16-6 0,6 0 0,-19 2 0,18-7 0,-22 1 0,21-6 0,-20 1 0,-2 7 0,9-6 0,17-2 0,18-10 0,20-7 0,-6 0 0,2 0 0,5 0 0,-5 0 0,-2 0 0,-9 0 0,-1 0 0,-13 0 0,-2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9.327"/>
    </inkml:context>
    <inkml:brush xml:id="br0">
      <inkml:brushProperty name="width" value="0.05" units="cm"/>
      <inkml:brushProperty name="height" value="0.05" units="cm"/>
    </inkml:brush>
  </inkml:definitions>
  <inkml:trace contextRef="#ctx0" brushRef="#br0">1 93 24575,'7'-9'0,"8"7"0,36-7 0,17-2 0,16 8-818,-35-8 0,1 0 818,3 10 0,0 0 0,41-21 0,-10 20 132,-30-9 1,-28 11 0,-14 0-1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1:59.803"/>
    </inkml:context>
    <inkml:brush xml:id="br0">
      <inkml:brushProperty name="width" value="0.05" units="cm"/>
      <inkml:brushProperty name="height" value="0.05" units="cm"/>
    </inkml:brush>
  </inkml:definitions>
  <inkml:trace contextRef="#ctx0" brushRef="#br0">17 2 24575,'-9'-2'0,"1"4"0,8 19 0,0 7 0,10 12 0,-8 19 0,7 3 0,-9 11 0,9-14 0,-6 0 0,6-13 0,-9-7 0,0 1 0,0-11 0,7-6 0,-5-3 0,6-19 0,-8 7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02.566"/>
    </inkml:context>
    <inkml:brush xml:id="br0">
      <inkml:brushProperty name="width" value="0.05" units="cm"/>
      <inkml:brushProperty name="height" value="0.05" units="cm"/>
    </inkml:brush>
  </inkml:definitions>
  <inkml:trace contextRef="#ctx0" brushRef="#br0">423 51 24575,'-8'-9'0,"-6"1"0,-4 1 0,-3 5 0,4-6 0,-46 1 0,35 5 0,-42-6 0,51 16 0,-5-7 0,6 24 0,-8 4 0,5 6 0,3 5 0,-4-12 0,19 5 0,-18 1 0,18 11 0,-5 13 0,8-14 0,0 6 0,7-27 0,2-2 0,13-3 0,1-1 0,9 2 0,21-1 0,-15-7 0,37 5 0,-47-14 0,16 6 0,-35-15 0,-1-3 0,-8 1 0,0 1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03.758"/>
    </inkml:context>
    <inkml:brush xml:id="br0">
      <inkml:brushProperty name="width" value="0.05" units="cm"/>
      <inkml:brushProperty name="height" value="0.05" units="cm"/>
    </inkml:brush>
  </inkml:definitions>
  <inkml:trace contextRef="#ctx0" brushRef="#br0">204 69 24575,'0'-17'0,"0"0"0,-7 7 0,-3 3 0,1-1 0,-6 7 0,5-7 0,-7 8 0,0 0 0,0 0 0,8 7 0,-6-5 0,5 13 0,-7-5 0,0-1 0,8 6 0,1-6 0,1 1 0,5 9 0,-6-8 0,8 15 0,0-3 0,8 4 0,2 0 0,13-3 0,5-2 0,-4-11 0,3-3 0,-11-8 0,6 0 0,1 0 0,-8-7 0,9 5 0,-21-26 0,17 8 0,-18-11 0,-3-31 0,0 55 0,-7-27 0,8 55 0,8-4 0,-7 0 0,7 0 0,-8 4 0,0 2 0,8 4 0,-6 0 0,14 18 0,-15-25 0,7 10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04.517"/>
    </inkml:context>
    <inkml:brush xml:id="br0">
      <inkml:brushProperty name="width" value="0.05" units="cm"/>
      <inkml:brushProperty name="height" value="0.05" units="cm"/>
    </inkml:brush>
  </inkml:definitions>
  <inkml:trace contextRef="#ctx0" brushRef="#br0">276 55 24575,'0'-17'0,"-24"-2"0,5 10 0,-21 0 0,13 9 0,-18 19 0,0 7 0,14-2 0,-13 39 0,59-47 0,24-1 0,-22-8 0,0-5 0,7 6 0,-5-1 0,5-5 0,-7 6 0,0 4 0,31 25 0,-18 12 0,18 27 0,-34-32 0,-14-8 0,-9-21 0,-8-13 0,0 6 0,-5-8 0,-1 0 0,-9 0 0,-20-9 0,14 7 0,-7-15 0,23 8 0,13 0 0,1 1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05.266"/>
    </inkml:context>
    <inkml:brush xml:id="br0">
      <inkml:brushProperty name="width" value="0.05" units="cm"/>
      <inkml:brushProperty name="height" value="0.05" units="cm"/>
    </inkml:brush>
  </inkml:definitions>
  <inkml:trace contextRef="#ctx0" brushRef="#br0">188 0 24575,'-17'0'0,"-5"0"0,-1 0 0,8 8 0,-9-7 0,20 14 0,-20-13 0,21 18 0,-21-9 0,21 11 0,-23 0 0,23 1 0,7 45 0,6 7 0,8-24 0,3 20 0,3-13 0,-1-50 0,2-8 0,-8-8 0,-1 6 0,2-17 0,-1 8 0,0-11 0,1 1 0,-1-2 0,-7-4 0,11-2 0,-17-3 0,9-3 0,-13 1 0,0 1 0,0 11 0,-13-1 0,-2 6 0,-8 0 0,-3 7 0,-21-5 0,13 13 0,-20-6 0,23 15 0,12-5 0,4 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3.650"/>
    </inkml:context>
    <inkml:brush xml:id="br0">
      <inkml:brushProperty name="width" value="0.1" units="cm"/>
      <inkml:brushProperty name="height" value="0.1" units="cm"/>
    </inkml:brush>
  </inkml:definitions>
  <inkml:trace contextRef="#ctx0" brushRef="#br0">301 47 24575,'0'-18'0,"-8"0"0,-7 8 0,-9 10 0,-1 2 0,-3 31 0,2-7 0,9 17 0,-11-7 0,15-1 0,-3 8 0,-8 7 0,20 12 0,-27 1 0,28 1 0,-23-2 0,24-13 0,-8-1 0,10-6 0,0 18 0,9-14 0,12 32 0,6-36 0,8 7 0,-5-25 0,-1-13 0,0 6 0,0-15 0,21 7 0,-20-9 0,6-8 0,-20 6 0,-14-14 0,6 1 0,-8 3 0,0-1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05.964"/>
    </inkml:context>
    <inkml:brush xml:id="br0">
      <inkml:brushProperty name="width" value="0.05" units="cm"/>
      <inkml:brushProperty name="height" value="0.05" units="cm"/>
    </inkml:brush>
  </inkml:definitions>
  <inkml:trace contextRef="#ctx0" brushRef="#br0">140 1 24575,'0'29'0,"0"2"0,-13-7 0,10 3 0,-28 3 0,18-2 0,-15-4 0,10-2 0,1-6 0,0-6 0,25-3 0,12-7 0,20 9 0,11-7 0,1 7 0,15-9 0,1 10 0,5-8 0,-7 8 0,-12-10 0,-8 8 0,-38-14 0,-11 12 0,-13-14 0,4 8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06.853"/>
    </inkml:context>
    <inkml:brush xml:id="br0">
      <inkml:brushProperty name="width" value="0.05" units="cm"/>
      <inkml:brushProperty name="height" value="0.05" units="cm"/>
    </inkml:brush>
  </inkml:definitions>
  <inkml:trace contextRef="#ctx0" brushRef="#br0">37 1 24575,'0'13'0,"-8"-2"0,6 27 0,-6-11 0,8 6 0,0 0 0,0 35 0,0-22 0,0 22 0,0-34 0,0-2 0,-8-4 0,6-6 0,-6 0 0,15-21 0,-5 5 0,5-13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1.387"/>
    </inkml:context>
    <inkml:brush xml:id="br0">
      <inkml:brushProperty name="width" value="0.05" units="cm"/>
      <inkml:brushProperty name="height" value="0.05" units="cm"/>
    </inkml:brush>
  </inkml:definitions>
  <inkml:trace contextRef="#ctx0" brushRef="#br0">1 34 24575,'8'0'0,"-4"0"0,23-7 0,-6 5 0,2-6 0,0 1 0,-2 5 0,-4-6 0,0 8 0,4 0 0,-10 0 0,1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1.697"/>
    </inkml:context>
    <inkml:brush xml:id="br0">
      <inkml:brushProperty name="width" value="0.05" units="cm"/>
      <inkml:brushProperty name="height" value="0.05" units="cm"/>
    </inkml:brush>
  </inkml:definitions>
  <inkml:trace contextRef="#ctx0" brushRef="#br0">1 0 24575,'46'0'0,"-15"0"0,2 0 0,-11 0 0,0 0 0,1 0 0,-1 0 0,-6 0 0,-6 0 0,-3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2.162"/>
    </inkml:context>
    <inkml:brush xml:id="br0">
      <inkml:brushProperty name="width" value="0.05" units="cm"/>
      <inkml:brushProperty name="height" value="0.05" units="cm"/>
    </inkml:brush>
  </inkml:definitions>
  <inkml:trace contextRef="#ctx0" brushRef="#br0">0 0 24575,'15'18'0,"5"4"0,-18 0 0,15 11 0,-15 1 0,7 10 0,-9-3 0,0 3 0,0-5 0,0 0 0,0 0 0,0-5 0,0-2 0,0-9 0,0-1 0,0-6 0,8 6 0,-6-12 0,6 3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2.755"/>
    </inkml:context>
    <inkml:brush xml:id="br0">
      <inkml:brushProperty name="width" value="0.05" units="cm"/>
      <inkml:brushProperty name="height" value="0.05" units="cm"/>
    </inkml:brush>
  </inkml:definitions>
  <inkml:trace contextRef="#ctx0" brushRef="#br0">37 0 24575,'0'6'0,"0"-3"0,-8 26 0,6-1 0,-6 1 0,0 3 0,6-4 0,-6-1 0,8 0 0,0 0 0,0 1 0,0-6 0,0 0 0,7-1 0,3-10 0,11 1 0,-3-12 0,4 0 0,-1 0 0,-3 0 0,4-8 0,-6 7 0,2-19 0,-9 9 0,7-18 0,-14 10 0,5-5 0,-7 7 0,0-5 0,0-1 0,0-9 0,0-2 0,-8 0 0,6 6 0,-13 14 0,13-6 0,-21 17 0,12-9 0,-14 12 0,8 0 0,8 0 0,1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3.161"/>
    </inkml:context>
    <inkml:brush xml:id="br0">
      <inkml:brushProperty name="width" value="0.05" units="cm"/>
      <inkml:brushProperty name="height" value="0.05" units="cm"/>
    </inkml:brush>
  </inkml:definitions>
  <inkml:trace contextRef="#ctx0" brushRef="#br0">0 17 24575,'22'0'0,"6"0"0,11 0 0,7 0 0,42 0 0,-21 0 0,22 0 0,-36 0 0,-14 0 0,-11 0 0,-14-7 0,-7 5 0,-7-6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3.513"/>
    </inkml:context>
    <inkml:brush xml:id="br0">
      <inkml:brushProperty name="width" value="0.05" units="cm"/>
      <inkml:brushProperty name="height" value="0.05" units="cm"/>
    </inkml:brush>
  </inkml:definitions>
  <inkml:trace contextRef="#ctx0" brushRef="#br0">0 1 24575,'11'34'0,"6"-2"0,-15 13 0,15-3 0,-14 16 0,6-11 0,-9-3 0,0-10 0,0-2 0,0-9 0,0-1 0,8-1 0,-6-10 0,6 1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3.906"/>
    </inkml:context>
    <inkml:brush xml:id="br0">
      <inkml:brushProperty name="width" value="0.05" units="cm"/>
      <inkml:brushProperty name="height" value="0.05" units="cm"/>
    </inkml:brush>
  </inkml:definitions>
  <inkml:trace contextRef="#ctx0" brushRef="#br0">0 0 24575,'10'17'0,"-3"0"0,1 0 0,-6 4 0,5 2 0,-7 4 0,0 23 0,0-12 0,-9 18 0,7-22 0,-6-6 0,8-7 0,0-4 0,0-7 0,0-3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4.419"/>
    </inkml:context>
    <inkml:brush xml:id="br0">
      <inkml:brushProperty name="width" value="0.05" units="cm"/>
      <inkml:brushProperty name="height" value="0.05" units="cm"/>
    </inkml:brush>
  </inkml:definitions>
  <inkml:trace contextRef="#ctx0" brushRef="#br0">69 0 24575,'-17'32'0,"1"-11"0,6 11 0,3-11 0,7 2 0,-9 4 0,7 0 0,-6-4 0,8-1 0,0-6 0,13 7 0,10-4 0,7-4 0,5-7 0,-8-8 0,0 0 0,1-8 0,-1 5 0,-4-17 0,13-9 0,-23-2 0,8-10 0,-13 13 0,-6 1 0,6 4 0,-8 2 0,-7 11 0,-7-9 0,-4 8 0,-33-3 0,22 6 0,-10 8 0,26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4.288"/>
    </inkml:context>
    <inkml:brush xml:id="br0">
      <inkml:brushProperty name="width" value="0.1" units="cm"/>
      <inkml:brushProperty name="height" value="0.1" units="cm"/>
    </inkml:brush>
  </inkml:definitions>
  <inkml:trace contextRef="#ctx0" brushRef="#br0">1 74 24575,'0'-23'0,"0"-1"0,0 0 0,0 22 0,0 23 0,9 17 0,-7 10 0,8 0 0,0 8 0,-7 8 0,7 6 0,-10-6 0,0 17 0,0-28 0,0 8 0,0-23 0,9-8 0,-7-11 0,6-6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7.015"/>
    </inkml:context>
    <inkml:brush xml:id="br0">
      <inkml:brushProperty name="width" value="0.05" units="cm"/>
      <inkml:brushProperty name="height" value="0.05" units="cm"/>
    </inkml:brush>
  </inkml:definitions>
  <inkml:trace contextRef="#ctx0" brushRef="#br0">96 100 24575,'-9'7'0,"-11"-5"0,9 6 0,-10-8 0,4 0 0,7-8 0,3-6 0,7-9 0,12 8 0,-1-9 0,26 13 0,-16-3 0,15 6 0,-13 8 0,-8 12 0,9-9 0,-21 27 0,17-18 0,-18 43 0,5-26 0,-15 35 0,-11-37 0,-1 6 0,-7-15 0,-6 4 0,20-4 0,-22-4 0,19 2 0,19-14 0,1 6 0,28-8 0,1 0 0,6 0 0,2 0 0,3-9 0,-5 7 0,-5-7 0,-6 9 0,-7 0 0,-11 0 0,-3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7.598"/>
    </inkml:context>
    <inkml:brush xml:id="br0">
      <inkml:brushProperty name="width" value="0.05" units="cm"/>
      <inkml:brushProperty name="height" value="0.05" units="cm"/>
    </inkml:brush>
  </inkml:definitions>
  <inkml:trace contextRef="#ctx0" brushRef="#br0">126 17 24575,'-8'-9'0,"-1"1"0,-13 8 0,-2 13 0,9-2 0,-6 11 0,19-5 0,-13 0 0,13 4 0,-5 2 0,7 4 0,0 1 0,0-1 0,0-5 0,7 7 0,-5-10 0,18 6 0,-5-7 0,12-8 0,-4-2 0,-1-8 0,-1 0 0,2 0 0,4 0 0,-4-12 0,-1 9 0,-12-22 0,5 15 0,-13-17 0,5 5 0,-7-11 0,0-1 0,-13-1 0,2 3 0,-12 8 0,1 10 0,-2-7 0,-11 18 0,10-10 0,-9 13 0,23 0 0,-1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9.006"/>
    </inkml:context>
    <inkml:brush xml:id="br0">
      <inkml:brushProperty name="width" value="0.05" units="cm"/>
      <inkml:brushProperty name="height" value="0.05" units="cm"/>
    </inkml:brush>
  </inkml:definitions>
  <inkml:trace contextRef="#ctx0" brushRef="#br0">1 36 24575,'7'-15'0,"-5"10"0,32 33 0,-19 3 0,13 17 0,-11-9 0,-14-6 0,5 0 0,-8-10 0,0-2 0,0-4 0,0-20 0,0-5 0,0-19 0,0 0 0,9-6 0,-7-1 0,7-5 0,-1 5 0,-6 6 0,13 7 0,-5 11 0,7-5 0,-1 13 0,1-5 0,0 7 0,0 0 0,0 0 0,10 8 0,-8 2 0,0 13 0,-3-1 0,-14 5 0,6 1 0,-8-6 0,0 0 0,0-1 0,0-3 0,0-11 0,0-9 0,0-20 0,7 4 0,-5-3 0,13 4 0,-13 0 0,13 0 0,-13 0 0,13 0 0,-1-1 0,4 8 0,3-5 0,1 13 0,-4-6 0,3 16 0,-4-6 0,1 23 0,-1-14 0,2 21 0,-2-14 0,-7 3 0,-3-4 0,-7 0 0,0 0 0,-12 15 0,-3-19 0,0 23 0,3-26 0,12 4 0,0-6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9.623"/>
    </inkml:context>
    <inkml:brush xml:id="br0">
      <inkml:brushProperty name="width" value="0.05" units="cm"/>
      <inkml:brushProperty name="height" value="0.05" units="cm"/>
    </inkml:brush>
  </inkml:definitions>
  <inkml:trace contextRef="#ctx0" brushRef="#br0">231 62 24575,'-8'-34'0,"-6"7"0,-5 39 0,-2-2 0,2 16 0,10-8 0,-7 4 0,14-5 0,-5 4 0,7-3 0,12-4 0,-2-6 0,17-8 0,-5 0 0,6 0 0,6 0 0,-9-12 0,-3 1 0,-14-11 0,0 5 0,-7 0 0,7 25 0,-8 1 0,0 29 0,0-4 0,0 10 0,0 2 0,0 6 0,0-6 0,0-1 0,0-4 0,0-11 0,-12-1 0,1-19 0,-11 10 0,0-17 0,-6 9 0,-12-12 0,0 0 0,-5 0 0,11 0 0,6-7 0,6-3 0,13-16 0,1 14 0,8-6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20.008"/>
    </inkml:context>
    <inkml:brush xml:id="br0">
      <inkml:brushProperty name="width" value="0.05" units="cm"/>
      <inkml:brushProperty name="height" value="0.05" units="cm"/>
    </inkml:brush>
  </inkml:definitions>
  <inkml:trace contextRef="#ctx0" brushRef="#br0">6 10 24575,'7'-10'0,"3"15"0,0 5 0,-2 16 0,0 2 0,-5 6 0,5 5 0,-8 0 0,0 0 0,0 5 0,-10 9 0,8 0 0,-8 0 0,2-9 0,5-5 0,-5 0 0,0-5 0,6-6 0,-7-7 0,9-4 0,0-7 0,0-3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20.560"/>
    </inkml:context>
    <inkml:brush xml:id="br0">
      <inkml:brushProperty name="width" value="0.05" units="cm"/>
      <inkml:brushProperty name="height" value="0.05" units="cm"/>
    </inkml:brush>
  </inkml:definitions>
  <inkml:trace contextRef="#ctx0" brushRef="#br0">0 404 24575,'48'42'0,"-12"-5"0,-7-57 0,-12 10 0,15-52 0,-19 25 0,18-33 0,-29 25 0,7-1 0,-9 0 0,8-6 0,-6 9 0,6 6 0,-8 23 0,0 20 0,-13 18 0,9 8 0,-18 9 0,20 11 0,-17 24 0,17-17 0,-7 8 0,17-10 0,-5-19 0,17 7 0,-17-23 0,22-12 0,-15 5 0,16-13 0,-15 5 0,1-7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5.836"/>
    </inkml:context>
    <inkml:brush xml:id="br0">
      <inkml:brushProperty name="width" value="0.05" units="cm"/>
      <inkml:brushProperty name="height" value="0.05" units="cm"/>
    </inkml:brush>
  </inkml:definitions>
  <inkml:trace contextRef="#ctx0" brushRef="#br0">1 0 24575,'7'0'0,"2"0"0,29 0 0,-4 0 0,5 0 0,-6 0 0,-5 0 0,-6 0 0,-13 0 0,-1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16.185"/>
    </inkml:context>
    <inkml:brush xml:id="br0">
      <inkml:brushProperty name="width" value="0.05" units="cm"/>
      <inkml:brushProperty name="height" value="0.05" units="cm"/>
    </inkml:brush>
  </inkml:definitions>
  <inkml:trace contextRef="#ctx0" brushRef="#br0">0 0 24575,'27'10'0,"-8"5"0,8-13 0,-10 5 0,0-7 0,0 0 0,-8 0 0,-1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22.324"/>
    </inkml:context>
    <inkml:brush xml:id="br0">
      <inkml:brushProperty name="width" value="0.05" units="cm"/>
      <inkml:brushProperty name="height" value="0.05" units="cm"/>
    </inkml:brush>
  </inkml:definitions>
  <inkml:trace contextRef="#ctx0" brushRef="#br0">0 0 24575,'0'17'0,"0"4"0,0 2 0,0 0 0,0 10 0,0-3 0,9 17 0,-6-7 0,6 0 0,-1-8 0,-6-9 0,6-1 0,0-1 0,-7-3 0,14-4 0,-13-6 0,6-8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22.804"/>
    </inkml:context>
    <inkml:brush xml:id="br0">
      <inkml:brushProperty name="width" value="0.05" units="cm"/>
      <inkml:brushProperty name="height" value="0.05" units="cm"/>
    </inkml:brush>
  </inkml:definitions>
  <inkml:trace contextRef="#ctx0" brushRef="#br0">17 226 24575,'-7'-39'0,"5"10"0,-6 2 0,16 10 0,6-8 0,4 1 0,4-2 0,-4 12 0,-9-1 0,6 13 0,-6-6 0,13 8 0,-4 0 0,4 12 0,-5-9 0,6 22 0,0-13 0,-7 10 0,13-3 0,-25 3 0,14-3 0,-18 7 0,-13-16 0,2 15 0,-15-22 0,3 17 0,-5-18 0,5 6 0,2-1 0,4-5 0,7 6 0,3-8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4.563"/>
    </inkml:context>
    <inkml:brush xml:id="br0">
      <inkml:brushProperty name="width" value="0.1" units="cm"/>
      <inkml:brushProperty name="height" value="0.1" units="cm"/>
    </inkml:brush>
  </inkml:definitions>
  <inkml:trace contextRef="#ctx0" brushRef="#br0">0 105 24575,'18'-10'0,"5"2"0,1 8 0,6 0 0,12 0 0,-10 0 0,15-9 0,-3 7 0,-11-8 0,3 2 0,-13 6 0,-12-14 0,2 1 0,-13 4 0,0-2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23.081"/>
    </inkml:context>
    <inkml:brush xml:id="br0">
      <inkml:brushProperty name="width" value="0.05" units="cm"/>
      <inkml:brushProperty name="height" value="0.05" units="cm"/>
    </inkml:brush>
  </inkml:definitions>
  <inkml:trace contextRef="#ctx0" brushRef="#br0">0 17 24575,'0'-9'0,"0"1"0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23.426"/>
    </inkml:context>
    <inkml:brush xml:id="br0">
      <inkml:brushProperty name="width" value="0.05" units="cm"/>
      <inkml:brushProperty name="height" value="0.05" units="cm"/>
    </inkml:brush>
  </inkml:definitions>
  <inkml:trace contextRef="#ctx0" brushRef="#br0">0 1 24575,'28'14'0,"-8"1"0,1 20 0,1 4 0,-19 14 0,11 13 0,-9-15 0,-2-1 0,-1 2 0,6 10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23.628"/>
    </inkml:context>
    <inkml:brush xml:id="br0">
      <inkml:brushProperty name="width" value="0.05" units="cm"/>
      <inkml:brushProperty name="height" value="0.05" units="cm"/>
    </inkml:brush>
  </inkml:definitions>
  <inkml:trace contextRef="#ctx0" brushRef="#br0">1 72 24575,'7'-9'0,"42"-7"0,5 6 0,9-1 0,-15 3 0,-37 0 0,1 6 0,-12-5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23.888"/>
    </inkml:context>
    <inkml:brush xml:id="br0">
      <inkml:brushProperty name="width" value="0.05" units="cm"/>
      <inkml:brushProperty name="height" value="0.05" units="cm"/>
    </inkml:brush>
  </inkml:definitions>
  <inkml:trace contextRef="#ctx0" brushRef="#br0">1 1 24575,'6'17'0,"-10"-4"0,14 68 0,5 16 0,-13-27 0,3 12 0,-1-7 0,-4-47 0,0-2 0,8-15 0,-6 1 0,5-12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25.777"/>
    </inkml:context>
    <inkml:brush xml:id="br0">
      <inkml:brushProperty name="width" value="0.05" units="cm"/>
      <inkml:brushProperty name="height" value="0.05" units="cm"/>
    </inkml:brush>
  </inkml:definitions>
  <inkml:trace contextRef="#ctx0" brushRef="#br0">1 1 24575,'33'0'0,"5"0"0,-4 0 0,-1 0 0,0 0 0,-10 0 0,-2 0 0,-19 7 0,4-5 0,-14 6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26.066"/>
    </inkml:context>
    <inkml:brush xml:id="br0">
      <inkml:brushProperty name="width" value="0.05" units="cm"/>
      <inkml:brushProperty name="height" value="0.05" units="cm"/>
    </inkml:brush>
  </inkml:definitions>
  <inkml:trace contextRef="#ctx0" brushRef="#br0">1 0 24575,'51'0'0,"-7"0"0,-12 0 0,-9 8 0,-2-6 0,-11 5 0,-3-7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39.367"/>
    </inkml:context>
    <inkml:brush xml:id="br0">
      <inkml:brushProperty name="width" value="0.05" units="cm"/>
      <inkml:brushProperty name="height" value="0.05" units="cm"/>
      <inkml:brushProperty name="color" value="#E71224"/>
    </inkml:brush>
  </inkml:definitions>
  <inkml:trace contextRef="#ctx0" brushRef="#br0">1 223 24575,'7'-10'0,"-5"-5"0,13 6 0,-13-8 0,6 0 0,-8 0 0,0 0 0,-8 0 0,6 0 0,-5 0 0,7 0 0,0 0 0,-8 7 0,6-5 0,-5 6 0,7 7 0,0 4 0,0 15 0,0 4 0,0 7 0,0 12 0,0 6 0,0 12 0,0 2 0,0 13 0,9-6 0,-6 0 0,7 14 0,-10-23 0,9 17 0,-7-23 0,7 0 0,1-1 0,-8 1 0,7 0 0,-9-6 0,9-1 0,-7-6 0,7 0 0,-1 7 0,-6-11 0,6 5 0,-8-18 0,0 0 0,0-5 0,0-1 0,0 6 0,7-12 0,-5 10 0,14-35 0,-4-5 0,-1-3 0,-2-1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43.356"/>
    </inkml:context>
    <inkml:brush xml:id="br0">
      <inkml:brushProperty name="width" value="0.05" units="cm"/>
      <inkml:brushProperty name="height" value="0.05" units="cm"/>
      <inkml:brushProperty name="color" value="#E71224"/>
    </inkml:brush>
  </inkml:definitions>
  <inkml:trace contextRef="#ctx0" brushRef="#br0">10 342 24575,'-9'-7'0,"9"-2"0,14-1 0,14 3 0,-4 7 0,2 0 0,1 0 0,-8-8 0,18 6 0,-18-5 0,8 7 0,-6 0 0,-3 0 0,4 0 0,-5 0 0,0 0 0,0 0 0,-1 0 0,1 0 0,0 0 0,0 0 0,0 0 0,0 0 0,0 0 0,-1 0 0,1 0 0,0-8 0,29 6 0,-17-5 0,18 7 0,-26 0 0,-4 0 0,0 0 0,0-8 0,0 6 0,-1-5 0,1 7 0,0 0 0,0 0 0,5 0 0,-4-8 0,3 6 0,-4-5 0,7 7 0,-5 0 0,5 0 0,-7-8 0,0 6 0,0-5 0,17-2 0,-13 7 0,12-6 0,-16 8 0,8-7 0,-7 5 0,7-6 0,-8 8 0,-1 0 0,1 0 0,0 0 0,5-8 0,0 6 0,6-6 0,-1 8 0,0 0 0,6-9 0,-5 7 0,12-6 0,-15 8 0,4 0 0,-12-8 0,4 6 0,2-5 0,4 7 0,5-9 0,14 7 0,-4-7 0,4 9 0,-8 0 0,-10 0 0,5 0 0,-6 0 0,-4 0 0,3 0 0,-3 0 0,4 0 0,0 0 0,6 0 0,-5-8 0,17 6 0,-15-6 0,22 8 0,-22-8 0,9 6 0,-11-7 0,-6 9 0,0 0 0,-1 0 0,-3 0 0,8-8 0,-3 6 0,4-6 0,1 8 0,-1 0 0,0 0 0,1 0 0,-1 0 0,35 0 0,-26 0 0,38 0 0,-44 0 0,9 0 0,-11 0 0,16-8 0,-12 5 0,18-5 0,-17 8 0,6 0 0,0 0 0,0 0 0,0 0 0,12 0 0,-14 0 0,13 0 0,-16 0 0,-1 0 0,5 0 0,-9 0 0,3 0 0,-5-8 0,-4 5 0,-1-5 0,-1 8 0,-3 0 0,8 0 0,9 0 0,-5 0 0,22 0 0,-17 0 0,6 0 0,-9 0 0,-4 0 0,4 0 0,-3 0 0,8 0 0,-3 0 0,5 0 0,0 0 0,0 0 0,0 0 0,0 0 0,23 0 0,-17 0 0,29 0 0,-37 0 0,7 0 0,-11 0 0,0 0 0,6 0 0,0 0 0,0 0 0,25 0 0,3 0 0,1 0 0,3-4 0,-4-1 0,-21 3 0,5-7 0,-5 9 0,12 0 0,19 0 0,-14 0 0,7 0 0,-26 0 0,-5 0 0,-5 0 0,-6 0 0,1 0 0,-10 0 0,10 0 0,-11 0 0,3 0 0,-4 0 0,4 0 0,-2 0 0,7 0 0,-4 0 0,6 0 0,4 0 0,2 0 0,17 0 0,-19 0 0,7 0 0,-18 0 0,19 0 0,3 0 0,15 9 0,-12-7 0,-1 7 0,-6 0 0,-5-7 0,-7 7 0,-13-2 0,1-5 0,-5 6 0,7-8 0,4 0 0,7 0 0,8 8 0,-2-6 0,-3 6 0,-10-16 0,-4 6 0,0-5 0,0 7 0,-8 7 0,-2 3 0,-7 6 0,0 1 0,0 0 0,0 0 0,0 5 0,0-4 0,0 3 0,0 13 0,0-8 0,0 14 0,0-13 0,0 1 0,0-1 0,0 0 0,-8 0 0,6 1 0,-6-1 0,0 0 0,6 1 0,-14-1 0,14 0 0,-14 0 0,14 1 0,-6-1 0,-1 0 0,7 1 0,-6-1 0,-5 1 0,10-1 0,-18 14 0,10-6 0,-8 28 0,8-24 0,3 10 0,0-21 0,6-6 0,-7 0 0,9-1 0,0-3 0,0 4 0,0-5 0,0-1 0,0 6 0,-7-4 0,5 4 0,-6 2 0,8-5 0,0 5 0,0-7 0,0 0 0,0 0 0,0-20 0,-7 0 0,5-11 0,-6 6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47.652"/>
    </inkml:context>
    <inkml:brush xml:id="br0">
      <inkml:brushProperty name="width" value="0.05" units="cm"/>
      <inkml:brushProperty name="height" value="0.05" units="cm"/>
      <inkml:brushProperty name="color" value="#E71224"/>
    </inkml:brush>
  </inkml:definitions>
  <inkml:trace contextRef="#ctx0" brushRef="#br0">10 408 24575,'-10'-8'0,"15"-2"0,5 1 0,12 0 0,-5 9 0,0-7 0,-1 5 0,1-6 0,0 8 0,0 0 0,0 0 0,0 0 0,12 0 0,-5-8 0,16 6 0,-11-6 0,3 8 0,-4-8 0,-1 6 0,0-6 0,-4 8 0,3 0 0,-3 0 0,4-8 0,0 6 0,0-6 0,1 0 0,-1 6 0,0-6 0,13-1 0,-10 7 0,9-6 0,-6 0 0,1 5 0,5-5 0,0-1 0,5 7 0,2-7 0,0 0 0,-1 7 0,-11-6 0,-2 8 0,-4-9 0,11 7 0,-9-6 0,10 0 0,-8 6 0,2-15 0,5 15 0,0-7 0,0 9 0,-5-8 0,-2 6 0,7-6 0,-8 8 0,13 0 0,-10-8 0,11 5 0,1-5 0,0-1 0,-1 7 0,13-7 0,-20 9 0,9 0 0,-21 0 0,-3 0 0,4 0 0,6 0 0,0 0 0,6 0 0,0 0 0,0 0 0,0 0 0,0 0 0,0 0 0,0 0 0,-5 0 0,10 0 0,-13 0 0,8 0 0,-12 0 0,6 0 0,1 0 0,12 0 0,-11 0 0,4 0 0,-11 0 0,11 0 0,-9 0 0,10 0 0,-13 0 0,6 0 0,6 0 0,2 0 0,3-9 0,-10 7 0,-2-7 0,-4 9 0,-6 0 0,0 0 0,-1 0 0,-3 0 0,9 0 0,-5 0 0,11 0 0,0 0 0,6 0 0,18 0 0,-19 0 0,14-7 0,-28 5 0,0-6 0,-2 8 0,0 0 0,11-8 0,-5 6 0,10-7 0,-4 9 0,-1 0 0,0 0 0,-6 0 0,0 0 0,-4 0 0,-1 0 0,-6 0 0,30 0 0,-17 0 0,35 0 0,-34 0 0,12-8 0,-18 6 0,0-5 0,-7 7 0,0 0 0,4 0 0,2-8 0,9 6 0,2-6 0,5 8 0,0 0 0,-5 0 0,1 0 0,-12 0 0,2 0 0,-8 0 0,0 0 0,-1 0 0,30 0 0,-17 8 0,22-6 0,-23 6 0,-1-8 0,0 0 0,-4 7 0,-2-5 0,-4 6 0,5-8 0,0 0 0,6 0 0,-1 0 0,-4 0 0,3 0 0,-4 0 0,18 0 0,-10 0 0,5 0 0,-14 0 0,-4 0 0,0 0 0,5 0 0,-4 0 0,3 0 0,-4 0 0,5 0 0,-4 0 0,3 7 0,1-5 0,-4 6 0,8-8 0,-8 0 0,3 0 0,1 0 0,0 0 0,1 0 0,-1 7 0,2-5 0,-1 5 0,3-7 0,-5 0 0,-4 0 0,5 0 0,0 8 0,6-6 0,-6 6 0,0-8 0,-5 0 0,-8 8 0,6-6 0,-1 5 0,4-7 0,4 0 0,-6 0 0,1 0 0,-7 8 0,5-6 0,-6 5 0,8-7 0,0 0 0,0 0 0,4 0 0,-3 0 0,4 0 0,-1 8 0,-23-6 0,12 5 0,-23-7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50.596"/>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7:28.966"/>
    </inkml:context>
    <inkml:brush xml:id="br0">
      <inkml:brushProperty name="width" value="0.1" units="cm"/>
      <inkml:brushProperty name="height" value="0.1" units="cm"/>
    </inkml:brush>
  </inkml:definitions>
  <inkml:trace contextRef="#ctx0" brushRef="#br0">324 36 24575,'0'-18'0,"-8"8"0,-2 2 0,-13 8 0,-1 9 0,-5 1 0,-1 10 0,5 3 0,2 2 0,12-1 0,-6-1 0,15-5 0,-14 0 0,14 0 0,-14 8 0,5-1 0,1 7 0,-7-3 0,15 0 0,-7 1 0,0-1 0,7 0 0,-6 0 0,8 0 0,-9 0 0,7 0 0,-7 3 0,9 1 0,0-5 0,0-2 0,0-8 0,0 0 0,0 0 0,0 0 0,0 0 0,0 8 0,0-6 0,0 11 0,8-12 0,2 9 0,0-4 0,6-7 0,-14 3 0,14-18 0,-14 14 0,19-14 0,-18 14 0,18-14 0,-19 14 0,14-14 0,-14 14 0,19-14 0,-18 14 0,23-14 0,-10 15 0,8-15 0,10 7 0,-14-9 0,14 0 0,-15 0 0,4 0 0,-13 0 0,-2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4.923"/>
    </inkml:context>
    <inkml:brush xml:id="br0">
      <inkml:brushProperty name="width" value="0.1" units="cm"/>
      <inkml:brushProperty name="height" value="0.1" units="cm"/>
    </inkml:brush>
  </inkml:definitions>
  <inkml:trace contextRef="#ctx0" brushRef="#br0">20 74 24575,'-11'-51'0,"2"28"0,9 31 0,0 21 0,0 6 0,0 56 0,0-29 0,0-10 0,0 0 0,0 16 0,0-22 0,0 8 0,9-25 0,-7-13 0,7-3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52.170"/>
    </inkml:context>
    <inkml:brush xml:id="br0">
      <inkml:brushProperty name="width" value="0.05" units="cm"/>
      <inkml:brushProperty name="height" value="0.05" units="cm"/>
      <inkml:brushProperty name="color" value="#E71224"/>
    </inkml:brush>
  </inkml:definitions>
  <inkml:trace contextRef="#ctx0" brushRef="#br0">0 1194 24575,'0'-17'0,"12"7"0,-1 3 0,15 7 0,-7 12 0,2-2 0,4 19 0,-6-10 0,5 6 0,-14-9 0,9 2 0,-16-1 0,17-7 0,-5-16 0,14-11 0,13-19 0,29-12 0,-19 16 0,5-2-2099,11-12 1,4-3 2098,-12 13 0,3-1 0,4-3 0,3-6 0,6-5 0,0-1 0,-2 2 0,6-4 0,-2 3 0,8-3 0,-10 8 0,9-2 0,2-1 0,-3 2 0,-8 5 0,4-2 0,-7 3 0,2 2 0,13-3 0,3 2 0,-9 4-283,-11 6 1,-10 4 282,17-10 0,-37 26 0,-24 11 0,-17 8 0,0-2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55.26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2:57.048"/>
    </inkml:context>
    <inkml:brush xml:id="br0">
      <inkml:brushProperty name="width" value="0.05" units="cm"/>
      <inkml:brushProperty name="height" value="0.05" units="cm"/>
      <inkml:brushProperty name="color" value="#E71224"/>
    </inkml:brush>
  </inkml:definitions>
  <inkml:trace contextRef="#ctx0" brushRef="#br0">0 1360 24575,'19'4'0,"-7"-8"0,17 35 0,-12-19 0,2 20 0,-2-14 0,-8 3 0,11-4 0,-17 0 0,17 1 0,-18 3 0,13-10 0,-1 1 0,10-31 0,4 2 0,8-19 0,6 0 0,21-10 0,-19 12 0,3-3-1045,11-5 1,3-1 1044,13-12 0,2-2-1541,-22 16 1,0-1 0,3 0 1540,9-5 0,4 0 0,-1-1 0,-1-2 0,-1 0 0,2 0-849,8-3 0,1 1 0,-1 2 849,-8 4 0,-1 2 0,0 1 0,-3 4 0,-1 1 0,-2 2 0,18-10 0,-4 5-340,-9 8 1,-4 3 339,-7 3 0,-2 2 0,-8 3 0,-1 2 0,31-10 883,1 3-883,-38 8 958,-9 15 1,-25-1 0,-12 12-1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28:03.785"/>
    </inkml:context>
    <inkml:brush xml:id="br0">
      <inkml:brushProperty name="width" value="0.05" units="cm"/>
      <inkml:brushProperty name="height" value="0.05" units="cm"/>
    </inkml:brush>
  </inkml:definitions>
  <inkml:trace contextRef="#ctx0" brushRef="#br0">0 1 24575,'0'0'0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06.963"/>
    </inkml:context>
    <inkml:brush xml:id="br0">
      <inkml:brushProperty name="width" value="0.05" units="cm"/>
      <inkml:brushProperty name="height" value="0.05" units="cm"/>
    </inkml:brush>
  </inkml:definitions>
  <inkml:trace contextRef="#ctx0" brushRef="#br0">0 0 24575,'0'0'0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22.026"/>
    </inkml:context>
    <inkml:brush xml:id="br0">
      <inkml:brushProperty name="width" value="0.05" units="cm"/>
      <inkml:brushProperty name="height" value="0.05" units="cm"/>
    </inkml:brush>
  </inkml:definitions>
  <inkml:trace contextRef="#ctx0" brushRef="#br0">0 20 24575,'0'-17'0,"0"15"0,0 8 0,0 12 0,0 9 0,0-5 0,0 13 0,0-10 0,0 4 0,0-8 0,0-3 0,0-4 0,0-6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23.272"/>
    </inkml:context>
    <inkml:brush xml:id="br0">
      <inkml:brushProperty name="width" value="0.05" units="cm"/>
      <inkml:brushProperty name="height" value="0.05" units="cm"/>
    </inkml:brush>
  </inkml:definitions>
  <inkml:trace contextRef="#ctx0" brushRef="#br0">0 0 24575,'0'98'0,"0"-16"0,0-61 0,0 5 0,0-3 0,0 1 0,0-7 0,0 5 0,0-4 0,0 3 0,0-4 0,0 0 0,0 0 0,0 0 0,0 4 0,0-3 0,0-4 0,0-6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24.880"/>
    </inkml:context>
    <inkml:brush xml:id="br0">
      <inkml:brushProperty name="width" value="0.05" units="cm"/>
      <inkml:brushProperty name="height" value="0.05" units="cm"/>
    </inkml:brush>
  </inkml:definitions>
  <inkml:trace contextRef="#ctx0" brushRef="#br0">34 1 24575,'10'7'0,"5"-5"0,-13 13 0,17-13 0,-8 13 0,21 1 0,-7 3 0,8 5 0,-10-14 0,-9 5 0,1-13 0,-25 14 0,1-1 0,-14 4 0,1 3 0,5-5 0,0 0 0,7-1 0,-10 2 0,17-1 0,-21 1 0,21 3 0,-21-1 0,20 6 0,-16-3 0,18 4 0,-13-4 0,13-1 0,-6-6 0,8 1 0,0-7 0,0-3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27.500"/>
    </inkml:context>
    <inkml:brush xml:id="br0">
      <inkml:brushProperty name="width" value="0.05" units="cm"/>
      <inkml:brushProperty name="height" value="0.05" units="cm"/>
    </inkml:brush>
  </inkml:definitions>
  <inkml:trace contextRef="#ctx0" brushRef="#br0">315 62 24575,'0'-17'0,"-8"7"0,-2-9 0,-7 16 0,-1-10 0,1 13 0,0 0 0,-4 0 0,-2 0 0,8 13 0,-5-10 0,11 16 0,-14-4 0,-1 9 0,-5 5 0,13-5 0,-5-2 0,19-5 0,-5 0 0,-1-1 0,6 1 0,-5 0 0,7 0 0,0 0 0,0 0 0,0 7 0,8 0 0,6 2 0,5-12 0,2-6 0,-4-1 0,0-5 0,0 6 0,-1-8 0,9 7 0,-6-5 0,10 6 0,-11-8 0,3 0 0,-12 0 0,-1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28.461"/>
    </inkml:context>
    <inkml:brush xml:id="br0">
      <inkml:brushProperty name="width" value="0.05" units="cm"/>
      <inkml:brushProperty name="height" value="0.05" units="cm"/>
    </inkml:brush>
  </inkml:definitions>
  <inkml:trace contextRef="#ctx0" brushRef="#br0">203 18 24575,'-8'-10'0,"-1"3"0,-13 7 0,0 0 0,-6 0 0,5 0 0,2 7 0,4 3 0,-1 11 0,9 2 0,-7-8 0,14 14 0,-5-17 0,14 22 0,3-10 0,12 2 0,-4-12 0,14-6 0,-8-8 0,3 0 0,-5 0 0,2-8 0,-5 7 0,-2-15 0,2 15 0,-8-14 0,3 5 0,1-7 0,-13-5 0,5 0 0,-7-6 0,-7 13 0,5-5 0,-6 11 0,8 12 0,0 0 0,0 18 0,0-4 0,0 0 0,8 0 0,-6-1 0,13 1 0,-13 0 0,13 0 0,-6-8 0,0 6 0,6-13 0,-5 6 0,-1-1 0,-1-5 0,-8 6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5.989"/>
    </inkml:context>
    <inkml:brush xml:id="br0">
      <inkml:brushProperty name="width" value="0.1" units="cm"/>
      <inkml:brushProperty name="height" value="0.1" units="cm"/>
    </inkml:brush>
  </inkml:definitions>
  <inkml:trace contextRef="#ctx0" brushRef="#br0">395 93 24575,'10'-8'0,"-2"-2"0,-8-8 0,-8 0 0,-7 7 0,-9-5 0,-1 14 0,2-7 0,5 9 0,0 0 0,0 0 0,-5 9 0,-1 1 0,-7 15 0,7-5 0,-6 22 0,5 0 0,-7 24 0,14-13 0,-6 3 0,22-14 0,-17 18 0,17-20 0,-8 8 0,10-17 0,0-11 0,8-2 0,-6 3 0,20-4 0,-5 13 0,19-3 0,-9-11 0,1-7 0,6-1 0,-7-6 0,8 6 0,-12-8 0,-5 0 0,0-8 0,0 6 0,0-6 0,-8 0 0,6 6 0,-6-6 0,0 0 0,6 6 0,-14-6 0,6 8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29.099"/>
    </inkml:context>
    <inkml:brush xml:id="br0">
      <inkml:brushProperty name="width" value="0.05" units="cm"/>
      <inkml:brushProperty name="height" value="0.05" units="cm"/>
    </inkml:brush>
  </inkml:definitions>
  <inkml:trace contextRef="#ctx0" brushRef="#br0">0 18 24575,'0'-10'0,"0"3"0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29.489"/>
    </inkml:context>
    <inkml:brush xml:id="br0">
      <inkml:brushProperty name="width" value="0.05" units="cm"/>
      <inkml:brushProperty name="height" value="0.05" units="cm"/>
    </inkml:brush>
  </inkml:definitions>
  <inkml:trace contextRef="#ctx0" brushRef="#br0">69 1 24575,'-9'12'0,"-6"-9"0,13 21 0,-13-13 0,13 10 0,-14 1 0,14-4 0,-6 8 0,8-4 0,0 1 0,0 3 0,0-8 0,0 8 0,0-3 0,0 4 0,8-4 0,1-2 0,8-4 0,23 20 0,-13-15 0,19 7 0,-24-22 0,0-7 0,-13 0 0,-1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29.890"/>
    </inkml:context>
    <inkml:brush xml:id="br0">
      <inkml:brushProperty name="width" value="0.05" units="cm"/>
      <inkml:brushProperty name="height" value="0.05" units="cm"/>
    </inkml:brush>
  </inkml:definitions>
  <inkml:trace contextRef="#ctx0" brushRef="#br0">0 1 24575,'8'2'0,"-6"6"0,6 19 0,-8 6 0,0 1 0,0 5 0,0-1 0,0 1 0,0 0 0,0-5 0,0-1 0,0-11 0,8 0 0,-6-1 0,5-3 0,-7-4 0,0-6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30.144"/>
    </inkml:context>
    <inkml:brush xml:id="br0">
      <inkml:brushProperty name="width" value="0.05" units="cm"/>
      <inkml:brushProperty name="height" value="0.05" units="cm"/>
    </inkml:brush>
  </inkml:definitions>
  <inkml:trace contextRef="#ctx0" brushRef="#br0">1 18 24575,'17'0'0,"4"0"0,2 0 0,4 0 0,1 0 0,-1 0 0,0 0 0,0 0 0,-4-8 0,-1 6 0,-13-5 0,-2 7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30.490"/>
    </inkml:context>
    <inkml:brush xml:id="br0">
      <inkml:brushProperty name="width" value="0.05" units="cm"/>
      <inkml:brushProperty name="height" value="0.05" units="cm"/>
    </inkml:brush>
  </inkml:definitions>
  <inkml:trace contextRef="#ctx0" brushRef="#br0">0 0 24575,'0'8'0,"0"1"0,9 29 0,-7-4 0,7 5 0,-1 0 0,-5-1 0,5 19 0,-8-14 0,8 28 0,-6-39 0,14 2 0,-14-26 0,5-8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31.387"/>
    </inkml:context>
    <inkml:brush xml:id="br0">
      <inkml:brushProperty name="width" value="0.05" units="cm"/>
      <inkml:brushProperty name="height" value="0.05" units="cm"/>
    </inkml:brush>
  </inkml:definitions>
  <inkml:trace contextRef="#ctx0" brushRef="#br0">180 18 24575,'-17'-10'0,"0"3"0,0 7 0,0 0 0,8 7 0,-11-5 0,8 23 0,-2-13 0,-8 20 0,11 3 0,-4-4 0,7 8 0,8-11 0,0-1 0,0 0 0,0 1 0,7-6 0,13 0 0,-1-1 0,8-10 0,-9 1 0,-1-12 0,4 0 0,2 0 0,4 0 0,-4 0 0,-2 0 0,-12 0 0,-1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32.098"/>
    </inkml:context>
    <inkml:brush xml:id="br0">
      <inkml:brushProperty name="width" value="0.05" units="cm"/>
      <inkml:brushProperty name="height" value="0.05" units="cm"/>
    </inkml:brush>
  </inkml:definitions>
  <inkml:trace contextRef="#ctx0" brushRef="#br0">88 35 24575,'0'-17'0,"-7"7"0,-3 3 0,1 19 0,-6-2 0,13 12 0,-14-1 0,14 2 0,-6 4 0,0 1 0,6-1 0,-6 12 0,8-13 0,0 12 0,0-20 0,0 4 0,0-5 0,7-1 0,3 6 0,7-4 0,1-4 0,3-7 0,-3-7 0,4 0 0,-5 0 0,-1 0 0,1-7 0,0 5 0,-8-13 0,11 13 0,-17-18 0,9 10 0,-12-12 0,8 0 0,-6 0 0,6-30 0,-8 23 0,0-17 0,0 29 0,-7-8 0,-3 7 0,-13-18 0,0 16 0,-2-1 0,4 13 0,-4 16 0,14-6 0,-4 5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32.957"/>
    </inkml:context>
    <inkml:brush xml:id="br0">
      <inkml:brushProperty name="width" value="0.05" units="cm"/>
      <inkml:brushProperty name="height" value="0.05" units="cm"/>
    </inkml:brush>
  </inkml:definitions>
  <inkml:trace contextRef="#ctx0" brushRef="#br0">1 51 24575,'12'-9'0,"-9"-6"0,21 13 0,-13-6 0,10 8 0,-11-7 0,15 5 0,-9-6 0,12 8 0,-6 12 0,-13 3 0,-1 8 0,-15 14 0,-3-24 0,-6 17 0,-1-28 0,7-3 0,10 0 0,9-7 0,8 8 0,0 0 0,-8 8 0,6-7 0,-13 14 0,14-1 0,-14 4 0,6 4 0,-8-5 0,0 0 0,0 0 0,-8-8 0,7 6 0,-19-13 0,9 5 0,-10-7 0,4 8 0,-5-6 0,-8 5 0,5-7 0,-4 0 0,19 0 0,3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33.645"/>
    </inkml:context>
    <inkml:brush xml:id="br0">
      <inkml:brushProperty name="width" value="0.05" units="cm"/>
      <inkml:brushProperty name="height" value="0.05" units="cm"/>
    </inkml:brush>
  </inkml:definitions>
  <inkml:trace contextRef="#ctx0" brushRef="#br0">1 1 24575,'22'34'0,"-11"-3"0,16 17 0,-24-9 0,20 1 0,-12 11 0,-1-14 0,7 8 0,-15-18 0,6-4 0,-8 13 0,-7-15 0,5 11 0,-13-11 0,0-10 0,5 8 0,-14-17 0,13 6 0,-3-8 0,6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34.556"/>
    </inkml:context>
    <inkml:brush xml:id="br0">
      <inkml:brushProperty name="width" value="0.05" units="cm"/>
      <inkml:brushProperty name="height" value="0.05" units="cm"/>
    </inkml:brush>
  </inkml:definitions>
  <inkml:trace contextRef="#ctx0" brushRef="#br0">1 68 24575,'0'-17'0,"7"8"0,-5-6 0,18 13 0,-10-6 0,4 1 0,6 5 0,-10-6 0,4 16 0,1 1 0,-13 8 0,6 5 0,-8 0 0,0 6 0,0-1 0,-8 0 0,6 0 0,-13-11 0,13 3 0,-13-17 0,6 6 0,-8-8 0,7 7 0,-5-5 0,6 5 0,7-7 0,4 0 0,19 0 0,-3 0 0,11 0 0,0 0 0,2 0 0,2 0 0,-11 0 0,0 0 0,-13 8 0,6-6 0,-13 5 0,5-7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6.891"/>
    </inkml:context>
    <inkml:brush xml:id="br0">
      <inkml:brushProperty name="width" value="0.1" units="cm"/>
      <inkml:brushProperty name="height" value="0.1" units="cm"/>
    </inkml:brush>
  </inkml:definitions>
  <inkml:trace contextRef="#ctx0" brushRef="#br0">200 69 24575,'0'-18'0,"0"0"0,-8 8 0,-2 2 0,-9 21 0,-5 4 0,-2 26 0,9-10 0,-11 11 0,11-1 0,-9 3 0,10 1 0,7-5 0,9-13 0,0 13 0,0-7 0,0 3 0,0-12 0,8-8 0,-6 5 0,14-12 0,-14 10 0,14-19 0,7 15 0,-2-15 0,15 6 0,-17-8 0,4 0 0,-5-8 0,0 6 0,-8-14 0,11 6 0,8-30 0,4 16 0,-4-16 0,-3 21 0,-23-4 0,18-2 0,-10-30 0,0 19 0,-3-19 0,-8 26 0,0-14 0,0 11 0,-8-31 0,-7 32 0,-26-13 0,12 33 0,-10 2 0,12 30 0,2-7 0,5 9 0,7-14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35.835"/>
    </inkml:context>
    <inkml:brush xml:id="br0">
      <inkml:brushProperty name="width" value="0.05" units="cm"/>
      <inkml:brushProperty name="height" value="0.05" units="cm"/>
    </inkml:brush>
  </inkml:definitions>
  <inkml:trace contextRef="#ctx0" brushRef="#br0">1 0 24575,'5'0'0,"-1"0"0,20 0 0,-7 0 0,10 0 0,-8 0 0,0 0 0,-11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36.403"/>
    </inkml:context>
    <inkml:brush xml:id="br0">
      <inkml:brushProperty name="width" value="0.05" units="cm"/>
      <inkml:brushProperty name="height" value="0.05" units="cm"/>
    </inkml:brush>
  </inkml:definitions>
  <inkml:trace contextRef="#ctx0" brushRef="#br0">1 0 24575,'21'0'0,"-3"8"0,8-6 0,2 5 0,6-7 0,5 0 0,-5 0 0,-6 0 0,-7 0 0,-12 0 0,-1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38.631"/>
    </inkml:context>
    <inkml:brush xml:id="br0">
      <inkml:brushProperty name="width" value="0.05" units="cm"/>
      <inkml:brushProperty name="height" value="0.05" units="cm"/>
    </inkml:brush>
  </inkml:definitions>
  <inkml:trace contextRef="#ctx0" brushRef="#br0">1 0 24575,'0'33'0,"0"0"0,0 6 0,0 7 0,0-15 0,0 3 0,0-32 0,0 3 0,0-12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47.344"/>
    </inkml:context>
    <inkml:brush xml:id="br0">
      <inkml:brushProperty name="width" value="0.05" units="cm"/>
      <inkml:brushProperty name="height" value="0.05" units="cm"/>
    </inkml:brush>
  </inkml:definitions>
  <inkml:trace contextRef="#ctx0" brushRef="#br0">18 36 24575,'-8'-17'0,"6"0"0,-5 16 0,7 2 0,0 16 0,0 0 0,0 0 0,0 0 0,0 0 0,0 0 0,0-1 0,0 1 0,0 0 0,0 0 0,0 0 0,0 0 0,7-8 0,-5 6 0,6-6 0,-8 8 0,0 0 0,7 0 0,-5 0 0,6 0 0,-8 4 0,7-10 0,-5 8 0,6-9 0,-8-1 0,0-1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49.307"/>
    </inkml:context>
    <inkml:brush xml:id="br0">
      <inkml:brushProperty name="width" value="0.05" units="cm"/>
      <inkml:brushProperty name="height" value="0.05" units="cm"/>
    </inkml:brush>
  </inkml:definitions>
  <inkml:trace contextRef="#ctx0" brushRef="#br0">18 113 24575,'-8'-9'0,"6"-11"0,-5 9 0,14-10 0,3 4 0,7 7 0,-1-5 0,1 13 0,0-5 0,0 7 0,0 0 0,0 0 0,0 7 0,0 3 0,-8 6 0,6-6 0,-13 5 0,5-6 0,-7 8 0,0 0 0,0 0 0,0 0 0,0 4 0,0 2 0,-7-8 0,5 9 0,-14-9 0,14 8 0,-14-9 0,15 1 0,-15-6 0,15 8 0,-15-7 0,15 5 0,-14-13 0,5 13 0,-7-14 0,0 14 0,15-13 0,4 6 0,15-8 0,4 0 0,2 0 0,4 0 0,1 0 0,-1 0 0,0 0 0,0 0 0,-4 0 0,-1 0 0,-13 0 0,-2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50.027"/>
    </inkml:context>
    <inkml:brush xml:id="br0">
      <inkml:brushProperty name="width" value="0.05" units="cm"/>
      <inkml:brushProperty name="height" value="0.05" units="cm"/>
    </inkml:brush>
  </inkml:definitions>
  <inkml:trace contextRef="#ctx0" brushRef="#br0">17 0 24575,'-7'10'0,"5"-3"0,-6-7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51.528"/>
    </inkml:context>
    <inkml:brush xml:id="br0">
      <inkml:brushProperty name="width" value="0.05" units="cm"/>
      <inkml:brushProperty name="height" value="0.05" units="cm"/>
    </inkml:brush>
  </inkml:definitions>
  <inkml:trace contextRef="#ctx0" brushRef="#br0">17 170 24575,'-9'-17'0,"1"0"0,16 8 0,-7-6 0,14 13 0,-13-13 0,13 13 0,-13-13 0,13 13 0,-13-13 0,13 13 0,-6-13 0,8 13 0,0-13 0,0 13 0,0-6 0,0 8 0,-8-7 0,6 5 0,-5-6 0,-1 16 0,6-6 0,-13 12 0,13-4 0,-13 7 0,5 0 0,-7-1 0,0 1 0,0 0 0,0 0 0,-7 0 0,5 0 0,-13 0 0,13 0 0,-13-8 0,13 6 0,-13-13 0,5 13 0,-7-13 0,0 13 0,0-6 0,0 0 0,0 6 0,0-13 0,8 13 0,-6-13 0,13 13 0,2-13 0,9 5 0,8-7 0,0 0 0,0 0 0,4 0 0,-3 0 0,4 0 0,-5 0 0,-1 0 0,1 0 0,0-7 0,8 5 0,-7-6 0,7 8 0,-8 0 0,-1 0 0,1 0 0,8 0 0,-7 0 0,-1 0 0,-9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52.542"/>
    </inkml:context>
    <inkml:brush xml:id="br0">
      <inkml:brushProperty name="width" value="0.05" units="cm"/>
      <inkml:brushProperty name="height" value="0.05" units="cm"/>
    </inkml:brush>
  </inkml:definitions>
  <inkml:trace contextRef="#ctx0" brushRef="#br0">0 10 24575,'8'-9'0,"12"15"0,0 5 0,12 5 0,-8 4 0,37 14 0,-29-13 0,24 17 0,-39-36 0,-8 13 0,6-13 0,-13 13 0,5-14 0,-7 7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53.059"/>
    </inkml:context>
    <inkml:brush xml:id="br0">
      <inkml:brushProperty name="width" value="0.05" units="cm"/>
      <inkml:brushProperty name="height" value="0.05" units="cm"/>
    </inkml:brush>
  </inkml:definitions>
  <inkml:trace contextRef="#ctx0" brushRef="#br0">244 0 24575,'-17'0'0,"-1"12"0,8-1 0,-5 10 0,5-4 0,1 0 0,-11 0 0,10 0 0,-12 1 0,5 6 0,-5-4 0,12 4 0,-10-2 0,11-11 0,-1 8 0,-5-17 0,13 13 0,-5-13 0,7 5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54.137"/>
    </inkml:context>
    <inkml:brush xml:id="br0">
      <inkml:brushProperty name="width" value="0.05" units="cm"/>
      <inkml:brushProperty name="height" value="0.05" units="cm"/>
    </inkml:brush>
  </inkml:definitions>
  <inkml:trace contextRef="#ctx0" brushRef="#br0">0 27 24575,'0'-17'0,"8"8"0,-6 9 0,5 9 0,-7 8 0,0 0 0,0 0 0,8 4 0,-6 2 0,6 4 0,-8 0 0,0 1 0,0-6 0,8 0 0,1 22 0,0-28 0,-1 19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7.886"/>
    </inkml:context>
    <inkml:brush xml:id="br0">
      <inkml:brushProperty name="width" value="0.1" units="cm"/>
      <inkml:brushProperty name="height" value="0.1" units="cm"/>
    </inkml:brush>
  </inkml:definitions>
  <inkml:trace contextRef="#ctx0" brushRef="#br0">28 38 24575,'29'-11'0,"-5"-5"0,-1 14 0,0-6 0,-4 8 0,12 13 0,-19-2 0,4 17 0,-16-4 0,-13-8 0,2 5 0,-12-19 0,-4 14 0,2-14 0,19 6 0,9-8 0,26 0 0,-5 0 0,-1 0 0,-5 0 0,-8 8 0,6 2 0,-6 8 0,0 0 0,6 0 0,-14 0 0,6 0 0,-8 0 0,-8 0 0,-7 1 0,-9-9 0,-8-2 0,6-8 0,0 0 0,-5 0 0,10-8 0,-10 6 0,13-14 0,-1 14 0,9-6 0,2 8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55.059"/>
    </inkml:context>
    <inkml:brush xml:id="br0">
      <inkml:brushProperty name="width" value="0.05" units="cm"/>
      <inkml:brushProperty name="height" value="0.05" units="cm"/>
    </inkml:brush>
  </inkml:definitions>
  <inkml:trace contextRef="#ctx0" brushRef="#br0">68 10 24575,'-7'-10'0,"5"10"0,-13 2 0,5 21 0,1-12 0,1 13 0,1-7 0,5 0 0,-6 0 0,8 0 0,0 0 0,0 15 0,0-12 0,0 12 0,0-11 0,8-10 0,-6 9 0,13-18 0,-6 13 0,8-14 0,5 7 0,0-8 0,1 0 0,-2 0 0,-4 0 0,-7-8 0,5-1 0,-14-13 0,7 4 0,-1 4 0,-5-1 0,6 1 0,-8-4 0,0-4 0,0 5 0,-8 0 0,6 0 0,-13 0 0,6 8 0,-1-6 0,-5 13 0,6-13 0,-8 13 0,0-6 0,7 8 0,3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7:56.120"/>
    </inkml:context>
    <inkml:brush xml:id="br0">
      <inkml:brushProperty name="width" value="0.05" units="cm"/>
      <inkml:brushProperty name="height" value="0.05" units="cm"/>
    </inkml:brush>
  </inkml:definitions>
  <inkml:trace contextRef="#ctx0" brushRef="#br0">85 18 24575,'-7'-10'0,"-3"3"0,-7 7 0,8 7 0,-6-5 0,13 18 0,-6-10 0,1 4 0,5 6 0,-6-5 0,8 12 0,0 1 0,0-6 0,0 4 0,0 2 0,8 1 0,-6 3 0,14-17 0,-14 5 0,17-18 0,-16 13 0,17-13 0,-6 5 0,9-7 0,4 0 0,-4 0 0,-2 0 0,-4 0 0,-8-7 0,6 5 0,-13-13 0,13 13 0,-13-13 0,13 5 0,-13-11 0,5 3 0,-7-9 0,0 9 0,0-3 0,0 4 0,-7 0 0,-3 0 0,-7 0 0,0 7 0,0-5 0,0 6 0,-4-1 0,3 3 0,4 7 0,6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01.804"/>
    </inkml:context>
    <inkml:brush xml:id="br0">
      <inkml:brushProperty name="width" value="0.05" units="cm"/>
      <inkml:brushProperty name="height" value="0.05" units="cm"/>
    </inkml:brush>
  </inkml:definitions>
  <inkml:trace contextRef="#ctx0" brushRef="#br0">1 207 24575,'21'0'0,"-3"0"0,4 0 0,-6 0 0,6 0 0,-4 0 0,3 0 0,-4 0 0,0 0 0,0 0 0,0 0 0,0-7 0,0 5 0,0-6 0,-1 8 0,1 0 0,0 0 0,7-7 0,5 5 0,-2-6 0,0 8 0,-11 0 0,6-8 0,8 6 0,-5-6 0,4 8 0,-13 0 0,16-8 0,-11 7 0,11-7 0,0 0 0,-12 7 0,12-7 0,-15 8 0,0 0 0,0-8 0,0 7 0,-1-7 0,1 8 0,0 0 0,0 0 0,0 0 0,4 0 0,2 0 0,4 0 0,1 0 0,-1 0 0,-4 0 0,-2 0 0,-4 0 0,0 0 0,0 0 0,4 0 0,2 0 0,-8-8 0,9 7 0,-9-7 0,8 8 0,8 0 0,-7 0 0,9 0 0,-6 0 0,6 0 0,-10 0 0,4 0 0,-10 0 0,0 0 0,0 0 0,0 0 0,-1 0 0,1 0 0,0 0 0,0 0 0,0 0 0,0 0 0,0 0 0,7-8 0,-5 7 0,5-7 0,-7 8 0,0 0 0,0 0 0,0 0 0,7 0 0,-5 0 0,5 0 0,-7 0 0,0 0 0,0 0 0,0 0 0,-1 0 0,1 0 0,0 0 0,0 0 0,0 0 0,0 0 0,0-8 0,-1 7 0,1-7 0,0 8 0,15 0 0,-11 0 0,11 0 0,-16 0 0,1 0 0,0 0 0,0-7 0,0 5 0,0-6 0,4 8 0,2 0 0,0 0 0,-2 0 0,-4 0 0,0 0 0,0 0 0,16-8 0,-7 6 0,13-6 0,-11 8 0,-1 0 0,0 0 0,1 0 0,-1 0 0,3-8 0,-2 6 0,-3-5 0,-11 7 0,-6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03.311"/>
    </inkml:context>
    <inkml:brush xml:id="br0">
      <inkml:brushProperty name="width" value="0.05" units="cm"/>
      <inkml:brushProperty name="height" value="0.05" units="cm"/>
    </inkml:brush>
  </inkml:definitions>
  <inkml:trace contextRef="#ctx0" brushRef="#br0">0 51 24575,'0'-17'0,"0"0"0,0 0 0,8 20 0,-6 0 0,6 18 0,-8-4 0,0 0 0,0 0 0,8 0 0,-6 0 0,5 0 0,-7-1 0,0 1 0,0 0 0,0 0 0,0-8 0,0-1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04.324"/>
    </inkml:context>
    <inkml:brush xml:id="br0">
      <inkml:brushProperty name="width" value="0.05" units="cm"/>
      <inkml:brushProperty name="height" value="0.05" units="cm"/>
    </inkml:brush>
  </inkml:definitions>
  <inkml:trace contextRef="#ctx0" brushRef="#br0">103 0 24575,'-17'8'0,"0"1"0,0 8 0,7 4 0,-5-10 0,13 13 0,-5-13 0,7 10 0,-8-11 0,6 14 0,-5-2 0,7 12 0,0-6 0,0-7 0,0 6 0,13-2 0,-10 3 0,17-13 0,-10 0 0,7-14 0,0 7 0,-1-8 0,6 0 0,1 0 0,-1 0 0,0-8 0,-13-1 0,6-1 0,-13-9 0,5 8 0,-7-10 0,0 4 0,-7 0 0,-3 0 0,-7 7 0,-4 3 0,-2 7 0,-4 0 0,4 0 0,9 12 0,-6-9 0,9 16 0,-3-9 0,7-1 0,7-1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05.530"/>
    </inkml:context>
    <inkml:brush xml:id="br0">
      <inkml:brushProperty name="width" value="0.05" units="cm"/>
      <inkml:brushProperty name="height" value="0.05" units="cm"/>
    </inkml:brush>
  </inkml:definitions>
  <inkml:trace contextRef="#ctx0" brushRef="#br0">50 52 24575,'-8'9'0,"-1"-1"0,-1-16 0,3-1 0,14-1 0,3-5 0,11 13 0,-10-13 0,8 13 0,-9-5 0,7 7 0,-1 0 0,-6 7 0,-3 2 0,1 1 0,-6 5 0,5-1 0,-7 8 0,-7-6 0,5 13 0,-13-17 0,13 15 0,-13-6 0,5-10 0,1 13 0,-6-21 0,13 16 0,-13-17 0,13 13 0,-13-13 0,13 13 0,-13-13 0,5 13 0,1-1 0,-6-3 0,20 1 0,-3-12 0,15 0 0,0 0 0,0 0 0,0 0 0,4 0 0,5 0 0,-3 0 0,1 0 0,-2 0 0,1 0 0,4 0 0,-5 0 0,0 0 0,-1 0 0,-10 0 0,1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06.994"/>
    </inkml:context>
    <inkml:brush xml:id="br0">
      <inkml:brushProperty name="width" value="0.05" units="cm"/>
      <inkml:brushProperty name="height" value="0.05" units="cm"/>
    </inkml:brush>
  </inkml:definitions>
  <inkml:trace contextRef="#ctx0" brushRef="#br0">1 1 24575,'23'0'0,"3"0"0,-4 0 0,18 0 0,-10 0 0,5 0 0,-14 0 0,-11 0 0,-3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08.046"/>
    </inkml:context>
    <inkml:brush xml:id="br0">
      <inkml:brushProperty name="width" value="0.05" units="cm"/>
      <inkml:brushProperty name="height" value="0.05" units="cm"/>
    </inkml:brush>
  </inkml:definitions>
  <inkml:trace contextRef="#ctx0" brushRef="#br0">0 1 24575,'22'0'0,"-4"0"0,3 0 0,-4 0 0,0 0 0,4 0 0,-3 0 0,-11 0 0,-1 0 0,-14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12.401"/>
    </inkml:context>
    <inkml:brush xml:id="br0">
      <inkml:brushProperty name="width" value="0.05" units="cm"/>
      <inkml:brushProperty name="height" value="0.05" units="cm"/>
    </inkml:brush>
  </inkml:definitions>
  <inkml:trace contextRef="#ctx0" brushRef="#br0">1 17 24575,'7'-9'0,"3"1"0,7 8 0,4 0 0,-3 0 0,4 0 0,-1 0 0,-3 0 0,4 0 0,-5 0 0,-8 8 0,-2 6 0,-15 8 0,6 1 0,-13-1 0,13 4 0,-20 5 0,19 3 0,-24 0 0,24-7 0,-18-3 0,19-3 0,-13 1 0,13-4 0,-7 3 0,2-11 0,5 5 0,-6-6 0,1 1 0,5 5 0,-6-14 0,8 7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12.440"/>
    </inkml:context>
    <inkml:brush xml:id="br0">
      <inkml:brushProperty name="width" value="0.05" units="cm"/>
      <inkml:brushProperty name="height" value="0.05" units="cm"/>
    </inkml:brush>
  </inkml:definitions>
  <inkml:trace contextRef="#ctx0" brushRef="#br0">0 17 24575,'0'-9'0,"0"1"0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29.864"/>
    </inkml:context>
    <inkml:brush xml:id="br0">
      <inkml:brushProperty name="width" value="0.1" units="cm"/>
      <inkml:brushProperty name="height" value="0.1" units="cm"/>
    </inkml:brush>
  </inkml:definitions>
  <inkml:trace contextRef="#ctx0" brushRef="#br0">11 37 24575,'-10'-18'0,"20"8"0,3 2 0,15 8 0,-10 0 0,5 9 0,-4-7 0,4 14 0,-5-14 0,8 14 0,-5-1 0,11 10 0,-12 0 0,4-2 0,-6-5 0,5 17 0,1-12 0,-8 11 0,5-15 0,-19-1 0,14 31 0,-5-6 0,0 24 0,-2-28 0,-9-8 0,0-13 0,0 0 0,0 0 0,0 0 0,-17 10 0,13-2 0,-20-5 0,22 5 0,-14-10 0,6 0 0,0 5 0,-6-19 0,6 14 0,-8-14 0,8 14 0,2-6 0,-1 0 0,7 6 0,-6-14 0,8 6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12.764"/>
    </inkml:context>
    <inkml:brush xml:id="br0">
      <inkml:brushProperty name="width" value="0.05" units="cm"/>
      <inkml:brushProperty name="height" value="0.05" units="cm"/>
    </inkml:brush>
  </inkml:definitions>
  <inkml:trace contextRef="#ctx0" brushRef="#br0">61 0 24575,'26'65'0,"0"-1"0,0 0 0,21 24 0,-26-22 0,-70-49 0,24-10 0,9-7 0,-6 0 0,-1 0 0,0 0 0,-3 0 0,15 0 0,-1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13.712"/>
    </inkml:context>
    <inkml:brush xml:id="br0">
      <inkml:brushProperty name="width" value="0.05" units="cm"/>
      <inkml:brushProperty name="height" value="0.05" units="cm"/>
    </inkml:brush>
  </inkml:definitions>
  <inkml:trace contextRef="#ctx0" brushRef="#br0">0 52 24575,'8'-10'0,"-6"-5"0,13 13 0,-6-5 0,0-1 0,11 6 0,3-5 0,9 7 0,-2 0 0,-5 0 0,-4 0 0,-3 0 0,11 0 0,-5 0 0,-6 7 0,-6-5 0,-12 6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15.304"/>
    </inkml:context>
    <inkml:brush xml:id="br0">
      <inkml:brushProperty name="width" value="0.05" units="cm"/>
      <inkml:brushProperty name="height" value="0.05" units="cm"/>
    </inkml:brush>
  </inkml:definitions>
  <inkml:trace contextRef="#ctx0" brushRef="#br0">75 34 24575,'7'-9'0,"-5"-6"0,13 13 0,-1-6 0,4 8 0,3 0 0,-4 0 0,0 0 0,0 0 0,5 0 0,-4 0 0,3 8 0,-4-6 0,-8 13 0,-1-6 0,-8 8 0,0 4 0,0-2 0,0 2 0,-8-12 0,6 6 0,-17-13 0,3 14 0,-11-14 0,12 13 0,-5-13 0,26 6 0,-5-8 0,16 0 0,0 0 0,5 0 0,-4 0 0,3 0 0,-4 7 0,0-5 0,-8 13 0,6-13 0,-13 13 0,6-6 0,-8 8 0,0 0 0,0 0 0,-8-8 0,6 6 0,-13-13 0,1 14 0,-4-14 0,-4 13 0,5-13 0,0 6 0,0-1 0,0-5 0,0 5 0,0-7 0,-4 0 0,3 0 0,-4 0 0,5 0 0,0 0 0,0 0 0,0 0 0,0 0 0,0 0 0,8-7 0,1 5 0,8-6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17.215"/>
    </inkml:context>
    <inkml:brush xml:id="br0">
      <inkml:brushProperty name="width" value="0.05" units="cm"/>
      <inkml:brushProperty name="height" value="0.05" units="cm"/>
    </inkml:brush>
  </inkml:definitions>
  <inkml:trace contextRef="#ctx0" brushRef="#br0">1 27 24575,'7'-17'0,"3"8"0,6 9 0,2 14 0,-9 4 0,-1 3 0,0-4 0,-6 5 0,5 0 0,-7 1 0,0-2 0,0-4 0,0 0 0,-7-7 0,5 5 0,-6-21 0,8-1 0,0-11 0,0-3 0,0 4 0,13-6 0,-9 5 0,21-9 0,-10 16 0,0-9 0,17 18 0,-27-13 0,26 13 0,-16-5 0,8 7 0,-1 0 0,-13 12 0,7 8 0,-14 4 0,14 11 0,-6-9 0,-1 5 0,-1-6 0,-8-18 0,0-14 0,0-11 0,0-4 0,0 5 0,0-4 0,7 10 0,-5-13 0,18 21 0,-9-22 0,10 22 0,1-17 0,-4 11 0,9 0 0,-9 1 0,3 8 0,-4 8 0,0 6 0,0 8 0,-7 5 0,-2-4 0,-8 3 0,0-8 0,-8-4 0,6 1 0,-5-5 0,-1-1 0,6-1 0,-5-8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17.962"/>
    </inkml:context>
    <inkml:brush xml:id="br0">
      <inkml:brushProperty name="width" value="0.05" units="cm"/>
      <inkml:brushProperty name="height" value="0.05" units="cm"/>
    </inkml:brush>
  </inkml:definitions>
  <inkml:trace contextRef="#ctx0" brushRef="#br0">184 52 24575,'-8'-19'0,"6"-4"0,-13 21 0,1-5 0,-4 7 0,-8 7 0,15 2 0,-9 1 0,19 9 0,-15-8 0,15 11 0,-7-6 0,8 6 0,0-4 0,12-4 0,-1-7 0,10-7 0,1 0 0,0 0 0,1 0 0,-2 0 0,-11-12 0,9-3 0,-16-8 0,10 2 0,-13 4 0,0 19 0,0 6 0,0 19 0,0 13 0,0-10 0,0 9 0,8-11 0,-6-1 0,6-4 0,-8-2 0,0-4 0,-9 10 0,-1-16 0,0 14 0,-15-23 0,8 6 0,-15-8 0,4 0 0,5 0 0,2 0 0,4 0 0,-6-13 0,13 9 0,-3-9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18.482"/>
    </inkml:context>
    <inkml:brush xml:id="br0">
      <inkml:brushProperty name="width" value="0.05" units="cm"/>
      <inkml:brushProperty name="height" value="0.05" units="cm"/>
    </inkml:brush>
  </inkml:definitions>
  <inkml:trace contextRef="#ctx0" brushRef="#br0">106 1 24575,'-4'73'0,"-1"1"0,3 16 0,-10-29 0,1-5 0,7-5 0,-18-10 0,19-1 0,-5 0 0,0-16 0,6 5 0,-5-7 0,7-4 0,0 3 0,-8-11 0,6-3 0,-5-7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19.584"/>
    </inkml:context>
    <inkml:brush xml:id="br0">
      <inkml:brushProperty name="width" value="0.05" units="cm"/>
      <inkml:brushProperty name="height" value="0.05" units="cm"/>
    </inkml:brush>
  </inkml:definitions>
  <inkml:trace contextRef="#ctx0" brushRef="#br0">0 324 24575,'0'17'0,"8"-8"0,1-1 0,8-8 0,-8-8 0,6 6 0,-13-13 0,6 6 0,5-56 0,-3-11 0,-4 28 0,13-29 0,-8 20 0,-17 57 0,12 9 0,-14 8 0,8 0 0,-7 0 0,5 0 0,-6 7 0,8-5 0,0 5 0,0-7 0,0 0 0,0 0 0,0 0 0,0-1 0,0 1 0,0 5 0,8-4 0,1 3 0,8-11 0,0 5 0,0-13 0,0 5 0,0-7 0,0 0 0,-8 0 0,-2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22.335"/>
    </inkml:context>
    <inkml:brush xml:id="br0">
      <inkml:brushProperty name="width" value="0.05" units="cm"/>
      <inkml:brushProperty name="height" value="0.05" units="cm"/>
    </inkml:brush>
  </inkml:definitions>
  <inkml:trace contextRef="#ctx0" brushRef="#br0">0 0 24575,'0'0'0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25.210"/>
    </inkml:context>
    <inkml:brush xml:id="br0">
      <inkml:brushProperty name="width" value="0.05" units="cm"/>
      <inkml:brushProperty name="height" value="0.05" units="cm"/>
    </inkml:brush>
  </inkml:definitions>
  <inkml:trace contextRef="#ctx0" brushRef="#br0">0 150 24575,'0'-17'0,"0"-4"0,0-2 0,0-4 0,0 4 0,8 1 0,1 13 0,8 1 0,-8 20 0,6-9 0,-13 29 0,14-15 0,-14 23 0,6-6 0,-8 0 0,0-2 0,0-5 0,0 1 0,-8-13 0,6 14 0,-13-24 0,13 24 0,-13-26 0,13 21 0,-13-21 0,13 17 0,-13-11 0,13 8 0,12-7 0,2-3 0,15-7 0,-10 0 0,-1 0 0,1 0 0,0 0 0,0 0 0,-8 8 0,-1-7 0,-8 7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26.006"/>
    </inkml:context>
    <inkml:brush xml:id="br0">
      <inkml:brushProperty name="width" value="0.05" units="cm"/>
      <inkml:brushProperty name="height" value="0.05" units="cm"/>
    </inkml:brush>
  </inkml:definitions>
  <inkml:trace contextRef="#ctx0" brushRef="#br0">0 20 24575,'0'-17'0,"8"15"0,-7 8 0,14 12 0,-13 4 0,23-4 0,-13-1 0,22 9 0,-15-8 0,5-1 0,-6 3 0,-1-10 0,0 4 0,-8 1 0,-1-5 0,-8 7 0,-8-1 0,7 6 0,-15 1 0,14 4 0,-19 1 0,4 12 0,1-8 0,-5 8 0,19-13 0,-14 8 0,15-10 0,-7 4 0,8-12 0,0-8 0,0-2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31.018"/>
    </inkml:context>
    <inkml:brush xml:id="br0">
      <inkml:brushProperty name="width" value="0.1" units="cm"/>
      <inkml:brushProperty name="height" value="0.1" units="cm"/>
    </inkml:brush>
  </inkml:definitions>
  <inkml:trace contextRef="#ctx0" brushRef="#br0">121 55 24575,'-8'10'0,"-2"-2"0,0-17 0,2-1 0,16-8 0,7 8 0,-4-6 0,15 14 0,-15-6 0,12 8 0,-5 0 0,-8 8 0,6-6 0,-14 14 0,6-6 0,-8 13 0,0 1 0,0 0 0,-9 4 0,-8 11 0,-13-10 0,2 1 0,8-8 0,-7-10 0,9 3 0,-16-7 0,17 0 0,-4-6 0,11 6 0,8-8 0,9 0 0,12 0 0,12 0 0,-6 0 0,7 0 0,-8 0 0,-1 0 0,0 0 0,-3 0 0,2 0 0,-4 0 0,-8 0 0,-2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27.430"/>
    </inkml:context>
    <inkml:brush xml:id="br0">
      <inkml:brushProperty name="width" value="0.05" units="cm"/>
      <inkml:brushProperty name="height" value="0.05" units="cm"/>
    </inkml:brush>
  </inkml:definitions>
  <inkml:trace contextRef="#ctx0" brushRef="#br0">0 27 24575,'0'-17'0,"8"8"0,-7 8 0,15 15 0,-14 14 0,6 6 0,1 5 0,-7 0 0,7 0 0,-9-5 0,0-2 0,0-5 0,0-4 0,0-1 0,0-1 0,0-3 0,0-4 0,0-6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27.861"/>
    </inkml:context>
    <inkml:brush xml:id="br0">
      <inkml:brushProperty name="width" value="0.05" units="cm"/>
      <inkml:brushProperty name="height" value="0.05" units="cm"/>
    </inkml:brush>
  </inkml:definitions>
  <inkml:trace contextRef="#ctx0" brushRef="#br0">1 10 24575,'7'-10'0,"3"15"0,-1 6 0,12 11 0,-6-5 0,12 1 0,-4 4 0,22 29 0,-22-29 0,10 24 0,-18-44 0,-14 6 0,7-8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28.848"/>
    </inkml:context>
    <inkml:brush xml:id="br0">
      <inkml:brushProperty name="width" value="0.05" units="cm"/>
      <inkml:brushProperty name="height" value="0.05" units="cm"/>
    </inkml:brush>
  </inkml:definitions>
  <inkml:trace contextRef="#ctx0" brushRef="#br0">35 144 24575,'-8'58'0,"6"-12"0,-13-32 0,13 1 0,-6-20 0,8-2 0,0-11 0,8-11 0,1 2 0,0 1 0,6 1 0,-13 8 0,13 0 0,-5-4 0,8-2 0,-1 0 0,1 9 0,-9-1 0,6 13 0,-6-5 0,1 14 0,5 7 0,-13 9 0,14 4 0,-14-4 0,13-2 0,-13 4 0,13-2 0,-13 3 0,6 0 0,-8-8 0,8 3 0,-6 8 0,13-9 0,-14 14 0,7-16 0,-8 3 0,0 1 0,7-12 0,-5 10 0,6-11 0,-8 8 0,0-8 0,0-1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29.838"/>
    </inkml:context>
    <inkml:brush xml:id="br0">
      <inkml:brushProperty name="width" value="0.05" units="cm"/>
      <inkml:brushProperty name="height" value="0.05" units="cm"/>
    </inkml:brush>
  </inkml:definitions>
  <inkml:trace contextRef="#ctx0" brushRef="#br0">159 69 24575,'0'-17'0,"0"0"0,-8 0 0,-1 7 0,-8 3 0,0 7 0,-5 8 0,-1 7 0,7 4 0,-4 3 0,18 2 0,-13-5 0,13 5 0,-6-2 0,8-4 0,12-4 0,9-7 0,3-7 0,2 0 0,8 0 0,-13-7 0,13 5 0,-25-13 0,11 5 0,-9-11 0,3 3 0,-6-9 0,-8 9 0,0-3 0,0 19 0,0 11 0,0 14 0,8 8 0,-6 1 0,6-3 0,1 8 0,-7-8 0,14 15 0,-14-8 0,6 5 0,-8-9 0,0-9 0,0-2 0,0-4 0,-7 0 0,5 0 0,-18 0 0,10 0 0,-17-7 0,5-2 0,-6-8 0,1 0 0,4-13 0,1 10 0,4-21 0,1 13 0,-10-20 0,16 19 0,-6-5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30.784"/>
    </inkml:context>
    <inkml:brush xml:id="br0">
      <inkml:brushProperty name="width" value="0.05" units="cm"/>
      <inkml:brushProperty name="height" value="0.05" units="cm"/>
    </inkml:brush>
  </inkml:definitions>
  <inkml:trace contextRef="#ctx0" brushRef="#br0">68 44 24575,'0'-17'0,"0"0"0,-8 8 0,6 13 0,-13 7 0,13 15 0,-5 8 0,-2 7 0,6 5 0,-6-2 0,0 1 0,6 1 0,3 35 0,2-28 0,20 16 0,-19-36 0,22-9 0,-15-2 0,17 1 0,-4-13 0,1 11 0,-10-19 0,-7 5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31.169"/>
    </inkml:context>
    <inkml:brush xml:id="br0">
      <inkml:brushProperty name="width" value="0.05" units="cm"/>
      <inkml:brushProperty name="height" value="0.05" units="cm"/>
    </inkml:brush>
  </inkml:definitions>
  <inkml:trace contextRef="#ctx0" brushRef="#br0">0 0 24575,'0'8'0,"0"1"0,9 28 0,-7 15 0,7-9 0,-9 13 0,0-5 0,0-19 0,0 12 0,0-34 0,0 2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31.452"/>
    </inkml:context>
    <inkml:brush xml:id="br0">
      <inkml:brushProperty name="width" value="0.05" units="cm"/>
      <inkml:brushProperty name="height" value="0.05" units="cm"/>
    </inkml:brush>
  </inkml:definitions>
  <inkml:trace contextRef="#ctx0" brushRef="#br0">0 53 24575,'22'0'0,"6"0"0,-4 0 0,2 0 0,-4-8 0,0 6 0,6-6 0,-1 8 0,15 0 0,-23-8 0,8-1 0,-27-1 0,0 3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31.834"/>
    </inkml:context>
    <inkml:brush xml:id="br0">
      <inkml:brushProperty name="width" value="0.05" units="cm"/>
      <inkml:brushProperty name="height" value="0.05" units="cm"/>
    </inkml:brush>
  </inkml:definitions>
  <inkml:trace contextRef="#ctx0" brushRef="#br0">17 49 24575,'-9'-36'0,"1"24"0,8 19 0,0 21 0,0-1 0,0 0 0,0 0 0,0 1 0,8-1 0,-6 12 0,6-8 0,-8 8 0,0-16 0,8-2 0,-6-4 0,5-8 0,-7-1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32.560"/>
    </inkml:context>
    <inkml:brush xml:id="br0">
      <inkml:brushProperty name="width" value="0.05" units="cm"/>
      <inkml:brushProperty name="height" value="0.05" units="cm"/>
    </inkml:brush>
  </inkml:definitions>
  <inkml:trace contextRef="#ctx0" brushRef="#br0">205 35 24575,'0'-17'0,"-8"7"0,-1 3 0,-18 7 0,3 0 0,4 7 0,-10 4 0,26 6 0,-27 7 0,28-2 0,-18 7 0,19 10 0,-14-13 0,15 7 0,-7-8 0,15-7 0,-5 7 0,18-16 0,-17 16 0,26-21 0,3 21 0,4-23 0,6 5 0,-14-7 0,6 0 0,-17 0 0,3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33.431"/>
    </inkml:context>
    <inkml:brush xml:id="br0">
      <inkml:brushProperty name="width" value="0.05" units="cm"/>
      <inkml:brushProperty name="height" value="0.05" units="cm"/>
    </inkml:brush>
  </inkml:definitions>
  <inkml:trace contextRef="#ctx0" brushRef="#br0">69 68 24575,'0'-17'0,"0"20"0,-8-8 0,6 30 0,-13-15 0,13 12 0,-13-6 0,13 1 0,-5 0 0,-1 8 0,6 1 0,-5 0 0,7 3 0,0-11 0,0 8 0,0-8 0,7 4 0,-5-5 0,14 4 0,-7-3 0,9-4 0,-1-6 0,-1-8 0,6 0 0,-4 0 0,-4-8 0,6 6 0,5-33 0,-7 16 0,4-23 0,-14 27 0,-6-5 0,5 10 0,-7-11 0,8-2 0,-6-4 0,5-1 0,-7 5 0,0 2 0,0-1 0,0 4 0,-8-4 0,7 5 0,-15 0 0,7 0 0,-13 8 0,0 1 0,-1 8 0,-6 0 0,10 0 0,2 0 0,9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35.399"/>
    </inkml:context>
    <inkml:brush xml:id="br0">
      <inkml:brushProperty name="width" value="0.1" units="cm"/>
      <inkml:brushProperty name="height" value="0.1" units="cm"/>
    </inkml:brush>
  </inkml:definitions>
  <inkml:trace contextRef="#ctx0" brushRef="#br0">0 1 24575,'23'0'0,"1"0"0,13 0 0,-5 0 0,5 0 0,-8 0 0,-5 0 0,-1 0 0,0 0 0,1 0 0,0 0 0,-1 0 0,0 0 0,1 0 0,0 0 0,4 0 0,-9 0 0,4 0 0,-5 0 0,0 0 0,8 0 0,-6 0 0,6 0 0,-8 0 0,0 0 0,5 0 0,1 0 0,1 0 0,-3 0 0,4 0 0,-1 0 0,8 0 0,-4 0 0,0 0 0,0 0 0,0 0 0,0 0 0,6 0 0,1 0 0,5 0 0,31 0 0,8 0 0,6 0 0,-6 0 0,-31 0 0,-1 0 0,0 0 0,19 0 0,6 0 0,-3 0 0,-10 0 0,-18 0 0,-1 0 0,1 0 0,-6 0 0,-1 0 0,-3 0 0,-2 0 0,-3 0 0,1 0 0,-9 0 0,4 0 0,3 0 0,-6 0 0,-2 0 0,-10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34.589"/>
    </inkml:context>
    <inkml:brush xml:id="br0">
      <inkml:brushProperty name="width" value="0.05" units="cm"/>
      <inkml:brushProperty name="height" value="0.05" units="cm"/>
    </inkml:brush>
  </inkml:definitions>
  <inkml:trace contextRef="#ctx0" brushRef="#br0">1 35 24575,'7'-9'0,"7"-7"0,9 14 0,-1-6 0,5 8 0,-9 0 0,-4 8 0,-7 6 0,-7 4 0,0 3 0,0-4 0,-8 4 0,-2-3 0,-7-4 0,15-6 0,4-8 0,19 0 0,-3 0 0,4 7 0,-5 3 0,-8 7 0,6-8 0,-13 11 0,13-5 0,-13 8 0,6-2 0,-15-4 0,-7-8 0,-4 6 0,-4-13 0,5 6 0,0-1 0,-15-5 0,7 6 0,-1-8 0,14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35.390"/>
    </inkml:context>
    <inkml:brush xml:id="br0">
      <inkml:brushProperty name="width" value="0.05" units="cm"/>
      <inkml:brushProperty name="height" value="0.05" units="cm"/>
    </inkml:brush>
  </inkml:definitions>
  <inkml:trace contextRef="#ctx0" brushRef="#br0">0 1 24575,'17'0'0,"0"0"0,0 7 0,-8 3 0,11 7 0,-9 0 0,11 5 0,-13-4 0,11 4 0,-9-5 0,3 5 0,6 14 0,-3 1 0,0 10 0,5 10 0,-11-14 0,0 14 0,-2-24 0,-1 0 0,-6-6 0,6-4 0,-8-2 0,0-4 0,0 5 0,-8-12 0,6 14 0,-5-8 0,-1 6 0,-1 4 0,-1-8 0,-5-4 0,13 1 0,-13-13 0,13 6 0,-5-8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36.236"/>
    </inkml:context>
    <inkml:brush xml:id="br0">
      <inkml:brushProperty name="width" value="0.05" units="cm"/>
      <inkml:brushProperty name="height" value="0.05" units="cm"/>
    </inkml:brush>
  </inkml:definitions>
  <inkml:trace contextRef="#ctx0" brushRef="#br0">18 61 24575,'-10'-8'0,"3"-1"0,14-8 0,3 7 0,6-5 0,1 13 0,5 3 0,-4 8 0,4 13 0,-13-4 0,-1 4 0,-8 12 0,-7-13 0,-3 17 0,-8-15 0,0 4 0,0-5 0,1-8 0,7 1 0,-5-13 0,25 6 0,3-8 0,11 0 0,3 0 0,-10 0 0,0 0 0,4 0 0,-3 0 0,4 0 0,-5 0 0,-1 0 0,-6 0 0,-3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37.338"/>
    </inkml:context>
    <inkml:brush xml:id="br0">
      <inkml:brushProperty name="width" value="0.05" units="cm"/>
      <inkml:brushProperty name="height" value="0.05" units="cm"/>
    </inkml:brush>
  </inkml:definitions>
  <inkml:trace contextRef="#ctx0" brushRef="#br0">1 0 24575,'33'0'0,"0"0"0,-1 0 0,2 0 0,5 0 0,2 0 0,-11 0 0,-16 0 0,-8 0 0,-14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37.789"/>
    </inkml:context>
    <inkml:brush xml:id="br0">
      <inkml:brushProperty name="width" value="0.05" units="cm"/>
      <inkml:brushProperty name="height" value="0.05" units="cm"/>
    </inkml:brush>
  </inkml:definitions>
  <inkml:trace contextRef="#ctx0" brushRef="#br0">0 1 24575,'17'0'0,"0"0"0,5 0 0,0 0 0,6 0 0,-1 0 0,0 8 0,-4-6 0,-2 6 0,-4-8 0,0 0 0,-8 0 0,-1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41.546"/>
    </inkml:context>
    <inkml:brush xml:id="br0">
      <inkml:brushProperty name="width" value="0.05" units="cm"/>
      <inkml:brushProperty name="height" value="0.05" units="cm"/>
    </inkml:brush>
  </inkml:definitions>
  <inkml:trace contextRef="#ctx0" brushRef="#br0">120 35 24575,'9'-8'0,"-9"6"0,-9-5 0,-8-1 0,0 6 0,0-5 0,7 14 0,-5-5 0,6 13 0,-1-6 0,3 8 0,-1-7 0,6 5 0,-5-6 0,14 0 0,-5 6 0,18-13 0,-10 13 0,16-13 0,-7 18 0,3-17 0,-5 16 0,0-17 0,-8 13 0,11-13 0,-17 13 0,21-13 0,-21 18 0,21-17 0,-21 21 0,17-9 0,-11 8 0,1-2 0,-3 1 0,-19-4 0,2-3 0,-12-7 0,0 0 0,0-6 0,-1 6 0,1-8 0,5 0 0,0 0 0,0 0 0,8-8 0,-7-6 0,14-4 0,-6-8 0,8 7 0,7 5 0,-5-5 0,13 16 0,-13-17 0,13 18 0,-13-13 0,13 13 0,-13-13 0,13 13 0,-6-18 0,1 5 0,5 0 0,-13-5 0,13 18 0,-14-13 0,14 13 0,-13-13 0,6 6 0,-8-8 0,0 0 0,-12 7 0,1 3 0,-15 7 0,3 0 0,0 0 0,9 0 0,7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42.062"/>
    </inkml:context>
    <inkml:brush xml:id="br0">
      <inkml:brushProperty name="width" value="0.05" units="cm"/>
      <inkml:brushProperty name="height" value="0.05" units="cm"/>
    </inkml:brush>
  </inkml:definitions>
  <inkml:trace contextRef="#ctx0" brushRef="#br0">1 17 24575,'9'-8'0,"-1"7"0,-8-7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42.813"/>
    </inkml:context>
    <inkml:brush xml:id="br0">
      <inkml:brushProperty name="width" value="0.05" units="cm"/>
      <inkml:brushProperty name="height" value="0.05" units="cm"/>
    </inkml:brush>
  </inkml:definitions>
  <inkml:trace contextRef="#ctx0" brushRef="#br0">1 104 24575,'9'-17'0,"6"0"0,-6 0 0,13-1 0,6 9 0,-12-7 0,13 14 0,-13-5 0,6 7 0,0 0 0,-13 7 0,6-5 0,-13 23 0,6-13 0,-1 14 0,-5-9 0,5 0 0,-7 0 0,0 0 0,-7 0 0,-16 25 0,-8-12 0,-2 6 0,5-15 0,11-19 0,7 13 0,-9-13 0,28 5 0,-11-7 0,28 0 0,-8 0 0,8 0 0,-3 0 0,4 0 0,6 0 0,-5 0 0,5 0 0,-11 0 0,4 0 0,-15 8 0,1-6 0,-12 5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43.631"/>
    </inkml:context>
    <inkml:brush xml:id="br0">
      <inkml:brushProperty name="width" value="0.05" units="cm"/>
      <inkml:brushProperty name="height" value="0.05" units="cm"/>
    </inkml:brush>
  </inkml:definitions>
  <inkml:trace contextRef="#ctx0" brushRef="#br0">0 1 24575,'18'12'0,"3"-1"0,3 11 0,3-4 0,0 0 0,0 0 0,1 0 0,-6 0 0,0-1 0,-5 0 0,-8-7 0,-1-3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44.021"/>
    </inkml:context>
    <inkml:brush xml:id="br0">
      <inkml:brushProperty name="width" value="0.05" units="cm"/>
      <inkml:brushProperty name="height" value="0.05" units="cm"/>
    </inkml:brush>
  </inkml:definitions>
  <inkml:trace contextRef="#ctx0" brushRef="#br0">219 1 24575,'-17'7'0,"0"7"0,7 4 0,-5 4 0,1 3 0,3-2 0,-20 10 0,19-5 0,-17 8 0,7-11 0,3 4 0,5-19 0,6-2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36.263"/>
    </inkml:context>
    <inkml:brush xml:id="br0">
      <inkml:brushProperty name="width" value="0.1" units="cm"/>
      <inkml:brushProperty name="height" value="0.1" units="cm"/>
    </inkml:brush>
  </inkml:definitions>
  <inkml:trace contextRef="#ctx0" brushRef="#br0">86 20 24575,'-19'-18'0,"9"21"0,10-8 0,2 31 0,19-22 0,-1 29 0,5-19 0,7 17 0,-13-13 0,4 1 0,-5-9 0,0 11 0,0-18 0,6 19 0,0-20 0,0 6 0,-17 0 0,-9-6 0,-16 14 0,-12 1 0,9-5 0,-9 15 0,11-15 0,1 11 0,0-5 0,0 0 0,-1 0 0,1 0 0,0 0 0,-1 4 0,1-2 0,7 3 0,-10-13 0,10 19 0,-4-16 0,7 10 0,8-15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44.569"/>
    </inkml:context>
    <inkml:brush xml:id="br0">
      <inkml:brushProperty name="width" value="0.05" units="cm"/>
      <inkml:brushProperty name="height" value="0.05" units="cm"/>
    </inkml:brush>
  </inkml:definitions>
  <inkml:trace contextRef="#ctx0" brushRef="#br0">1 0 24575,'0'23'0,"0"15"0,0-12 0,0 13 0,0-12 0,0-4 0,7-2 0,-5-4 0,5 0 0,-7 5 0,8-12 0,-6 10 0,5-18 0,-7 5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45.199"/>
    </inkml:context>
    <inkml:brush xml:id="br0">
      <inkml:brushProperty name="width" value="0.05" units="cm"/>
      <inkml:brushProperty name="height" value="0.05" units="cm"/>
    </inkml:brush>
  </inkml:definitions>
  <inkml:trace contextRef="#ctx0" brushRef="#br0">71 0 24575,'-17'8'0,"-1"11"0,9 0 0,0 8 0,1-10 0,6 0 0,-5 0 0,7 19 0,0-7 0,0 10 0,7-22 0,-5-2 0,13-13 0,-5 5 0,19-7 0,-10 0 0,10-8 0,-7-2 0,-4-7 0,-4-5 0,-7-1 0,-7 1 0,0 0 0,0 5 0,0 0 0,-13-5 0,-2 3 0,-13 4 0,5-1 0,-3 14 0,8-5 0,4 7 0,6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45.863"/>
    </inkml:context>
    <inkml:brush xml:id="br0">
      <inkml:brushProperty name="width" value="0.05" units="cm"/>
      <inkml:brushProperty name="height" value="0.05" units="cm"/>
    </inkml:brush>
  </inkml:definitions>
  <inkml:trace contextRef="#ctx0" brushRef="#br0">69 1 24575,'-17'7'0,"8"3"0,-7 6 0,15 1 0,-7 0 0,0 0 0,7 0 0,-7 0 0,8 0 0,0-1 0,0 1 0,0 5 0,8 0 0,-6 1 0,14-9 0,-2-6 0,13-8 0,-3 0 0,3 0 0,-10 0 0,0 0 0,-8-8 0,11 6 0,-10-20 0,4 10 0,1-12 0,-13 7 0,6 0 0,-8 0 0,0 0 0,0 0 0,-8-5 0,-7-2 0,-4 9 0,-4 2 0,6 5 0,-4 7 0,-2-7 0,8 8 0,2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48.768"/>
    </inkml:context>
    <inkml:brush xml:id="br0">
      <inkml:brushProperty name="width" value="0.05" units="cm"/>
      <inkml:brushProperty name="height" value="0.05" units="cm"/>
    </inkml:brush>
  </inkml:definitions>
  <inkml:trace contextRef="#ctx0" brushRef="#br0">0 0 24575,'8'10'0,"1"-3"0,12-7 0,2 0 0,0 0 0,-2 0 0,-4 0 0,0 0 0,0 0 0,4 0 0,2 0 0,4 0 0,-4 0 0,-2 0 0,-4 0 0,0 0 0,0 0 0,0 0 0,0 0 0,9 0 0,-6 0 0,11 0 0,-13 0 0,8 0 0,-3 0 0,4 0 0,0 0 0,1 0 0,-1 0 0,-4 0 0,3 0 0,-4 0 0,1 0 0,-1 0 0,-6 0 0,6 0 0,1 0 0,4 0 0,0 0 0,-4 0 0,3 8 0,-3-6 0,9 6 0,-8-8 0,3 0 0,-10 0 0,-1 0 0,1 0 0,0 0 0,0 0 0,0 0 0,0 8 0,0-6 0,0 5 0,-1-7 0,1 0 0,0 0 0,0 0 0,0 0 0,4 0 0,2 0 0,4 0 0,-4 0 0,3 0 0,0 0 0,-3 0 0,1 0 0,1 0 0,-7 0 0,7 0 0,-4 0 0,-3 8 0,4-6 0,-5 5 0,0-7 0,-1 0 0,1 0 0,0 0 0,0 0 0,0 0 0,0 0 0,0 0 0,0 0 0,-1 0 0,9 0 0,-7 0 0,7 0 0,2 0 0,-8 0 0,8 0 0,-11 0 0,1 0 0,0 0 0,0 0 0,0 0 0,0 0 0,0 0 0,-1 0 0,1 0 0,0 0 0,10 0 0,-8 0 0,20 0 0,-14 0 0,9 0 0,-6 0 0,-1 0 0,0 0 0,-4 0 0,-2 0 0,-4 8 0,-7-7 0,-3 7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51.327"/>
    </inkml:context>
    <inkml:brush xml:id="br0">
      <inkml:brushProperty name="width" value="0.05" units="cm"/>
      <inkml:brushProperty name="height" value="0.05" units="cm"/>
    </inkml:brush>
  </inkml:definitions>
  <inkml:trace contextRef="#ctx0" brushRef="#br0">1 25 24575,'7'-9'0,"-5"-6"0,6 30 0,-1-10 0,-5 21 0,6-4 0,-8 0 0,0 6 0,8-1 0,-6 0 0,6 1 0,-8-1 0,0-5 0,0 0 0,7-13 0,-5 6 0,6-13 0,-8 6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52.151"/>
    </inkml:context>
    <inkml:brush xml:id="br0">
      <inkml:brushProperty name="width" value="0.05" units="cm"/>
      <inkml:brushProperty name="height" value="0.05" units="cm"/>
    </inkml:brush>
  </inkml:definitions>
  <inkml:trace contextRef="#ctx0" brushRef="#br0">9 0 24575,'8'17'0,"-7"0"0,7 4 0,-8 2 0,0 0 0,0-2 0,0-4 0,-8 4 0,6-2 0,-14-5 0,22-7 0,-4-7 0,14 0 0,6 0 0,6 0 0,11 0 0,7 0 0,1 0 0,-8 0 0,-11 0 0,-7 0 0,-11-8 0,-3-1 0,-15-13 0,6 4 0,-6-3 0,8 23 0,0 1 0,0 19 0,0-5 0,0 12 0,0-5 0,0 6 0,0-8 0,0-5 0,0 0 0,7-1 0,-5-6 0,6-3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53.140"/>
    </inkml:context>
    <inkml:brush xml:id="br0">
      <inkml:brushProperty name="width" value="0.05" units="cm"/>
      <inkml:brushProperty name="height" value="0.05" units="cm"/>
    </inkml:brush>
  </inkml:definitions>
  <inkml:trace contextRef="#ctx0" brushRef="#br0">130 18 24575,'-8'-10'0,"-1"3"0,-8 7 0,7 12 0,-10-9 0,17 21 0,-16-14 0,17 12 0,-13-5 0,13 0 0,-6 0 0,1 7 0,5-5 0,-6 5 0,8-7 0,0 0 0,0 0 0,0 0 0,0-1 0,0 6 0,8 1 0,2-1 0,7-8 0,-7 1 0,9-13 0,-4 6 0,13-8 0,-1 0 0,-4 0 0,-2-8 0,-4-1 0,-8-8 0,6 7 0,-13-5 0,6 6 0,-8-13 0,0 4 0,-8 4 0,-1 6 0,-8 8 0,0 0 0,0 0 0,7 8 0,-5 1 0,6 0 0,-9 11 0,1-9 0,-1 10 0,9-4 0,-6-8 0,13-1 0,-5-8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54.289"/>
    </inkml:context>
    <inkml:brush xml:id="br0">
      <inkml:brushProperty name="width" value="0.05" units="cm"/>
      <inkml:brushProperty name="height" value="0.05" units="cm"/>
    </inkml:brush>
  </inkml:definitions>
  <inkml:trace contextRef="#ctx0" brushRef="#br0">1 0 24575,'29'11'0,"2"-2"0,-8-9 0,4 0 0,0 0 0,-4 0 0,-9 7 0,-6-5 0,-8 6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54.805"/>
    </inkml:context>
    <inkml:brush xml:id="br0">
      <inkml:brushProperty name="width" value="0.05" units="cm"/>
      <inkml:brushProperty name="height" value="0.05" units="cm"/>
    </inkml:brush>
  </inkml:definitions>
  <inkml:trace contextRef="#ctx0" brushRef="#br0">1 1 24575,'21'0'0,"-2"0"0,2 0 0,-4 0 0,0 0 0,0 0 0,-1 0 0,6 0 0,-12 0 0,3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56.062"/>
    </inkml:context>
    <inkml:brush xml:id="br0">
      <inkml:brushProperty name="width" value="0.05" units="cm"/>
      <inkml:brushProperty name="height" value="0.05" units="cm"/>
    </inkml:brush>
  </inkml:definitions>
  <inkml:trace contextRef="#ctx0" brushRef="#br0">126 25 24575,'7'-9'0,"-5"-6"0,6 25 0,-8-3 0,0 21 0,-9-1 0,7 0 0,-13-4 0,13-2 0,-6-4 0,1 0 0,12-7 0,2-3 0,15-7 0,1 0 0,3 0 0,-3 0 0,0 0 0,-2 8 0,-12 1 0,6 8 0,-13 0 0,6 0 0,-8-1 0,0 1 0,-12 1 0,1-9 0,-11-1 0,13 0 0,-11-6 0,5 5 0,-12-7 0,-1 0 0,1 0 0,4 0 0,1 0 0,5 0 0,-7 0 0,13 0 0,-5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9:39.165"/>
    </inkml:context>
    <inkml:brush xml:id="br0">
      <inkml:brushProperty name="width" value="0.1" units="cm"/>
      <inkml:brushProperty name="height" value="0.1" units="cm"/>
    </inkml:brush>
  </inkml:definitions>
  <inkml:trace contextRef="#ctx0" brushRef="#br0">133 1 24575,'0'32'0,"0"-7"0,-9 6 0,7-7 0,-7 0 0,1-1 0,6 0 0,-15 1 0,7 21 0,-13-16 0,3 15 0,4-24 0,0-5 0,22-7 0,1-8 0,30 0 0,-5 0 0,10 0 0,-13 0 0,0 0 0,0 0 0,-4-8 0,-3 6 0,-4-6 0,0 8 0,0 0 0,18 0 0,-8 0 0,9 0 0,-14 0 0,-5 0 0,-8-8 0,-2-2 0,-8-9 0,-8 9 0,6-6 0,-14 14 0,14-14 0,-20 14 0,6-15 0,-13 15 0,13-14 0,-5 14 0,11-15 0,-8 15 0,-1-6 0,1 0 0,0 6 0,0-6 0,8 0 0,-6 6 0,14-14 0,-6 6 0,0 0 0,6-6 0,-6 6 0,8-8 0,-8 8 0,6-7 0,-6 15 0,8-6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56.807"/>
    </inkml:context>
    <inkml:brush xml:id="br0">
      <inkml:brushProperty name="width" value="0.05" units="cm"/>
      <inkml:brushProperty name="height" value="0.05" units="cm"/>
    </inkml:brush>
  </inkml:definitions>
  <inkml:trace contextRef="#ctx0" brushRef="#br0">1 17 24575,'7'-9'0,"2"1"0,8 8 0,0 0 0,0 0 0,0 0 0,4 0 0,-3 0 0,9 0 0,-9 0 0,-4 8 0,-7-7 0,-7 7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57.341"/>
    </inkml:context>
    <inkml:brush xml:id="br0">
      <inkml:brushProperty name="width" value="0.05" units="cm"/>
      <inkml:brushProperty name="height" value="0.05" units="cm"/>
    </inkml:brush>
  </inkml:definitions>
  <inkml:trace contextRef="#ctx0" brushRef="#br0">1 34 24575,'9'-7'0,"-1"-3"0,-16 1 0,6 1 0,-5 8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58.137"/>
    </inkml:context>
    <inkml:brush xml:id="br0">
      <inkml:brushProperty name="width" value="0.05" units="cm"/>
      <inkml:brushProperty name="height" value="0.05" units="cm"/>
    </inkml:brush>
  </inkml:definitions>
  <inkml:trace contextRef="#ctx0" brushRef="#br0">208 18 24575,'-7'-10'0,"-8"3"0,-3 7 0,-8 8 0,2 7 0,9 3 0,-10 5 0,22-6 0,-17 1 0,18-1 0,-13-1 0,13 1 0,-5 0 0,7 0 0,0 0 0,0 4 0,0 2 0,7-8 0,-5 9 0,18-20 0,-5 16 0,12-18 0,-4 6 0,3-8 0,-8-8 0,-4-1 0,1-1 0,-13-5 0,5 6 0,-14-8 0,-7 7 0,-5 3 0,-7 7 0,3 8 0,-4-6 0,12 13 0,-10-13 0,15 13 0,-12-13 0,13 6 0,1-8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8:59.970"/>
    </inkml:context>
    <inkml:brush xml:id="br0">
      <inkml:brushProperty name="width" value="0.05" units="cm"/>
      <inkml:brushProperty name="height" value="0.05" units="cm"/>
    </inkml:brush>
  </inkml:definitions>
  <inkml:trace contextRef="#ctx0" brushRef="#br0">4 51 24575,'8'-9'0,"-7"-6"0,14 13 0,-5-6 0,-1 1 0,6 5 0,-5-6 0,6 8 0,1 0 0,0 0 0,0 0 0,-8 8 0,-1 1 0,-8 8 0,0 0 0,0 0 0,-8-8 0,6 6 0,-13-6 0,13 8 0,-13-7 0,13 5 0,-5-6 0,-1 0 0,6 6 0,-13-13 0,6 18 0,0-5 0,-11 0 0,17 5 0,-17-18 0,18 13 0,-13-13 0,13 13 0,2-14 0,9 7 0,8-8 0,5 0 0,0 0 0,6 0 0,-1 0 0,0 0 0,1 0 0,-6 7 0,4-5 0,-8 6 0,-4-8 0,-6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01.349"/>
    </inkml:context>
    <inkml:brush xml:id="br0">
      <inkml:brushProperty name="width" value="0.05" units="cm"/>
      <inkml:brushProperty name="height" value="0.05" units="cm"/>
    </inkml:brush>
  </inkml:definitions>
  <inkml:trace contextRef="#ctx0" brushRef="#br0">1 6 24575,'10'13'0,"5"-3"0,-14 16 0,7-3 0,-8 4 0,0-4 0,0-2 0,-8-11 0,6 5 0,-13-13 0,13-2 0,-5-15 0,7-3 0,0-3 0,0 4 0,7 0 0,3-5 0,7 4 0,5-4 0,1 12 0,0 2 0,-2 8 0,1 0 0,-12 8 0,10-7 0,-18 19 0,13-2 0,-13 5 0,5 2 0,-7-8 0,0 0 0,0 4 0,0-3 0,-7-4 0,5-19 0,-6-10 0,8-8 0,0 2 0,8 4 0,2-5 0,7-1 0,5 0 0,1 1 0,5 12 0,-1 2 0,-4 8 0,-2 7 0,-3 7 0,-9 9 0,-1 4 0,-8-4 0,0 3 0,0-8 0,-7 3 0,5-4 0,-6-8 0,8-1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02.049"/>
    </inkml:context>
    <inkml:brush xml:id="br0">
      <inkml:brushProperty name="width" value="0.05" units="cm"/>
      <inkml:brushProperty name="height" value="0.05" units="cm"/>
    </inkml:brush>
  </inkml:definitions>
  <inkml:trace contextRef="#ctx0" brushRef="#br0">309 34 24575,'-7'-17'0,"-7"8"0,-9 1 0,0 16 0,2 1 0,4 8 0,0 0 0,0 0 0,-1 4 0,8 2 0,10 0 0,9-9 0,8-7 0,0-7 0,0 0 0,4 0 0,5 0 0,-3-8 0,2-6 0,-15-4 0,-2-3 0,-8 4 0,0 25 0,0-4 0,0 27 0,0-8 0,0 9 0,-9 2 0,7 5 0,-7-5 0,9-2 0,-8-5 0,6 1 0,-6-6 0,-4 8 0,-11-11 0,-2-2 0,-4-9 0,7-8 0,0 0 0,-6 0 0,1 0 0,-1 0 0,6 0 0,0 0 0,13 0 0,1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02.546"/>
    </inkml:context>
    <inkml:brush xml:id="br0">
      <inkml:brushProperty name="width" value="0.05" units="cm"/>
      <inkml:brushProperty name="height" value="0.05" units="cm"/>
    </inkml:brush>
  </inkml:definitions>
  <inkml:trace contextRef="#ctx0" brushRef="#br0">163 0 24575,'0'3'0,"0"4"0,-8 26 0,6 1 0,-16 10 0,15 2 0,-15 6 0,15-6 0,-15 5 0,16-5 0,-17 6 0,17 0 0,-17-1 0,8 24 0,-1-23 0,3 11 0,1-31 0,6-9 0,-6-2 0,8-11 0,0-3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03.371"/>
    </inkml:context>
    <inkml:brush xml:id="br0">
      <inkml:brushProperty name="width" value="0.05" units="cm"/>
      <inkml:brushProperty name="height" value="0.05" units="cm"/>
    </inkml:brush>
  </inkml:definitions>
  <inkml:trace contextRef="#ctx0" brushRef="#br0">1 306 24575,'7'9'0,"2"6"0,8-13 0,5 5 0,1-15 0,-1-1 0,1-19 0,-14 9 0,8-8 0,-16 5 0,7 0 0,5-7 0,-10 2 0,18-9 0,-19 11 0,5-4 0,-7 12 0,0-4 0,0 2 0,-13 18 0,10 4 0,-22 20 0,13-1 0,-2 1 0,-2 4 0,14 18 0,-15-8 0,15 9 0,-7-14 0,9-4 0,0-1 0,0-5 0,8 0 0,-6-1 0,17-10 0,-8 9 0,10-19 0,-4 7 0,0-8 0,-8 0 0,-1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05.595"/>
    </inkml:context>
    <inkml:brush xml:id="br0">
      <inkml:brushProperty name="width" value="0.05" units="cm"/>
      <inkml:brushProperty name="height" value="0.05" units="cm"/>
    </inkml:brush>
  </inkml:definitions>
  <inkml:trace contextRef="#ctx0" brushRef="#br0">1 0 24575,'0'0'0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08.869"/>
    </inkml:context>
    <inkml:brush xml:id="br0">
      <inkml:brushProperty name="width" value="0.05" units="cm"/>
      <inkml:brushProperty name="height" value="0.05" units="cm"/>
    </inkml:brush>
  </inkml:definitions>
  <inkml:trace contextRef="#ctx0" brushRef="#br0">0 123 24575,'0'-17'0,"0"-5"0,0 4 0,13 4 0,2-13 0,12 22 0,-4-15 0,-2 20 0,-4 0 0,-8 8 0,6-6 0,-5 17 0,-1 9 0,-1 3 0,-8 4 0,0-14 0,0 1 0,-8-12 0,6 10 0,-13-18 0,6 5 0,7-7 0,4-7 0,14 5 0,1 2 0,0 2 0,-7 13 0,5-13 0,-14 13 0,14-6 0,-13 8 0,13-8 0,-13 11 0,6-5 0,-8 8 0,-8-9 0,-6 1 0,-14-13 0,4 6 0,5 0 0,-6-6 0,8 5 0,-11-14 0,14 5 0,7-6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0:39.305"/>
    </inkml:context>
    <inkml:brush xml:id="br0">
      <inkml:brushProperty name="width" value="0.1" units="cm"/>
      <inkml:brushProperty name="height" value="0.1" units="cm"/>
    </inkml:brush>
  </inkml:definitions>
  <inkml:trace contextRef="#ctx0" brushRef="#br0">371 92 24575,'10'-18'0,"-2"0"0,-8 0 0,-13 8 0,-4-7 0,-12 15 0,0-6 0,0 8 0,4 0 0,-11 8 0,9 7 0,-6-3 0,9 15 0,14-16 0,-12 20 0,5-5 0,1 7 0,-11-7 0,23-3 0,-9-5 0,5 0 0,6 0 0,-6 0 0,8 0 0,0 8 0,0-6 0,8 33 0,4-18 0,6 17 0,8-17 0,-1-10 0,5 0 0,-6-14 0,-1-3 0,-5-8 0,18 9 0,4-7 0,5 7 0,-8-9 0,-14 0 0,0 0 0,-4 0 0,-4-8 0,1 6 0,-6-15 0,8 15 0,-8-14 0,-2 14 0,-8-6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10.730"/>
    </inkml:context>
    <inkml:brush xml:id="br0">
      <inkml:brushProperty name="width" value="0.05" units="cm"/>
      <inkml:brushProperty name="height" value="0.05" units="cm"/>
    </inkml:brush>
  </inkml:definitions>
  <inkml:trace contextRef="#ctx0" brushRef="#br0">1 0 24575,'8'10'0,"2"0"0,8 25 0,-8-13 0,6 0 0,-15-5 0,14 0 0,-13-1 0,13 1 0,-13 0 0,6 0 0,-1 0 0,-5 0 0,6 0 0,-8-1 0,0 13 0,-9 4 0,7-1 0,-13-3 0,13-13 0,-13-6 0,13 9 0,-6-8 0,8 3 0,0-7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12.333"/>
    </inkml:context>
    <inkml:brush xml:id="br0">
      <inkml:brushProperty name="width" value="0.05" units="cm"/>
      <inkml:brushProperty name="height" value="0.05" units="cm"/>
    </inkml:brush>
  </inkml:definitions>
  <inkml:trace contextRef="#ctx0" brushRef="#br0">1 81 24575,'0'-17'0,"0"0"0,0-5 0,0 4 0,0 12 0,0 29 0,0 38 0,0-3 0,0 10 0,0-29 0,0-5 0,0 1 0,0-11 0,0-8 0,0-8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13.467"/>
    </inkml:context>
    <inkml:brush xml:id="br0">
      <inkml:brushProperty name="width" value="0.05" units="cm"/>
      <inkml:brushProperty name="height" value="0.05" units="cm"/>
    </inkml:brush>
  </inkml:definitions>
  <inkml:trace contextRef="#ctx0" brushRef="#br0">0 0 24575,'8'6'0,"-7"-2"0,19 21 0,-9-4 0,11 2 0,1 5 0,1-4 0,7-2 0,-8-12 0,1-2 0,-7-8 0,0 0 0,0-8 0,0 6 0,-8-17 0,11 16 0,-17-17 0,9 25 0,-12-3 0,-8 20 0,6 0 0,-19 19 0,5-15 0,0 9 0,-3-18 0,17 0 0,-13-8 0,13-9 0,-6-9 0,16-8 0,-6 0 0,31-48 0,-13 13 0,22-20 0,-13 32 0,-14 23 0,4 7 0,-9 3 0,11 15 0,-10 1 0,14 14 0,-22 0 0,19 10 0,-20 1 0,7 0 0,-1 3 0,-6 9 0,7-9 0,-9 8 0,0-23 0,0 0 0,0-5 0,0 4 0,0-3 0,0 4 0,0-6 0,0 1 0,0 0 0,0 5 0,0-12 0,0 2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14.374"/>
    </inkml:context>
    <inkml:brush xml:id="br0">
      <inkml:brushProperty name="width" value="0.05" units="cm"/>
      <inkml:brushProperty name="height" value="0.05" units="cm"/>
    </inkml:brush>
  </inkml:definitions>
  <inkml:trace contextRef="#ctx0" brushRef="#br0">169 68 24575,'0'-17'0,"0"0"0,-7 0 0,-3 8 0,-7 1 0,0 8 0,-5 0 0,0 0 0,6 12 0,-8 0 0,21 9 0,-17 1 0,18 1 0,-6 4 0,8 0 0,0-4 0,0-1 0,0-1 0,12-10 0,-2 1 0,19-12 0,-10 0 0,5 0 0,5-8 0,-8-7 0,8-3 0,-19-4 0,-3 5 0,1 0 0,-6 0 0,5 0 0,-7 15 0,0 4 0,0 20 0,0 0 0,9 11 0,-7-5 0,15 10 0,-14-10 0,13 5 0,-14-6 0,6 1 0,0-1 0,-6 0 0,6 3 0,-8-6 0,-8 5 0,-6-11 0,-5-4 0,-2-6 0,-1-8 0,-1 0 0,-4 8 0,0-6 0,-1 6 0,5-15 0,9 5 0,7-6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15.341"/>
    </inkml:context>
    <inkml:brush xml:id="br0">
      <inkml:brushProperty name="width" value="0.05" units="cm"/>
      <inkml:brushProperty name="height" value="0.05" units="cm"/>
    </inkml:brush>
  </inkml:definitions>
  <inkml:trace contextRef="#ctx0" brushRef="#br0">169 69 24575,'0'-17'0,"0"0"0,-7 7 0,5-5 0,-13 13 0,-4-5 0,-1 7 0,-7 0 0,10 0 0,8 7 0,-11-5 0,17 23 0,-17-13 0,19 15 0,-7-3 0,8-1 0,0 3 0,7-12 0,-5 1 0,18-13 0,-5 13 0,12-13 0,-4 5 0,-9 1 0,1-7 0,-5 19 0,7-9 0,0 10 0,-7 1 0,5-12 0,-13 14 0,13-13 0,-13 10 0,-3-4 0,-13-7 0,-4-3 0,-3 1 0,4-6 0,0 5 0,-15-7 0,11 0 0,-4-8 0,10 7 0,13-7 0,-5 8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16.067"/>
    </inkml:context>
    <inkml:brush xml:id="br0">
      <inkml:brushProperty name="width" value="0.05" units="cm"/>
      <inkml:brushProperty name="height" value="0.05" units="cm"/>
    </inkml:brush>
  </inkml:definitions>
  <inkml:trace contextRef="#ctx0" brushRef="#br0">55 16 24575,'-8'-7'0,"-2"15"0,0 21 0,2 6 0,0-8 0,6 0 0,-6 1 0,8-1 0,0 0 0,0 1 0,12 2 0,-9-6 0,17 5 0,-6-18 0,8 9 0,1-18 0,3 6 0,-3-16 0,5-15 0,-13 3 0,-2-15 0,-5 12 0,-6-4 0,6-1 0,-8 1 0,0 0 0,0-1 0,-8 1 0,-2-11 0,-12 20 0,-38-12 0,35 28 0,-25-6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16.632"/>
    </inkml:context>
    <inkml:brush xml:id="br0">
      <inkml:brushProperty name="width" value="0.05" units="cm"/>
      <inkml:brushProperty name="height" value="0.05" units="cm"/>
    </inkml:brush>
  </inkml:definitions>
  <inkml:trace contextRef="#ctx0" brushRef="#br0">55 0 24575,'0'22'0,"0"3"0,-8-1 0,6 0 0,-13-7 0,5 4 0,-7-3 0,14-4 0,10-6 0,11-8 0,3 0 0,1 0 0,1 0 0,16 0 0,-13 0 0,7 0 0,-16 0 0,-7 0 0,-3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17.005"/>
    </inkml:context>
    <inkml:brush xml:id="br0">
      <inkml:brushProperty name="width" value="0.05" units="cm"/>
      <inkml:brushProperty name="height" value="0.05" units="cm"/>
    </inkml:brush>
  </inkml:definitions>
  <inkml:trace contextRef="#ctx0" brushRef="#br0">0 0 24575,'0'22'0,"8"0"0,-6 11 0,6 1 0,-8 5 0,0 6 0,0-9 0,0 15 0,0-25 0,0 8 0,0-17 0,0 0 0,0 7 0,0-13 0,0 4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17.876"/>
    </inkml:context>
    <inkml:brush xml:id="br0">
      <inkml:brushProperty name="width" value="0.05" units="cm"/>
      <inkml:brushProperty name="height" value="0.05" units="cm"/>
    </inkml:brush>
  </inkml:definitions>
  <inkml:trace contextRef="#ctx0" brushRef="#br0">1 1 24575,'27'0'0,"0"0"0,18 0 0,-13 0 0,8 0 0,-19 0 0,-19 7 0,4-5 0,-14 5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18.282"/>
    </inkml:context>
    <inkml:brush xml:id="br0">
      <inkml:brushProperty name="width" value="0.05" units="cm"/>
      <inkml:brushProperty name="height" value="0.05" units="cm"/>
    </inkml:brush>
  </inkml:definitions>
  <inkml:trace contextRef="#ctx0" brushRef="#br0">1 0 24575,'12'10'0,"-2"-3"0,12-7 0,-1 0 0,2 0 0,16 0 0,-13 0 0,8 0 0,-25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7:30.091"/>
    </inkml:context>
    <inkml:brush xml:id="br0">
      <inkml:brushProperty name="width" value="0.1" units="cm"/>
      <inkml:brushProperty name="height" value="0.1" units="cm"/>
    </inkml:brush>
  </inkml:definitions>
  <inkml:trace contextRef="#ctx0" brushRef="#br0">0 0 24575,'0'9'0,"0"0"0,0 21 0,0-2 0,0 1 0,0 7 0,0 12 0,0 8 0,0 15 0,0 2 0,0 4 0,0 6 0,0-28 0,0 4 0,0-30 0,0 0 0,0 0 0,0-5 0,8-1 0,-6-5 0,6 0 0,-8 0 0,0 0 0,0 0 0,8-8 0,-6-2 0,6-8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0:40.316"/>
    </inkml:context>
    <inkml:brush xml:id="br0">
      <inkml:brushProperty name="width" value="0.1" units="cm"/>
      <inkml:brushProperty name="height" value="0.1" units="cm"/>
    </inkml:brush>
  </inkml:definitions>
  <inkml:trace contextRef="#ctx0" brushRef="#br0">136 66 24575,'11'-24'0,"-3"0"0,-21 14 0,2 2 0,-13 21 0,14-1 0,-12 11 0,19 0 0,-19 2 0,20 4 0,-15 0 0,15 0 0,-15 0 0,14-5 0,-5 4 0,8 0 0,0 1 0,0 4 0,0-9 0,0 4 0,0-4 0,0 5 0,0 0 0,8 8 0,2-11 0,15 11 0,7-18 0,-5-3 0,4-8 0,-13-8 0,8 0 0,-6 0 0,6 0 0,-8 0 0,0-8 0,19-11 0,-15-10 0,21-6 0,-32 3 0,16 6 0,-24-2 0,18 8 0,-19-16 0,14 14 0,-14-9 0,6 5 0,-8-5 0,0-10 0,0 9 0,-32-19 0,11 36 0,-27-27 0,-3 30 0,21-4 0,-14-1 0,26 15 0,8-6 0,2 8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22.975"/>
    </inkml:context>
    <inkml:brush xml:id="br0">
      <inkml:brushProperty name="width" value="0.05" units="cm"/>
      <inkml:brushProperty name="height" value="0.05" units="cm"/>
    </inkml:brush>
  </inkml:definitions>
  <inkml:trace contextRef="#ctx0" brushRef="#br0">86 0 24575,'0'8'0,"0"1"0,0 36 0,-8-20 0,6 9 0,-5-17 0,7 0 0,-8-8 0,6 6 0,2-13 0,14 5 0,9-7 0,-8-7 0,5 5 0,-11-6 0,8 8 0,4 0 0,2 0 0,0 13 0,3-2 0,-7 10 0,-5-3 0,-7-1 0,-7-1 0,0 1 0,-12-7 0,9 5 0,-21-13 0,3 14 0,-7-14 0,-5 15 0,1-15 0,7 6 0,-1-8 0,9 0 0,0 0 0,0 0 0,0 0 0,7 0 0,3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23.563"/>
    </inkml:context>
    <inkml:brush xml:id="br0">
      <inkml:brushProperty name="width" value="0.05" units="cm"/>
      <inkml:brushProperty name="height" value="0.05" units="cm"/>
    </inkml:brush>
  </inkml:definitions>
  <inkml:trace contextRef="#ctx0" brushRef="#br0">1 37 24575,'7'-10'0,"12"3"0,1 7 0,16 0 0,-7-9 0,10 7 0,0-7 0,-5 9 0,-6 0 0,-7 0 0,-12 0 0,-1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24.012"/>
    </inkml:context>
    <inkml:brush xml:id="br0">
      <inkml:brushProperty name="width" value="0.05" units="cm"/>
      <inkml:brushProperty name="height" value="0.05" units="cm"/>
    </inkml:brush>
  </inkml:definitions>
  <inkml:trace contextRef="#ctx0" brushRef="#br0">0 17 24575,'10'2'0,"-3"-4"0,-7-7 0,0 1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24.668"/>
    </inkml:context>
    <inkml:brush xml:id="br0">
      <inkml:brushProperty name="width" value="0.05" units="cm"/>
      <inkml:brushProperty name="height" value="0.05" units="cm"/>
    </inkml:brush>
  </inkml:definitions>
  <inkml:trace contextRef="#ctx0" brushRef="#br0">200 18 24575,'-7'-10'0,"-3"3"0,-7 7 0,-4 20 0,-6 5 0,3 12 0,7-2 0,-5-7 0,11 11 0,-4-7 0,7 7 0,8-7 0,0-3 0,0 3 0,0-9 0,0-1 0,7-6 0,3-6 0,11 5 0,2-13 0,0 6 0,3-8 0,-16-7 0,10 5 0,-18-13 0,5 5 0,-7-11 0,-7 3 0,-3 4 0,1-1 0,-6 13 0,5-6 0,-7 8 0,0 0 0,0 8 0,0-7 0,0 14 0,0-5 0,8-1 0,1-1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25.064"/>
    </inkml:context>
    <inkml:brush xml:id="br0">
      <inkml:brushProperty name="width" value="0.05" units="cm"/>
      <inkml:brushProperty name="height" value="0.05" units="cm"/>
    </inkml:brush>
  </inkml:definitions>
  <inkml:trace contextRef="#ctx0" brushRef="#br0">0 0 24575,'10'12'0,"5"-1"0,-5 15 0,7-4 0,12 7 0,2 1 0,30 21 0,-26-21 0,13 6 0,-39-21 0,6-13 0,-13 5 0,5-7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25.393"/>
    </inkml:context>
    <inkml:brush xml:id="br0">
      <inkml:brushProperty name="width" value="0.05" units="cm"/>
      <inkml:brushProperty name="height" value="0.05" units="cm"/>
    </inkml:brush>
  </inkml:definitions>
  <inkml:trace contextRef="#ctx0" brushRef="#br0">279 1 24575,'-23'18'0,"5"-6"0,-6 21 0,6-11 0,-5 6 0,-2 6 0,-10-2 0,3 3 0,3-11 0,1 4 0,17-10 0,-2-3 0,13-8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25.854"/>
    </inkml:context>
    <inkml:brush xml:id="br0">
      <inkml:brushProperty name="width" value="0.05" units="cm"/>
      <inkml:brushProperty name="height" value="0.05" units="cm"/>
    </inkml:brush>
  </inkml:definitions>
  <inkml:trace contextRef="#ctx0" brushRef="#br0">0 0 24575,'9'12'0,"-1"3"0,-8 13 0,0 10 0,0 3 0,0 5 0,0-1 0,0-6 0,0-6 0,0-5 0,0-6 0,0-6 0,0-6 0,0-3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26.437"/>
    </inkml:context>
    <inkml:brush xml:id="br0">
      <inkml:brushProperty name="width" value="0.05" units="cm"/>
      <inkml:brushProperty name="height" value="0.05" units="cm"/>
    </inkml:brush>
  </inkml:definitions>
  <inkml:trace contextRef="#ctx0" brushRef="#br0">110 0 24575,'-36'34'0,"22"-14"0,-19 24 0,31-18 0,-6-3 0,1-1 0,5 0 0,-6 2 0,8-5 0,0 5 0,8-2 0,2-12 0,0 10 0,5-18 0,-1 5 0,4-7 0,-4-7 0,11 5 0,-21-13 0,25-4 0,-18-1 0,3-7 0,-7 6 0,-7-2 0,0-4 0,0-1 0,0 5 0,0 2 0,-7 4 0,-3 0 0,-11 7 0,-2 3 0,0 14 0,9-5 0,7 6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27.025"/>
    </inkml:context>
    <inkml:brush xml:id="br0">
      <inkml:brushProperty name="width" value="0.05" units="cm"/>
      <inkml:brushProperty name="height" value="0.05" units="cm"/>
    </inkml:brush>
  </inkml:definitions>
  <inkml:trace contextRef="#ctx0" brushRef="#br0">39 10 24575,'9'-8'0,"6"6"0,-13 2 0,-3 26 0,-9 0 0,0 14 0,-6-13 0,14 3 0,-14-7 0,14 2 0,-5-8 0,7 12 0,0-10 0,7 3 0,3-7 0,11-13 0,2 5 0,-1-7 0,5 0 0,-9-7 0,8-3 0,-8-12 0,-4 3 0,-6-2 0,-8 4 0,0 0 0,0 0 0,-7-8 0,-7 6 0,-10-11 0,1 18 0,1-1 0,5 13 0,0 0 0,7 0 0,3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28.740"/>
    </inkml:context>
    <inkml:brush xml:id="br0">
      <inkml:brushProperty name="width" value="0.05" units="cm"/>
      <inkml:brushProperty name="height" value="0.05" units="cm"/>
    </inkml:brush>
  </inkml:definitions>
  <inkml:trace contextRef="#ctx0" brushRef="#br0">1 94 24575,'9'-8'0,"6"6"0,-13-13 0,17 13 0,-8-5 0,15 7 0,-3 0 0,4 0 0,5 0 0,2 0 0,0 0 0,4 0 0,-5 0 0,6 0 0,18 0 0,-14 0 0,13 0 0,-17 0 0,0 0 0,6 0 0,-5 0 0,5 0 0,-6 0 0,5 0 0,26 0 0,-19 0 0,17 0 0,-23 0 0,1 0 0,6 0 0,0 0 0,-1-10 0,1 8 0,0-7 0,0 9 0,0 0 0,0-10 0,-1 8 0,1-7 0,23 9 0,-17 0 0,17 0 0,-17 0 0,-5 0 0,5 0 0,-6 0 0,0 0 0,-6 0 0,-1 0 0,11 0 0,-18 0 0,7 0 0,-23 0 0,-5 0 0,0 0 0,-1 0 0,6 0 0,-4 0 0,-4-8 0,-6 6 0,-8-5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0:41.829"/>
    </inkml:context>
    <inkml:brush xml:id="br0">
      <inkml:brushProperty name="width" value="0.1" units="cm"/>
      <inkml:brushProperty name="height" value="0.1" units="cm"/>
    </inkml:brush>
  </inkml:definitions>
  <inkml:trace contextRef="#ctx0" brushRef="#br0">91 37 24575,'10'8'0,"-2"2"0,-17 0 0,-1-2 0,-8-8 0,8-9 0,2-1 0,16-8 0,7 8 0,4-6 0,4 14 0,0-6 0,1 8 0,1 0 0,-3 0 0,-4 8 0,-8 2 0,6 0 0,-14 11 0,6-10 0,-8 12 0,-8-5 0,-2 5 0,-9 1 0,-1 5 0,1 0 0,0 1 0,0-6 0,0-9 0,9 6 0,-11-18 0,5 18 0,-9-19 0,2 15 0,5-15 0,0 14 0,16-14 0,4 6 0,21-8 0,19 9 0,-2-7 0,20 6 0,-11-8 0,7 10 0,-7-7 0,-1 6 0,-12-9 0,6 0 0,-16 0 0,5 0 0,-21-8 0,-2 6 0,-8-6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29.525"/>
    </inkml:context>
    <inkml:brush xml:id="br0">
      <inkml:brushProperty name="width" value="0.05" units="cm"/>
      <inkml:brushProperty name="height" value="0.05" units="cm"/>
    </inkml:brush>
  </inkml:definitions>
  <inkml:trace contextRef="#ctx0" brushRef="#br0">1 1 24575,'9'7'0,"-1"3"0,-8 11 0,0 2 0,0 4 0,0 6 0,0 0 0,0 1 0,8-1 0,-6-3 0,6-7 0,-8-6 0,0-10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30.280"/>
    </inkml:context>
    <inkml:brush xml:id="br0">
      <inkml:brushProperty name="width" value="0.05" units="cm"/>
      <inkml:brushProperty name="height" value="0.05" units="cm"/>
    </inkml:brush>
  </inkml:definitions>
  <inkml:trace contextRef="#ctx0" brushRef="#br0">1 85 24575,'9'-7'0,"-2"-3"0,1 1 0,-6-6 0,17 13 0,-8-13 0,20 13 0,-11-13 0,6 13 0,-9-6 0,-7 16 0,-3 1 0,2 18 0,-7-8 0,7 8 0,-9-1 0,-13-14 0,10 23 0,-21-23 0,13 15 0,-16-4 0,9-12 0,3 9 0,0-18 0,13 13 0,2-13 0,9 5 0,13-7 0,-4 0 0,8 0 0,-3 0 0,4 0 0,12 0 0,-13-7 0,8 5 0,-25-6 0,-2 8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30.922"/>
    </inkml:context>
    <inkml:brush xml:id="br0">
      <inkml:brushProperty name="width" value="0.05" units="cm"/>
      <inkml:brushProperty name="height" value="0.05" units="cm"/>
    </inkml:brush>
  </inkml:definitions>
  <inkml:trace contextRef="#ctx0" brushRef="#br0">69 0 24575,'-10'12'0,"-5"-1"0,13 10 0,-13-4 0,13 0 0,-13 0 0,13 7 0,-5-5 0,7 6 0,0-9 0,0 1 0,7-7 0,3 5 0,6-14 0,6 7 0,-4-8 0,3 0 0,-4 0 0,8-8 0,-7 7 0,7-15 0,-8 7 0,-8-8 0,-2-5 0,-7 0 0,-8-6 0,-7 0 0,-4 13 0,-3 2 0,5 5 0,0 6 0,0-5 0,0 7 0,-5 0 0,12 0 0,-2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32.076"/>
    </inkml:context>
    <inkml:brush xml:id="br0">
      <inkml:brushProperty name="width" value="0.05" units="cm"/>
      <inkml:brushProperty name="height" value="0.05" units="cm"/>
    </inkml:brush>
  </inkml:definitions>
  <inkml:trace contextRef="#ctx0" brushRef="#br0">1 0 24575,'21'0'0,"2"8"0,10-6 0,0 6 0,6-8 0,-5 0 0,-6 0 0,-14 8 0,-7-6 0,-7 5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32.518"/>
    </inkml:context>
    <inkml:brush xml:id="br0">
      <inkml:brushProperty name="width" value="0.05" units="cm"/>
      <inkml:brushProperty name="height" value="0.05" units="cm"/>
    </inkml:brush>
  </inkml:definitions>
  <inkml:trace contextRef="#ctx0" brushRef="#br0">1 1 24575,'12'9'0,"-1"-1"0,10-8 0,-4 0 0,4 0 0,-3 0 0,4 0 0,-5 0 0,0 0 0,-8 0 0,-1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34.148"/>
    </inkml:context>
    <inkml:brush xml:id="br0">
      <inkml:brushProperty name="width" value="0.05" units="cm"/>
      <inkml:brushProperty name="height" value="0.05" units="cm"/>
    </inkml:brush>
  </inkml:definitions>
  <inkml:trace contextRef="#ctx0" brushRef="#br0">117 8 24575,'9'-7'0,"-1"28"0,-21-10 0,9 27 0,-23-3 0,15-1 0,-12 1 0,13-7 0,-9-14 0,17 5 0,-17-16 0,36 9 0,-12-12 0,27 8 0,-8-6 0,9 6 0,2-8 0,5 0 0,-5 0 0,-2 0 0,-9 0 0,3 0 0,-15-7 0,1-7 0,-20-4 0,6-9 0,-13 9 0,13 12 0,-5 8 0,7 19 0,0 2 0,0 4 0,0-4 0,-8 3 0,6-4 0,-6 6 0,0-6 0,6 4 0,-5-15 0,7 1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34.526"/>
    </inkml:context>
    <inkml:brush xml:id="br0">
      <inkml:brushProperty name="width" value="0.05" units="cm"/>
      <inkml:brushProperty name="height" value="0.05" units="cm"/>
    </inkml:brush>
  </inkml:definitions>
  <inkml:trace contextRef="#ctx0" brushRef="#br0">1 35 24575,'16'0'0,"-6"-8"0,5-1 0,-13 0 0,5 1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35.023"/>
    </inkml:context>
    <inkml:brush xml:id="br0">
      <inkml:brushProperty name="width" value="0.05" units="cm"/>
      <inkml:brushProperty name="height" value="0.05" units="cm"/>
    </inkml:brush>
  </inkml:definitions>
  <inkml:trace contextRef="#ctx0" brushRef="#br0">185 1 24575,'-33'22'0,"3"1"0,12 4 0,8 6 0,-12 2 0,19-1 0,-20 16 0,21-18 0,-7 8 0,9-18 0,0-1 0,8-3 0,1-4 0,20-6 0,-5-8 0,7 0 0,-17-8 0,-7-1 0,-7-13 0,0 4 0,-7 4 0,-7 6 0,-5 8 0,-2 0 0,-1 0 0,4 8 0,-4-6 0,13 13 0,-6-14 0,13 14 0,-6-13 0,8 6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35.699"/>
    </inkml:context>
    <inkml:brush xml:id="br0">
      <inkml:brushProperty name="width" value="0.05" units="cm"/>
      <inkml:brushProperty name="height" value="0.05" units="cm"/>
    </inkml:brush>
  </inkml:definitions>
  <inkml:trace contextRef="#ctx0" brushRef="#br0">1 45 24575,'34'-24'0,"-18"4"0,33 20 0,-26 0 0,-1 7 0,7-5 0,-17 18 0,3-5 0,-15 12 0,-13 2 0,9 3 0,-23 4 0,24-2 0,-24 0 0,24-6 0,-18 0 0,19-5 0,-6 3 0,0-8 0,6 3 0,-5 1 0,-1-12 0,6 3 0,-5-13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40.986"/>
    </inkml:context>
    <inkml:brush xml:id="br0">
      <inkml:brushProperty name="width" value="0.05" units="cm"/>
      <inkml:brushProperty name="height" value="0.05" units="cm"/>
    </inkml:brush>
  </inkml:definitions>
  <inkml:trace contextRef="#ctx0" brushRef="#br0">0 0 24575,'0'0'0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1:51.588"/>
    </inkml:context>
    <inkml:brush xml:id="br0">
      <inkml:brushProperty name="width" value="0.1" units="cm"/>
      <inkml:brushProperty name="height" value="0.1" units="cm"/>
    </inkml:brush>
  </inkml:definitions>
  <inkml:trace contextRef="#ctx0" brushRef="#br0">1 78 24575,'0'-18'0,"0"-1"0,0 1 0,0-5 0,0 57 0,0-11 0,0 52 0,0-19 0,0 24 0,0-25 0,0 1 0,0 24 0,0 11 0,0-67 0,0-1 0,0-21 0,0-4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43.562"/>
    </inkml:context>
    <inkml:brush xml:id="br0">
      <inkml:brushProperty name="width" value="0.05" units="cm"/>
      <inkml:brushProperty name="height" value="0.05" units="cm"/>
    </inkml:brush>
  </inkml:definitions>
  <inkml:trace contextRef="#ctx0" brushRef="#br0">56 1 24575,'0'22'0,"0"4"0,0-3 0,0 4 0,0 6 0,0 1 0,-9 4 0,7-4 0,-15-1 0,15-11 0,-14 0 0,14-20 0,-5-4 0,14-8 0,7 3 0,4 7 0,4 0 0,-1 0 0,14 0 0,-5 0 0,5 0 0,-13-8 0,-1 6 0,-3-5 0,-4-1 0,-6-1 0,-16-1 0,6-5 0,-13 13 0,13 7 0,-5 5 0,7 12 0,8-1 0,-6 2 0,6 59 0,-8-54 0,0 39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44.028"/>
    </inkml:context>
    <inkml:brush xml:id="br0">
      <inkml:brushProperty name="width" value="0.05" units="cm"/>
      <inkml:brushProperty name="height" value="0.05" units="cm"/>
    </inkml:brush>
  </inkml:definitions>
  <inkml:trace contextRef="#ctx0" brushRef="#br0">0 1 24575,'17'27'0,"5"-12"0,-4 21 0,3-18 0,-4-1 0,0-8 0,0 11 0,8-5 0,-1 8 0,2-9 0,-12 2 0,-6-2 0,-8 4 0,-9 25 0,7 1 0,-21 16 0,20-2 0,-25-10 0,17 9 0,-5-19 0,0 2 0,14-19 0,-5 1 0,-1-12 0,6 2 0,-5-12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45.385"/>
    </inkml:context>
    <inkml:brush xml:id="br0">
      <inkml:brushProperty name="width" value="0.05" units="cm"/>
      <inkml:brushProperty name="height" value="0.05" units="cm"/>
    </inkml:brush>
  </inkml:definitions>
  <inkml:trace contextRef="#ctx0" brushRef="#br0">0 20 24575,'0'-6'0,"0"2"0,0-5 0,0 11 0,0 24 0,0 3 0,0 16 0,9 1 0,-6 6 0,16 6 0,-17-10 0,8-2 0,-2-14 0,-6-9 0,6-2 0,-8-11 0,0-3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46.233"/>
    </inkml:context>
    <inkml:brush xml:id="br0">
      <inkml:brushProperty name="width" value="0.05" units="cm"/>
      <inkml:brushProperty name="height" value="0.05" units="cm"/>
    </inkml:brush>
  </inkml:definitions>
  <inkml:trace contextRef="#ctx0" brushRef="#br0">0 11 24575,'8'-1'0,"2"7"0,7 12 0,5 4 0,1-4 0,4-8 0,1 11 0,22-18 0,-11 10 0,29-13 0,-31 0 0,4-12 0,-20 1 0,-11 14 0,-2 6 0,-17 24 0,7-1 0,-14 2 0,13 5 0,-18-5 0,17-1 0,-16-9 0,18-3 0,-6-24 0,8-4 0,0-26 0,0-1 0,13-1 0,-9 3 0,17-19 0,-6 17 0,-3-16 0,13 26 0,-22 2 0,22 12 0,-22-5 0,16 13 0,-9-6 0,7 8 0,6 19 0,-12-7 0,15 21 0,-8 9 0,-2-5 0,1 23 0,-2 2 0,-11-6 0,5-2 0,0-5 0,-2-21 0,-5-7 0,6-4 0,-8-8 0,0-1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46.950"/>
    </inkml:context>
    <inkml:brush xml:id="br0">
      <inkml:brushProperty name="width" value="0.05" units="cm"/>
      <inkml:brushProperty name="height" value="0.05" units="cm"/>
    </inkml:brush>
  </inkml:definitions>
  <inkml:trace contextRef="#ctx0" brushRef="#br0">126 51 24575,'0'-17'0,"0"0"0,-8 8 0,-1 1 0,-8 8 0,-5 0 0,-1 8 0,0 12 0,8-1 0,6 13 0,9-10 0,0 1 0,0-1 0,0-6 0,9 6 0,5-12 0,4 3 0,16-13 0,-14 0 0,9 0 0,-20-8 0,11 6 0,-17-18 0,9 5 0,-12-12 0,0 29 0,0 2 0,8 29 0,-6-6 0,14 17 0,-5-1 0,0 10 0,-2-9 0,0-5 0,-7 0 0,6-5 0,-8-2 0,-7-9 0,5 3 0,-23-15 0,13 8 0,-19-17 0,8 6 0,-5-8 0,6 0 0,-22-43 0,29 32 0,-15-31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47.502"/>
    </inkml:context>
    <inkml:brush xml:id="br0">
      <inkml:brushProperty name="width" value="0.05" units="cm"/>
      <inkml:brushProperty name="height" value="0.05" units="cm"/>
    </inkml:brush>
  </inkml:definitions>
  <inkml:trace contextRef="#ctx0" brushRef="#br0">189 17 24575,'-9'-7'0,"-11"5"0,5-6 0,-8 8 0,2 0 0,4 8 0,0 1 0,7 8 0,-10 5 0,8 24 0,-3-7 0,6 17 0,9-17 0,0-6 0,8 0 0,-6-10 0,23-1 0,-13-12 0,19 7 0,-8-15 0,4 6 0,1-8 0,-1 0 0,0 0 0,0 0 0,8 0 0,-18-8 0,15 6 0,-29-13 0,9 13 0,-12-5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47.859"/>
    </inkml:context>
    <inkml:brush xml:id="br0">
      <inkml:brushProperty name="width" value="0.05" units="cm"/>
      <inkml:brushProperty name="height" value="0.05" units="cm"/>
    </inkml:brush>
  </inkml:definitions>
  <inkml:trace contextRef="#ctx0" brushRef="#br0">0 1 24575,'8'21'0,"-6"2"0,6 4 0,1 23 0,-7-12 0,7 18 0,-9-17 0,0 0 0,0 0 0,7 5 0,-5-21 0,5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48.440"/>
    </inkml:context>
    <inkml:brush xml:id="br0">
      <inkml:brushProperty name="width" value="0.05" units="cm"/>
      <inkml:brushProperty name="height" value="0.05" units="cm"/>
    </inkml:brush>
  </inkml:definitions>
  <inkml:trace contextRef="#ctx0" brushRef="#br0">0 51 24575,'8'-17'0,"1"8"0,0-6 0,6 13 0,-5-6 0,7 8 0,0 12 0,-8-1 0,8 15 0,-15-3 0,6 4 0,-8-4 0,-8 13 0,-1-23 0,-1 22 0,-10-32 0,17 17 0,-21-18 0,13 12 0,9-12 0,10 6 0,19-8 0,6 0 0,1 0 0,-1 0 0,0 0 0,-11 0 0,0 0 0,-13 0 0,-1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49.435"/>
    </inkml:context>
    <inkml:brush xml:id="br0">
      <inkml:brushProperty name="width" value="0.05" units="cm"/>
      <inkml:brushProperty name="height" value="0.05" units="cm"/>
    </inkml:brush>
  </inkml:definitions>
  <inkml:trace contextRef="#ctx0" brushRef="#br0">1 1 24575,'0'0'0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49.640"/>
    </inkml:context>
    <inkml:brush xml:id="br0">
      <inkml:brushProperty name="width" value="0.05" units="cm"/>
      <inkml:brushProperty name="height" value="0.05" units="cm"/>
    </inkml:brush>
  </inkml:definitions>
  <inkml:trace contextRef="#ctx0" brushRef="#br0">1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1:52.487"/>
    </inkml:context>
    <inkml:brush xml:id="br0">
      <inkml:brushProperty name="width" value="0.1" units="cm"/>
      <inkml:brushProperty name="height" value="0.1" units="cm"/>
    </inkml:brush>
  </inkml:definitions>
  <inkml:trace contextRef="#ctx0" brushRef="#br0">38 116 24575,'0'-19'0,"0"1"0,-9-5 0,-1-1 0,-1 0 0,3 17 0,17 19 0,8 20 0,10 6 0,6 4 0,4-8 0,8 4 0,30 10 0,-20-17 0,36 10 0,-51-20 0,13-10 0,-5-2 0,-8-24 0,10 2 0,-27-4 0,-10 9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53.788"/>
    </inkml:context>
    <inkml:brush xml:id="br0">
      <inkml:brushProperty name="width" value="0.05" units="cm"/>
      <inkml:brushProperty name="height" value="0.05" units="cm"/>
    </inkml:brush>
  </inkml:definitions>
  <inkml:trace contextRef="#ctx0" brushRef="#br0">17 1 24575,'-9'9'0,"1"-1"0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54.469"/>
    </inkml:context>
    <inkml:brush xml:id="br0">
      <inkml:brushProperty name="width" value="0.05" units="cm"/>
      <inkml:brushProperty name="height" value="0.05" units="cm"/>
    </inkml:brush>
  </inkml:definitions>
  <inkml:trace contextRef="#ctx0" brushRef="#br0">156 52 24575,'7'-10'0,"-5"-5"0,6 6 0,-16-1 0,-1 3 0,-8 7 0,0 7 0,0 3 0,7 7 0,-9 0 0,16 0 0,-17 0 0,18 0 0,-13 0 0,5 29 0,0-17 0,2 22 0,8-24 0,0-4 0,0-1 0,8-13 0,-6 11 0,13-17 0,-1 17 0,8-18 0,6 6 0,-6-8 0,0-8 0,-13-1 0,-1-8 0,-8 0 0,0 0 0,-8 7 0,6-5 0,-13 13 0,1-5 0,-4 7 0,-4 0 0,5 0 0,-4 0 0,2 0 0,5 7 0,7-5 0,7 6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54.844"/>
    </inkml:context>
    <inkml:brush xml:id="br0">
      <inkml:brushProperty name="width" value="0.05" units="cm"/>
      <inkml:brushProperty name="height" value="0.05" units="cm"/>
    </inkml:brush>
  </inkml:definitions>
  <inkml:trace contextRef="#ctx0" brushRef="#br0">0 8 24575,'0'22'0,"0"-15"0,0-9 0,8-15 0,-7 7 0,7 3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55.507"/>
    </inkml:context>
    <inkml:brush xml:id="br0">
      <inkml:brushProperty name="width" value="0.05" units="cm"/>
      <inkml:brushProperty name="height" value="0.05" units="cm"/>
    </inkml:brush>
  </inkml:definitions>
  <inkml:trace contextRef="#ctx0" brushRef="#br0">1 86 24575,'0'-26'0,"7"1"0,7 8 0,4 7 0,11 2 0,-10 8 0,6 20 0,-16-3 0,-1 18 0,-8-13 0,0 4 0,0-7 0,-7 2 0,-3-4 0,-7 0 0,0 0 0,0-8 0,8 11 0,-11-17 0,5 16 0,12-17 0,1 6 0,28-8 0,-3 8 0,9-6 0,2 6 0,0-8 0,-2 0 0,-4 0 0,-6 0 0,-8 0 0,-6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55.838"/>
    </inkml:context>
    <inkml:brush xml:id="br0">
      <inkml:brushProperty name="width" value="0.05" units="cm"/>
      <inkml:brushProperty name="height" value="0.05" units="cm"/>
    </inkml:brush>
  </inkml:definitions>
  <inkml:trace contextRef="#ctx0" brushRef="#br0">1 0 24575,'9'22'0,"12"1"0,-18 5 0,28 1 0,-12 5 0,16-2 0,-10 2 0,-3-11 0,-4-1 0,3-5 0,-10-7 0,1-2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56.174"/>
    </inkml:context>
    <inkml:brush xml:id="br0">
      <inkml:brushProperty name="width" value="0.05" units="cm"/>
      <inkml:brushProperty name="height" value="0.05" units="cm"/>
    </inkml:brush>
  </inkml:definitions>
  <inkml:trace contextRef="#ctx0" brushRef="#br0">264 17 24575,'-7'-9'0,"-3"1"0,1 21 0,-11-10 0,9 21 0,-11-14 0,5 12 0,-20 10 0,15-11 0,-19 20 0,18-22 0,0 6 0,9-15 0,7-3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56.576"/>
    </inkml:context>
    <inkml:brush xml:id="br0">
      <inkml:brushProperty name="width" value="0.05" units="cm"/>
      <inkml:brushProperty name="height" value="0.05" units="cm"/>
    </inkml:brush>
  </inkml:definitions>
  <inkml:trace contextRef="#ctx0" brushRef="#br0">1 0 24575,'0'33'0,"8"0"0,-6 6 0,7 0 0,-9-5 0,0-1 0,0-6 0,0-5 0,0 0 0,0-5 0,0 4 0,0-3 0,0-4 0,0-6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57.201"/>
    </inkml:context>
    <inkml:brush xml:id="br0">
      <inkml:brushProperty name="width" value="0.05" units="cm"/>
      <inkml:brushProperty name="height" value="0.05" units="cm"/>
    </inkml:brush>
  </inkml:definitions>
  <inkml:trace contextRef="#ctx0" brushRef="#br0">63 1 24575,'-9'3'0,"7"0"0,-13 18 0,13-4 0,-13 0 0,13 0 0,-6 0 0,1 37 0,5-28 0,2 21 0,2-27 0,13-17 0,-6 9 0,8-12 0,4 0 0,-3-8 0,4-1 0,-5-13 0,-7-1 0,5 1 0,-13 0 0,6 5 0,-8 0 0,0-5 0,0 0 0,-8 6 0,6-3 0,-13 17 0,1-6 0,-9 8 0,1 0 0,8 0 0,6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39:57.963"/>
    </inkml:context>
    <inkml:brush xml:id="br0">
      <inkml:brushProperty name="width" value="0.05" units="cm"/>
      <inkml:brushProperty name="height" value="0.05" units="cm"/>
    </inkml:brush>
  </inkml:definitions>
  <inkml:trace contextRef="#ctx0" brushRef="#br0">52 0 24575,'-10'23'0,"-5"-2"0,13-4 0,-6 0 0,1 0 0,5 7 0,-6 0 0,8 1 0,0-3 0,0-6 0,8 1 0,-6 0 0,13 0 0,-6 0 0,8-8 0,4-1 0,7-8 0,-4 0 0,10 0 0,-15 0 0,5-8 0,-2-2 0,-4-7 0,3-13 0,-11 10 0,-3-9 0,-7 12 0,0 0 0,-12 0 0,9-4 0,-21 10 0,13-9 0,-10 18 0,4-5 0,0 7 0,0 0 0,0 0 0,7 0 0,3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00.117"/>
    </inkml:context>
    <inkml:brush xml:id="br0">
      <inkml:brushProperty name="width" value="0.05" units="cm"/>
      <inkml:brushProperty name="height" value="0.05" units="cm"/>
    </inkml:brush>
  </inkml:definitions>
  <inkml:trace contextRef="#ctx0" brushRef="#br0">1 1 24575,'54'12'0,"0"-1"0,-13-5 0,34 5 0,25 2 0,-18-4 0,-14-7 0,8 2 0,-7 0 0,-38-4 0,16 0 0,-18 0 0,6 0 0,-8 0 0,12 0 0,-8 0 0,8 0 0,-12 0 0,1 0 0,-1 8 0,37-6 0,-33 6 0,27-8 0,-36 0 0,0 9 0,18-7 0,-10 6 0,10-8 0,-13 0 0,0 0 0,6 0 0,18 0 0,-8 0 0,30 8 0,-6-6 0,1 7 0,1-9 0,-17 9 0,-1-6 0,1 6 0,6-9 0,19 0 0,-13 0 0,11 9 0,-29-7 0,-2 7 0,-10-9 0,-1 0 0,-6 9 0,-4-7 0,-2 6 0,-4-8 0,0 0 0,0 7 0,0-5 0,-20 5 0,7-7 0,-16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1:53.003"/>
    </inkml:context>
    <inkml:brush xml:id="br0">
      <inkml:brushProperty name="width" value="0.1" units="cm"/>
      <inkml:brushProperty name="height" value="0.1" units="cm"/>
    </inkml:brush>
  </inkml:definitions>
  <inkml:trace contextRef="#ctx0" brushRef="#br0">155 494 24575,'-13'0'0,"1"-1"0,-11 28 0,5-9 0,0 0 0,0 0 0,0-8 0,8 6 0,-11-14 0,17-15 0,6-12 0,12-26 0,13-6 0,-4 0 0,-1-5 0,11-25 0,-9 24 0,8-18 0,19 9 0,-33 51 0,33 8 0,-38 53 0,3 24 0,5 7 0,-19 2 0,10 5 0,-3-15 0,-6 6 0,7 20 0,-10-20 0,0 12 0,0-39 0,0-7 0,0-11 0,8 4 0,-6-17 0,7 2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01.317"/>
    </inkml:context>
    <inkml:brush xml:id="br0">
      <inkml:brushProperty name="width" value="0.05" units="cm"/>
      <inkml:brushProperty name="height" value="0.05" units="cm"/>
    </inkml:brush>
  </inkml:definitions>
  <inkml:trace contextRef="#ctx0" brushRef="#br0">159 1 24575,'-17'0'0,"0"0"0,-5 0 0,0 0 0,-1 0 0,1 7 0,5 7 0,7 4 0,2 4 0,8-5 0,0 0 0,8 4 0,11-2 0,1-4 0,7-7 0,-10-8 0,0 0 0,-1 0 0,1-7 0,0-3 0,-7-7 0,-3 0 0,-7 0 0,0 0 0,8 8 0,-7 19 0,7 6 0,-8 16 0,8 32 0,-6-27 0,6 44 0,-8-55 0,0 13 0,0-22 0,0-7 0,0-3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02.020"/>
    </inkml:context>
    <inkml:brush xml:id="br0">
      <inkml:brushProperty name="width" value="0.05" units="cm"/>
      <inkml:brushProperty name="height" value="0.05" units="cm"/>
    </inkml:brush>
  </inkml:definitions>
  <inkml:trace contextRef="#ctx0" brushRef="#br0">64 1 24575,'0'15'0,"-8"-9"0,6 28 0,-5-17 0,-1 0 0,6 0 0,31 0 0,-12-8 0,28-1 0,-28-8 0,0 0 0,0 12 0,0-2 0,-7 12 0,5-13 0,-13 6 0,6-6 0,-1 1 0,-5 5 0,6-6 0,-8 8 0,-8-8 0,-1 6 0,-8-13 0,-10 14 0,7-13 0,-11 5 0,13-8 0,-11 0 0,10 0 0,-6 0 0,4-8 0,10 6 0,-1-6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02.628"/>
    </inkml:context>
    <inkml:brush xml:id="br0">
      <inkml:brushProperty name="width" value="0.05" units="cm"/>
      <inkml:brushProperty name="height" value="0.05" units="cm"/>
    </inkml:brush>
  </inkml:definitions>
  <inkml:trace contextRef="#ctx0" brushRef="#br0">0 0 24575,'17'0'0,"0"0"0,0 0 0,4 0 0,2 0 0,4 0 0,6 9 0,-5-7 0,0 7 0,-2-9 0,-15 7 0,1-5 0,-12 6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03.579"/>
    </inkml:context>
    <inkml:brush xml:id="br0">
      <inkml:brushProperty name="width" value="0.05" units="cm"/>
      <inkml:brushProperty name="height" value="0.05" units="cm"/>
    </inkml:brush>
  </inkml:definitions>
  <inkml:trace contextRef="#ctx0" brushRef="#br0">1 0 24575,'2'0'0,"1"0"0,19 0 0,-5 0 0,0 0 0,-1 0 0,6 0 0,-12 0 0,3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03.949"/>
    </inkml:context>
    <inkml:brush xml:id="br0">
      <inkml:brushProperty name="width" value="0.05" units="cm"/>
      <inkml:brushProperty name="height" value="0.05" units="cm"/>
    </inkml:brush>
  </inkml:definitions>
  <inkml:trace contextRef="#ctx0" brushRef="#br0">1 1 24575,'7'17'0,"3"-8"0,7-1 0,-1-8 0,6 0 0,20 7 0,-14-5 0,13 5 0,-32-7 0,-1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05.035"/>
    </inkml:context>
    <inkml:brush xml:id="br0">
      <inkml:brushProperty name="width" value="0.05" units="cm"/>
      <inkml:brushProperty name="height" value="0.05" units="cm"/>
    </inkml:brush>
  </inkml:definitions>
  <inkml:trace contextRef="#ctx0" brushRef="#br0">244 1 24575,'-8'2'0,"-1"3"0,-8-12 0,0 7 0,-5 0 0,11 7 0,-13-5 0,12 23 0,-10-9 0,-5 29 0,15-15 0,-18 16 0,26-17 0,-18 5 0,20-7 0,17 23 0,-2-30 0,20 15 0,-16-35 0,0 0 0,-1 0 0,-6-7 0,-3-3 0,-7-12 0,0 4 0,-12-4 0,-3 13 0,-8 0 0,1 9 0,1 0 0,3 0 0,4 0 0,6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05.440"/>
    </inkml:context>
    <inkml:brush xml:id="br0">
      <inkml:brushProperty name="width" value="0.05" units="cm"/>
      <inkml:brushProperty name="height" value="0.05" units="cm"/>
    </inkml:brush>
  </inkml:definitions>
  <inkml:trace contextRef="#ctx0" brushRef="#br0">18 1 24575,'0'17'0,"0"0"0,-8-8 0,14-9 0,-12-10 0,6 1 0,-2 1 0,-5 8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06.096"/>
    </inkml:context>
    <inkml:brush xml:id="br0">
      <inkml:brushProperty name="width" value="0.05" units="cm"/>
      <inkml:brushProperty name="height" value="0.05" units="cm"/>
    </inkml:brush>
  </inkml:definitions>
  <inkml:trace contextRef="#ctx0" brushRef="#br0">122 0 24575,'-7'29'0,"5"-2"0,-13-10 0,13 0 0,-13 0 0,13 4 0,-6-3 0,16-4 0,6-6 0,8-8 0,1 0 0,-2 0 0,6 0 0,-8 0 0,8 0 0,-5 8 0,-4 1 0,-4 9 0,1-2 0,-13 6 0,13 1 0,-13-1 0,6 0 0,-15-13 0,-15 7 0,-3-14 0,-10 6 0,3 0 0,-2-5 0,0 5 0,1-8 0,11 0 0,0 0 0,5 0 0,-5-8 0,12 6 0,-2-6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06.567"/>
    </inkml:context>
    <inkml:brush xml:id="br0">
      <inkml:brushProperty name="width" value="0.05" units="cm"/>
      <inkml:brushProperty name="height" value="0.05" units="cm"/>
    </inkml:brush>
  </inkml:definitions>
  <inkml:trace contextRef="#ctx0" brushRef="#br0">0 19 24575,'70'-10'0,"-11"2"0,-42 8 0,0 0 0,-1 0 0,1 0 0,0 0 0,-7 0 0,-3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07.399"/>
    </inkml:context>
    <inkml:brush xml:id="br0">
      <inkml:brushProperty name="width" value="0.05" units="cm"/>
      <inkml:brushProperty name="height" value="0.05" units="cm"/>
    </inkml:brush>
  </inkml:definitions>
  <inkml:trace contextRef="#ctx0" brushRef="#br0">21 44 24575,'17'-8'0,"0"-1"0,0 0 0,4 1 0,-10 0 0,8 7 0,-9 0 0,7 15 0,-7 5 0,-2 14 0,-8-8 0,0 5 0,-13 7 0,-20-2 0,1 1 0,-14-12 0,31-9 0,-5-13 0,11 6 0,12-8 0,0 0 0,23 0 0,-4 0 0,11 8 0,1-5 0,5 5 0,5-8 0,-8 0 0,2 8 0,-16-6 0,0 6 0,-13-8 0,-1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1:53.881"/>
    </inkml:context>
    <inkml:brush xml:id="br0">
      <inkml:brushProperty name="width" value="0.1" units="cm"/>
      <inkml:brushProperty name="height" value="0.1" units="cm"/>
    </inkml:brush>
  </inkml:definitions>
  <inkml:trace contextRef="#ctx0" brushRef="#br0">385 103 24575,'10'-31'0,"-2"9"0,-16-1 0,6 7 0,-19 14 0,2-6 0,-11 8 0,2 0 0,5 0 0,4 13 0,1-2 0,-1 17 0,-1 20 0,0-7 0,9 19 0,1-19 0,10-5 0,0-6 0,13 2 0,-2-20 0,12 12 0,-5-22 0,31-2 0,-18-11 0,19-13 0,-26-1 0,5-41 0,-16 32 0,4-26 0,-17 58 0,0 22 0,0 13 0,0 22 0,0-6 0,0 13 0,0 2 0,0-14 0,0 2 0,0 26 0,0 17 0,0-33 0,0-6 0,0-7 0,-17 11 0,3-20 0,-14 2 0,-8-10 0,8-19 0,-14 4 0,-11-8 0,12-7 0,-28-6 0,30-14 0,-1-18 0,24 18 0,7-1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11.385"/>
    </inkml:context>
    <inkml:brush xml:id="br0">
      <inkml:brushProperty name="width" value="0.05" units="cm"/>
      <inkml:brushProperty name="height" value="0.05" units="cm"/>
    </inkml:brush>
  </inkml:definitions>
  <inkml:trace contextRef="#ctx0" brushRef="#br0">0 0 24575,'0'0'0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14.304"/>
    </inkml:context>
    <inkml:brush xml:id="br0">
      <inkml:brushProperty name="width" value="0.05" units="cm"/>
      <inkml:brushProperty name="height" value="0.05" units="cm"/>
    </inkml:brush>
  </inkml:definitions>
  <inkml:trace contextRef="#ctx0" brushRef="#br0">15 1 24575,'0'23'0,"0"-2"0,0 13 0,0-13 0,0 12 0,-7-16 0,5 0 0,2-8 0,2-9 0,17-1 0,-4-7 0,0 0 0,5 7 0,-11-7 0,8 8 0,0 0 0,0 7 0,5 3 0,0 8 0,1 0 0,-9-1 0,1-8 0,-13 6 0,5-5 0,-14 7 0,-3-1 0,-7-6 0,0 5 0,0-13 0,0 13 0,0-13 0,-4 13 0,3-13 0,-4 6 0,5-8 0,-5 0 0,4 0 0,4 0 0,7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14.707"/>
    </inkml:context>
    <inkml:brush xml:id="br0">
      <inkml:brushProperty name="width" value="0.05" units="cm"/>
      <inkml:brushProperty name="height" value="0.05" units="cm"/>
    </inkml:brush>
  </inkml:definitions>
  <inkml:trace contextRef="#ctx0" brushRef="#br0">10 35 24575,'-9'-8'0,"9"6"0,19-5 0,5 7 0,8 0 0,-2-8 0,-6 6 0,0-5 0,1 7 0,-14 0 0,4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15.239"/>
    </inkml:context>
    <inkml:brush xml:id="br0">
      <inkml:brushProperty name="width" value="0.05" units="cm"/>
      <inkml:brushProperty name="height" value="0.05" units="cm"/>
    </inkml:brush>
  </inkml:definitions>
  <inkml:trace contextRef="#ctx0" brushRef="#br0">2 1 24575,'-2'2'0,"4"1"0,16 11 0,0 11 0,-1-21 0,2 31 0,-2-31 0,2 26 0,-2-27 0,1 21 0,6 6 0,-12-3 0,-5 51 0,-18-41 0,-8 39 0,8-35 0,-7 3 0,15-10 0,-13-6 0,14-7 0,-5-4 0,-1-7 0,6-3 0,-5-7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17.333"/>
    </inkml:context>
    <inkml:brush xml:id="br0">
      <inkml:brushProperty name="width" value="0.05" units="cm"/>
      <inkml:brushProperty name="height" value="0.05" units="cm"/>
    </inkml:brush>
  </inkml:definitions>
  <inkml:trace contextRef="#ctx0" brushRef="#br0">0 1 24575,'10'0'0,"-3"0"0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18.067"/>
    </inkml:context>
    <inkml:brush xml:id="br0">
      <inkml:brushProperty name="width" value="0.05" units="cm"/>
      <inkml:brushProperty name="height" value="0.05" units="cm"/>
    </inkml:brush>
  </inkml:definitions>
  <inkml:trace contextRef="#ctx0" brushRef="#br0">310 36 24575,'-8'-9'0,"-1"1"0,-13 0 0,-6 6 0,4-6 0,-3 8 0,10 0 0,0 7 0,-4 3 0,3 0 0,-4 5 0,5-5 0,0 6 0,8 1 0,-11 1 0,17-1 0,-18 5 0,19 0 0,-6 6 0,8-1 0,0 0 0,0 13 0,12-14 0,4 8 0,23-16 0,-3 1 0,9-9 0,-11-1 0,-1-9 0,-6 0 0,-4 0 0,-2 0 0,1 0 0,-4 0 0,3 0 0,-12 0 0,-1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18.705"/>
    </inkml:context>
    <inkml:brush xml:id="br0">
      <inkml:brushProperty name="width" value="0.05" units="cm"/>
      <inkml:brushProperty name="height" value="0.05" units="cm"/>
    </inkml:brush>
  </inkml:definitions>
  <inkml:trace contextRef="#ctx0" brushRef="#br0">151 52 24575,'-7'-10'0,"5"-5"0,-13 13 0,13-13 0,-13 13 0,1-5 0,-9 7 0,8 12 0,-10-9 0,22 21 0,-17-21 0,18 22 0,-5-15 0,7 19 0,0-10 0,8 10 0,14-11 0,-2-4 0,36-30 0,-40 3 0,19-25 0,-35 16 0,0-1 0,0 16 0,0 9 0,7 15 0,-5 0 0,6 0 0,-1 0 0,-5-1 0,6 6 0,-1-11 0,-5 8 0,13-17 0,-13 6 0,5-8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19.320"/>
    </inkml:context>
    <inkml:brush xml:id="br0">
      <inkml:brushProperty name="width" value="0.05" units="cm"/>
      <inkml:brushProperty name="height" value="0.05" units="cm"/>
    </inkml:brush>
  </inkml:definitions>
  <inkml:trace contextRef="#ctx0" brushRef="#br0">208 45 24575,'0'-23'0,"-7"9"0,-3 6 0,-12 8 0,4 0 0,-3 0 0,4 0 0,-8 20 0,6-7 0,1 16 0,-2-20 0,17 10 0,-9-3 0,20 6 0,6 0 0,4-12 0,8 6 0,-4-6 0,6 8 0,0 5 0,0 1 0,-4 5 0,-1-1 0,-13-6 0,6 0 0,-14 2 0,5 0 0,-7 1 0,-12-11 0,2-6 0,-17 0 0,5-6 0,-6 6 0,1-16 0,-1 6 0,1-15 0,-3 8 0,1-9 0,11 8 0,6 2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20.049"/>
    </inkml:context>
    <inkml:brush xml:id="br0">
      <inkml:brushProperty name="width" value="0.05" units="cm"/>
      <inkml:brushProperty name="height" value="0.05" units="cm"/>
    </inkml:brush>
  </inkml:definitions>
  <inkml:trace contextRef="#ctx0" brushRef="#br0">87 35 24575,'0'-17'0,"-8"7"0,-1 3 0,-8 7 0,8 17 0,1-1 0,0 12 0,7 6 0,-7-10 0,0 11 0,6 0 0,-6-6 0,8 1 0,12-8 0,-9-5 0,17 1 0,20 17 0,-11-21 0,34 12 0,-33-26 0,-4-12 0,-7 9 0,-17-17 0,6 11 0,-8-8 0,8-54 0,-6 41 0,6-48 0,-20 51 0,-4-5 0,-7 13 0,-7-1 0,11 18 0,-6-6 0,8 8 0,-4 0 0,10 0 0,-1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20.681"/>
    </inkml:context>
    <inkml:brush xml:id="br0">
      <inkml:brushProperty name="width" value="0.05" units="cm"/>
      <inkml:brushProperty name="height" value="0.05" units="cm"/>
    </inkml:brush>
  </inkml:definitions>
  <inkml:trace contextRef="#ctx0" brushRef="#br0">132 0 24575,'-12'23'0,"8"-1"0,-20-4 0,21-1 0,-26 1 0,12 8 0,-11-6 0,14 5 0,19-16 0,5-2 0,16-7 0,-3 0 0,4 0 0,13 0 0,-10 0 0,9 0 0,-16 0 0,-2 8 0,-4-6 0,-7 13 0,-3-13 0,-7 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1:54.893"/>
    </inkml:context>
    <inkml:brush xml:id="br0">
      <inkml:brushProperty name="width" value="0.1" units="cm"/>
      <inkml:brushProperty name="height" value="0.1" units="cm"/>
    </inkml:brush>
  </inkml:definitions>
  <inkml:trace contextRef="#ctx0" brushRef="#br0">356 111 24575,'0'-18'0,"0"0"0,0-1 0,0 1 0,-13 0 0,2 7 0,-12 3 0,-13 8 0,8 0 0,-26 21 0,27-8 0,-8 18 0,17-8 0,-2 13 0,-2 14 0,5 5 0,1 3 0,1 18 0,1-18 0,7 2 0,16-8 0,12-3 0,15-5 0,6-1 0,-11 3 0,3-5 0,16-16 0,0-10 0,-7-6 0,23-9 0,-25 0 0,20-8 0,-35 6 0,5-14 0,-21 14 0,-2-6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21.090"/>
    </inkml:context>
    <inkml:brush xml:id="br0">
      <inkml:brushProperty name="width" value="0.05" units="cm"/>
      <inkml:brushProperty name="height" value="0.05" units="cm"/>
    </inkml:brush>
  </inkml:definitions>
  <inkml:trace contextRef="#ctx0" brushRef="#br0">0 1 24575,'8'35'0,"-6"-6"0,6 6 0,-8-3 0,0-3 0,0 3 0,0-5 0,0-4 0,0-1 0,0-6 0,0 9 0,0-6 0,0-3 0,0-8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22.033"/>
    </inkml:context>
    <inkml:brush xml:id="br0">
      <inkml:brushProperty name="width" value="0.05" units="cm"/>
      <inkml:brushProperty name="height" value="0.05" units="cm"/>
    </inkml:brush>
  </inkml:definitions>
  <inkml:trace contextRef="#ctx0" brushRef="#br0">1 0 24575,'16'0'0,"1"0"0,0 0 0,0 0 0,0 0 0,-8 8 0,-1-6 0,-8 5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22.881"/>
    </inkml:context>
    <inkml:brush xml:id="br0">
      <inkml:brushProperty name="width" value="0.05" units="cm"/>
      <inkml:brushProperty name="height" value="0.05" units="cm"/>
    </inkml:brush>
  </inkml:definitions>
  <inkml:trace contextRef="#ctx0" brushRef="#br0">1 0 24575,'29'0'0,"-2"0"0,-6 0 0,-3 0 0,4 0 0,-6 0 0,-6 0 0,-3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27.105"/>
    </inkml:context>
    <inkml:brush xml:id="br0">
      <inkml:brushProperty name="width" value="0.05" units="cm"/>
      <inkml:brushProperty name="height" value="0.05" units="cm"/>
    </inkml:brush>
  </inkml:definitions>
  <inkml:trace contextRef="#ctx0" brushRef="#br0">1 113 24575,'0'-17'0,"0"0"0,0 0 0,0-4 0,0 2 0,0-2 0,0 24 0,0 4 0,0 20 0,0 1 0,0-1 0,0 0 0,0 1 0,0-1 0,0-5 0,0 7 0,0-10 0,0 6 0,0-16 0,0-2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27.854"/>
    </inkml:context>
    <inkml:brush xml:id="br0">
      <inkml:brushProperty name="width" value="0.05" units="cm"/>
      <inkml:brushProperty name="height" value="0.05" units="cm"/>
    </inkml:brush>
  </inkml:definitions>
  <inkml:trace contextRef="#ctx0" brushRef="#br0">69 10 24575,'-8'-9'0,"6"9"0,-13 2 0,13 17 0,-13-8 0,13 10 0,-5-4 0,-1 0 0,6 0 0,-5 0 0,7 0 0,0 7 0,0-1 0,7-5 0,-5 7 0,18-22 0,-9 21 0,15-13 0,-3 3 0,0-6 0,-2-8 0,-4 0 0,0 0 0,-8-7 0,6 5 0,-13-13 0,14 1 0,-14-14 0,6 4 0,-8-3 0,0 10 0,0 0 0,0-5 0,-8 4 0,-6-4 0,-4 12 0,-4 2 0,5 8 0,0-7 0,-4 5 0,-2-6 0,8 16 0,3-6 0,12 5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28.217"/>
    </inkml:context>
    <inkml:brush xml:id="br0">
      <inkml:brushProperty name="width" value="0.05" units="cm"/>
      <inkml:brushProperty name="height" value="0.05" units="cm"/>
    </inkml:brush>
  </inkml:definitions>
  <inkml:trace contextRef="#ctx0" brushRef="#br0">0 0 24575,'0'23'0,"0"-17"0,0-8 0,8-7 0,-6 1 0,5 8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28.860"/>
    </inkml:context>
    <inkml:brush xml:id="br0">
      <inkml:brushProperty name="width" value="0.05" units="cm"/>
      <inkml:brushProperty name="height" value="0.05" units="cm"/>
    </inkml:brush>
  </inkml:definitions>
  <inkml:trace contextRef="#ctx0" brushRef="#br0">38 19 24575,'74'-19'0,"-8"27"0,-55 10 0,-12 33 0,-3-25 0,-16 1 0,18-12 0,-13-13 0,5 5 0,9-7 0,2 8 0,16 1 0,0 1 0,0 9 0,0-8 0,7 21 0,-13-12 0,11 0 0,-21 0 0,7-10 0,-16 12 0,-6-13 0,-4-1 0,-8 0 0,3-6 0,-29 6 0,19-8 0,-14 0 0,20 0 0,17 0 0,-2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29.233"/>
    </inkml:context>
    <inkml:brush xml:id="br0">
      <inkml:brushProperty name="width" value="0.05" units="cm"/>
      <inkml:brushProperty name="height" value="0.05" units="cm"/>
    </inkml:brush>
  </inkml:definitions>
  <inkml:trace contextRef="#ctx0" brushRef="#br0">1 10 24575,'7'-10'0,"15"30"0,4 0 0,23 37 0,-16-24 0,21 17 0,-27-25 0,7 6 0,-17-22 0,-8-1 0,-1-8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29.542"/>
    </inkml:context>
    <inkml:brush xml:id="br0">
      <inkml:brushProperty name="width" value="0.05" units="cm"/>
      <inkml:brushProperty name="height" value="0.05" units="cm"/>
    </inkml:brush>
  </inkml:definitions>
  <inkml:trace contextRef="#ctx0" brushRef="#br0">257 1 24575,'-60'63'0,"1"0"0,-12-1 0,12 15 0,52-75 0,7 5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30.120"/>
    </inkml:context>
    <inkml:brush xml:id="br0">
      <inkml:brushProperty name="width" value="0.05" units="cm"/>
      <inkml:brushProperty name="height" value="0.05" units="cm"/>
    </inkml:brush>
  </inkml:definitions>
  <inkml:trace contextRef="#ctx0" brushRef="#br0">1 1 24575,'9'16'0,"-1"6"0,-8 1 0,8 4 0,-6 0 0,6 0 0,-8 1 0,0-1 0,0 0 0,0-4 0,0-2 0,0-4 0,7-7 0,-5-3 0,6-7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1:55.501"/>
    </inkml:context>
    <inkml:brush xml:id="br0">
      <inkml:brushProperty name="width" value="0.1" units="cm"/>
      <inkml:brushProperty name="height" value="0.1" units="cm"/>
    </inkml:brush>
  </inkml:definitions>
  <inkml:trace contextRef="#ctx0" brushRef="#br0">275 152 24575,'-18'-18'0,"0"8"0,-5 2 0,3 8 0,-3 0 0,-3 21 0,5-3 0,-7 24 0,7-6 0,-5 26 0,13-10 0,-2 17 0,5-14 0,8-5 0,-8-8 0,19-8 0,-7-5 0,19-4 0,-4 4 0,21-17 0,2 2 0,-1-14 0,-2-9 0,-4-11 0,-7-7 0,2-7 0,-17-1 0,7-7 0,-16-15 0,8 0 0,-10-30 0,-10 26 0,3 10 0,-3 2 0,-12 0 0,-4-11 0,7 35 0,-4 2 0,3 13 0,5 1 0,7 9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30.673"/>
    </inkml:context>
    <inkml:brush xml:id="br0">
      <inkml:brushProperty name="width" value="0.05" units="cm"/>
      <inkml:brushProperty name="height" value="0.05" units="cm"/>
    </inkml:brush>
  </inkml:definitions>
  <inkml:trace contextRef="#ctx0" brushRef="#br0">70 10 24575,'-10'12'0,"-5"-1"0,13 10 0,-14 1 0,14 3 0,-13-2 0,13 2 0,-6-8 0,8 0 0,36 19 0,-20-22 0,43 6 0,-33-30 0,-1-7 0,-5-8 0,-18 6 0,5-10 0,-7 3 0,0 2 0,0 0 0,-24 2 0,18 4 0,-26 4 0,30-1 0,-13 13 0,13-5 0,-6 7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31.247"/>
    </inkml:context>
    <inkml:brush xml:id="br0">
      <inkml:brushProperty name="width" value="0.05" units="cm"/>
      <inkml:brushProperty name="height" value="0.05" units="cm"/>
    </inkml:brush>
  </inkml:definitions>
  <inkml:trace contextRef="#ctx0" brushRef="#br0">37 1 24575,'10'7'0,"-3"-2"0,-14 21 0,5-4 0,-14 0 0,14 6 0,-14-1 0,14 0 0,-6 11 0,8-13 0,12 0 0,-9-10 0,21-14 0,-13 7 0,10-8 0,-4 0 0,0 0 0,0 0 0,-8-12 0,11 9 0,-17-22 0,21 14 0,-21-15 0,17 0 0,-18-5 0,5 4 0,-15-2 0,-7 5 0,-9 1 0,-4 8 0,13 7 0,3 8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33.283"/>
    </inkml:context>
    <inkml:brush xml:id="br0">
      <inkml:brushProperty name="width" value="0.05" units="cm"/>
      <inkml:brushProperty name="height" value="0.05" units="cm"/>
    </inkml:brush>
  </inkml:definitions>
  <inkml:trace contextRef="#ctx0" brushRef="#br0">1 1 24575,'22'0'0,"0"0"0,-5 0 0,4 0 0,2 0 0,-1 7 0,4-5 0,9 5 0,-4-7 0,13 0 0,-15 0 0,8 0 0,14 0 0,-7 0 0,12 0 0,-10 0 0,-5 0 0,-1 0 0,-2 9 0,-4-7 0,5 7 0,-6-9 0,0 0 0,-6 0 0,0 0 0,1 0 0,-6 0 0,4 0 0,-3 0 0,4 0 0,1 8 0,-1-6 0,0 6 0,1-8 0,4 0 0,19 0 0,-8 9 0,21-7 0,-24 6 0,13 1 0,-17-7 0,15 6 0,-21-8 0,27 0 0,-20 0 0,13-1 0,3 2 0,-1 7 0,39-6 0,-52 7 0,34-9 0,-25 0 0,31 0 0,-21 9 0,-9-7 0,7 7 0,0-9 0,-12 0 0,12 0 0,-22 0 0,-2 8 0,-9-6 0,-2 6 0,-4-8 0,0 0 0,0 0 0,-15 0 0,3 0 0,-12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34.559"/>
    </inkml:context>
    <inkml:brush xml:id="br0">
      <inkml:brushProperty name="width" value="0.05" units="cm"/>
      <inkml:brushProperty name="height" value="0.05" units="cm"/>
    </inkml:brush>
  </inkml:definitions>
  <inkml:trace contextRef="#ctx0" brushRef="#br0">0 27 24575,'0'-17'0,"8"7"0,-6 10 0,5 9 0,-7 13 0,0 13 0,8 7 0,-6 1 0,6-9 0,-8-12 0,0-1 0,0-3 0,0-4 0,0-6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35.382"/>
    </inkml:context>
    <inkml:brush xml:id="br0">
      <inkml:brushProperty name="width" value="0.05" units="cm"/>
      <inkml:brushProperty name="height" value="0.05" units="cm"/>
    </inkml:brush>
  </inkml:definitions>
  <inkml:trace contextRef="#ctx0" brushRef="#br0">0 82 24575,'0'-17'0,"13"7"0,-2-9 0,15 16 0,20-18 0,-14 18 0,14-5 0,-19 21 0,-17-3 0,3 13 0,-13-2 0,0 2 0,0 0 0,0-2 0,-7-12 0,5 11 0,-13-17 0,13 17 0,-13-18 0,5 5 0,13-7 0,5 0 0,19 0 0,0 0 0,-4 0 0,-9 8 0,1 6 0,-5 11 0,0-2 0,5-6 0,-13 3 0,5-9 0,-7 10 0,-12-12 0,-38 6 0,14-13 0,-32 6 0,40-8 0,0 0 0,6-8 0,13 6 0,1-5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36.066"/>
    </inkml:context>
    <inkml:brush xml:id="br0">
      <inkml:brushProperty name="width" value="0.05" units="cm"/>
      <inkml:brushProperty name="height" value="0.05" units="cm"/>
    </inkml:brush>
  </inkml:definitions>
  <inkml:trace contextRef="#ctx0" brushRef="#br0">168 1 24575,'-60'35'0,"9"-4"0,15 18 0,16-17 0,20-7 0,0-7 0,0 7 0,7-16 0,-5 11 0,18-17 0,-17 16 0,49-17 0,-25 6 0,29-8 0,-35-8 0,-2 6 0,-17-13 0,6 6 0,-16-1 0,6-5 0,-18 13 0,5-5 0,-17 7 0,3 8 0,-4 2 0,11 8 0,8-9 0,6-1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37.516"/>
    </inkml:context>
    <inkml:brush xml:id="br0">
      <inkml:brushProperty name="width" value="0.05" units="cm"/>
      <inkml:brushProperty name="height" value="0.05" units="cm"/>
    </inkml:brush>
  </inkml:definitions>
  <inkml:trace contextRef="#ctx0" brushRef="#br0">1 1 24575,'29'0'0,"-2"0"0,11 0 0,-5 0 0,18 0 0,-18 8 0,-5-6 0,-14 13 0,-6-13 0,-8 6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37.876"/>
    </inkml:context>
    <inkml:brush xml:id="br0">
      <inkml:brushProperty name="width" value="0.05" units="cm"/>
      <inkml:brushProperty name="height" value="0.05" units="cm"/>
    </inkml:brush>
  </inkml:definitions>
  <inkml:trace contextRef="#ctx0" brushRef="#br0">1 1 24575,'22'9'0,"4"-1"0,9 0 0,-4-6 0,3 6 0,-8-8 0,-15 0 0,1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38.716"/>
    </inkml:context>
    <inkml:brush xml:id="br0">
      <inkml:brushProperty name="width" value="0.05" units="cm"/>
      <inkml:brushProperty name="height" value="0.05" units="cm"/>
    </inkml:brush>
  </inkml:definitions>
  <inkml:trace contextRef="#ctx0" brushRef="#br0">9 1 24575,'-9'7'0,"14"-5"0,5 6 0,12-8 0,-1 8 0,21-6 0,-22 13 0,12-13 0,-32 6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39.034"/>
    </inkml:context>
    <inkml:brush xml:id="br0">
      <inkml:brushProperty name="width" value="0.05" units="cm"/>
      <inkml:brushProperty name="height" value="0.05" units="cm"/>
    </inkml:brush>
  </inkml:definitions>
  <inkml:trace contextRef="#ctx0" brushRef="#br0">0 0 24575,'12'10'0,"-1"-3"0,15-7 0,-3 0 0,4 0 0,20 8 0,-20-6 0,7 6 0,-26-8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1:56.272"/>
    </inkml:context>
    <inkml:brush xml:id="br0">
      <inkml:brushProperty name="width" value="0.1" units="cm"/>
      <inkml:brushProperty name="height" value="0.1" units="cm"/>
    </inkml:brush>
  </inkml:definitions>
  <inkml:trace contextRef="#ctx0" brushRef="#br0">79 110 24575,'13'-29'0,"9"13"0,9-11 0,25 15 0,-26-4 0,14 7 0,-26 9 0,0 13 0,-7-2 0,-3 12 0,-25 13 0,-1-8 0,-17 15 0,2-5 0,2-19 0,19 2 0,1-29 0,32 6 0,-10-6 0,12 8 0,-5 8 0,5 3 0,-3 7 0,3 6 0,-13-5 0,-1 4 0,-1-5 0,-6 5 0,6 1 0,-8 5 0,0-5 0,-8-1 0,6-5 0,-41 14 0,26-18 0,-33 8 0,26-22 0,-5 0 0,-1 0 0,1 0 0,-9-14 0,11-2 0,-5-14 0,21 14 0,3 3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40.110"/>
    </inkml:context>
    <inkml:brush xml:id="br0">
      <inkml:brushProperty name="width" value="0.05" units="cm"/>
      <inkml:brushProperty name="height" value="0.05" units="cm"/>
    </inkml:brush>
  </inkml:definitions>
  <inkml:trace contextRef="#ctx0" brushRef="#br0">1 17 24575,'3'-9'0,"34"1"0,8 8 0,26 0 0,-25 9 0,-7-7 0,-11 7 0,-2-9 0,-15 12 0,1-2 0,-23 63 0,-13 14 0,8-24 0,-3 22 0,2-7 0,8-48 0,2-16 0,5 1 0,-6-13 0,8 5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40.577"/>
    </inkml:context>
    <inkml:brush xml:id="br0">
      <inkml:brushProperty name="width" value="0.05" units="cm"/>
      <inkml:brushProperty name="height" value="0.05" units="cm"/>
    </inkml:brush>
  </inkml:definitions>
  <inkml:trace contextRef="#ctx0" brushRef="#br0">1 1 24575,'0'17'0,"7"-8"0,-5-9 0,6-9 0,-16-1 0,6 3 0,-5 7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41.272"/>
    </inkml:context>
    <inkml:brush xml:id="br0">
      <inkml:brushProperty name="width" value="0.05" units="cm"/>
      <inkml:brushProperty name="height" value="0.05" units="cm"/>
    </inkml:brush>
  </inkml:definitions>
  <inkml:trace contextRef="#ctx0" brushRef="#br0">67 1 24575,'0'23'0,"-8"-2"0,6-4 0,-13 4 0,12-3 0,8-4 0,5-6 0,12-8 0,-6 0 0,1 0 0,0 0 0,10 0 0,-8 0 0,8 0 0,-10 0 0,-8 7 0,6-5 0,-13 13 0,13-5 0,-13 11 0,13-10 0,-13 13 0,5-9 0,-7 8 0,0-2 0,0-4 0,-7-7 0,-3 5 0,-14-14 0,5 14 0,-6-13 0,8 6 0,0-8 0,0 0 0,-20 0 0,16 0 0,-16 0 0,20-8 0,0-1 0,7-1 0,3 3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41.759"/>
    </inkml:context>
    <inkml:brush xml:id="br0">
      <inkml:brushProperty name="width" value="0.05" units="cm"/>
      <inkml:brushProperty name="height" value="0.05" units="cm"/>
    </inkml:brush>
  </inkml:definitions>
  <inkml:trace contextRef="#ctx0" brushRef="#br0">0 34 24575,'15'-17'0,"-3"8"0,29 1 0,-16 8 0,15 0 0,-10 0 0,-7 0 0,-6 0 0,-9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42.542"/>
    </inkml:context>
    <inkml:brush xml:id="br0">
      <inkml:brushProperty name="width" value="0.05" units="cm"/>
      <inkml:brushProperty name="height" value="0.05" units="cm"/>
    </inkml:brush>
  </inkml:definitions>
  <inkml:trace contextRef="#ctx0" brushRef="#br0">10 18 24575,'-10'-8'0,"15"6"0,6-5 0,10 7 0,-4 0 0,4 0 0,2 0 0,4 0 0,-4 0 0,-1 0 0,-13 7 0,-2 3 0,-7 7 0,0 4 0,0 2 0,-9 55 0,-2-32 0,0 39 0,2-52 0,1-5 0,7-2 0,-7-8 0,8-4 0,0-6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43.952"/>
    </inkml:context>
    <inkml:brush xml:id="br0">
      <inkml:brushProperty name="width" value="0.05" units="cm"/>
      <inkml:brushProperty name="height" value="0.05" units="cm"/>
    </inkml:brush>
  </inkml:definitions>
  <inkml:trace contextRef="#ctx0" brushRef="#br0">0 0 24575,'38'34'0,"-15"1"0,-2-12 0,-19 4 0,6-4 0,-8 6 0,0-26 0,-8 3 0,6-30 0,-5 5 0,7-6 0,0 8 0,0-12 0,12 16 0,-2-14 0,16 25 0,-3-5 0,0 7 0,-2 0 0,-4 0 0,5 0 0,-4 12 0,4-2 0,-12 12 0,10 0 0,-17 1 0,10 5 0,-13 7 0,0-6 0,-7-6 0,-3-23 0,0-11 0,2-11 0,8 5 0,0 1 0,0-1 0,0-5 0,12 3 0,3 5 0,13 6 0,-6 8 0,0 0 0,-5 0 0,7 7 0,-4 13 0,-3-1 0,4 8 0,-18-10 0,9 5 0,-12-4 0,-8 8 0,-2-3 0,-8 0 0,8-9 0,3-7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44.500"/>
    </inkml:context>
    <inkml:brush xml:id="br0">
      <inkml:brushProperty name="width" value="0.05" units="cm"/>
      <inkml:brushProperty name="height" value="0.05" units="cm"/>
    </inkml:brush>
  </inkml:definitions>
  <inkml:trace contextRef="#ctx0" brushRef="#br0">231 23 24575,'-17'-22'0,"-29"62"0,41-34 0,-4 48 0,35-54 0,8 0 0,-10-39 0,-13 41 0,4-31 0,-23 55 0,6 2 0,-6 11 0,8 8 0,-9 16 0,7-14 0,-7 7 0,1-22 0,-29 13 0,9-28 0,-23 8 0,24-27 0,0 0 0,3-17 0,9 13 0,7-14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44.904"/>
    </inkml:context>
    <inkml:brush xml:id="br0">
      <inkml:brushProperty name="width" value="0.05" units="cm"/>
      <inkml:brushProperty name="height" value="0.05" units="cm"/>
    </inkml:brush>
  </inkml:definitions>
  <inkml:trace contextRef="#ctx0" brushRef="#br0">178 0 24575,'0'28'0,"0"4"0,0 2 0,0 11 0,0 1 0,0 6 0,-9 6 0,-4 31 0,1-22 0,-12 4 0,0-1 0,14-10 0,-17-11 0,2-4 0,22-17 0,-18-5 0,19-14 0,-5-2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45.548"/>
    </inkml:context>
    <inkml:brush xml:id="br0">
      <inkml:brushProperty name="width" value="0.05" units="cm"/>
      <inkml:brushProperty name="height" value="0.05" units="cm"/>
    </inkml:brush>
  </inkml:definitions>
  <inkml:trace contextRef="#ctx0" brushRef="#br0">0 354 24575,'0'17'0,"8"-8"0,1-1 0,8-16 0,5-2 0,-4-19 0,4 8 0,-12-13 0,-3 12 0,2-11 0,-7-18 0,15 12 0,-15-10 0,6 21 0,-1 5 0,-5 2 0,6 4 0,-8 15 0,0 8 0,-13 18 0,9 14 0,-23 4 0,24 10 0,-25 0 0,25-1 0,-20-5 0,21-1 0,-7-11 0,9-2 0,0-9 0,0-1 0,13 0 0,-2-11 0,4 2 0,-8-13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49.073"/>
    </inkml:context>
    <inkml:brush xml:id="br0">
      <inkml:brushProperty name="width" value="0.05" units="cm"/>
      <inkml:brushProperty name="height" value="0.05" units="cm"/>
    </inkml:brush>
  </inkml:definitions>
  <inkml:trace contextRef="#ctx0" brushRef="#br0">1 35 24575,'7'-9'0,"7"1"0,4 8 0,-4 8 0,1-6 0,-13 13 0,13-6 0,-13 13 0,6 0 0,-8 1 0,0-2 0,0-4 0,0-15 0,0-11 0,0-15 0,0-2 0,0 0 0,7 15 0,-5-8 0,5 9 0,1-7 0,6 8 0,14 1 0,0 8 0,0 8 0,-2-6 0,-2 18 0,-1-17 0,0 22 0,-6-9 0,-7 6 0,-2 0 0,-8-5 0,0 4 0,0 2 0,0-1 0,0-15 0,0-9 0,0-20 0,0 4 0,8-3 0,-6 4 0,13 7 0,-14-5 0,14 13 0,-13-13 0,13 13 0,-5-5 0,-1-1 0,6 6 0,-6-5 0,8 7 0,-7 7 0,5 2 0,-5 13 0,7 1 0,1 4 0,-8-4 0,-2-2 0,-8-4 0,0 0 0,-7-8 0,5 6 0,-6-13 0,8 6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1:57.287"/>
    </inkml:context>
    <inkml:brush xml:id="br0">
      <inkml:brushProperty name="width" value="0.1" units="cm"/>
      <inkml:brushProperty name="height" value="0.1" units="cm"/>
    </inkml:brush>
  </inkml:definitions>
  <inkml:trace contextRef="#ctx0" brushRef="#br0">65 73 24575,'-36'-10'0,"16"-7"0,11 15 0,24-6 0,21 8 0,15 0 0,20 0 0,8 0 0,-12 0 0,0 0 0,25 0 0,-31 0 0,-4 0 0,-1 0 0,-19 0 0,-17-8 0,-20-2 0,-2 0 0,-6 2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49.865"/>
    </inkml:context>
    <inkml:brush xml:id="br0">
      <inkml:brushProperty name="width" value="0.05" units="cm"/>
      <inkml:brushProperty name="height" value="0.05" units="cm"/>
    </inkml:brush>
  </inkml:definitions>
  <inkml:trace contextRef="#ctx0" brushRef="#br0">186 52 24575,'-9'-17'0,"-6"7"0,13-5 0,-13 13 0,5-5 0,-11 7 0,-7 0 0,4 0 0,-9 13 0,14 7 0,21 40 0,7-20 0,23 6 0,-4-25 0,39-19 0,-30-2 0,17-22 0,-41 1 0,-21-8 0,-1 12 0,-1 20 0,3 0 0,7 18 0,0 1 0,0 1 0,8 16 0,-6-9 0,6 10 0,0-13 0,-6 0 0,6-4 0,-8 3 0,-12-15 0,1 8 0,-15-17 0,3 6 0,-4-8 0,-1 8 0,1-6 0,-1 6 0,6-8 0,-5 0 0,17-13 0,-3 10 0,13-9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50.384"/>
    </inkml:context>
    <inkml:brush xml:id="br0">
      <inkml:brushProperty name="width" value="0.05" units="cm"/>
      <inkml:brushProperty name="height" value="0.05" units="cm"/>
    </inkml:brush>
  </inkml:definitions>
  <inkml:trace contextRef="#ctx0" brushRef="#br0">15 18 24575,'0'-17'0,"0"20"0,0 12 0,0 14 0,8 11 0,-5-6 0,5 10 0,-8 9 0,0 6 0,0 1 0,0 0 0,0-24 0,0-2 0,0-17 0,-7 15 0,5-7 0,-13 8 0,13-12 0,-6-4 0,26-7 0,-14-3 0,13-7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51.025"/>
    </inkml:context>
    <inkml:brush xml:id="br0">
      <inkml:brushProperty name="width" value="0.05" units="cm"/>
      <inkml:brushProperty name="height" value="0.05" units="cm"/>
    </inkml:brush>
  </inkml:definitions>
  <inkml:trace contextRef="#ctx0" brushRef="#br0">0 331 24575,'17'-7'0,"4"-3"0,-3-7 0,4-6 0,-12 5 0,-2-3 0,0 4 0,-7 0 0,7 0 0,-8 0 0,0 0 0,0 0 0,0 0 0,-8-15 0,-6 10 0,4-10 0,-10 22 0,18-10 0,-5 25 0,7-8 0,0 20 0,0 4 0,0 2 0,8 4 0,-6 1 0,14-1 0,-14 0 0,14 0 0,-14-4 0,13-1 0,-13-6 0,13 1 0,-13 0 0,14 5 0,-14 0 0,13-7 0,-13 5 0,13-18 0,-13 5 0,5-7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53.585"/>
    </inkml:context>
    <inkml:brush xml:id="br0">
      <inkml:brushProperty name="width" value="0.05" units="cm"/>
      <inkml:brushProperty name="height" value="0.05" units="cm"/>
    </inkml:brush>
  </inkml:definitions>
  <inkml:trace contextRef="#ctx0" brushRef="#br0">0 0 24575,'0'0'0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58.012"/>
    </inkml:context>
    <inkml:brush xml:id="br0">
      <inkml:brushProperty name="width" value="0.05" units="cm"/>
      <inkml:brushProperty name="height" value="0.05" units="cm"/>
    </inkml:brush>
  </inkml:definitions>
  <inkml:trace contextRef="#ctx0" brushRef="#br0">0 44 24575,'8'-9'0,"-6"-7"0,13 15 0,-14-15 0,14 15 0,-5 0 0,7 15 0,-7 4 0,5 4 0,-13-5 0,14 4 0,-14 2 0,6 4 0,-8 1 0,7-6 0,-5 0 0,6-5 0,-8-1 0,0-24 0,0 4 0,0-27 0,0 13 0,0-4 0,7 5 0,-5 0 0,18-6 0,-9 5 0,12 3 0,-7 8 0,1 14 0,5-5 0,-12 13 0,15-13 0,-22 18 0,21-9 0,-21 15 0,16-3 0,-17 0 0,6-21 0,-8-6 0,0-17 0,0-8 0,0 9 0,0-14 0,7 16 0,3-4 0,11 13 0,2 1 0,0 8 0,-2 0 0,-4 0 0,0 12 0,0-1 0,1 3 0,-9 5 0,11-16 0,-17 27 0,16-18 0,-17 14 0,6-9 0,-8 8 0,0-7 0,0 11 0,-8-18 0,6 8 0,-5-17 0,7 6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58.726"/>
    </inkml:context>
    <inkml:brush xml:id="br0">
      <inkml:brushProperty name="width" value="0.05" units="cm"/>
      <inkml:brushProperty name="height" value="0.05" units="cm"/>
    </inkml:brush>
  </inkml:definitions>
  <inkml:trace contextRef="#ctx0" brushRef="#br0">173 35 24575,'-17'-19'0,"0"4"0,-4 15 0,10 7 0,-21 18 0,27-4 0,-14 12 0,19-17 0,0 1 0,8 5 0,6-4 0,12-4 0,-3-6 0,2-8 0,-4 0 0,-10-12 0,8 9 0,-17-26 0,6 17 0,-8-15 0,0 10 0,0 0 0,0 15 0,0 16 0,8 11 0,-6 15 0,14-7 0,-13 1 0,13-1 0,-14-6 0,6 12 0,-8-13 0,0 8 0,-7-25 0,5 11 0,-23-17 0,13 16 0,-15-17 0,10 6 0,-22-8 0,12 0 0,-18 0 0,23 0 0,0 0 0,13 0 0,1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0:59.218"/>
    </inkml:context>
    <inkml:brush xml:id="br0">
      <inkml:brushProperty name="width" value="0.05" units="cm"/>
      <inkml:brushProperty name="height" value="0.05" units="cm"/>
    </inkml:brush>
  </inkml:definitions>
  <inkml:trace contextRef="#ctx0" brushRef="#br0">135 0 24575,'0'51'0,"0"0"0,0 43 0,-9-34 0,7-2 0,-22 0 0,20 2 0,-24 0 0,24-8 0,-24-6 0,17 0 0,-5-14 0,8 2 0,8-25 0,0-1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00.050"/>
    </inkml:context>
    <inkml:brush xml:id="br0">
      <inkml:brushProperty name="width" value="0.05" units="cm"/>
      <inkml:brushProperty name="height" value="0.05" units="cm"/>
    </inkml:brush>
  </inkml:definitions>
  <inkml:trace contextRef="#ctx0" brushRef="#br0">0 361 24575,'0'32'0,"0"-3"0,8-19 0,1-3 0,8-7 0,-8-7 0,6 5 0,-13-18 0,21-57 0,-19 29 0,4-5 0,-1 3 0,-7 14 0,0-3 0,0 11 0,0 6 0,0 0 0,0 5 0,0 0 0,0 20 0,-8 4 0,6 26 0,-6 0 0,8 6 0,0-5 0,0-1 0,0 6 0,8-9 0,-6 5 0,6-13 0,-8-6 0,8 1 0,-6 0 0,13 0 0,-1 0 0,4 4 0,9-10 0,-16 9 0,13-19 0,-14 7 0,12-8 0,-13-8 0,-1-6 0,-8 4 0,0-2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15.302"/>
    </inkml:context>
    <inkml:brush xml:id="br0">
      <inkml:brushProperty name="width" value="0.05" units="cm"/>
      <inkml:brushProperty name="height" value="0.05" units="cm"/>
    </inkml:brush>
  </inkml:definitions>
  <inkml:trace contextRef="#ctx0" brushRef="#br0">1 1 24575,'0'0'0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18.517"/>
    </inkml:context>
    <inkml:brush xml:id="br0">
      <inkml:brushProperty name="width" value="0.05" units="cm"/>
      <inkml:brushProperty name="height" value="0.05" units="cm"/>
    </inkml:brush>
  </inkml:definitions>
  <inkml:trace contextRef="#ctx0" brushRef="#br0">1 125 24575,'0'22'0,"0"0"0,0-5 0,0 4 0,0 2 0,0 4 0,0-4 0,0-2 0,0-4 0,0-15 0,0-16 0,0-11 0,0-10 0,0 8 0,0-1 0,0 1 0,0 4 0,0-3 0,0 3 0,0-9 0,0 7 0,0-6 0,0 28 0,0 22 0,0 3 0,0 22 0,0-26 0,0 3 0,0-4 0,0 0 0,0 0 0,0 0 0,0 4 0,0-3 0,0-4 0,0-6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7:31.172"/>
    </inkml:context>
    <inkml:brush xml:id="br0">
      <inkml:brushProperty name="width" value="0.1" units="cm"/>
      <inkml:brushProperty name="height" value="0.1" units="cm"/>
    </inkml:brush>
  </inkml:definitions>
  <inkml:trace contextRef="#ctx0" brushRef="#br0">11 463 24575,'-10'-8'0,"10"6"0,10-6 0,8 0 0,0 6 0,4-6 0,3 8 0,9 0 0,2-9 0,6 7 0,-1-8 0,1 10 0,-6-8 0,2 5 0,-13-5 0,16 0 0,-19 6 0,12-14 0,-8 14 0,-6-6 0,-2 0 0,-10-3 0,-8-12 0,0-1 0,0 0 0,-8 1 0,6 5 0,-6-1 0,8 1 0,0 0 0,0 0 0,-8 0 0,6 0 0,-6 0 0,0 0 0,6-1 0,-6 1 0,8 0 0,0 0 0,0 16 0,0 9 0,0 23 0,0 0 0,0 10 0,9-4 0,-6 30 0,6-12 0,-9 20 0,0-19 0,0 1 0,0-1 0,0 25 0,0-25 0,0 17 0,0-30 0,0-1 0,0-5 0,0-6 0,0-7 0,0-5 0,0 0 0,8-8 0,-6-2 0,6-8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1:58.106"/>
    </inkml:context>
    <inkml:brush xml:id="br0">
      <inkml:brushProperty name="width" value="0.1" units="cm"/>
      <inkml:brushProperty name="height" value="0.1" units="cm"/>
    </inkml:brush>
  </inkml:definitions>
  <inkml:trace contextRef="#ctx0" brushRef="#br0">80 120 24575,'0'-18'0,"0"0"0,-8-1 0,6 1 0,-6 0 0,8 0 0,-8 8 0,-3 15 0,1 11 0,1 19 0,-1 60 0,7-18-765,-2-14 0,0 1 765,5 23 0,0-9 0,0 1 0,0 12 0,0-22 0,0-5 0,0-22 0,0-12 0,0-7 0,0-13 0,0-2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18.912"/>
    </inkml:context>
    <inkml:brush xml:id="br0">
      <inkml:brushProperty name="width" value="0.05" units="cm"/>
      <inkml:brushProperty name="height" value="0.05" units="cm"/>
    </inkml:brush>
  </inkml:definitions>
  <inkml:trace contextRef="#ctx0" brushRef="#br0">1 0 24575,'0'0'0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19.399"/>
    </inkml:context>
    <inkml:brush xml:id="br0">
      <inkml:brushProperty name="width" value="0.05" units="cm"/>
      <inkml:brushProperty name="height" value="0.05" units="cm"/>
    </inkml:brush>
  </inkml:definitions>
  <inkml:trace contextRef="#ctx0" brushRef="#br0">1 269 24575,'0'-17'0,"0"0"0,0 0 0,0 0 0,0 0 0,0 0 0,0-4 0,0-2 0,0-4 0,0 4 0,0 1 0,0 5 0,0 0 0,0 8 0,0 1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19.945"/>
    </inkml:context>
    <inkml:brush xml:id="br0">
      <inkml:brushProperty name="width" value="0.05" units="cm"/>
      <inkml:brushProperty name="height" value="0.05" units="cm"/>
    </inkml:brush>
  </inkml:definitions>
  <inkml:trace contextRef="#ctx0" brushRef="#br0">1 0 24575,'35'58'0,"-10"-12"0,-2 11 0,-11-25 0,6 27 0,-11-33 0,1-1 0,-6-4 0,5-3 0,-7 4 0,8-6 0,-6-14 0,5 4 0,-7-14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0.327"/>
    </inkml:context>
    <inkml:brush xml:id="br0">
      <inkml:brushProperty name="width" value="0.05" units="cm"/>
      <inkml:brushProperty name="height" value="0.05" units="cm"/>
    </inkml:brush>
  </inkml:definitions>
  <inkml:trace contextRef="#ctx0" brushRef="#br0">0 1 24575,'17'0'0,"0"0"0,4 0 0,-10 0 0,1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0.981"/>
    </inkml:context>
    <inkml:brush xml:id="br0">
      <inkml:brushProperty name="width" value="0.05" units="cm"/>
      <inkml:brushProperty name="height" value="0.05" units="cm"/>
    </inkml:brush>
  </inkml:definitions>
  <inkml:trace contextRef="#ctx0" brushRef="#br0">8 10 24575,'-8'-9'0,"14"13"0,-11 7 0,20 3 0,-4 11 0,6-13 0,6 7 0,-5 0 0,4-8 0,-5 3 0,0 1 0,0-13 0,-7 17 0,-3 0 0,-20 9 0,1 8 0,-3-2 0,-8 7 0,20-7 0,-24 0 0,24-6 0,-18-5 0,19 3 0,-13-15 0,13 8 0,-5-17 0,7 6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2.195"/>
    </inkml:context>
    <inkml:brush xml:id="br0">
      <inkml:brushProperty name="width" value="0.05" units="cm"/>
      <inkml:brushProperty name="height" value="0.05" units="cm"/>
    </inkml:brush>
  </inkml:definitions>
  <inkml:trace contextRef="#ctx0" brushRef="#br0">290 64 24575,'0'-17'0,"-13"-6"0,-3 13 0,-12-3 0,5 13 0,2 0 0,4 0 0,-15 7 0,9 18 0,-9-4 0,13 11 0,10-10 0,-12 1 0,18 5 0,-19 22 0,20-12 0,-7 19 0,9-18 0,13-5 0,-2-1 0,12-10 0,-1-1 0,19 2 0,13-13 0,3 3 0,-1-14 0,-22 0 0,-2 0 0,-9 0 0,-1 0 0,-13-8 0,-2 7 0,-7-7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2.757"/>
    </inkml:context>
    <inkml:brush xml:id="br0">
      <inkml:brushProperty name="width" value="0.05" units="cm"/>
      <inkml:brushProperty name="height" value="0.05" units="cm"/>
    </inkml:brush>
  </inkml:definitions>
  <inkml:trace contextRef="#ctx0" brushRef="#br0">70 17 24575,'-8'-9'0,"-6"1"0,-4 8 0,4 8 0,-1-6 0,62 79 0,-34-70 0,58 33 0,-59-71 0,-5-17 0,-23 21 0,-7 8 0,1 7 0,5 8 0,-5 0 0,12 0 0,-2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3.348"/>
    </inkml:context>
    <inkml:brush xml:id="br0">
      <inkml:brushProperty name="width" value="0.05" units="cm"/>
      <inkml:brushProperty name="height" value="0.05" units="cm"/>
    </inkml:brush>
  </inkml:definitions>
  <inkml:trace contextRef="#ctx0" brushRef="#br0">1 1 24575,'33'52'0,"1"1"0,20 21 0,-54-33 0,-8-44 0,-2-12 0,0-10 0,3-4 0,7 12 0,0-5 0,0 4 0,7 4 0,-5-1 0,18 13 0,-10-6 0,34 1 0,-21 5 0,16-6 0,-22 16 0,0-6 0,0 17 0,6-3 0,-3 17 0,-5-8 0,-7 2 0,-8-6 0,0-3 0,0-4 0,0-6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4.137"/>
    </inkml:context>
    <inkml:brush xml:id="br0">
      <inkml:brushProperty name="width" value="0.05" units="cm"/>
      <inkml:brushProperty name="height" value="0.05" units="cm"/>
    </inkml:brush>
  </inkml:definitions>
  <inkml:trace contextRef="#ctx0" brushRef="#br0">1 13 24575,'9'8'0,"11"2"0,-9 12 0,19 18 0,-9-3 0,-2 14 0,3-16 0,-19-7 0,18-14 0,-20 1 0,14-13 0,-13-6 0,6-7 0,0-27 0,-6 12 0,6-31 0,-8 25 0,7-8 0,-5 14 0,6 7 0,-1 5 0,-5 7 0,6 7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4.626"/>
    </inkml:context>
    <inkml:brush xml:id="br0">
      <inkml:brushProperty name="width" value="0.05" units="cm"/>
      <inkml:brushProperty name="height" value="0.05" units="cm"/>
    </inkml:brush>
  </inkml:definitions>
  <inkml:trace contextRef="#ctx0" brushRef="#br0">1 65 24575,'65'3'0,"-20"-6"0,-26-25 0,-17 6 0,-2 7 0,-46 15 0,20 2 0,-20 31 0,38-20 0,8 21 0,0-17 0,0 0 0,8 0 0,11 1 0,5-8 0,9-2 0,-6-8 0,0 0 0,0 0 0,-4 0 0,-1 0 0,-13 0 0,-2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07.584"/>
    </inkml:context>
    <inkml:brush xml:id="br0">
      <inkml:brushProperty name="width" value="0.1" units="cm"/>
      <inkml:brushProperty name="height" value="0.1" units="cm"/>
    </inkml:brush>
  </inkml:definitions>
  <inkml:trace contextRef="#ctx0" brushRef="#br0">1 1 24575,'48'0'0,"-5"0"0,4 0 0,-5 0 0,-1 0 0,7 0 0,-5 0 0,12 0 0,-22 0 0,3 0 0,-18 0 0,-8 0 0,-2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5.030"/>
    </inkml:context>
    <inkml:brush xml:id="br0">
      <inkml:brushProperty name="width" value="0.05" units="cm"/>
      <inkml:brushProperty name="height" value="0.05" units="cm"/>
    </inkml:brush>
  </inkml:definitions>
  <inkml:trace contextRef="#ctx0" brushRef="#br0">0 48 24575,'55'30'0,"-28"-15"0,15 25 0,-39-23 0,9 1 0,-12-17 0,-7-10 0,-3-22 0,0-1 0,2 1 0,8 10 0,8-1 0,1 11 0,9-1 0,3 12 0,2 0 0,-8 0 0,-3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5.354"/>
    </inkml:context>
    <inkml:brush xml:id="br0">
      <inkml:brushProperty name="width" value="0.05" units="cm"/>
      <inkml:brushProperty name="height" value="0.05" units="cm"/>
    </inkml:brush>
  </inkml:definitions>
  <inkml:trace contextRef="#ctx0" brushRef="#br0">0 1 24575,'15'51'0,"1"1"0,-2 12 0,1-3 0,12 12 0,-14 16 0,11-31 0,-22-6 0,16-6 0,-16-6 0,15 0 0,-15-23 0,6 3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5.638"/>
    </inkml:context>
    <inkml:brush xml:id="br0">
      <inkml:brushProperty name="width" value="0.05" units="cm"/>
      <inkml:brushProperty name="height" value="0.05" units="cm"/>
    </inkml:brush>
  </inkml:definitions>
  <inkml:trace contextRef="#ctx0" brushRef="#br0">1 0 24575,'54'5'0,"1"-1"0,23-2 0,19 7 0,-63-9 0,-14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6.834"/>
    </inkml:context>
    <inkml:brush xml:id="br0">
      <inkml:brushProperty name="width" value="0.05" units="cm"/>
      <inkml:brushProperty name="height" value="0.05" units="cm"/>
    </inkml:brush>
  </inkml:definitions>
  <inkml:trace contextRef="#ctx0" brushRef="#br0">202 35 24575,'-39'-19'0,"12"4"0,-2 15 0,12 0 0,-5 0 0,-1 7 0,8 7 0,-5 4 0,18 4 0,-5-5 0,7 0 0,0-1 0,12 2 0,10 5 0,2-11 0,8 2 0,-9-6 0,16-6 0,-13 6 0,8-8 0,-25-8 0,6 6 0,-13-13 0,5 6 0,-7-13 0,0 4 0,-7 4 0,5-6 0,-6 9 0,8 10 0,0 3 0,0 25 0,8-5 0,-6 1 0,6 3 0,1-3 0,-7-1 0,6 0 0,-8-5 0,0-8 0,0-1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7.153"/>
    </inkml:context>
    <inkml:brush xml:id="br0">
      <inkml:brushProperty name="width" value="0.05" units="cm"/>
      <inkml:brushProperty name="height" value="0.05" units="cm"/>
    </inkml:brush>
  </inkml:definitions>
  <inkml:trace contextRef="#ctx0" brushRef="#br0">0 1 24575,'13'18'0,"-10"7"0,24 11 0,-23 3 0,23 3 0,-19 8 0,-3 2 0,11-1 0,1 45 0,-15-73 0,6-2 0,0-4 0,-6-8 0,5-1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7.477"/>
    </inkml:context>
    <inkml:brush xml:id="br0">
      <inkml:brushProperty name="width" value="0.05" units="cm"/>
      <inkml:brushProperty name="height" value="0.05" units="cm"/>
    </inkml:brush>
  </inkml:definitions>
  <inkml:trace contextRef="#ctx0" brushRef="#br0">1 0 24575,'24'75'0,"0"-1"0,-1 1 0,6 5 0,-5-8 0,-14-13 0,-3-13 0,2-26 0,1 12 0,-2-32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8.691"/>
    </inkml:context>
    <inkml:brush xml:id="br0">
      <inkml:brushProperty name="width" value="0.05" units="cm"/>
      <inkml:brushProperty name="height" value="0.05" units="cm"/>
    </inkml:brush>
  </inkml:definitions>
  <inkml:trace contextRef="#ctx0" brushRef="#br0">170 52 24575,'0'-17'0,"-7"7"0,-3-5 0,-11 13 0,-2-5 0,0 7 0,-3 8 0,3 2 0,8 7 0,-5-7 0,18 5 0,7-13 0,15 14 0,4-13 0,3 5 0,-10-8 0,0 12 0,5-1 0,-4 4 0,4 5 0,-5-17 0,1 21 0,5-8 0,-12 7 0,-5-1 0,-16-12 0,-7-3 0,0-7 0,-5 0 0,-12 0 0,8-8 0,-8-1 0,24 0 0,3 1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9.286"/>
    </inkml:context>
    <inkml:brush xml:id="br0">
      <inkml:brushProperty name="width" value="0.05" units="cm"/>
      <inkml:brushProperty name="height" value="0.05" units="cm"/>
    </inkml:brush>
  </inkml:definitions>
  <inkml:trace contextRef="#ctx0" brushRef="#br0">117 34 24575,'-8'-19'0,"-6"4"0,-9 15 0,-4 0 0,4 8 0,9 6 0,7 8 0,7 6 0,12-5 0,-2-9 0,16-6 0,-3-8 0,16 0 0,-13 0 0,8 0 0,-25-7 0,-1-3 0,-8-7 0,-8-5 0,6 0 0,-14 6 0,14-3 0,-6 24 0,8-3 0,8 15 0,-6 0 0,13 0 0,-13 0 0,5 0 0,-7-1 0,0 1 0,0-7 0,0-3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9.638"/>
    </inkml:context>
    <inkml:brush xml:id="br0">
      <inkml:brushProperty name="width" value="0.05" units="cm"/>
      <inkml:brushProperty name="height" value="0.05" units="cm"/>
    </inkml:brush>
  </inkml:definitions>
  <inkml:trace contextRef="#ctx0" brushRef="#br0">1 0 24575,'8'15'0,"7"-4"0,-4 34 0,11-10 0,-20 9 0,16 2 0,-16 1 0,7 9 0,-9-19 0,8 3 0,-6-18 0,13-13 0,-14-2 0,7-7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29.929"/>
    </inkml:context>
    <inkml:brush xml:id="br0">
      <inkml:brushProperty name="width" value="0.05" units="cm"/>
      <inkml:brushProperty name="height" value="0.05" units="cm"/>
    </inkml:brush>
  </inkml:definitions>
  <inkml:trace contextRef="#ctx0" brushRef="#br0">0 0 24575,'51'65'0,"-6"24"0,-25-14 0,-9 0 0,-1-8 0,-10-16 0,0-19 0,0 7 0,0-29 0,0-3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08.083"/>
    </inkml:context>
    <inkml:brush xml:id="br0">
      <inkml:brushProperty name="width" value="0.1" units="cm"/>
      <inkml:brushProperty name="height" value="0.1" units="cm"/>
    </inkml:brush>
  </inkml:definitions>
  <inkml:trace contextRef="#ctx0" brushRef="#br0">19 25 24575,'-8'-24'0,"6"33"0,-6 32 0,8 19 0,0 14 0,0-12 0,0 2 0,0 6 0,0 1 0,0-7 0,0 10 0,0-27 0,0 1 0,0-25 0,0-21 0,0 4 0,0-14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0.734"/>
    </inkml:context>
    <inkml:brush xml:id="br0">
      <inkml:brushProperty name="width" value="0.05" units="cm"/>
      <inkml:brushProperty name="height" value="0.05" units="cm"/>
    </inkml:brush>
  </inkml:definitions>
  <inkml:trace contextRef="#ctx0" brushRef="#br0">1 1 24575,'27'0'0,"5"0"0,2 0 0,11 0 0,-5 0 0,17 0 0,26 0 0,-33 0 0,3 0 0,16 5 0,-1 0 0,19-3 0,-13 7 0,-48-9 0,-16-7 0,-5 5 0,-15-6 0,-11 8 0,10 8 0,-9-7 0,19 14 0,-7-5 0,8 7 0,0 0 0,12-8 0,-1 6 0,15-5 0,-4 7 0,1 1 0,-1-1 0,-6 0 0,-14 0 0,-13-8 0,-9-1 0,-7-8 0,10 0 0,0 0 0,0-8 0,-7-9 0,12 6 0,-3-4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1.500"/>
    </inkml:context>
    <inkml:brush xml:id="br0">
      <inkml:brushProperty name="width" value="0.05" units="cm"/>
      <inkml:brushProperty name="height" value="0.05" units="cm"/>
    </inkml:brush>
  </inkml:definitions>
  <inkml:trace contextRef="#ctx0" brushRef="#br0">1 0 24575,'0'0'0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1.804"/>
    </inkml:context>
    <inkml:brush xml:id="br0">
      <inkml:brushProperty name="width" value="0.05" units="cm"/>
      <inkml:brushProperty name="height" value="0.05" units="cm"/>
    </inkml:brush>
  </inkml:definitions>
  <inkml:trace contextRef="#ctx0" brushRef="#br0">0 0 24575,'9'74'0,"-1"-16"0,-8-23 0,0-14 0,0-4 0,0 0 0,0-7 0,0-3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2.057"/>
    </inkml:context>
    <inkml:brush xml:id="br0">
      <inkml:brushProperty name="width" value="0.05" units="cm"/>
      <inkml:brushProperty name="height" value="0.05" units="cm"/>
    </inkml:brush>
  </inkml:definitions>
  <inkml:trace contextRef="#ctx0" brushRef="#br0">0 0 24575,'33'46'0,"-1"-1"0,20 28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2.291"/>
    </inkml:context>
    <inkml:brush xml:id="br0">
      <inkml:brushProperty name="width" value="0.05" units="cm"/>
      <inkml:brushProperty name="height" value="0.05" units="cm"/>
    </inkml:brush>
  </inkml:definitions>
  <inkml:trace contextRef="#ctx0" brushRef="#br0">0 1 24575,'58'30'0,"1"1"0,-6-32 0,-15 48 0,-19-4 0,-27-43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2.644"/>
    </inkml:context>
    <inkml:brush xml:id="br0">
      <inkml:brushProperty name="width" value="0.05" units="cm"/>
      <inkml:brushProperty name="height" value="0.05" units="cm"/>
    </inkml:brush>
  </inkml:definitions>
  <inkml:trace contextRef="#ctx0" brushRef="#br0">0 0 24575,'10'18'0,"5"-2"0,-13 22 0,15 19 0,-15 16 0,7 2 0,-8-6 0,-2-3 0,1-15 0,7 34 0,-5-70 0,6-13 0,-8 5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3.275"/>
    </inkml:context>
    <inkml:brush xml:id="br0">
      <inkml:brushProperty name="width" value="0.05" units="cm"/>
      <inkml:brushProperty name="height" value="0.05" units="cm"/>
    </inkml:brush>
  </inkml:definitions>
  <inkml:trace contextRef="#ctx0" brushRef="#br0">1 18 24575,'7'-10'0,"3"3"0,11 7 0,42 8 0,-15-6 0,12 3 0,1-1 0,-5-4 0,19 0 0,-55 39 0,-13-21 0,-7 30 0,0-26 0,0 0 0,12 2 0,9-10 0,2-6 0,4-8 0,-10 0 0,7 0 0,-12-12 0,15 9 0,-24-22 0,9 5 0,-12-4 0,0-3 0,-17 9 0,-25-5 0,3 3 0,-14 5 0,31 7 0,7 8 0,8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4.588"/>
    </inkml:context>
    <inkml:brush xml:id="br0">
      <inkml:brushProperty name="width" value="0.05" units="cm"/>
      <inkml:brushProperty name="height" value="0.05" units="cm"/>
    </inkml:brush>
  </inkml:definitions>
  <inkml:trace contextRef="#ctx0" brushRef="#br0">369 62 24575,'9'-17'0,"-9"8"0,-22-11 0,2 17 0,-22-9 0,22 12 0,-10 0 0,14 0 0,-1 0 0,-17 8 0,13 1 0,-21 16 0,23-1 0,-6 6 0,14 2 0,-11 8 0,10 23 0,-4-12 0,7 11 0,9-29 0,8 0 0,3-6 0,11-4 0,18 0 0,-3-5 0,20-7 0,-11-3 0,0-8 0,-1 0 0,-6 0 0,-6 0 0,-5 0 0,-14 0 0,-6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5.168"/>
    </inkml:context>
    <inkml:brush xml:id="br0">
      <inkml:brushProperty name="width" value="0.05" units="cm"/>
      <inkml:brushProperty name="height" value="0.05" units="cm"/>
    </inkml:brush>
  </inkml:definitions>
  <inkml:trace contextRef="#ctx0" brushRef="#br0">142 34 24575,'-7'-17'0,"-15"8"0,2 1 0,-9 8 0,12 8 0,-5 7 0,11 3 0,-2 4 0,13-5 0,82-5 0,-61-19 0,61-1 0,-82-22 0,0 32 0,0-4 0,0 28 0,0-3 0,8 0 0,-6 13 0,5-23 0,-7 10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5.621"/>
    </inkml:context>
    <inkml:brush xml:id="br0">
      <inkml:brushProperty name="width" value="0.05" units="cm"/>
      <inkml:brushProperty name="height" value="0.05" units="cm"/>
    </inkml:brush>
  </inkml:definitions>
  <inkml:trace contextRef="#ctx0" brushRef="#br0">232 17 24575,'-9'-7'0,"-6"5"0,5-6 0,-11 8 0,2 0 0,-2 8 0,-9 14 0,9 3 0,-18 23 0,27-13 0,-12 6 0,22-9 0,-6-4 0,8-1 0,13 9 0,7-11 0,9-2 0,5-1 0,-7-19 0,1 10 0,0-5 0,11-6 0,-9 6 0,-2-8 0,-16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09.050"/>
    </inkml:context>
    <inkml:brush xml:id="br0">
      <inkml:brushProperty name="width" value="0.1" units="cm"/>
      <inkml:brushProperty name="height" value="0.1" units="cm"/>
    </inkml:brush>
  </inkml:definitions>
  <inkml:trace contextRef="#ctx0" brushRef="#br0">0 19 24575,'0'-18'0,"0"39"0,0-3 0,0 43 0,0-12 0,0 13 0,0 9 0,0 9 0,0 0 0,0 9 0,0-34 0,0 21 0,8-56 0,-6 9 0,6-29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6.269"/>
    </inkml:context>
    <inkml:brush xml:id="br0">
      <inkml:brushProperty name="width" value="0.05" units="cm"/>
      <inkml:brushProperty name="height" value="0.05" units="cm"/>
    </inkml:brush>
  </inkml:definitions>
  <inkml:trace contextRef="#ctx0" brushRef="#br0">146 34 24575,'-9'-8'0,"-6"6"0,5 7 0,0 5 0,-10 12 0,17 0 0,-22 14 0,13 24 0,-11-12 0,13 14 0,2-34 0,8 5 0,8-6 0,-6 0 0,19 1 0,-10-5 0,11 0 0,-5-14 0,0 6 0,0-13 0,4 5 0,2-7 0,4 0 0,8-12 0,-10 9 0,7-39 0,-22 23 0,8-31 0,-16 16 0,7-11 0,-9-1 0,0-35 0,-8 32 0,-9-22 0,-3 55 0,-5-11 0,1 24 0,0-9 0,5 12 0,7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6.948"/>
    </inkml:context>
    <inkml:brush xml:id="br0">
      <inkml:brushProperty name="width" value="0.05" units="cm"/>
      <inkml:brushProperty name="height" value="0.05" units="cm"/>
    </inkml:brush>
  </inkml:definitions>
  <inkml:trace contextRef="#ctx0" brushRef="#br0">103 34 24575,'9'-7'0,"16"5"0,-13-6 0,14 1 0,-1 5 0,-2-6 0,3 21 0,-12 9 0,-14 7 0,-17 2 0,13-17 0,-2-7 0,15 1 0,6-7 0,-13 14 0,19 0 0,-10 31 0,4-17 0,-7 15 0,-8-27 0,-8-8 0,-11 7 0,0-14 0,-8 7 0,5-9 0,0 0 0,-11 0 0,-1 0 0,-5 0 0,-7-8 0,22 6 0,0-6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8.028"/>
    </inkml:context>
    <inkml:brush xml:id="br0">
      <inkml:brushProperty name="width" value="0.05" units="cm"/>
      <inkml:brushProperty name="height" value="0.05" units="cm"/>
    </inkml:brush>
  </inkml:definitions>
  <inkml:trace contextRef="#ctx0" brushRef="#br0">53 96 24575,'48'-16'0,"0"1"0,28-11 0,-76 4 0,-7 13 0,-7 1 0,-14 8 0,4 0 0,-3 0 0,10 0 0,0 0 0,-8 32 0,0-11 0,-1 41 0,11-35 0,35 25 0,4-30 0,53 13 0,-25-24 0,46 7 0,-63-16 0,11 8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8.548"/>
    </inkml:context>
    <inkml:brush xml:id="br0">
      <inkml:brushProperty name="width" value="0.05" units="cm"/>
      <inkml:brushProperty name="height" value="0.05" units="cm"/>
    </inkml:brush>
  </inkml:definitions>
  <inkml:trace contextRef="#ctx0" brushRef="#br0">191 82 24575,'-35'-37'0,"4"22"0,-17-13 0,23 36 0,5-6 0,17 17 0,-16-4 0,17 8 0,-6-1 0,45-13 0,-4-2 0,21-7 0,-11-22 0,-27 9 0,-1-20 0,-15 16 0,0-4 0,0 28 0,0-3 0,0 33 0,0-3 0,0 11 0,0 1 0,0 12 0,0-10 0,0-2 0,0-18 0,0-7 0,0-12 0,0-1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8.949"/>
    </inkml:context>
    <inkml:brush xml:id="br0">
      <inkml:brushProperty name="width" value="0.05" units="cm"/>
      <inkml:brushProperty name="height" value="0.05" units="cm"/>
    </inkml:brush>
  </inkml:definitions>
  <inkml:trace contextRef="#ctx0" brushRef="#br0">0 15 24575,'28'37'0,"-13"-10"0,15 16 0,-9-15 0,-18-5 0,18-8 0,-19 10 0,13-21 0,-1 5 0,-4-18 0,15-14 0,-8-13 0,-1 4 0,4-19 0,-18 26 0,6-7 0,-8 22 0,0 3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9.387"/>
    </inkml:context>
    <inkml:brush xml:id="br0">
      <inkml:brushProperty name="width" value="0.05" units="cm"/>
      <inkml:brushProperty name="height" value="0.05" units="cm"/>
    </inkml:brush>
  </inkml:definitions>
  <inkml:trace contextRef="#ctx0" brushRef="#br0">1 0 24575,'10'52'0,"0"0"0,6 45 0,-16-24 0,0 2 0,0 0 0,0-2 0,0-14 0,0-3 0,0-7 0,0 29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39.903"/>
    </inkml:context>
    <inkml:brush xml:id="br0">
      <inkml:brushProperty name="width" value="0.05" units="cm"/>
      <inkml:brushProperty name="height" value="0.05" units="cm"/>
    </inkml:brush>
  </inkml:definitions>
  <inkml:trace contextRef="#ctx0" brushRef="#br0">0 1 24575,'78'3'0,"-1"0"0,1 0 0,-22-2 0,-1 0 0,26-1 0,8 1 0,-47 0 0,-70 1 0,31 31 0,-51-20 0,71 39 0,1-49 0,-21 26 0,16-24 0,-17 29 0,6-22 0,-26 7 0,7-11 0,-21-8 0,9 0 0,-4 0 0,0 0 0,-1 0 0,13 0 0,3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1:55.013"/>
    </inkml:context>
    <inkml:brush xml:id="br0">
      <inkml:brushProperty name="width" value="0.05" units="cm"/>
      <inkml:brushProperty name="height" value="0.05" units="cm"/>
    </inkml:brush>
  </inkml:definitions>
  <inkml:trace contextRef="#ctx0" brushRef="#br0">0 1 24575,'0'0'0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01.196"/>
    </inkml:context>
    <inkml:brush xml:id="br0">
      <inkml:brushProperty name="width" value="0.05" units="cm"/>
      <inkml:brushProperty name="height" value="0.05" units="cm"/>
    </inkml:brush>
  </inkml:definitions>
  <inkml:trace contextRef="#ctx0" brushRef="#br0">1 1 24575,'0'5'0,"0"3"0,8 23 0,-6-4 0,6 0 0,-8 0 0,0 1 0,0-1 0,7-4 0,-5 3 0,6-16 0,-8 2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01.893"/>
    </inkml:context>
    <inkml:brush xml:id="br0">
      <inkml:brushProperty name="width" value="0.05" units="cm"/>
      <inkml:brushProperty name="height" value="0.05" units="cm"/>
    </inkml:brush>
  </inkml:definitions>
  <inkml:trace contextRef="#ctx0" brushRef="#br0">0 96 24575,'31'-39'0,"-8"11"0,18 7 0,-16 13 0,-4 16 0,2 2 0,-8 13 0,5-5 0,-18 4 0,5-5 0,-7 4 0,-8-10 0,7 8 0,-15-17 0,7 13 0,-8-13 0,15 5 0,4-7 0,15 0 0,0 0 0,0 0 0,-8 8 0,11-6 0,-17 13 0,21-13 0,-21 17 0,16-16 0,-9 17 0,-1-11 0,-1 8 0,-8 5 0,-21 1 0,8 5 0,-17-12 0,12 3 0,1-17 0,-4 6 0,-2-8 0,0 0 0,1 0 0,-2 0 0,13-8 0,-12 6 0,21-18 0,-6 17 0,8-9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09.335"/>
    </inkml:context>
    <inkml:brush xml:id="br0">
      <inkml:brushProperty name="width" value="0.1" units="cm"/>
      <inkml:brushProperty name="height" value="0.1" units="cm"/>
    </inkml:brush>
  </inkml:definitions>
  <inkml:trace contextRef="#ctx0" brushRef="#br0">1 175 24575,'8'-10'0,"2"2"0,13 8 0,13 0 0,7 0 0,13 0 0,30-10 0,-23 8 0,24-8 0,-30 1 0,-18-1 0,2-23 0,-29 12 0,2-16 0,-14 25 0,0-1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02.613"/>
    </inkml:context>
    <inkml:brush xml:id="br0">
      <inkml:brushProperty name="width" value="0.05" units="cm"/>
      <inkml:brushProperty name="height" value="0.05" units="cm"/>
    </inkml:brush>
  </inkml:definitions>
  <inkml:trace contextRef="#ctx0" brushRef="#br0">1 45 24575,'0'-23'0,"0"2"0,0 29 0,7-4 0,-5 23 0,23-9 0,-13-1 0,22 8 0,-11-5 0,16 10 0,-10-19 0,7 2 0,-14-6 0,0-5 0,-13 13 0,-1-6 0,-21 9 0,10 4 0,-27 7 0,16 5 0,-15 6 0,18-1 0,-12 1 0,20 0 0,-19-6 0,20-6 0,-6-6 0,8-5 0,0-8 0,0-1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03.516"/>
    </inkml:context>
    <inkml:brush xml:id="br0">
      <inkml:brushProperty name="width" value="0.05" units="cm"/>
      <inkml:brushProperty name="height" value="0.05" units="cm"/>
    </inkml:brush>
  </inkml:definitions>
  <inkml:trace contextRef="#ctx0" brushRef="#br0">0 0 24575,'10'35'0,"7"-9"0,-15 30 0,7-17 0,-1 0 0,-5-5 0,5-2 0,0-9 0,-6 3 0,5-8 0,-7-4 0,0-7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03.979"/>
    </inkml:context>
    <inkml:brush xml:id="br0">
      <inkml:brushProperty name="width" value="0.05" units="cm"/>
      <inkml:brushProperty name="height" value="0.05" units="cm"/>
    </inkml:brush>
  </inkml:definitions>
  <inkml:trace contextRef="#ctx0" brushRef="#br0">0 1 24575,'3'0'0,"5"0"0,24 0 0,2 0 0,17 0 0,32 0 0,-9 0 0,21 0 0,-29 0 0,24 0 0,-25 0 0,16 0 0,-15 0 0,-26 0 0,-1 0 0,-32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04.273"/>
    </inkml:context>
    <inkml:brush xml:id="br0">
      <inkml:brushProperty name="width" value="0.05" units="cm"/>
      <inkml:brushProperty name="height" value="0.05" units="cm"/>
    </inkml:brush>
  </inkml:definitions>
  <inkml:trace contextRef="#ctx0" brushRef="#br0">1 0 24575,'0'0'0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04.652"/>
    </inkml:context>
    <inkml:brush xml:id="br0">
      <inkml:brushProperty name="width" value="0.05" units="cm"/>
      <inkml:brushProperty name="height" value="0.05" units="cm"/>
    </inkml:brush>
  </inkml:definitions>
  <inkml:trace contextRef="#ctx0" brushRef="#br0">0 0 24575,'32'25'0,"-14"-1"0,4 22 0,-20-7 0,7 0 0,-9 0 0,8-5 0,-6-1 0,6-11 0,-8 0 0,0-13 0,0-1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05.290"/>
    </inkml:context>
    <inkml:brush xml:id="br0">
      <inkml:brushProperty name="width" value="0.05" units="cm"/>
      <inkml:brushProperty name="height" value="0.05" units="cm"/>
    </inkml:brush>
  </inkml:definitions>
  <inkml:trace contextRef="#ctx0" brushRef="#br0">1 143 24575,'63'0'0,"0"0"0,36 0 0,-59 0 0,-13 0 0,0 0 0,1 0 0,-6-7 0,7-3 0,-17-7 0,3-4 0,-24-22 0,7 15 0,-6 12 0,8 25 0,0 28 0,9-3 0,-7 5 0,7 0 0,-9 0 0,8 12 0,3-14 0,-1 3 0,-2-19 0,0-11 0,-6 5 0,5-13 0,-7 5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06.055"/>
    </inkml:context>
    <inkml:brush xml:id="br0">
      <inkml:brushProperty name="width" value="0.05" units="cm"/>
      <inkml:brushProperty name="height" value="0.05" units="cm"/>
    </inkml:brush>
  </inkml:definitions>
  <inkml:trace contextRef="#ctx0" brushRef="#br0">0 0 24575,'17'0'0,"0"0"0,0 0 0,5 0 0,-4 0 0,3 0 0,-4 0 0,-8 0 0,-1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06.447"/>
    </inkml:context>
    <inkml:brush xml:id="br0">
      <inkml:brushProperty name="width" value="0.05" units="cm"/>
      <inkml:brushProperty name="height" value="0.05" units="cm"/>
    </inkml:brush>
  </inkml:definitions>
  <inkml:trace contextRef="#ctx0" brushRef="#br0">0 0 24575,'32'0'0,"-3"0"0,-12 0 0,0 0 0,0 0 0,0 0 0,0 0 0,4 0 0,-10 0 0,1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2.111"/>
    </inkml:context>
    <inkml:brush xml:id="br0">
      <inkml:brushProperty name="width" value="0.05" units="cm"/>
      <inkml:brushProperty name="height" value="0.05" units="cm"/>
    </inkml:brush>
  </inkml:definitions>
  <inkml:trace contextRef="#ctx0" brushRef="#br0">268 18 24575,'2'-8'0,"-4"6"0,-20-5 0,-1 7 0,-4 0 0,0 0 0,4 0 0,-6 7 0,17 3 0,-15-1 0,24 11 0,-21-9 0,21 10 0,-17 4 0,10-1 0,0 1 0,2 1 0,8-3 0,0 4 0,8 1 0,-6-6 0,18 0 0,-9-12 0,18 5 0,-6-13 0,7 6 0,-2-8 0,-1 0 0,0 0 0,1 0 0,-1 0 0,-12-8 0,-3 6 0,-12-5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2.828"/>
    </inkml:context>
    <inkml:brush xml:id="br0">
      <inkml:brushProperty name="width" value="0.05" units="cm"/>
      <inkml:brushProperty name="height" value="0.05" units="cm"/>
    </inkml:brush>
  </inkml:definitions>
  <inkml:trace contextRef="#ctx0" brushRef="#br0">187 35 24575,'-8'-10'0,"6"-5"0,-13 13 0,6-5 0,-13 7 0,-1 0 0,-4 0 0,12 7 0,-10-5 0,1 68 0,14-42 0,3 37 0,25-45 0,4-18 0,-5 5 0,0-7 0,4 0 0,-3 0 0,11-7 0,-10-3 0,-2-7 0,-10-5 0,-7 0 0,0-1 0,0 1 0,0 30 0,0-4 0,8 28 0,-6-10 0,6 1 0,-8-1 0,0-6 0,0 1 0,8-7 0,-6 5 0,5-13 0,-7 5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09.589"/>
    </inkml:context>
    <inkml:brush xml:id="br0">
      <inkml:brushProperty name="width" value="0.1" units="cm"/>
      <inkml:brushProperty name="height" value="0.1" units="cm"/>
    </inkml:brush>
  </inkml:definitions>
  <inkml:trace contextRef="#ctx0" brushRef="#br0">44 89 24575,'0'-45'0,"0"1"0,0 51 0,0 11 0,0 25 0,0 6 0,-10-1 0,7 1 0,-7 6 0,10 1 0,-9-7 0,7-7 0,-8-4 0,10-14 0,8 7 0,-6-19 0,6 1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3.613"/>
    </inkml:context>
    <inkml:brush xml:id="br0">
      <inkml:brushProperty name="width" value="0.05" units="cm"/>
      <inkml:brushProperty name="height" value="0.05" units="cm"/>
    </inkml:brush>
  </inkml:definitions>
  <inkml:trace contextRef="#ctx0" brushRef="#br0">148 17 24575,'-7'-9'0,"-3"1"0,-7 8 0,0 8 0,8 1 0,-6 8 0,13 10 0,-19 20 0,3-2 0,1 13 0,3-18 0,14-6 0,0-2 0,0-5 0,0-4 0,17 0 0,0-6 0,15-6 0,2 11 0,0-19 0,13 11 0,-12-14 0,-7 0 0,-16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3.926"/>
    </inkml:context>
    <inkml:brush xml:id="br0">
      <inkml:brushProperty name="width" value="0.05" units="cm"/>
      <inkml:brushProperty name="height" value="0.05" units="cm"/>
    </inkml:brush>
  </inkml:definitions>
  <inkml:trace contextRef="#ctx0" brushRef="#br0">1 1 24575,'9'21'0,"7"7"0,-14 12 0,16 6 0,-15 6 0,6-6 0,-1-2 0,-5-10 0,5-1 0,-8-11 0,0 0 0,8-13 0,-6-1 0,5-8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4.133"/>
    </inkml:context>
    <inkml:brush xml:id="br0">
      <inkml:brushProperty name="width" value="0.05" units="cm"/>
      <inkml:brushProperty name="height" value="0.05" units="cm"/>
    </inkml:brush>
  </inkml:definitions>
  <inkml:trace contextRef="#ctx0" brushRef="#br0">0 38 24575,'84'-9'0,"0"-1"0,-22 5 0,-11 0 0,-14-3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4.493"/>
    </inkml:context>
    <inkml:brush xml:id="br0">
      <inkml:brushProperty name="width" value="0.05" units="cm"/>
      <inkml:brushProperty name="height" value="0.05" units="cm"/>
    </inkml:brush>
  </inkml:definitions>
  <inkml:trace contextRef="#ctx0" brushRef="#br0">1 0 24575,'7'45'0,"-10"-22"0,19 53 0,-8-42 0,-6-1 0,7-6 0,-2-5 0,-5 0 0,13-5 0,-13-8 0,5-1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5.258"/>
    </inkml:context>
    <inkml:brush xml:id="br0">
      <inkml:brushProperty name="width" value="0.05" units="cm"/>
      <inkml:brushProperty name="height" value="0.05" units="cm"/>
    </inkml:brush>
  </inkml:definitions>
  <inkml:trace contextRef="#ctx0" brushRef="#br0">188 17 24575,'-7'-9'0,"-3"1"0,-17 8 0,8 0 0,-8 0 0,2 20 0,6-7 0,-7 20 0,17-10 0,-7 16 0,14-8 0,1 23 0,10-35 0,14 21 0,0-37 0,10 10 0,1-13 0,5 0 0,-6 0 0,0 0 0,-11 0 0,0 0 0,-13 0 0,-1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6.550"/>
    </inkml:context>
    <inkml:brush xml:id="br0">
      <inkml:brushProperty name="width" value="0.05" units="cm"/>
      <inkml:brushProperty name="height" value="0.05" units="cm"/>
    </inkml:brush>
  </inkml:definitions>
  <inkml:trace contextRef="#ctx0" brushRef="#br0">51 51 24575,'-7'-9'0,"-3"1"0,1 16 0,1 6 0,1 4 0,5 4 0,-6-6 0,8 1 0,0 0 0,0 0 0,0 0 0,0 4 0,0 2 0,8-8 0,-6 5 0,17-18 0,1 5 0,4-7 0,3 0 0,-5 0 0,0 0 0,1-12 0,0-3 0,-13-8 0,-2 1 0,-8 5 0,0-16 0,0 7 0,0-14 0,-12 17 0,9 1 0,-22 12 0,22-5 0,-21 13 0,9-5 0,-8 7 0,9 0 0,6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7.194"/>
    </inkml:context>
    <inkml:brush xml:id="br0">
      <inkml:brushProperty name="width" value="0.05" units="cm"/>
      <inkml:brushProperty name="height" value="0.05" units="cm"/>
    </inkml:brush>
  </inkml:definitions>
  <inkml:trace contextRef="#ctx0" brushRef="#br0">54 19 24575,'27'-8'0,"-4"6"0,6-6 0,-10 8 0,5 0 0,-15 7 0,11-5 0,-17 18 0,-11 25 0,-4-23 0,-10 13 0,22-37 0,10-5 0,6 7 0,6 8 0,1 7 0,-7 3 0,9 5 0,-22-1 0,9-4 0,-29 5 0,5-13 0,-15-2 0,5-8 0,0 8 0,-6-5 0,1 5 0,-1-8 0,1 0 0,0 0 0,-1-9 0,13 7 0,3-6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7.691"/>
    </inkml:context>
    <inkml:brush xml:id="br0">
      <inkml:brushProperty name="width" value="0.05" units="cm"/>
      <inkml:brushProperty name="height" value="0.05" units="cm"/>
    </inkml:brush>
  </inkml:definitions>
  <inkml:trace contextRef="#ctx0" brushRef="#br0">0 10 24575,'8'-9'0,"11"10"0,0 8 0,14 15 0,3 13 0,-3-5 0,9 10 0,0 0 0,-15-10 0,9 9 0,-18-14 0,-8 0 0,11 1 0,-17 0 0,9 0 0,-13-5 0,0-2 0,-13-3 0,3-1 0,-12 0 0,5-8 0,0 6 0,0-13 0,-4 6 0,10-8 0,-1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8.363"/>
    </inkml:context>
    <inkml:brush xml:id="br0">
      <inkml:brushProperty name="width" value="0.05" units="cm"/>
      <inkml:brushProperty name="height" value="0.05" units="cm"/>
    </inkml:brush>
  </inkml:definitions>
  <inkml:trace contextRef="#ctx0" brushRef="#br0">0 34 24575,'17'-9'0,"-8"-6"0,11 13 0,-10-6 0,12 8 0,-1 0 0,-3 0 0,4 13 0,-12-3 0,6 19 0,-15-10 0,7 5 0,-8-7 0,0 0 0,-8-8 0,-6 11 0,4-5 0,-15 0 0,22 5 0,-21-18 0,9 5 0,-1 1 0,-3-6 0,24 5 0,-3-7 0,20 0 0,0 0 0,6 0 0,-1 0 0,-4 0 0,-2 0 0,-4 0 0,0 0 0,0 0 0,-8 0 0,-2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9.471"/>
    </inkml:context>
    <inkml:brush xml:id="br0">
      <inkml:brushProperty name="width" value="0.05" units="cm"/>
      <inkml:brushProperty name="height" value="0.05" units="cm"/>
    </inkml:brush>
  </inkml:definitions>
  <inkml:trace contextRef="#ctx0" brushRef="#br0">0 1 24575,'84'11'0,"0"-1"0,-17 0 0,-6-2 0,17-8 0,-50 0 0,-9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0.131"/>
    </inkml:context>
    <inkml:brush xml:id="br0">
      <inkml:brushProperty name="width" value="0.1" units="cm"/>
      <inkml:brushProperty name="height" value="0.1" units="cm"/>
    </inkml:brush>
  </inkml:definitions>
  <inkml:trace contextRef="#ctx0" brushRef="#br0">16 125 24575,'0'-25'0,"0"-3"0,13 17 0,-1-15 0,11 23 0,4-18 0,-7 19 0,6-6 0,-8 8 0,5 8 0,-4 13 0,-4 5 0,-7 9 0,-8 12 0,-9-13 0,-2 13 0,-8-17 0,-5-6 0,-1 0 0,-4-5 0,0 1 0,-4-2 0,16 1 0,-7-9 0,41-2 0,22-18 0,9 8 0,18-8 0,6 10 0,-16 0 0,12 0 0,-27 0 0,-17 0 0,-17-8 0,-1 6 0,-14-6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19.903"/>
    </inkml:context>
    <inkml:brush xml:id="br0">
      <inkml:brushProperty name="width" value="0.05" units="cm"/>
      <inkml:brushProperty name="height" value="0.05" units="cm"/>
    </inkml:brush>
  </inkml:definitions>
  <inkml:trace contextRef="#ctx0" brushRef="#br0">0 1 24575,'16'88'0,"-1"0"0,-5-5 0,0-11 0,6-22 0,-14-6 0,6-42 0,-8 5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0.807"/>
    </inkml:context>
    <inkml:brush xml:id="br0">
      <inkml:brushProperty name="width" value="0.05" units="cm"/>
      <inkml:brushProperty name="height" value="0.05" units="cm"/>
    </inkml:brush>
  </inkml:definitions>
  <inkml:trace contextRef="#ctx0" brushRef="#br0">1 0 24575,'5'91'0,"0"0"0,-1-19 0,0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1.279"/>
    </inkml:context>
    <inkml:brush xml:id="br0">
      <inkml:brushProperty name="width" value="0.05" units="cm"/>
      <inkml:brushProperty name="height" value="0.05" units="cm"/>
    </inkml:brush>
  </inkml:definitions>
  <inkml:trace contextRef="#ctx0" brushRef="#br0">1 2 24575,'12'-2'0,"-1"4"0,23 29 0,-8-6 0,5 11 0,-3-7 0,-8-2 0,2-3 0,3-3 0,1-4 0,0-7 0,-9-3 0,-9-7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1.758"/>
    </inkml:context>
    <inkml:brush xml:id="br0">
      <inkml:brushProperty name="width" value="0.05" units="cm"/>
      <inkml:brushProperty name="height" value="0.05" units="cm"/>
    </inkml:brush>
  </inkml:definitions>
  <inkml:trace contextRef="#ctx0" brushRef="#br0">52 94 24575,'-29'49'0,"7"-14"0,22-52 0,7 0 0,11-36 0,1 22 0,21-16 0,-9 35 0,28 55 0,-21 6 0,-3 16 0,-22-13 0,-13-24 0,0 2 0,0-2 0,0-3 0,12-11 0,-9-6 0,9-8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2.426"/>
    </inkml:context>
    <inkml:brush xml:id="br0">
      <inkml:brushProperty name="width" value="0.05" units="cm"/>
      <inkml:brushProperty name="height" value="0.05" units="cm"/>
    </inkml:brush>
  </inkml:definitions>
  <inkml:trace contextRef="#ctx0" brushRef="#br0">257 61 24575,'-63'-38'0,"24"15"0,-5 25 0,35 23 0,-7-13 0,15 27 0,-7-19 0,95 13 0,-58-30 0,67-12 0,-86-11 0,-2-9 0,-8 7 0,0 23 0,0 15 0,0 20 0,0 16 0,0-6 0,9 6 0,-7 0 0,7 0 0,-1-11 0,-6-3 0,6-16 0,-8 0 0,-7-13 0,-2-1 0,-8-1 0,-5-5 0,-1 6 0,-9-8 0,-2-9 0,-5 7 0,-2-21 0,-17-3 0,31 6 0,-9-2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4.077"/>
    </inkml:context>
    <inkml:brush xml:id="br0">
      <inkml:brushProperty name="width" value="0.05" units="cm"/>
      <inkml:brushProperty name="height" value="0.05" units="cm"/>
    </inkml:brush>
  </inkml:definitions>
  <inkml:trace contextRef="#ctx0" brushRef="#br0">220 34 24575,'-8'-17'0,"-1"8"0,-8 1 0,-5 21 0,-1-2 0,-1 12 0,2-1 0,4 1 0,-1 9 0,0 2 0,8 5 0,-6 0 0,15 0 0,-7 17 0,22-17 0,-2 6 0,11-22 0,0-6 0,18 1 0,-9 0 0,14-7 0,-18-3 0,-4-8 0,-9 0 0,-7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4.387"/>
    </inkml:context>
    <inkml:brush xml:id="br0">
      <inkml:brushProperty name="width" value="0.05" units="cm"/>
      <inkml:brushProperty name="height" value="0.05" units="cm"/>
    </inkml:brush>
  </inkml:definitions>
  <inkml:trace contextRef="#ctx0" brushRef="#br0">0 10 24575,'8'-9'0,"2"13"0,-1 7 0,7 15 0,-14-3 0,6 4 0,0 0 0,-6 1 0,6-1 0,-8 0 0,0 3 0,0-6 0,0-7 0,0-10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4.606"/>
    </inkml:context>
    <inkml:brush xml:id="br0">
      <inkml:brushProperty name="width" value="0.05" units="cm"/>
      <inkml:brushProperty name="height" value="0.05" units="cm"/>
    </inkml:brush>
  </inkml:definitions>
  <inkml:trace contextRef="#ctx0" brushRef="#br0">0 0 24575,'86'0'0,"0"0"0,-18 0 0,-13 0 0,-28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4.863"/>
    </inkml:context>
    <inkml:brush xml:id="br0">
      <inkml:brushProperty name="width" value="0.05" units="cm"/>
      <inkml:brushProperty name="height" value="0.05" units="cm"/>
    </inkml:brush>
  </inkml:definitions>
  <inkml:trace contextRef="#ctx0" brushRef="#br0">2 1 24575,'-1'62'0,"0"1"0,3 9 0,7-7 0,-1-57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5.422"/>
    </inkml:context>
    <inkml:brush xml:id="br0">
      <inkml:brushProperty name="width" value="0.05" units="cm"/>
      <inkml:brushProperty name="height" value="0.05" units="cm"/>
    </inkml:brush>
  </inkml:definitions>
  <inkml:trace contextRef="#ctx0" brushRef="#br0">156 18 24575,'-17'-10'0,"0"3"0,7 14 0,-10 3 0,17 7 0,-22 6 0,22 0 0,-23 6 0,23-2 0,-18 1 0,19-5 0,-7-2 0,9-4 0,23 12 0,-5-16 0,21 6 0,-12-19 0,5 0 0,-3 0 0,3 0 0,-16 0 0,-4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0.935"/>
    </inkml:context>
    <inkml:brush xml:id="br0">
      <inkml:brushProperty name="width" value="0.1" units="cm"/>
      <inkml:brushProperty name="height" value="0.1" units="cm"/>
    </inkml:brush>
  </inkml:definitions>
  <inkml:trace contextRef="#ctx0" brushRef="#br0">292 85 24575,'0'-24'0,"0"5"0,-8 4 0,6-1 0,-19 14 0,-1-6 0,-4 8 0,-2 8 0,10-6 0,-2 24 0,2-13 0,-2 20 0,1-8 0,0 17 0,-6-9 0,13 15 0,-2-12 0,5 13 0,7-11 0,-6 4 0,16-13 0,3 13 0,0-14 0,10 8 0,-5-9 0,19-5 0,-2-3 0,3-1 0,-4-16 0,-3 6 0,13-8 0,-9 0 0,4-13 0,-14 10 0,2-24 0,-1 15 0,6-12 0,-5 0 0,-2-14 0,2 4 0,-13-8 0,2 12 0,-6 1 0,-5-1 0,5 1 0,-8 0 0,0 5 0,0 1 0,0 4 0,-8 1 0,-15-16 0,-3 11 0,-17-4 0,7 9 0,-37 15 0,18-6 0,-1 9 0,32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5.924"/>
    </inkml:context>
    <inkml:brush xml:id="br0">
      <inkml:brushProperty name="width" value="0.05" units="cm"/>
      <inkml:brushProperty name="height" value="0.05" units="cm"/>
    </inkml:brush>
  </inkml:definitions>
  <inkml:trace contextRef="#ctx0" brushRef="#br0">109 38 24575,'-60'71'0,"11"-9"0,49-35 0,0 0 0,0 4 0,8-8 0,8 1 0,20-14 0,-7-3 0,4-7 0,-16 0 0,0 0 0,0-12 0,7-10 0,-13-6 0,3-6 0,-5 1 0,-7-13 0,-14 1 0,-1 3 0,-17 19 0,13 3 0,0 17 0,-1-9 0,1 12 0,0 0 0,8 0 0,1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6.545"/>
    </inkml:context>
    <inkml:brush xml:id="br0">
      <inkml:brushProperty name="width" value="0.05" units="cm"/>
      <inkml:brushProperty name="height" value="0.05" units="cm"/>
    </inkml:brush>
  </inkml:definitions>
  <inkml:trace contextRef="#ctx0" brushRef="#br0">55 0 24575,'21'0'0,"-3"0"0,4 0 0,-5 0 0,12 0 0,-17 12 0,15-9 0,-25 22 0,5-15 0,-7 12 0,0-1 0,-7-10 0,-3 1 0,1-5 0,1-12 0,16 18 0,2-7 0,-1 12 0,7 4 0,-14-1 0,13-10 0,-13 13 0,5-13 0,-19 3 0,1 0 0,-18-12 0,6 6 0,-8-8 0,4 0 0,0-8 0,-1 6 0,0-19 0,13 17 0,1-9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6.995"/>
    </inkml:context>
    <inkml:brush xml:id="br0">
      <inkml:brushProperty name="width" value="0.05" units="cm"/>
      <inkml:brushProperty name="height" value="0.05" units="cm"/>
    </inkml:brush>
  </inkml:definitions>
  <inkml:trace contextRef="#ctx0" brushRef="#br0">0 1 24575,'17'0'0,"-8"7"0,11 3 0,-9 7 0,10 0 0,-4 5 0,1 1 0,0 4 0,0 0 0,0 0 0,0 13 0,1 7 0,-9-3 0,-1 1 0,-9-18 0,0 0 0,0 1 0,-12-5 0,1-9 0,-11 6 0,5-17 0,-10 18 0,15-19 0,-6 7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27.650"/>
    </inkml:context>
    <inkml:brush xml:id="br0">
      <inkml:brushProperty name="width" value="0.05" units="cm"/>
      <inkml:brushProperty name="height" value="0.05" units="cm"/>
    </inkml:brush>
  </inkml:definitions>
  <inkml:trace contextRef="#ctx0" brushRef="#br0">0 17 24575,'22'-9'0,"6"1"0,-5 8 0,4 0 0,-5 0 0,-4 8 0,-4 6 0,-39 39 0,4-17 0,-29 17 0,26-38 0,14-7 0,12-8 0,19 8 0,2-6 0,4 6 0,6 0 0,1-5 0,12 13 0,-16-14 0,-3 14 0,-12-14 0,-14 5 0,7-7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0.549"/>
    </inkml:context>
    <inkml:brush xml:id="br0">
      <inkml:brushProperty name="width" value="0.05" units="cm"/>
      <inkml:brushProperty name="height" value="0.05" units="cm"/>
    </inkml:brush>
  </inkml:definitions>
  <inkml:trace contextRef="#ctx0" brushRef="#br0">0 0 24575,'0'0'0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2.567"/>
    </inkml:context>
    <inkml:brush xml:id="br0">
      <inkml:brushProperty name="width" value="0.05" units="cm"/>
      <inkml:brushProperty name="height" value="0.05" units="cm"/>
    </inkml:brush>
  </inkml:definitions>
  <inkml:trace contextRef="#ctx0" brushRef="#br0">1 1 24575,'2'0'0,"1"0"0,19 0 0,-5 0 0,-1 0 0,1 0 0,8 0 0,-7 0 0,-1 0 0,-9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2.864"/>
    </inkml:context>
    <inkml:brush xml:id="br0">
      <inkml:brushProperty name="width" value="0.05" units="cm"/>
      <inkml:brushProperty name="height" value="0.05" units="cm"/>
    </inkml:brush>
  </inkml:definitions>
  <inkml:trace contextRef="#ctx0" brushRef="#br0">0 1 24575,'25'0'0,"-7"0"0,7 0 0,-4 0 0,-10 7 0,8-5 0,-17 5 0,6-7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3.928"/>
    </inkml:context>
    <inkml:brush xml:id="br0">
      <inkml:brushProperty name="width" value="0.05" units="cm"/>
      <inkml:brushProperty name="height" value="0.05" units="cm"/>
    </inkml:brush>
  </inkml:definitions>
  <inkml:trace contextRef="#ctx0" brushRef="#br0">37 10 24575,'-15'-7'0,"-5"5"0,18 2 0,2 2 0,14 5 0,14-7 0,6 0 0,12 0 0,-11 0 0,5 0 0,-18 0 0,-8 8 0,-6 11 0,-16 0 0,-2 24 0,1-12 0,-7 10 0,14-8 0,-15-6 0,15-5 0,-13-8 0,13 6 0,-13-17 0,13 9 0,-6-12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4.285"/>
    </inkml:context>
    <inkml:brush xml:id="br0">
      <inkml:brushProperty name="width" value="0.05" units="cm"/>
      <inkml:brushProperty name="height" value="0.05" units="cm"/>
    </inkml:brush>
  </inkml:definitions>
  <inkml:trace contextRef="#ctx0" brushRef="#br0">1 18 24575,'9'7'0,"-1"-13"0,-8 4 0,0-7 0,0 1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4.822"/>
    </inkml:context>
    <inkml:brush xml:id="br0">
      <inkml:brushProperty name="width" value="0.05" units="cm"/>
      <inkml:brushProperty name="height" value="0.05" units="cm"/>
    </inkml:brush>
  </inkml:definitions>
  <inkml:trace contextRef="#ctx0" brushRef="#br0">36 0 24575,'-31'46'0,"26"-18"0,49 24 0,13-1 0,-25-18 0,29 7 0,-19-7 0,-63-26 0,-2-7 0,-17 0 0,10 0 0,-10 0 0,17 0 0,2 0 0,4 0 0,7-7 0,3 5 0,7-6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3.574"/>
    </inkml:context>
    <inkml:brush xml:id="br0">
      <inkml:brushProperty name="width" value="0.1" units="cm"/>
      <inkml:brushProperty name="height" value="0.1" units="cm"/>
    </inkml:brush>
  </inkml:definitions>
  <inkml:trace contextRef="#ctx0" brushRef="#br0">1 0 24575,'0'0'0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5.109"/>
    </inkml:context>
    <inkml:brush xml:id="br0">
      <inkml:brushProperty name="width" value="0.05" units="cm"/>
      <inkml:brushProperty name="height" value="0.05" units="cm"/>
    </inkml:brush>
  </inkml:definitions>
  <inkml:trace contextRef="#ctx0" brushRef="#br0">0 36 24575,'49'-20'0,"-10"5"0,-8 15 0,-12 0 0,6 0 0,-9 0 0,1 0 0,0 7 0,12-5 0,-16 6 0,6-8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5.826"/>
    </inkml:context>
    <inkml:brush xml:id="br0">
      <inkml:brushProperty name="width" value="0.05" units="cm"/>
      <inkml:brushProperty name="height" value="0.05" units="cm"/>
    </inkml:brush>
  </inkml:definitions>
  <inkml:trace contextRef="#ctx0" brushRef="#br0">30 51 24575,'15'-26'0,"9"9"0,-13 9 0,11 8 0,-6 0 0,9 13 0,-6-10 0,11 51 0,-20-31 0,-10 23 0,-3-27 0,-17-17 0,11 6 0,0-16 0,8 6 0,11-5 0,11 7 0,-3 7 0,8 3 0,-2 13 0,-9-5 0,10 5 0,-22-1 0,17-11 0,-18 13 0,5-13 0,-14 3 0,5 1 0,-23-13 0,13 5 0,-19 1 0,8-6 0,-4 6 0,-1-8 0,-17 0 0,14 0 0,-14 0 0,17 0 0,13 0 0,3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6.548"/>
    </inkml:context>
    <inkml:brush xml:id="br0">
      <inkml:brushProperty name="width" value="0.05" units="cm"/>
      <inkml:brushProperty name="height" value="0.05" units="cm"/>
    </inkml:brush>
  </inkml:definitions>
  <inkml:trace contextRef="#ctx0" brushRef="#br0">0 0 24575,'52'0'0,"0"9"0,6-6 0,2 6 0,6-9 0,0 0 0,-6 0 0,-8 0 0,-17 0 0,-8 0 0,-30 0 0,8 0 0,-18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6.866"/>
    </inkml:context>
    <inkml:brush xml:id="br0">
      <inkml:brushProperty name="width" value="0.05" units="cm"/>
      <inkml:brushProperty name="height" value="0.05" units="cm"/>
    </inkml:brush>
  </inkml:definitions>
  <inkml:trace contextRef="#ctx0" brushRef="#br0">1 0 24575,'0'3'0,"13"5"0,-10 25 0,24 3 0,-24 3 0,20 7 0,-21 17 0,16-18 0,-16 18 0,6-33 0,-8-8 0,0-10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7.879"/>
    </inkml:context>
    <inkml:brush xml:id="br0">
      <inkml:brushProperty name="width" value="0.05" units="cm"/>
      <inkml:brushProperty name="height" value="0.05" units="cm"/>
    </inkml:brush>
  </inkml:definitions>
  <inkml:trace contextRef="#ctx0" brushRef="#br0">27 0 24575,'0'11'0,"0"-2"0,0 26 0,-8-12 0,6-2 0,-5-4 0,-1-8 0,6 6 0,2-13 0,14 6 0,9-8 0,0 0 0,-2 0 0,-4 0 0,0 0 0,0 0 0,4 0 0,-3 7 0,8 3 0,-15 7 0,13-7 0,-21 10 0,21-9 0,-21 10 0,17-11 0,-18 10 0,5-10 0,-7 12 0,-12-13 0,2-1 0,-12-1 0,5-5 0,-5 6 0,4-8 0,-20 0 0,12 0 0,-9 0 0,-2-13 0,23 10 0,-9-9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8.277"/>
    </inkml:context>
    <inkml:brush xml:id="br0">
      <inkml:brushProperty name="width" value="0.05" units="cm"/>
      <inkml:brushProperty name="height" value="0.05" units="cm"/>
    </inkml:brush>
  </inkml:definitions>
  <inkml:trace contextRef="#ctx0" brushRef="#br0">1 1 24575,'22'0'0,"5"0"0,-5 0 0,11 0 0,0 0 0,6 0 0,-5 0 0,2 0 0,-21 7 0,0-5 0,-15 6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8.613"/>
    </inkml:context>
    <inkml:brush xml:id="br0">
      <inkml:brushProperty name="width" value="0.05" units="cm"/>
      <inkml:brushProperty name="height" value="0.05" units="cm"/>
    </inkml:brush>
  </inkml:definitions>
  <inkml:trace contextRef="#ctx0" brushRef="#br0">1 27 24575,'17'0'0,"0"-12"0,-8 9 0,-1-9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9.230"/>
    </inkml:context>
    <inkml:brush xml:id="br0">
      <inkml:brushProperty name="width" value="0.05" units="cm"/>
      <inkml:brushProperty name="height" value="0.05" units="cm"/>
    </inkml:brush>
  </inkml:definitions>
  <inkml:trace contextRef="#ctx0" brushRef="#br0">157 52 24575,'0'-17'0,"0"0"0,-7 7 0,-7 3 0,3 19 0,-13-9 0,21 26 0,-22-16 0,22 13 0,-17-4 0,18 1 0,-6 29 0,8-24 0,0 26 0,19-31 0,-6-5 0,16 2 0,10-18 0,-16-3 0,16-8 0,-30-8 0,-9 0 0,-9 8 0,-8-6 0,0 13 0,-5-6 0,-1 8 0,-4 0 0,4 0 0,2 0 0,4 0 0,0 8 0,7-7 0,3 7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39.859"/>
    </inkml:context>
    <inkml:brush xml:id="br0">
      <inkml:brushProperty name="width" value="0.05" units="cm"/>
      <inkml:brushProperty name="height" value="0.05" units="cm"/>
    </inkml:brush>
  </inkml:definitions>
  <inkml:trace contextRef="#ctx0" brushRef="#br0">1 52 24575,'0'-17'0,"7"7"0,2-5 0,13 13 0,1-5 0,-1 7 0,0 0 0,-5 12 0,8 11 0,-14 1 0,-16 44 0,-7-49 0,-26 36 0,15-53 0,5 13 0,-2-14 0,18 14 0,12-13 0,11 6 0,70 1 0,-33 3 0,40-1 0,-52 7 0,-7-16 0,-11 7 0,-14-2 0,-6-5 0,-8 6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41.161"/>
    </inkml:context>
    <inkml:brush xml:id="br0">
      <inkml:brushProperty name="width" value="0.05" units="cm"/>
      <inkml:brushProperty name="height" value="0.05" units="cm"/>
    </inkml:brush>
  </inkml:definitions>
  <inkml:trace contextRef="#ctx0" brushRef="#br0">1 0 24575,'5'0'0,"-1"0"0,28 0 0,-14 0 0,7 0 0,-8 0 0,-8 0 0,-1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5.972"/>
    </inkml:context>
    <inkml:brush xml:id="br0">
      <inkml:brushProperty name="width" value="0.1" units="cm"/>
      <inkml:brushProperty name="height" value="0.1" units="cm"/>
    </inkml:brush>
  </inkml:definitions>
  <inkml:trace contextRef="#ctx0" brushRef="#br0">3 254 24575,'0'-18'0,"8"0"0,-6 0 0,6 0 0,-8-1 0,0 1 0,0 0 0,0 0 0,0 0 0,0 0 0,0 0 0,0 0 0,0-1 0,0 1 0,0 51 0,0 1 0,0 56 0,0-38 0,0 0 0,0 41 0,0-40 0,0-2 0,0 20 0,0-15 0,-9-9 0,7-11 0,-8-1 0,10-11 0,0-1 0,0-21 0,9-9 0,-7-4 0,7-2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41.583"/>
    </inkml:context>
    <inkml:brush xml:id="br0">
      <inkml:brushProperty name="width" value="0.05" units="cm"/>
      <inkml:brushProperty name="height" value="0.05" units="cm"/>
    </inkml:brush>
  </inkml:definitions>
  <inkml:trace contextRef="#ctx0" brushRef="#br0">0 0 24575,'42'0'0,"-11"0"0,12 0 0,-26 0 0,-9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44.611"/>
    </inkml:context>
    <inkml:brush xml:id="br0">
      <inkml:brushProperty name="width" value="0.05" units="cm"/>
      <inkml:brushProperty name="height" value="0.05" units="cm"/>
    </inkml:brush>
  </inkml:definitions>
  <inkml:trace contextRef="#ctx0" brushRef="#br0">0 10 24575,'8'-9'0,"1"14"0,1 10 0,7 17 0,-15 2 0,6 5 0,-8 0 0,9 0 0,-7-5 0,7-7 0,-9-5 0,0-1 0,0-3 0,0-4 0,0-6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45.315"/>
    </inkml:context>
    <inkml:brush xml:id="br0">
      <inkml:brushProperty name="width" value="0.05" units="cm"/>
      <inkml:brushProperty name="height" value="0.05" units="cm"/>
    </inkml:brush>
  </inkml:definitions>
  <inkml:trace contextRef="#ctx0" brushRef="#br0">0 78 24575,'0'-17'0,"23"-4"0,-10 3 0,20 4 0,-16 6 0,12 29 0,-8-9 0,1 18 0,-42 23 0,25-34 0,-17 24 0,35-43 0,-1 13 0,-5 2 0,1 22 0,0-7 0,-9 3 0,-13-11 0,1-5 0,-26-8 0,17-2 0,-15 1 0,10-6 0,-5 5 0,4-7 0,-3 0 0,4 0 0,0 0 0,-5 0 0,11-7 0,-1 5 0,12-6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45.663"/>
    </inkml:context>
    <inkml:brush xml:id="br0">
      <inkml:brushProperty name="width" value="0.05" units="cm"/>
      <inkml:brushProperty name="height" value="0.05" units="cm"/>
    </inkml:brush>
  </inkml:definitions>
  <inkml:trace contextRef="#ctx0" brushRef="#br0">1 35 24575,'9'-8'0,"6"-1"0,-13-1 0,5 3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46.200"/>
    </inkml:context>
    <inkml:brush xml:id="br0">
      <inkml:brushProperty name="width" value="0.05" units="cm"/>
      <inkml:brushProperty name="height" value="0.05" units="cm"/>
    </inkml:brush>
  </inkml:definitions>
  <inkml:trace contextRef="#ctx0" brushRef="#br0">0 0 24575,'17'88'0,"-1"0"0,-7-4 0,2-28 0,1-56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46.617"/>
    </inkml:context>
    <inkml:brush xml:id="br0">
      <inkml:brushProperty name="width" value="0.05" units="cm"/>
      <inkml:brushProperty name="height" value="0.05" units="cm"/>
    </inkml:brush>
  </inkml:definitions>
  <inkml:trace contextRef="#ctx0" brushRef="#br0">0 0 24575,'83'34'0,"0"0"0,-4 4 0,-25 2 0,-54 0 0,0 14 0,0-36 0,0-1 0,0-9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48.427"/>
    </inkml:context>
    <inkml:brush xml:id="br0">
      <inkml:brushProperty name="width" value="0.05" units="cm"/>
      <inkml:brushProperty name="height" value="0.05" units="cm"/>
    </inkml:brush>
  </inkml:definitions>
  <inkml:trace contextRef="#ctx0" brushRef="#br0">116 51 24575,'0'-17'0,"0"0"0,0 0 0,-9 20 0,7 0 0,-6 18 0,1-4 0,5 5 0,-19 1 0,18 0 0,-17-1 0,10-5 0,1 0 0,-6-8 0,13-1 0,-6-8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50.030"/>
    </inkml:context>
    <inkml:brush xml:id="br0">
      <inkml:brushProperty name="width" value="0.05" units="cm"/>
      <inkml:brushProperty name="height" value="0.05" units="cm"/>
    </inkml:brush>
  </inkml:definitions>
  <inkml:trace contextRef="#ctx0" brushRef="#br0">0 1 24575,'27'54'0,"-1"1"0,2-6 0,-7-9 0,-19-18 0,5-6 0,-14-6 0,5-10 0,-6-17 0,8-10 0,0-19 0,12 24 0,-9-13 0,29 26 0,-10-1 0,17 3 0,-10 7 0,-5 7 0,-7 3 0,5 15 0,-12-6 0,10 6 0,-18-9 0,5 1 0,-7 0 0,0-15 0,0-19 0,0-4 0,0-16 0,8 27 0,-6-10 0,13 18 0,-1-13 0,8 12 0,1-5 0,-2 8 0,-4 0 0,0 8 0,0-6 0,0 17 0,0-3 0,1 6 0,-9 0 0,-1 2 0,-8-1 0,0 3 0,0-12 0,0-7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50.630"/>
    </inkml:context>
    <inkml:brush xml:id="br0">
      <inkml:brushProperty name="width" value="0.05" units="cm"/>
      <inkml:brushProperty name="height" value="0.05" units="cm"/>
    </inkml:brush>
  </inkml:definitions>
  <inkml:trace contextRef="#ctx0" brushRef="#br0">274 0 24575,'-80'8'0,"52"2"0,-15 40 0,113-71 0,-48 41 0,38-48 0,-60 68 0,0-8 0,0-3 0,8 33 0,-31-24 0,16 15 0,-32-36 0,11-10 0,-5-7 0,-7 0 0,7 0 0,-8-20 0,23 15 0,-2-16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51.074"/>
    </inkml:context>
    <inkml:brush xml:id="br0">
      <inkml:brushProperty name="width" value="0.05" units="cm"/>
      <inkml:brushProperty name="height" value="0.05" units="cm"/>
    </inkml:brush>
  </inkml:definitions>
  <inkml:trace contextRef="#ctx0" brushRef="#br0">3 0 24575,'4'71'0,"-1"-1"0,0 1 0,-3-6 0,-1-1 0,1 7 0,0 6 0,-2-18 0,-7-14 0,9 42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7:33.519"/>
    </inkml:context>
    <inkml:brush xml:id="br0">
      <inkml:brushProperty name="width" value="0.1" units="cm"/>
      <inkml:brushProperty name="height" value="0.1" units="cm"/>
    </inkml:brush>
  </inkml:definitions>
  <inkml:trace contextRef="#ctx0" brushRef="#br0">441 73 24575,'0'-18'0,"-8"7"0,-2-5 0,-8 14 0,-5-6 0,4 0 0,-9 6 0,4-6 0,-1 8 0,2 0 0,5 0 0,8 8 0,-11-6 0,5 15 0,-9-7 0,2 8 0,5 5 0,-1 2 0,8 4 0,-6-13 0,15 10 0,-6-10 0,0 0 0,6 10 0,-6-10 0,8 16 0,-8-7 0,6 1 0,-6-8 0,8 0 0,-9 5 0,7 1 0,-7 5 0,9-4 0,0-3 0,-8 1 0,6-3 0,-7 3 0,9-5 0,0 0 0,0 4 0,0-2 0,0 3 0,0-5 0,8-8 0,-6 6 0,14-14 0,-14 14 0,14-14 0,-1 14 0,4-14 0,15 7 0,-14-9 0,9 0 0,-6 8 0,1-6 0,5 6 0,0-8 0,6 0 0,-10 0 0,4-8 0,-11 6 0,0-6 0,0 8 0,0 0 0,4-9 0,-2 7 0,3-7 0,-13 9 0,-2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6.320"/>
    </inkml:context>
    <inkml:brush xml:id="br0">
      <inkml:brushProperty name="width" value="0.1" units="cm"/>
      <inkml:brushProperty name="height" value="0.1" units="cm"/>
    </inkml:brush>
  </inkml:definitions>
  <inkml:trace contextRef="#ctx0" brushRef="#br0">20 32 24575,'-11'-24'0,"2"17"0,51 43 0,-2 26 0,-7-25 0,2-1 0,20 28 0,-12-31 0,18-7 0,-20-14 0,12-3 0,-37-9 0,-3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51.765"/>
    </inkml:context>
    <inkml:brush xml:id="br0">
      <inkml:brushProperty name="width" value="0.05" units="cm"/>
      <inkml:brushProperty name="height" value="0.05" units="cm"/>
    </inkml:brush>
  </inkml:definitions>
  <inkml:trace contextRef="#ctx0" brushRef="#br0">1 290 24575,'43'-34'0,"0"0"0,11-7 0,-35-14 0,-10-2 0,-9 10 0,0 25 0,0 103 0,0-48 0,-1 17 0,2 7 0,14 27 0,-11-56 0,11 35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54.737"/>
    </inkml:context>
    <inkml:brush xml:id="br0">
      <inkml:brushProperty name="width" value="0.05" units="cm"/>
      <inkml:brushProperty name="height" value="0.05" units="cm"/>
    </inkml:brush>
  </inkml:definitions>
  <inkml:trace contextRef="#ctx0" brushRef="#br0">0 1 24575,'0'0'0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57.574"/>
    </inkml:context>
    <inkml:brush xml:id="br0">
      <inkml:brushProperty name="width" value="0.05" units="cm"/>
      <inkml:brushProperty name="height" value="0.05" units="cm"/>
    </inkml:brush>
  </inkml:definitions>
  <inkml:trace contextRef="#ctx0" brushRef="#br0">193 35 24575,'0'-17'0,"-13"7"0,3 3 0,-12 7 0,5 0 0,0 0 0,0 0 0,0 0 0,0 7 0,-4 3 0,2 12 0,5-4 0,6 8 0,8-3 0,0 4 0,8 6 0,10 3 0,2-6 0,12-1 0,-8-12 0,6-7 0,-3-2 0,1-8 0,4 0 0,-3 0 0,-2-8 0,-5 6 0,-13-5 0,-1 7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58.024"/>
    </inkml:context>
    <inkml:brush xml:id="br0">
      <inkml:brushProperty name="width" value="0.05" units="cm"/>
      <inkml:brushProperty name="height" value="0.05" units="cm"/>
    </inkml:brush>
  </inkml:definitions>
  <inkml:trace contextRef="#ctx0" brushRef="#br0">0 14 24575,'9'-6'0,"-1"-1"0,27 40 0,-8-14 0,1 4 0,0-4 0,-1-1 0,0 0 0,11 14 0,-20-11 0,16 19 0,-31-21 0,9 6 0,-12-8 0,-20 40 0,2-25 0,-6 31 0,2-29 0,20-6 0,-14-8 0,14 5 0,-6-22 0,8 9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58.564"/>
    </inkml:context>
    <inkml:brush xml:id="br0">
      <inkml:brushProperty name="width" value="0.05" units="cm"/>
      <inkml:brushProperty name="height" value="0.05" units="cm"/>
    </inkml:brush>
  </inkml:definitions>
  <inkml:trace contextRef="#ctx0" brushRef="#br0">0 1 24575,'36'90'0,"-12"-1"0,-15-30 0,0 1 0,-6 5 0,6-27 0,-9 0 0,7-28 0,-5 9 0,13-15 0,-13 8 0,5-12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59.015"/>
    </inkml:context>
    <inkml:brush xml:id="br0">
      <inkml:brushProperty name="width" value="0.05" units="cm"/>
      <inkml:brushProperty name="height" value="0.05" units="cm"/>
    </inkml:brush>
  </inkml:definitions>
  <inkml:trace contextRef="#ctx0" brushRef="#br0">0 1 24575,'88'36'0,"-61"-48"0,-47 87 0,-28-75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2:59.276"/>
    </inkml:context>
    <inkml:brush xml:id="br0">
      <inkml:brushProperty name="width" value="0.05" units="cm"/>
      <inkml:brushProperty name="height" value="0.05" units="cm"/>
    </inkml:brush>
  </inkml:definitions>
  <inkml:trace contextRef="#ctx0" brushRef="#br0">0 0 24575,'0'0'0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01.132"/>
    </inkml:context>
    <inkml:brush xml:id="br0">
      <inkml:brushProperty name="width" value="0.05" units="cm"/>
      <inkml:brushProperty name="height" value="0.05" units="cm"/>
    </inkml:brush>
  </inkml:definitions>
  <inkml:trace contextRef="#ctx0" brushRef="#br0">27 119 24575,'-19'-26'0,"11"1"0,18 8 0,7 8 0,0-6 0,7 13 0,-5-6 0,-2 1 0,-2 5 0,-6-6 0,8 8 0,0 0 0,0 0 0,-1 0 0,1 8 0,0-6 0,0 13 0,-8-6 0,6 1 0,-13 9 0,14-4 0,-14 8 0,13-2 0,-13-4 0,6 0 0,-8 0 0,-8 0 0,6 0 0,-13-8 0,13 6 0,-13-13 0,13 13 0,-13-13 0,6 13 0,-13-13 0,4 5 0,-19 1 0,16-6 0,-3 5 0,16-7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01.878"/>
    </inkml:context>
    <inkml:brush xml:id="br0">
      <inkml:brushProperty name="width" value="0.05" units="cm"/>
      <inkml:brushProperty name="height" value="0.05" units="cm"/>
    </inkml:brush>
  </inkml:definitions>
  <inkml:trace contextRef="#ctx0" brushRef="#br0">1 104 24575,'0'-22'0,"0"4"0,7 4 0,-5-1 0,6 5 0,-1 1 0,-5-6 0,6 21 0,-1-5 0,-5 21 0,5 1 0,2 4 0,-7 5 0,6 2 0,0 28 0,-6-17 0,15 12 0,-15-25 0,6-5 0,0-4 0,-6-2 0,5 1 0,-7-4 0,0-4 0,0-7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02.502"/>
    </inkml:context>
    <inkml:brush xml:id="br0">
      <inkml:brushProperty name="width" value="0.05" units="cm"/>
      <inkml:brushProperty name="height" value="0.05" units="cm"/>
    </inkml:brush>
  </inkml:definitions>
  <inkml:trace contextRef="#ctx0" brushRef="#br0">1 205 24575,'24'-10'0,"-5"3"0,10 7 0,-6 0 0,4 0 0,0-8 0,0 6 0,1-7 0,-1 9 0,-4 0 0,-2-7 0,-4 5 0,-8-13 0,-1 5 0,-16-38 0,6 23 0,-13-32 0,13 53 0,-5 3 0,15 36 0,-6 0 0,6 6 0,1 21 0,0-32 0,2 21 0,-4-34 0,1 4 0,-6-3 0,5 4 0,-7-13 0,0-1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6.558"/>
    </inkml:context>
    <inkml:brush xml:id="br0">
      <inkml:brushProperty name="width" value="0.1" units="cm"/>
      <inkml:brushProperty name="height" value="0.1" units="cm"/>
    </inkml:brush>
  </inkml:definitions>
  <inkml:trace contextRef="#ctx0" brushRef="#br0">191 31 24575,'-9'-4'0,"-10"21"0,6 15 0,-24 17 0,23-13 0,-17 1 0,11-7 0,10-7 0,-11-13 0,17 6 0,-9-22 0,13-1 0,0-23 0,20-7 0,-6-5 0,33-32 0,-32 43 0,10-18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02.819"/>
    </inkml:context>
    <inkml:brush xml:id="br0">
      <inkml:brushProperty name="width" value="0.05" units="cm"/>
      <inkml:brushProperty name="height" value="0.05" units="cm"/>
    </inkml:brush>
  </inkml:definitions>
  <inkml:trace contextRef="#ctx0" brushRef="#br0">1 1 24575,'0'9'0,"0"-1"0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03.604"/>
    </inkml:context>
    <inkml:brush xml:id="br0">
      <inkml:brushProperty name="width" value="0.05" units="cm"/>
      <inkml:brushProperty name="height" value="0.05" units="cm"/>
    </inkml:brush>
  </inkml:definitions>
  <inkml:trace contextRef="#ctx0" brushRef="#br0">1 18 24575,'21'0'0,"2"0"0,4-8 0,18 6 0,-18-6 0,16 8 0,-32 0 0,1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03.968"/>
    </inkml:context>
    <inkml:brush xml:id="br0">
      <inkml:brushProperty name="width" value="0.05" units="cm"/>
      <inkml:brushProperty name="height" value="0.05" units="cm"/>
    </inkml:brush>
  </inkml:definitions>
  <inkml:trace contextRef="#ctx0" brushRef="#br0">1 1 24575,'17'9'0,"4"-1"0,2-8 0,4 0 0,18 0 0,-14 0 0,9 0 0,-14 0 0,-15 0 0,1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12.966"/>
    </inkml:context>
    <inkml:brush xml:id="br0">
      <inkml:brushProperty name="width" value="0.05" units="cm"/>
      <inkml:brushProperty name="height" value="0.05" units="cm"/>
    </inkml:brush>
  </inkml:definitions>
  <inkml:trace contextRef="#ctx0" brushRef="#br0">1 53 24575,'9'-7'0,"-1"-3"0,-8-7 0,0 0 0,0 16 0,0 7 0,8 22 0,-6 11 0,7 2 0,-9 3 0,9-5 0,-7 0 0,6-5 0,-8-6 0,0-7 0,0-4 0,0 0 0,0-8 0,0-1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13.449"/>
    </inkml:context>
    <inkml:brush xml:id="br0">
      <inkml:brushProperty name="width" value="0.05" units="cm"/>
      <inkml:brushProperty name="height" value="0.05" units="cm"/>
    </inkml:brush>
  </inkml:definitions>
  <inkml:trace contextRef="#ctx0" brushRef="#br0">8 34 24575,'-7'-17'0,"13"8"0,-5 2 0,21 15 0,1 7 0,6 9 0,15 29 0,-11-12 0,11 13 0,-14-24 0,-2-7 0,-1-13 0,3 5 0,-7-13 0,2 6 0,-16-8 0,-1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13.916"/>
    </inkml:context>
    <inkml:brush xml:id="br0">
      <inkml:brushProperty name="width" value="0.05" units="cm"/>
      <inkml:brushProperty name="height" value="0.05" units="cm"/>
    </inkml:brush>
  </inkml:definitions>
  <inkml:trace contextRef="#ctx0" brushRef="#br0">79 74 24575,'-8'36'0,"-21"26"0,15-57 0,-13 10 0,35-44 0,2-35 0,8 33 0,0-20 0,-1 42 0,0 1 0,0 8 0,0 0 0,9 30 0,-6-6 0,7 27 0,-16-12 0,7 0 0,-16 0 0,6 0 0,-8 0 0,0 14 0,0-15 0,13-3 0,-10-23 0,9-12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14.486"/>
    </inkml:context>
    <inkml:brush xml:id="br0">
      <inkml:brushProperty name="width" value="0.05" units="cm"/>
      <inkml:brushProperty name="height" value="0.05" units="cm"/>
    </inkml:brush>
  </inkml:definitions>
  <inkml:trace contextRef="#ctx0" brushRef="#br0">70 36 24575,'-59'30'0,"64"-57"0,4 103 0,48-105 0,-48 17 0,-1-37 0,-8 42 0,0-11 0,0 57 0,9-7 0,-7 25 0,16-17 0,-16 5 0,20-5 0,-18-1 0,23 5 0,-24-15 0,10 6 0,-21-25 0,-1 10 0,-13-18 0,-1 5 0,-4 1 0,-25-14 0,31 12 0,-16-14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15.099"/>
    </inkml:context>
    <inkml:brush xml:id="br0">
      <inkml:brushProperty name="width" value="0.05" units="cm"/>
      <inkml:brushProperty name="height" value="0.05" units="cm"/>
    </inkml:brush>
  </inkml:definitions>
  <inkml:trace contextRef="#ctx0" brushRef="#br0">215 45 24575,'0'-23'0,"-7"9"0,-10 6 0,-19 8 0,3 8 0,-7-6 0,9 30 0,7-10 0,7 18 0,17-22 0,2 1 0,32-9 0,-15 7 0,23-7 0,-26 5 0,8-13 0,-13 18 0,3-10 0,6 12 0,-17-5 0,22-7 0,-22 10 0,9-10 0,-12 12 0,-20-5 0,8-7 0,-30-2 0,17-8 0,-22 0 0,16-13 0,-4 10 0,20-23 0,7 23 0,8-9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15.681"/>
    </inkml:context>
    <inkml:brush xml:id="br0">
      <inkml:brushProperty name="width" value="0.05" units="cm"/>
      <inkml:brushProperty name="height" value="0.05" units="cm"/>
    </inkml:brush>
  </inkml:definitions>
  <inkml:trace contextRef="#ctx0" brushRef="#br0">54 10 24575,'-8'-10'0,"-1"15"0,-9 22 0,8 8 0,2 11 0,8-1 0,0-10 0,0 3 0,0-10 0,0-6 0,7-8 0,3 6 0,7-17 0,0 9 0,5-12 0,1 0 0,4 0 0,0 0 0,1-13 0,-5 10 0,8-47 0,-19 28 0,4-35 0,-16 23 0,0 0 0,-19 0 0,2 10 0,-12 8 0,2-5 0,4 18 0,-5-10 0,1 13 0,4 0 0,1 0 0,13 0 0,1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16.207"/>
    </inkml:context>
    <inkml:brush xml:id="br0">
      <inkml:brushProperty name="width" value="0.05" units="cm"/>
      <inkml:brushProperty name="height" value="0.05" units="cm"/>
    </inkml:brush>
  </inkml:definitions>
  <inkml:trace contextRef="#ctx0" brushRef="#br0">91 1 24575,'-17'44'0,"7"-8"0,-9-5 0,16-9 0,-22-4 0,15-1 0,3-7 0,9-3 0,15 1 0,0-6 0,4 5 0,14-7 0,-5 0 0,22 8 0,-19-6 0,2 6 0,-18-8 0,-9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6.807"/>
    </inkml:context>
    <inkml:brush xml:id="br0">
      <inkml:brushProperty name="width" value="0.1" units="cm"/>
      <inkml:brushProperty name="height" value="0.1" units="cm"/>
    </inkml:brush>
  </inkml:definitions>
  <inkml:trace contextRef="#ctx0" brushRef="#br0">0 118 24575,'49'-68'0,"-2"19"0,-31 60 0,5 7 0,4 18 0,-10 23 0,-4 11 0,-4-4 0,-2 4 0,0 2 0,1 7 0,-2-7 0,-4-1 0,0-7 0,0-7 0,0-9 0,0-19 0,0-6 0,0-13 0,0-2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16.491"/>
    </inkml:context>
    <inkml:brush xml:id="br0">
      <inkml:brushProperty name="width" value="0.05" units="cm"/>
      <inkml:brushProperty name="height" value="0.05" units="cm"/>
    </inkml:brush>
  </inkml:definitions>
  <inkml:trace contextRef="#ctx0" brushRef="#br0">1 1 24575,'0'24'0,"0"6"0,0-1 0,0 3 0,0-4 0,0 16 0,0-12 0,0 12 0,0-21 0,0-2 0,0-11 0,0-3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18.032"/>
    </inkml:context>
    <inkml:brush xml:id="br0">
      <inkml:brushProperty name="width" value="0.05" units="cm"/>
      <inkml:brushProperty name="height" value="0.05" units="cm"/>
    </inkml:brush>
  </inkml:definitions>
  <inkml:trace contextRef="#ctx0" brushRef="#br0">0 1 24575,'3'0'0,"4"0"0,26 0 0,1 0 0,22 0 0,-13 0 0,8 0 0,-23 0 0,-6 0 0,-21 0 0,5 0 0,-13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18.358"/>
    </inkml:context>
    <inkml:brush xml:id="br0">
      <inkml:brushProperty name="width" value="0.05" units="cm"/>
      <inkml:brushProperty name="height" value="0.05" units="cm"/>
    </inkml:brush>
  </inkml:definitions>
  <inkml:trace contextRef="#ctx0" brushRef="#br0">0 1 24575,'15'77'0,"-1"0"0,4 11 0,-9-8 0,-9-72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26.133"/>
    </inkml:context>
    <inkml:brush xml:id="br0">
      <inkml:brushProperty name="width" value="0.05" units="cm"/>
      <inkml:brushProperty name="height" value="0.05" units="cm"/>
    </inkml:brush>
  </inkml:definitions>
  <inkml:trace contextRef="#ctx0" brushRef="#br0">0 0 24575,'8'17'0,"-6"5"0,5 6 0,3 17 0,-8 9 0,8 6 0,-10-7 0,9-9 0,-7 7 0,7-14 0,-9 3 0,0-14 0,0-8 0,0-4 0,0-6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26.411"/>
    </inkml:context>
    <inkml:brush xml:id="br0">
      <inkml:brushProperty name="width" value="0.05" units="cm"/>
      <inkml:brushProperty name="height" value="0.05" units="cm"/>
    </inkml:brush>
  </inkml:definitions>
  <inkml:trace contextRef="#ctx0" brushRef="#br0">0 1 24575,'48'63'0,"-1"1"0,-12-16 0,-3-8 0,8-13 0,-23-27 0,7-8 0,-13 6 0,4-5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26.898"/>
    </inkml:context>
    <inkml:brush xml:id="br0">
      <inkml:brushProperty name="width" value="0.05" units="cm"/>
      <inkml:brushProperty name="height" value="0.05" units="cm"/>
    </inkml:brush>
  </inkml:definitions>
  <inkml:trace contextRef="#ctx0" brushRef="#br0">10 126 24575,'-9'26'0,"36"-71"0,16-14 0,-7 49 0,25-17 0,-3 17 0,-40 60 0,-9 19 0,15-11 0,-3-3 0,-19 17 0,6-60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27.567"/>
    </inkml:context>
    <inkml:brush xml:id="br0">
      <inkml:brushProperty name="width" value="0.05" units="cm"/>
      <inkml:brushProperty name="height" value="0.05" units="cm"/>
    </inkml:brush>
  </inkml:definitions>
  <inkml:trace contextRef="#ctx0" brushRef="#br0">147 21 24575,'-22'66'0,"20"-94"0,21 71 0,8 3 0,7-82 0,-26 5 0,-8 8 0,0 2 0,0 4 0,0 0 0,0 15 0,0 16 0,9 39 0,-7-1 0,21 17 0,-19-22 0,24-2 0,-16-5 0,4 0 0,6 0 0,-18-6 0,10-5 0,-14-8 0,-8 1 0,-6-12 0,-14 11 0,-6-19 0,-5 7 0,-6-9 0,-1-14 0,-18-7 0,33 3 0,-4 1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28.293"/>
    </inkml:context>
    <inkml:brush xml:id="br0">
      <inkml:brushProperty name="width" value="0.05" units="cm"/>
      <inkml:brushProperty name="height" value="0.05" units="cm"/>
    </inkml:brush>
  </inkml:definitions>
  <inkml:trace contextRef="#ctx0" brushRef="#br0">212 62 24575,'-10'-23'0,"-5"9"0,5-1 0,-7 13 0,0-6 0,0 8 0,0 13 0,0-3 0,-1 12 0,0-1 0,1 2 0,7 9 0,-7 2 0,15 5 0,-7 0 0,9 0 0,8-5 0,2-2 0,12-9 0,7 0 0,4-13 0,12 8 0,24-16 0,-17 8 0,16-10 0,-34-13 0,-13 9 0,-8-9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28.605"/>
    </inkml:context>
    <inkml:brush xml:id="br0">
      <inkml:brushProperty name="width" value="0.05" units="cm"/>
      <inkml:brushProperty name="height" value="0.05" units="cm"/>
    </inkml:brush>
  </inkml:definitions>
  <inkml:trace contextRef="#ctx0" brushRef="#br0">1 1 24575,'8'75'0,"-12"19"0,13-35 0,0 0 0,-9 39 0,0-58 0,0-8 0,7 3 0,2 5 0,1-15 0,-3-3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29.064"/>
    </inkml:context>
    <inkml:brush xml:id="br0">
      <inkml:brushProperty name="width" value="0.05" units="cm"/>
      <inkml:brushProperty name="height" value="0.05" units="cm"/>
    </inkml:brush>
  </inkml:definitions>
  <inkml:trace contextRef="#ctx0" brushRef="#br0">0 0 24575,'60'69'0,"-20"-59"0,-44 45 0,-16 4 0,5-38 0,10-11 0,19-3 0,9-7 0,4 0 0,6 0 0,0 0 0,34-7 0,-39 5 0,16-6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7.234"/>
    </inkml:context>
    <inkml:brush xml:id="br0">
      <inkml:brushProperty name="width" value="0.1" units="cm"/>
      <inkml:brushProperty name="height" value="0.1" units="cm"/>
    </inkml:brush>
  </inkml:definitions>
  <inkml:trace contextRef="#ctx0" brushRef="#br0">242 84 24575,'-8'-18'0,"6"-5"0,-14 12 0,14-10 0,-19 19 0,10-6 0,-12 8 0,5 0 0,-5 0 0,3 0 0,-3 13 0,4-2 0,1 12 0,-1 8 0,9-5 0,1 6 0,9-9 0,0-5 0,13-8 0,-2 6 0,17-14 0,-4 6 0,11-8 0,1-9 0,5 6 0,-3-26 0,-8 16 0,-13-9 0,-9 14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29.703"/>
    </inkml:context>
    <inkml:brush xml:id="br0">
      <inkml:brushProperty name="width" value="0.05" units="cm"/>
      <inkml:brushProperty name="height" value="0.05" units="cm"/>
    </inkml:brush>
  </inkml:definitions>
  <inkml:trace contextRef="#ctx0" brushRef="#br0">42 34 24575,'-17'0'0,"8"-7"0,-6 5 0,25-6 0,-3 8 0,32 0 0,8 0 0,13 0 0,13 0 0,1 0 0,1 0 0,-6 0 0,-26 0 0,-24-7 0,-21 5 0,-20-6 0,12 8 0,-2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30.028"/>
    </inkml:context>
    <inkml:brush xml:id="br0">
      <inkml:brushProperty name="width" value="0.05" units="cm"/>
      <inkml:brushProperty name="height" value="0.05" units="cm"/>
    </inkml:brush>
  </inkml:definitions>
  <inkml:trace contextRef="#ctx0" brushRef="#br0">2 1 24575,'-2'12'0,"11"26"0,2 7 0,3 19 0,-14 17 0,0-22 0,0 17 0,8-37 0,-6 6 0,6-19 0,0 0 0,-6-19 0,5-7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30.981"/>
    </inkml:context>
    <inkml:brush xml:id="br0">
      <inkml:brushProperty name="width" value="0.05" units="cm"/>
      <inkml:brushProperty name="height" value="0.05" units="cm"/>
    </inkml:brush>
  </inkml:definitions>
  <inkml:trace contextRef="#ctx0" brushRef="#br0">243 37 24575,'2'-8'0,"-4"6"0,-25-14 0,8 14 0,-8-7 0,10 9 0,0 0 0,0 8 0,0-6 0,-1 17 0,1-8 0,-1 15 0,9 2 0,-13 7 0,18 4 0,-10 1 0,14-1 0,0-5 0,8-2 0,2-9 0,12-1 0,6-4 0,6-8 0,10-1 0,9-9 0,6 0 0,1 0 0,-2 0 0,-6 0 0,-23 0 0,-6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31.310"/>
    </inkml:context>
    <inkml:brush xml:id="br0">
      <inkml:brushProperty name="width" value="0.05" units="cm"/>
      <inkml:brushProperty name="height" value="0.05" units="cm"/>
    </inkml:brush>
  </inkml:definitions>
  <inkml:trace contextRef="#ctx0" brushRef="#br0">149 45 24575,'-16'-25'0,"5"5"0,-13 20 0,7 8 0,0-6 0,-1 25 0,-4-14 0,11 16 0,-1-7 0,12-4 0,12 4 0,-1-13 0,15-1 0,45-16 0,-43-6 0,33 3 0,-61-1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31.641"/>
    </inkml:context>
    <inkml:brush xml:id="br0">
      <inkml:brushProperty name="width" value="0.05" units="cm"/>
      <inkml:brushProperty name="height" value="0.05" units="cm"/>
    </inkml:brush>
  </inkml:definitions>
  <inkml:trace contextRef="#ctx0" brushRef="#br0">25 1 24575,'-11'53'0,"-3"-58"0,22 93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32.015"/>
    </inkml:context>
    <inkml:brush xml:id="br0">
      <inkml:brushProperty name="width" value="0.05" units="cm"/>
      <inkml:brushProperty name="height" value="0.05" units="cm"/>
    </inkml:brush>
  </inkml:definitions>
  <inkml:trace contextRef="#ctx0" brushRef="#br0">228 1 24575,'-52'20'0,"-1"0"0,-13 15 0,88-14 0,10-10 0,-7 21 0,-14-20 0,17 17 0,-13-3 0,8-7 0,-9 6 0,5-8 0,-35 20 0,15-22 0,-32 13 0,10-28 0,-5 0 0,1 0 0,-28-28 0,33 21 0,-18-21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32.637"/>
    </inkml:context>
    <inkml:brush xml:id="br0">
      <inkml:brushProperty name="width" value="0.05" units="cm"/>
      <inkml:brushProperty name="height" value="0.05" units="cm"/>
    </inkml:brush>
  </inkml:definitions>
  <inkml:trace contextRef="#ctx0" brushRef="#br0">166 1 24575,'-38'63'0,"0"0"0,0 1 0,9 8 0,12-2 0,12-9 0,13-7 0,42 2 0,-23-54 0,6 6 0,-5-8 0,10-9 0,5-12 0,-12 1 0,4-8 0,-64-56 0,-20-7 0,27 43 0,-28-46 0,2 23 0,39 71 0,1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33.423"/>
    </inkml:context>
    <inkml:brush xml:id="br0">
      <inkml:brushProperty name="width" value="0.05" units="cm"/>
      <inkml:brushProperty name="height" value="0.05" units="cm"/>
    </inkml:brush>
  </inkml:definitions>
  <inkml:trace contextRef="#ctx0" brushRef="#br0">45 1 24575,'0'45'0,"-8"-6"0,6-22 0,-13 0 0,5 4 0,0-3 0,20-4 0,6 2 0,29-14 0,-10 15 0,11-15 0,-12 6 0,6 0 0,-16-13 0,-2-1 0,-15-12 0,-7-9 0,-7 17 0,5-10 0,-14 36 0,13-8 0,-14 30 0,15-4 0,-7 0 0,0 3 0,7-3 0,-6 0 0,8-2 0,0-9 0,0-2 0,0 1 0,0-4 0,0-4 0,0-7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36.093"/>
    </inkml:context>
    <inkml:brush xml:id="br0">
      <inkml:brushProperty name="width" value="0.05" units="cm"/>
      <inkml:brushProperty name="height" value="0.05" units="cm"/>
    </inkml:brush>
  </inkml:definitions>
  <inkml:trace contextRef="#ctx0" brushRef="#br0">0 0 24575,'0'0'0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0.501"/>
    </inkml:context>
    <inkml:brush xml:id="br0">
      <inkml:brushProperty name="width" value="0.05" units="cm"/>
      <inkml:brushProperty name="height" value="0.05" units="cm"/>
    </inkml:brush>
  </inkml:definitions>
  <inkml:trace contextRef="#ctx0" brushRef="#br0">0 0 24575,'23'0'0,"-1"0"0,-6 0 0,1 0 0,5 0 0,6 0 0,0 0 0,12 0 0,-23 0 0,3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7.499"/>
    </inkml:context>
    <inkml:brush xml:id="br0">
      <inkml:brushProperty name="width" value="0.1" units="cm"/>
      <inkml:brushProperty name="height" value="0.1" units="cm"/>
    </inkml:brush>
  </inkml:definitions>
  <inkml:trace contextRef="#ctx0" brushRef="#br0">306 1 24575,'0'2'0,"-8"7"0,6 25 0,-7 40 0,9-3 0,5-19 0,1 0 0,-3 28 0,8 5 0,-5-33 0,-2 0 0,-1 41 0,7 4 0,-18-39 0,-3-22 0,-7-13 0,-5-13 0,-7 7 0,-25-15 0,3 22 0,-4-20 0,19-2 0,13-24 0,13-27 0,1 22 0,10-4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0.938"/>
    </inkml:context>
    <inkml:brush xml:id="br0">
      <inkml:brushProperty name="width" value="0.05" units="cm"/>
      <inkml:brushProperty name="height" value="0.05" units="cm"/>
    </inkml:brush>
  </inkml:definitions>
  <inkml:trace contextRef="#ctx0" brushRef="#br0">0 17 24575,'17'0'0,"0"0"0,4 0 0,2 0 0,4 0 0,-4 0 0,-2 0 0,1 0 0,-4 0 0,-4-7 0,-7 5 0,-7-6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4.405"/>
    </inkml:context>
    <inkml:brush xml:id="br0">
      <inkml:brushProperty name="width" value="0.05" units="cm"/>
      <inkml:brushProperty name="height" value="0.05" units="cm"/>
    </inkml:brush>
  </inkml:definitions>
  <inkml:trace contextRef="#ctx0" brushRef="#br0">1 78 24575,'0'-17'0,"0"-4"0,0 3 0,0-4 0,0 53 0,0 6 0,0 29 0,0-9 0,0-24 0,0-5 0,0-6 0,7-13 0,3-1 0,7-16 0,-1 6 0,6-5 0,6-2 0,6 7 0,5-7 0,-1 9 0,-4-8 0,-1 6 0,-11-6 0,0 8 0,-5-8 0,-8-1 0,-9-8 0,-10-5 0,-7 4 0,7-4 0,2 25 0,8 0 0,0 23 0,8 9 0,-6-5 0,6 10 0,1-13 0,-7-4 0,6-2 0,-1-11 0,-5 5 0,13-6 0,-13 0 0,5-1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4.745"/>
    </inkml:context>
    <inkml:brush xml:id="br0">
      <inkml:brushProperty name="width" value="0.05" units="cm"/>
      <inkml:brushProperty name="height" value="0.05" units="cm"/>
    </inkml:brush>
  </inkml:definitions>
  <inkml:trace contextRef="#ctx0" brushRef="#br0">1 11 24575,'9'7'0,"-2"-3"0,-7-18 0,0 7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5.343"/>
    </inkml:context>
    <inkml:brush xml:id="br0">
      <inkml:brushProperty name="width" value="0.05" units="cm"/>
      <inkml:brushProperty name="height" value="0.05" units="cm"/>
    </inkml:brush>
  </inkml:definitions>
  <inkml:trace contextRef="#ctx0" brushRef="#br0">137 1 24575,'-43'86'0,"-1"-1"0,11-3 0,17-18 0,28-40 0,17-8 0,0-8 0,-4-8 0,9-8 0,-3-6 0,-7-22 0,-6 6 0,-18 2 0,-2 9 0,-13 17 0,1-6 0,-9 8 0,1 0 0,0 0 0,12 8 0,-9-7 0,16 14 0,-22-1 0,22-3 0,-9 1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6.054"/>
    </inkml:context>
    <inkml:brush xml:id="br0">
      <inkml:brushProperty name="width" value="0.05" units="cm"/>
      <inkml:brushProperty name="height" value="0.05" units="cm"/>
    </inkml:brush>
  </inkml:definitions>
  <inkml:trace contextRef="#ctx0" brushRef="#br0">19 61 24575,'-17'-17'0,"15"8"0,4 1 0,15 8 0,17 0 0,-4 0 0,16-8 0,-7 6 0,-5-7 0,-6 9 0,-14-8 0,-7 14 0,-7 0 0,0 17 0,0 9 0,0 2 0,0 5 0,0-5 0,0-2 0,0 15 0,0-19 0,0 13 0,0-32 0,0-1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6.786"/>
    </inkml:context>
    <inkml:brush xml:id="br0">
      <inkml:brushProperty name="width" value="0.05" units="cm"/>
      <inkml:brushProperty name="height" value="0.05" units="cm"/>
    </inkml:brush>
  </inkml:definitions>
  <inkml:trace contextRef="#ctx0" brushRef="#br0">1 1 24575,'10'0'0,"22"0"0,19 0 0,13 0 0,-18 0 0,-1 0 0,-12 0 0,-5 0 0,-21 0 0,-2 0 0,-12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7.170"/>
    </inkml:context>
    <inkml:brush xml:id="br0">
      <inkml:brushProperty name="width" value="0.05" units="cm"/>
      <inkml:brushProperty name="height" value="0.05" units="cm"/>
    </inkml:brush>
  </inkml:definitions>
  <inkml:trace contextRef="#ctx0" brushRef="#br0">0 0 24575,'0'3'0,"9"22"0,-7 17 0,7 17 0,0-7 0,-7-1 0,7-5 0,0-1 0,-7-11 0,7 6 0,-2-16 0,-5 5 0,6-19 0,-8-3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8.189"/>
    </inkml:context>
    <inkml:brush xml:id="br0">
      <inkml:brushProperty name="width" value="0.05" units="cm"/>
      <inkml:brushProperty name="height" value="0.05" units="cm"/>
    </inkml:brush>
  </inkml:definitions>
  <inkml:trace contextRef="#ctx0" brushRef="#br0">185 27 24575,'-8'-9'0,"6"-7"0,-13 15 0,1 1 0,-13 19 0,3 1 0,-2 12 0,16-10 0,-12 12 0,10 34 0,-4-19 0,8 32 0,15-50 0,-5 2 0,13-23 0,-1 5 0,14-14 0,-4 7 0,2-8 0,-9 0 0,0-8 0,0-1 0,-8-8 0,-1 0 0,-16 0 0,-6-1 0,-9 9 0,1 1 0,0 8 0,0 0 0,4 7 0,4 3 0,7-1 0,7-1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8.431"/>
    </inkml:context>
    <inkml:brush xml:id="br0">
      <inkml:brushProperty name="width" value="0.05" units="cm"/>
      <inkml:brushProperty name="height" value="0.05" units="cm"/>
    </inkml:brush>
  </inkml:definitions>
  <inkml:trace contextRef="#ctx0" brushRef="#br0">0 17 24575,'0'-9'0,"0"1"0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8.919"/>
    </inkml:context>
    <inkml:brush xml:id="br0">
      <inkml:brushProperty name="width" value="0.05" units="cm"/>
      <inkml:brushProperty name="height" value="0.05" units="cm"/>
    </inkml:brush>
  </inkml:definitions>
  <inkml:trace contextRef="#ctx0" brushRef="#br0">38 1 24575,'-18'46'0,"12"-18"0,24-5 0,3-21 0,-4 5 0,12 9 0,-4-4 0,5 13 0,-16-8 0,-7 0 0,-34 7 0,13-12 0,-23 3 0,20-15 0,-5 0 0,4 0 0,-4-13 0,12 10 0,2-9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7.968"/>
    </inkml:context>
    <inkml:brush xml:id="br0">
      <inkml:brushProperty name="width" value="0.1" units="cm"/>
      <inkml:brushProperty name="height" value="0.1" units="cm"/>
    </inkml:brush>
  </inkml:definitions>
  <inkml:trace contextRef="#ctx0" brushRef="#br0">351 48 24575,'0'-24'0,"-13"9"0,2 6 0,-13 9 0,1 0 0,-1 0 0,-5 0 0,-1 14 0,-1 4 0,0 13 0,-1 6 0,0 1 0,3 18 0,11 10 0,6-15 0,3 2 0,7 26 0,10-14 0,6-4 0,8-9 0,27 9 0,-13-38 0,31-21 0,-12 7 0,25-19 0,-31 8 0,6-29 0,-30 26 0,1-16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9.169"/>
    </inkml:context>
    <inkml:brush xml:id="br0">
      <inkml:brushProperty name="width" value="0.05" units="cm"/>
      <inkml:brushProperty name="height" value="0.05" units="cm"/>
    </inkml:brush>
  </inkml:definitions>
  <inkml:trace contextRef="#ctx0" brushRef="#br0">1 54 24575,'70'-15'0,"0"1"0,-13 2 0,-1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49.700"/>
    </inkml:context>
    <inkml:brush xml:id="br0">
      <inkml:brushProperty name="width" value="0.05" units="cm"/>
      <inkml:brushProperty name="height" value="0.05" units="cm"/>
    </inkml:brush>
  </inkml:definitions>
  <inkml:trace contextRef="#ctx0" brushRef="#br0">0 0 24575,'43'50'0,"-37"-11"0,34 26 0,-59-29 0,-5-14 0,0-11 0,14 21 0,14-27 0,51 14 0,-18-19 0,45 0 0,-63 0 0,8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50.193"/>
    </inkml:context>
    <inkml:brush xml:id="br0">
      <inkml:brushProperty name="width" value="0.05" units="cm"/>
      <inkml:brushProperty name="height" value="0.05" units="cm"/>
    </inkml:brush>
  </inkml:definitions>
  <inkml:trace contextRef="#ctx0" brushRef="#br0">1 0 24575,'96'6'0,"0"0"0,-19-2 0,0 1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50.499"/>
    </inkml:context>
    <inkml:brush xml:id="br0">
      <inkml:brushProperty name="width" value="0.05" units="cm"/>
      <inkml:brushProperty name="height" value="0.05" units="cm"/>
    </inkml:brush>
  </inkml:definitions>
  <inkml:trace contextRef="#ctx0" brushRef="#br0">0 0 24575,'11'71'0,"-1"-1"0,0 1 0,1-12 0,-2-6 0,-5-1 0,0-1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51.394"/>
    </inkml:context>
    <inkml:brush xml:id="br0">
      <inkml:brushProperty name="width" value="0.05" units="cm"/>
      <inkml:brushProperty name="height" value="0.05" units="cm"/>
    </inkml:brush>
  </inkml:definitions>
  <inkml:trace contextRef="#ctx0" brushRef="#br0">1 0 24575,'17'0'0,"0"0"0,49 0 0,-28 0 0,12 0 0,-23 0 0,0 0 0,-4 0 0,-9 12 0,-7-1 0,-7 10 0,0 1 0,0 1 0,-8 9 0,6 8 0,-21 6 0,19 0 0,-9-2 0,4-10 0,7-6 0,-6-6 0,8-6 0,-7-6 0,5-3 0,-6-7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51.612"/>
    </inkml:context>
    <inkml:brush xml:id="br0">
      <inkml:brushProperty name="width" value="0.05" units="cm"/>
      <inkml:brushProperty name="height" value="0.05" units="cm"/>
    </inkml:brush>
  </inkml:definitions>
  <inkml:trace contextRef="#ctx0" brushRef="#br0">1 0 24575,'0'0'0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52.134"/>
    </inkml:context>
    <inkml:brush xml:id="br0">
      <inkml:brushProperty name="width" value="0.05" units="cm"/>
      <inkml:brushProperty name="height" value="0.05" units="cm"/>
    </inkml:brush>
  </inkml:definitions>
  <inkml:trace contextRef="#ctx0" brushRef="#br0">93 0 24575,'-22'0'0,"-4"35"0,10-19 0,12 20 0,7-21 0,22-13 0,-5 15 0,4-15 0,3 14 0,-6-6 0,2 7 0,-1 1 0,-8-1 0,-18 1 0,-7-9 0,-10-1 0,4-8 0,-17 8 0,8-6 0,-9 6 0,13-8 0,5-7 0,8 5 0,1-6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52.497"/>
    </inkml:context>
    <inkml:brush xml:id="br0">
      <inkml:brushProperty name="width" value="0.05" units="cm"/>
      <inkml:brushProperty name="height" value="0.05" units="cm"/>
    </inkml:brush>
  </inkml:definitions>
  <inkml:trace contextRef="#ctx0" brushRef="#br0">0 34 24575,'88'-17'0,"-66"8"0,66 1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52.885"/>
    </inkml:context>
    <inkml:brush xml:id="br0">
      <inkml:brushProperty name="width" value="0.05" units="cm"/>
      <inkml:brushProperty name="height" value="0.05" units="cm"/>
    </inkml:brush>
  </inkml:definitions>
  <inkml:trace contextRef="#ctx0" brushRef="#br0">0 0 24575,'78'13'0,"0"1"0,-18 42 0,-26 5 0,-49-19 0,0 21 0,-3-14 0,3-47 0,13 6 0,-5-8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55.290"/>
    </inkml:context>
    <inkml:brush xml:id="br0">
      <inkml:brushProperty name="width" value="0.05" units="cm"/>
      <inkml:brushProperty name="height" value="0.05" units="cm"/>
    </inkml:brush>
  </inkml:definitions>
  <inkml:trace contextRef="#ctx0" brushRef="#br0">1 1 24575,'2'0'0,"6"0"0,19 0 0,0 0 0,1 0 0,-1 0 0,-4 0 0,-2 0 0,1 0 0,-12 0 0,2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8.480"/>
    </inkml:context>
    <inkml:brush xml:id="br0">
      <inkml:brushProperty name="width" value="0.1" units="cm"/>
      <inkml:brushProperty name="height" value="0.1" units="cm"/>
    </inkml:brush>
  </inkml:definitions>
  <inkml:trace contextRef="#ctx0" brushRef="#br0">258 115 24575,'-24'-19'0,"1"8"0,13-5 0,-6 14 0,-5-6 0,0 16 0,-16 15 0,16 9 0,-8 12 0,18 3 0,-14 34 0,21-18 0,-12 17 0,16-38 0,0-7 0,66 12 0,-31-27 0,18-4 0,2-11 0,-13-27 0,13-6 0,-28-8 0,-2 0 0,-4-6 0,-9-19 0,-2-4 0,3-4 0,-10 7 0,-4 5 0,-1 22 0,-25 10 0,-17-8 0,8 19 0,-21-3 0,45 30 0,-12-2 0,22 12 0,-6-13 0,8-2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3:55.658"/>
    </inkml:context>
    <inkml:brush xml:id="br0">
      <inkml:brushProperty name="width" value="0.05" units="cm"/>
      <inkml:brushProperty name="height" value="0.05" units="cm"/>
    </inkml:brush>
  </inkml:definitions>
  <inkml:trace contextRef="#ctx0" brushRef="#br0">0 0 24575,'34'10'0,"6"5"0,-8-13 0,-1 6 0,-7-8 0,-7 0 0,-8 0 0,-1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00.591"/>
    </inkml:context>
    <inkml:brush xml:id="br0">
      <inkml:brushProperty name="width" value="0.05" units="cm"/>
      <inkml:brushProperty name="height" value="0.05" units="cm"/>
    </inkml:brush>
  </inkml:definitions>
  <inkml:trace contextRef="#ctx0" brushRef="#br0">0 96 24575,'8'-9'0,"-6"-7"0,5 7 0,-7-13 0,0 4 0,0-3 0,0 28 0,8 2 0,-6 24 0,6-1 0,1 2 0,-7 28 0,7-22 0,-1 15 0,-6-20 0,6-11 0,-8 5 0,0-27 0,0 4 0,0-14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01.359"/>
    </inkml:context>
    <inkml:brush xml:id="br0">
      <inkml:brushProperty name="width" value="0.05" units="cm"/>
      <inkml:brushProperty name="height" value="0.05" units="cm"/>
    </inkml:brush>
  </inkml:definitions>
  <inkml:trace contextRef="#ctx0" brushRef="#br0">192 62 24575,'0'-23'0,"0"2"0,-12 11 0,-3 3 0,-8 7 0,2 0 0,4 0 0,0 0 0,-1 12 0,-7 6 0,6 13 0,2-5 0,9-2 0,26-6 0,-2-8 0,17-1 0,-6-9 0,5 8 0,2-6 0,0 7 0,-2-1 0,-4-6 0,-5 18 0,27 16 0,-33 2 0,19 6 0,-36-13 0,-12-20 0,1 8 0,-23-17 0,-2 6 0,-2-8 0,-2 0 0,4-21 0,11 8 0,3-17 0,14 13 0,8-12 0,8 5 0,2-7 0,7 10 0,5 3 0,-4 1 0,3 7 0,-11-10 0,5 17 0,-13-16 0,5 9 0,-15-7 0,-6 8 0,-8 1 0,-1 8 0,9 8 0,6-7 0,8 7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01.803"/>
    </inkml:context>
    <inkml:brush xml:id="br0">
      <inkml:brushProperty name="width" value="0.05" units="cm"/>
      <inkml:brushProperty name="height" value="0.05" units="cm"/>
    </inkml:brush>
  </inkml:definitions>
  <inkml:trace contextRef="#ctx0" brushRef="#br0">1 34 24575,'19'-19'0,"-4"4"0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02.294"/>
    </inkml:context>
    <inkml:brush xml:id="br0">
      <inkml:brushProperty name="width" value="0.05" units="cm"/>
      <inkml:brushProperty name="height" value="0.05" units="cm"/>
    </inkml:brush>
  </inkml:definitions>
  <inkml:trace contextRef="#ctx0" brushRef="#br0">0 0 24575,'58'58'0,"-1"-1"0,6-53 0,-15 5 0,-65 62 0,1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02.844"/>
    </inkml:context>
    <inkml:brush xml:id="br0">
      <inkml:brushProperty name="width" value="0.05" units="cm"/>
      <inkml:brushProperty name="height" value="0.05" units="cm"/>
    </inkml:brush>
  </inkml:definitions>
  <inkml:trace contextRef="#ctx0" brushRef="#br0">0 0 24575,'0'0'0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04.075"/>
    </inkml:context>
    <inkml:brush xml:id="br0">
      <inkml:brushProperty name="width" value="0.05" units="cm"/>
      <inkml:brushProperty name="height" value="0.05" units="cm"/>
    </inkml:brush>
  </inkml:definitions>
  <inkml:trace contextRef="#ctx0" brushRef="#br0">0 0 24575,'81'0'0,"-16"0"0,-43 0 0,-5 0 0,-1 0 0,-6 8 0,-3 6 0,-15 8 0,6 1 0,-13-2 0,13-4 0,-14 5 0,14 0 0,-19 7 0,18-2 0,-19 1 0,20-5 0,-6-2 0,1-4 0,5 0 0,-6 0 0,8 0 0,0 0 0,-7-1 0,5 6 0,-6-4 0,8 3 0,0-4 0,-7 0 0,5 0 0,-6-25 0,8 11 0,0-20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05.055"/>
    </inkml:context>
    <inkml:brush xml:id="br0">
      <inkml:brushProperty name="width" value="0.05" units="cm"/>
      <inkml:brushProperty name="height" value="0.05" units="cm"/>
    </inkml:brush>
  </inkml:definitions>
  <inkml:trace contextRef="#ctx0" brushRef="#br0">163 26 24575,'-15'-19'0,"-1"12"0,-15 17 0,7 18 0,10-9 0,-2 8 0,14-5 0,-14 0 0,14 6 0,-6-1 0,0 0 0,6 0 0,-6 1 0,8-1 0,0-4 0,15 25 0,-11-24 0,23 12 0,-7-19 0,4-15 0,3 6 0,-10-8 0,-1 0 0,1 0 0,5 0 0,-12-7 0,10 5 0,-18-13 0,13 13 0,-13-13 0,5 5 0,1-7 0,-6-4 0,5 3 0,-15-4 0,-1 5 0,-8 8 0,0 1 0,-5 8 0,12 8 0,-15-7 0,22 19 0,-21-17 0,21 21 0,-21-13 0,13 16 0,-4-9 0,7-4 0,8-6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06.478"/>
    </inkml:context>
    <inkml:brush xml:id="br0">
      <inkml:brushProperty name="width" value="0.05" units="cm"/>
      <inkml:brushProperty name="height" value="0.05" units="cm"/>
    </inkml:brush>
  </inkml:definitions>
  <inkml:trace contextRef="#ctx0" brushRef="#br0">1 0 24575,'34'59'0,"1"-1"0,24 19 0,-66-89 0,7-15 0,0 5 0,0 0 0,0-1 0,0 1 0,66-7 0,-42 17 0,60 11 0,-53 29 0,-10 5 0,-2 12 0,-19-25 0,-7 1 0,5-21 0,-6-14 0,8-4 0,0-4 0,0 5 0,0 0 0,0-4 0,8 10 0,-6-9 0,13 19 0,-1-7 0,-4 0 0,14 7 0,-13-7 0,10 8 0,-4 0 0,5 0 0,1 13 0,-7-2 0,4 11 0,-18-5 0,5 0 0,-7 9 0,0-2 0,0 9 0,-7-18 0,5 9 0,-6-13 0,8 3 0,0-7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07.244"/>
    </inkml:context>
    <inkml:brush xml:id="br0">
      <inkml:brushProperty name="width" value="0.05" units="cm"/>
      <inkml:brushProperty name="height" value="0.05" units="cm"/>
    </inkml:brush>
  </inkml:definitions>
  <inkml:trace contextRef="#ctx0" brushRef="#br0">234 69 24575,'0'-17'0,"0"0"0,-7 8 0,-7-7 0,-9 14 0,-4-6 0,3 20 0,2-9 0,13 27 0,-7-18 0,15 14 0,-15-9 0,15 0 0,-7 5 0,15-4 0,13-4 0,-1-7 0,12-7 0,-8 0 0,0 0 0,-2-8 0,-4 7 0,-8-19 0,6 9 0,-13-10 0,6 4 0,-8 0 0,0-8 0,0 33 0,0-6 0,0 33 0,0-2 0,0 0 0,0 6 0,8-5 0,-6-1 0,6-1 0,-8 20 0,0-14 0,-12 8 0,1-24 0,-11-5 0,1 1 0,-2-9 0,-5 12 0,0-18 0,-12 10 0,14-13 0,-8 0 0,17-7 0,8-3 0,1 1 0,8 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9.147"/>
    </inkml:context>
    <inkml:brush xml:id="br0">
      <inkml:brushProperty name="width" value="0.1" units="cm"/>
      <inkml:brushProperty name="height" value="0.1" units="cm"/>
    </inkml:brush>
  </inkml:definitions>
  <inkml:trace contextRef="#ctx0" brushRef="#br0">206 37 24575,'36'-18'0,"-13"8"0,13 2 0,-18 8 0,8 0 0,-14 8 0,17-6 0,-25 14 0,9-6 0,-13 8 0,-41 28 0,22-16 0,-32 9 0,40-18 0,16-19 0,11 6 0,13-8 0,0 0 0,1 9 0,-6 6 0,-9 10 0,2-1 0,-15-1 0,6-5 0,-8 0 0,8 0 0,-6 0 0,6 0 0,-16 0 0,-7 0 0,-30-7 0,5-3 0,-18-8 0,11 0 0,-3 0 0,-5-10 0,6 8 0,6-17 0,8 17 0,19-7 0,3 9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07.754"/>
    </inkml:context>
    <inkml:brush xml:id="br0">
      <inkml:brushProperty name="width" value="0.05" units="cm"/>
      <inkml:brushProperty name="height" value="0.05" units="cm"/>
    </inkml:brush>
  </inkml:definitions>
  <inkml:trace contextRef="#ctx0" brushRef="#br0">115 0 24575,'0'38'0,"0"-17"0,-4 42 0,-1 7 0,2-9 0,-5 6 0,-3-1 0,0-14 0,0 16 0,-6-34 0,15-2 0,-14 6 0,14-13 0,-13 7 0,13-23 0,-5-1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08.565"/>
    </inkml:context>
    <inkml:brush xml:id="br0">
      <inkml:brushProperty name="width" value="0.05" units="cm"/>
      <inkml:brushProperty name="height" value="0.05" units="cm"/>
    </inkml:brush>
  </inkml:definitions>
  <inkml:trace contextRef="#ctx0" brushRef="#br0">0 337 24575,'27'18'0,"-3"-3"0,-7-15 0,-8-12 0,14-13 0,-20-5 0,20-21 0,-21 9 0,6-1 0,1 4 0,-7 11 0,6-14 0,-8 10 0,0 10 0,-8 19 0,6 24 0,-5 2 0,-1 4 0,5 6 0,-5 1 0,8 4 0,0-4 0,0 4 0,0-10 0,0 5 0,0-10 0,8-2 0,-6-4 0,18 5 0,-9-11 0,4 9 0,4-18 0,-3 6 0,11-8 0,-5 0 0,0 0 0,-13 0 0,-1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54.203"/>
    </inkml:context>
    <inkml:brush xml:id="br0">
      <inkml:brushProperty name="width" value="0.05" units="cm"/>
      <inkml:brushProperty name="height" value="0.05" units="cm"/>
    </inkml:brush>
  </inkml:definitions>
  <inkml:trace contextRef="#ctx0" brushRef="#br0">1 0 24575,'0'0'0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56.528"/>
    </inkml:context>
    <inkml:brush xml:id="br0">
      <inkml:brushProperty name="width" value="0.05" units="cm"/>
      <inkml:brushProperty name="height" value="0.05" units="cm"/>
    </inkml:brush>
  </inkml:definitions>
  <inkml:trace contextRef="#ctx0" brushRef="#br0">0 35 24575,'0'-17'0,"0"0"0,0 19 0,0 11 0,0 21 0,0 5 0,0 0 0,9 0 0,-7-5 0,7-7 0,-9-5 0,0-5 0,7 0 0,-5-1 0,5 1 0,-7-7 0,0-3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56.973"/>
    </inkml:context>
    <inkml:brush xml:id="br0">
      <inkml:brushProperty name="width" value="0.05" units="cm"/>
      <inkml:brushProperty name="height" value="0.05" units="cm"/>
    </inkml:brush>
  </inkml:definitions>
  <inkml:trace contextRef="#ctx0" brushRef="#br0">0 170 24575,'24'-57'0,"26"13"0,-8-4 0,12 27 0,-37 21 0,-1 0 0,2 12 0,11 7 0,-4 5 0,26 29 0,-20-28 0,0 35 0,-19-39 0,-39 26 0,8-25 0,-24 3 0,16-9 0,-1-14 0,1 6 0,-38-13 0,41 4 0,-26-4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57.480"/>
    </inkml:context>
    <inkml:brush xml:id="br0">
      <inkml:brushProperty name="width" value="0.05" units="cm"/>
      <inkml:brushProperty name="height" value="0.05" units="cm"/>
    </inkml:brush>
  </inkml:definitions>
  <inkml:trace contextRef="#ctx0" brushRef="#br0">0 1 24575,'82'49'0,"-22"-16"0,-6-5 0,-21-16 0,31 19 0,-47-22 0,-15 33 0,-5-21 0,-7 34 0,-12-20 0,10 10 0,-18 2 0,2 11 0,-19 28 0,25-36 0,-20 15 0,39-38 0,-9-15 0,12 5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58.054"/>
    </inkml:context>
    <inkml:brush xml:id="br0">
      <inkml:brushProperty name="width" value="0.05" units="cm"/>
      <inkml:brushProperty name="height" value="0.05" units="cm"/>
    </inkml:brush>
  </inkml:definitions>
  <inkml:trace contextRef="#ctx0" brushRef="#br0">0 0 24575,'15'96'0,"1"-1"0,-6-23 0,-1-8 0,0 4 0,-9-46 0,0 4 0,0-15 0,0 1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58.434"/>
    </inkml:context>
    <inkml:brush xml:id="br0">
      <inkml:brushProperty name="width" value="0.05" units="cm"/>
      <inkml:brushProperty name="height" value="0.05" units="cm"/>
    </inkml:brush>
  </inkml:definitions>
  <inkml:trace contextRef="#ctx0" brushRef="#br0">0 83 24575,'77'-21'0,"-18"-6"0,-10 24 0,4 4 0,44-11 0,-17 0 0,16 8 0,-36-8 0,-8 10 0,-5 0 0,-25 7 0,-2-5 0,-20 6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58.958"/>
    </inkml:context>
    <inkml:brush xml:id="br0">
      <inkml:brushProperty name="width" value="0.05" units="cm"/>
      <inkml:brushProperty name="height" value="0.05" units="cm"/>
    </inkml:brush>
  </inkml:definitions>
  <inkml:trace contextRef="#ctx0" brushRef="#br0">40 1 24575,'40'55'0,"-28"-49"0,38 39 0,-51-66 0,-8 10 0,-9-13 0,1 21 0,-6-17 0,5 17 0,-3-5 0,4 8 0,7-7 0,3 5 0,7-6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4:59.282"/>
    </inkml:context>
    <inkml:brush xml:id="br0">
      <inkml:brushProperty name="width" value="0.05" units="cm"/>
      <inkml:brushProperty name="height" value="0.05" units="cm"/>
    </inkml:brush>
  </inkml:definitions>
  <inkml:trace contextRef="#ctx0" brushRef="#br0">1 1 24575,'31'43'0,"-9"45"0,-10-38 0,-1 3 0,0 16 0,-3-3 0,-6-2 0,16 5 0,-16-29 0,7-12 0,-9-7 0,7-12 0,-5 6 0,5-13 0,-7 6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19.774"/>
    </inkml:context>
    <inkml:brush xml:id="br0">
      <inkml:brushProperty name="width" value="0.1" units="cm"/>
      <inkml:brushProperty name="height" value="0.1" units="cm"/>
    </inkml:brush>
  </inkml:definitions>
  <inkml:trace contextRef="#ctx0" brushRef="#br0">11 106 24575,'-10'-18'0,"15"7"0,23 3 0,22-2 0,21 7 0,9-7-730,15-2 730,-6 9 0,-8-8 45,4 2 0,-51 7 0,5-7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0.451"/>
    </inkml:context>
    <inkml:brush xml:id="br0">
      <inkml:brushProperty name="width" value="0.05" units="cm"/>
      <inkml:brushProperty name="height" value="0.05" units="cm"/>
    </inkml:brush>
  </inkml:definitions>
  <inkml:trace contextRef="#ctx0" brushRef="#br0">243 0 24575,'-17'0'0,"0"0"0,0 0 0,-5 0 0,4 0 0,-4 0 0,5 0 0,-4 0 0,10 8 0,-9-6 0,18 13 0,-20 6 0,18-1 0,-19 9 0,21-12 0,-5 5 0,7-4 0,0 3 0,0 3 0,0 0 0,7-6 0,-5 1 0,18-17 0,-10 13 0,22-13 0,-13 6 0,8-8 0,-3 0 0,-5 0 0,5-8 0,-7 6 0,-8-13 0,11 13 0,-17-13 0,17 13 0,-19-13 0,14 13 0,-13-13 0,6 6 0,-8-13 0,0 4 0,0-4 0,-8 13 0,-1-11 0,-1 5 0,-5-12 0,6 11 0,-1-3 0,3 17 0,7-6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1.314"/>
    </inkml:context>
    <inkml:brush xml:id="br0">
      <inkml:brushProperty name="width" value="0.05" units="cm"/>
      <inkml:brushProperty name="height" value="0.05" units="cm"/>
    </inkml:brush>
  </inkml:definitions>
  <inkml:trace contextRef="#ctx0" brushRef="#br0">45 40 24575,'-22'0'0,"0"-8"0,36 6 0,1-5 0,35 7 0,-3 0 0,11 0 0,2-10 0,6 8 0,-7-8 0,-6 10 0,-14 0 0,-11 0 0,-21 0 0,-2 0 0,-12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2.503"/>
    </inkml:context>
    <inkml:brush xml:id="br0">
      <inkml:brushProperty name="width" value="0.05" units="cm"/>
      <inkml:brushProperty name="height" value="0.05" units="cm"/>
    </inkml:brush>
  </inkml:definitions>
  <inkml:trace contextRef="#ctx0" brushRef="#br0">198 479 24575,'0'-17'0,"-8"7"0,-6 3 0,-14 7 0,4 0 0,-18 27 0,16-12 0,0 21 0,14-18 0,4-1 0,6 0 0,-5-1 0,26 17 0,-6-20 0,23 18 0,-12-30 0,18 7 0,-12-8 0,11-13 0,-19 10 0,1-22 0,-13 9 0,5-14 0,-13 6 0,6 0 0,-8 7 0,0 0 0,-8-5 0,6 4 0,-7 12 0,9 12 0,0 12 0,0 4 0,0-1 0,0 2 0,0 4 0,8-4 0,-6-2 0,17-3 0,-8-9 0,10 7 0,1-15 0,1 7 0,4-8 0,0 0 0,13 0 0,-9-13 0,4 10 0,-12-22 0,0 3 0,-12-7 0,11-5 0,-20 2 0,6-2 0,-8-11 0,10-1 0,-8-29 0,7 23 0,-9-16 0,0 29 0,-8 5 0,6 1 0,-6 6 0,0 4 0,6 1 0,-5 5 0,7 15 0,0 9 0,0 21 0,0 5 0,0 12 0,0 1 0,9 6 0,-7 0 0,8 0 0,-1 0 0,-7-6 0,7 21 0,0-22 0,-7 12 0,7-25 0,-2-9 0,-5-1 0,6-6 0,-8-6 0,0-3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3.585"/>
    </inkml:context>
    <inkml:brush xml:id="br0">
      <inkml:brushProperty name="width" value="0.05" units="cm"/>
      <inkml:brushProperty name="height" value="0.05" units="cm"/>
    </inkml:brush>
  </inkml:definitions>
  <inkml:trace contextRef="#ctx0" brushRef="#br0">1 42 24575,'0'-30'0,"7"19"0,-5 17 0,6 22 0,-8 11 0,0 8 0,9 4 0,-7 8 0,8 23 0,-10-27 0,0 13 0,7-46 0,-5 4 0,5-8 0,-7-4 0,0-6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4.101"/>
    </inkml:context>
    <inkml:brush xml:id="br0">
      <inkml:brushProperty name="width" value="0.05" units="cm"/>
      <inkml:brushProperty name="height" value="0.05" units="cm"/>
    </inkml:brush>
  </inkml:definitions>
  <inkml:trace contextRef="#ctx0" brushRef="#br0">0 251 24575,'72'-9'0,"0"0"0,0 0 0,2-4 0,-11-3 0,-6-10 0,-59-2 0,-13-10 0,13 14 0,-6-5 0,8 12 0,0-5 0,-7 11 0,5 16 0,-6 17 0,17 17 0,-7 6 0,7 1 0,0 6 0,-7 0 0,7 6 0,-9-11 0,0 4 0,0 0 0,8-18 0,-6 5 0,5-21 0,-7-7 0,0-3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5.108"/>
    </inkml:context>
    <inkml:brush xml:id="br0">
      <inkml:brushProperty name="width" value="0.05" units="cm"/>
      <inkml:brushProperty name="height" value="0.05" units="cm"/>
    </inkml:brush>
  </inkml:definitions>
  <inkml:trace contextRef="#ctx0" brushRef="#br0">218 54 24575,'-95'10'0,"44"-10"0,-12 54 0,55-31 0,8-2 0,0-4 0,8 5 0,11-12 0,1 2 0,11-12 0,-8 0 0,4 0 0,8 0 0,-10 0 0,4-12 0,-11-8 0,-7-9 0,-3-16 0,-8 15 0,0-10 0,0 17 0,0 2 0,0 26 0,0-1 0,0 25 0,0-6 0,0 9 0,8-3 0,-6 3 0,6-9 0,0-2 0,7 2 0,13-13 0,-4 3 0,3-13 0,-10 0 0,0 0 0,1-17 0,-8 5 0,11-20 0,-18 9 0,19-11 0,-20 6 0,7-8 0,-2 20 0,-5-6 0,6 12 0,-1 1 0,3 1 0,6 16 0,-6 1 0,5 8 0,-13 0 0,5 4 0,1 22 0,-6-16 0,6 14 0,-8-24 0,0 0 0,0 0 0,8 0 0,-6 0 0,22-8 0,-12 6 0,7-13 0,-11 5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5.777"/>
    </inkml:context>
    <inkml:brush xml:id="br0">
      <inkml:brushProperty name="width" value="0.05" units="cm"/>
      <inkml:brushProperty name="height" value="0.05" units="cm"/>
    </inkml:brush>
  </inkml:definitions>
  <inkml:trace contextRef="#ctx0" brushRef="#br0">136 608 24575,'-28'-30'0,"-7"55"0,0-16 0,-1 48 0,34-26 0,3-2 0,50-10 0,-23-13 0,37-12 0,-55-13 0,16-9 0,-22 0 0,18-55 0,-19 20 0,1 11 0,1-6 0,2-9 0,-3 0 0,-7 17 0,0 0 0,7-11 0,0 4 0,-13 6 0,2 37 0,5 24 0,3 12 0,1 22 0,16 2 0,-16 12 0,17 2 0,-16 29 0,16-23 0,-17 15 0,7-29 0,-9-6 0,0-6 0,0-13 0,-7-13 0,5-6 0,-6-8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6.796"/>
    </inkml:context>
    <inkml:brush xml:id="br0">
      <inkml:brushProperty name="width" value="0.05" units="cm"/>
      <inkml:brushProperty name="height" value="0.05" units="cm"/>
    </inkml:brush>
  </inkml:definitions>
  <inkml:trace contextRef="#ctx0" brushRef="#br0">1 1 24575,'10'27'0,"6"5"0,-14 2 0,16 11 0,-15-5 0,6 5 0,-9-4 0,0-11 0,0-1 0,-8-20 0,-1-1 0,-1-16 0,-5-1 0,13-8 0,-5-5 0,7-1 0,0-9 0,0-2 0,8 0 0,-6 6 0,18 6 0,-9 12 0,11-10 0,-5 17 0,0-9 0,0 4 0,0 6 0,0-5 0,0 7 0,-1 0 0,1 7 0,0-5 0,1 25 0,3-14 0,-10 21 0,9-11 0,-18 4 0,7 1 0,-9-1 0,0-4 0,-8 6 0,6-11 0,-5 11 0,-1-18 0,6 1 0,-5-12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7.308"/>
    </inkml:context>
    <inkml:brush xml:id="br0">
      <inkml:brushProperty name="width" value="0.05" units="cm"/>
      <inkml:brushProperty name="height" value="0.05" units="cm"/>
    </inkml:brush>
  </inkml:definitions>
  <inkml:trace contextRef="#ctx0" brushRef="#br0">33 106 24575,'39'10'0,"-12"-3"0,-5-14 0,-7 5 0,-13-18 0,5 5 0,-7-8 0,0 1 0,-8 13 0,-1-6 0,-8 13 0,0-6 0,8 16 0,-11 2 0,17 11 0,-31 38 0,28-23 0,-15 32 0,21-39 0,0 3 0,36 7 0,-9-20 0,31 13 0,-19-29 0,-1 5 0,1-8 0,-17 0 0,-5 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7.729"/>
    </inkml:context>
    <inkml:brush xml:id="br0">
      <inkml:brushProperty name="width" value="0.05" units="cm"/>
      <inkml:brushProperty name="height" value="0.05" units="cm"/>
    </inkml:brush>
  </inkml:definitions>
  <inkml:trace contextRef="#ctx0" brushRef="#br0">192 8 24575,'-40'-2'0,"22"-3"0,-32 24 0,32-4 0,8 13 0,15 17 0,6-25 0,17 23 0,19-32 0,-18 12 0,17-13 0,-37 5 0,-9-13 0,-9 13 0,-13-14 0,-1 7 0,-9-8 0,-2 9 0,0-7 0,2 6 0,9-8 0,9 0 0,6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0.100"/>
    </inkml:context>
    <inkml:brush xml:id="br0">
      <inkml:brushProperty name="width" value="0.1" units="cm"/>
      <inkml:brushProperty name="height" value="0.1" units="cm"/>
    </inkml:brush>
  </inkml:definitions>
  <inkml:trace contextRef="#ctx0" brushRef="#br0">23 0 24575,'0'3'0,"0"48"0,0 7 0,0 38 0,1-37 0,-2-2 0,-9 18 0,9-22 0,0-3 0,-9-3 0,10-16 0,0-2 0,8-19 0,-6-2 0,6-8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8.175"/>
    </inkml:context>
    <inkml:brush xml:id="br0">
      <inkml:brushProperty name="width" value="0.05" units="cm"/>
      <inkml:brushProperty name="height" value="0.05" units="cm"/>
    </inkml:brush>
  </inkml:definitions>
  <inkml:trace contextRef="#ctx0" brushRef="#br0">222 1 24575,'-65'7'0,"19"10"0,57 21 0,3-4 0,19-4 0,-15-5 0,3-14 0,-2 10 0,-5-3 0,-7-1 0,-19-8 0,1 6 0,-15-13 0,3 13 0,-4-13 0,-6 7 0,5-9 0,-5 0 0,6 0 0,12 0 0,2 0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8.858"/>
    </inkml:context>
    <inkml:brush xml:id="br0">
      <inkml:brushProperty name="width" value="0.05" units="cm"/>
      <inkml:brushProperty name="height" value="0.05" units="cm"/>
    </inkml:brush>
  </inkml:definitions>
  <inkml:trace contextRef="#ctx0" brushRef="#br0">0 0 24575,'27'0'0,"-4"0"0,-1 0 0,-6 0 0,-6 0 0,-3 0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9.102"/>
    </inkml:context>
    <inkml:brush xml:id="br0">
      <inkml:brushProperty name="width" value="0.05" units="cm"/>
      <inkml:brushProperty name="height" value="0.05" units="cm"/>
    </inkml:brush>
  </inkml:definitions>
  <inkml:trace contextRef="#ctx0" brushRef="#br0">0 0 24575,'70'10'0,"-19"-3"0,-43-7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09.660"/>
    </inkml:context>
    <inkml:brush xml:id="br0">
      <inkml:brushProperty name="width" value="0.05" units="cm"/>
      <inkml:brushProperty name="height" value="0.05" units="cm"/>
    </inkml:brush>
  </inkml:definitions>
  <inkml:trace contextRef="#ctx0" brushRef="#br0">0 1 24575,'9'42'0,"-7"28"0,7 17 0,-9-3 0,0-2 0,0-43 0,0-11 0,0-6 0,0-13 0,0-1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0.148"/>
    </inkml:context>
    <inkml:brush xml:id="br0">
      <inkml:brushProperty name="width" value="0.05" units="cm"/>
      <inkml:brushProperty name="height" value="0.05" units="cm"/>
    </inkml:brush>
  </inkml:definitions>
  <inkml:trace contextRef="#ctx0" brushRef="#br0">8 34 24575,'-7'-9'0,"12"-6"0,-3 13 0,32-6 0,-3 8 0,16 0 0,-3 0 0,32 0 0,-23 0 0,31 8 0,-52-6 0,-3 5 0,-22-7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0.523"/>
    </inkml:context>
    <inkml:brush xml:id="br0">
      <inkml:brushProperty name="width" value="0.05" units="cm"/>
      <inkml:brushProperty name="height" value="0.05" units="cm"/>
    </inkml:brush>
  </inkml:definitions>
  <inkml:trace contextRef="#ctx0" brushRef="#br0">0 0 24575,'0'6'0,"9"7"0,-7 24 0,7 2 0,-9 0 0,0 6 0,0-5 0,0-1 0,0 4 0,0-25 0,0 4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0.995"/>
    </inkml:context>
    <inkml:brush xml:id="br0">
      <inkml:brushProperty name="width" value="0.05" units="cm"/>
      <inkml:brushProperty name="height" value="0.05" units="cm"/>
    </inkml:brush>
  </inkml:definitions>
  <inkml:trace contextRef="#ctx0" brushRef="#br0">1 26 24575,'98'-5'0,"1"1"0,-5 10 0,-31-9 0,-63-16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1.186"/>
    </inkml:context>
    <inkml:brush xml:id="br0">
      <inkml:brushProperty name="width" value="0.05" units="cm"/>
      <inkml:brushProperty name="height" value="0.05" units="cm"/>
    </inkml:brush>
  </inkml:definitions>
  <inkml:trace contextRef="#ctx0" brushRef="#br0">0 1 24575,'1'77'0,"0"1"0,-1-1 0,1 16 0,0 0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2.046"/>
    </inkml:context>
    <inkml:brush xml:id="br0">
      <inkml:brushProperty name="width" value="0.05" units="cm"/>
      <inkml:brushProperty name="height" value="0.05" units="cm"/>
    </inkml:brush>
  </inkml:definitions>
  <inkml:trace contextRef="#ctx0" brushRef="#br0">1 1 24575,'39'11'0,"-1"-3"0,1-8 0,0 0 0,0 9 0,-5-7 0,-1 7 0,-6-9 0,-5 0 0,-8 0 0,-6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2.414"/>
    </inkml:context>
    <inkml:brush xml:id="br0">
      <inkml:brushProperty name="width" value="0.05" units="cm"/>
      <inkml:brushProperty name="height" value="0.05" units="cm"/>
    </inkml:brush>
  </inkml:definitions>
  <inkml:trace contextRef="#ctx0" brushRef="#br0">17 0 24575,'0'34'0,"0"4"0,0-4 0,0 10 0,0-3 0,0 3 0,0-10 0,-8 21 0,7-27 0,-7 9 0,8-30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7:35.296"/>
    </inkml:context>
    <inkml:brush xml:id="br0">
      <inkml:brushProperty name="width" value="0.1" units="cm"/>
      <inkml:brushProperty name="height" value="0.1" units="cm"/>
    </inkml:brush>
  </inkml:definitions>
  <inkml:trace contextRef="#ctx0" brushRef="#br0">399 73 24575,'-18'-28'0,"0"10"0,-1 2 0,-4 14 0,4-6 0,-9 8 0,9 0 0,-4 0 0,-4 8 0,7 2 0,-11 8 0,12 0 0,-4 1 0,5-1 0,-1 5 0,0 1 0,0 13 0,9-11 0,1 5 0,9-13 0,-8 0 0,6 5 0,-6 1 0,8 5 0,0 1 0,0-1 0,0 0 0,0 0 0,0 0 0,0 3 0,0 11 0,8-21 0,-6 17 0,6-23 0,0 1 0,-6 8 0,15-8 0,-15 12 0,15-13 0,-7 13 0,8-25 0,-8 20 0,11-22 0,-5 14 0,13-13 0,-5 5 0,-1-8 0,-5 0 0,5 0 0,1 0 0,5 0 0,-5 0 0,-1 0 0,-13-8 0,6 6 0,-5-19 0,7 10 0,1-17 0,-9 3 0,7 9 0,-15-10 0,14 10 0,-13-13 0,14-1 0,-15 6 0,6-4 0,0 17 0,-6-15 0,6 10 0,-8-14 0,0 1 0,0 5 0,0-4 0,0 4 0,-8-6 0,6 1 0,-15 5 0,2 0 0,-9 5 0,-11-1 0,4 1 0,1 7 0,15-5 0,-1 15 0,14-6 0,-6 8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0.508"/>
    </inkml:context>
    <inkml:brush xml:id="br0">
      <inkml:brushProperty name="width" value="0.1" units="cm"/>
      <inkml:brushProperty name="height" value="0.1" units="cm"/>
    </inkml:brush>
  </inkml:definitions>
  <inkml:trace contextRef="#ctx0" brushRef="#br0">0 10 24575,'8'-10'0,"3"23"0,-1 11 0,-2 26 0,-8 6 0,0 15 0,0-16 0,0 1 0,0 25 0,0 14 0,0-53 0,-8-12 0,6-15 0,-6-7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3.095"/>
    </inkml:context>
    <inkml:brush xml:id="br0">
      <inkml:brushProperty name="width" value="0.05" units="cm"/>
      <inkml:brushProperty name="height" value="0.05" units="cm"/>
    </inkml:brush>
  </inkml:definitions>
  <inkml:trace contextRef="#ctx0" brushRef="#br0">37 0 24575,'0'34'0,"0"4"0,-8-5 0,5 6 0,-5 0 0,8 0 0,0-5 0,-8-6 0,6-7 0,-5-4 0,7 0 0,0 0 0,0-8 0,0-1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3.654"/>
    </inkml:context>
    <inkml:brush xml:id="br0">
      <inkml:brushProperty name="width" value="0.05" units="cm"/>
      <inkml:brushProperty name="height" value="0.05" units="cm"/>
    </inkml:brush>
  </inkml:definitions>
  <inkml:trace contextRef="#ctx0" brushRef="#br0">1 123 24575,'0'-38'0,"12"12"0,-9 11 0,16 13 0,-17-13 0,18 13 0,-5-6 0,0 1 0,9 5 0,-3-6 0,7 8 0,-7 8 0,3-6 0,-6 28 0,5-17 0,-6 23 0,-9-18 0,-8 4 0,0-5 0,0 4 0,0-3 0,-8-4 0,-6 2 0,-12-14 0,-5 6 0,5-8 0,-3 0 0,11 0 0,3-8 0,8 6 0,7-5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4.099"/>
    </inkml:context>
    <inkml:brush xml:id="br0">
      <inkml:brushProperty name="width" value="0.05" units="cm"/>
      <inkml:brushProperty name="height" value="0.05" units="cm"/>
    </inkml:brush>
  </inkml:definitions>
  <inkml:trace contextRef="#ctx0" brushRef="#br0">0 0 24575,'8'23'0,"-6"12"0,6 22 0,-8 0 0,0 13 0,0-40 0,0 19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4.708"/>
    </inkml:context>
    <inkml:brush xml:id="br0">
      <inkml:brushProperty name="width" value="0.05" units="cm"/>
      <inkml:brushProperty name="height" value="0.05" units="cm"/>
    </inkml:brush>
  </inkml:definitions>
  <inkml:trace contextRef="#ctx0" brushRef="#br0">1 198 24575,'59'0'0,"-1"8"0,35-6 0,-34 6 0,-37-8 0,-5 0 0,-8-8 0,-2-14 0,1 10 0,-6-20 0,5 17 0,-7-13 0,0 1 0,0 0 0,-7 11 0,5-3 0,-6 9 0,8 18 0,0 6 0,0 25 0,-8 23 0,-4-11 0,1 24 0,2-22 0,0 0 0,7-8 0,-7-12 0,9 0 0,0-11 0,0 0 0,0-13 0,0-1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6.212"/>
    </inkml:context>
    <inkml:brush xml:id="br0">
      <inkml:brushProperty name="width" value="0.05" units="cm"/>
      <inkml:brushProperty name="height" value="0.05" units="cm"/>
    </inkml:brush>
  </inkml:definitions>
  <inkml:trace contextRef="#ctx0" brushRef="#br0">1 0 24575,'5'0'0,"-1"0"0,25 0 0,-1 0 0,30 0 0,-23 0 0,20 0 0,-44 0 0,1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6.543"/>
    </inkml:context>
    <inkml:brush xml:id="br0">
      <inkml:brushProperty name="width" value="0.05" units="cm"/>
      <inkml:brushProperty name="height" value="0.05" units="cm"/>
    </inkml:brush>
  </inkml:definitions>
  <inkml:trace contextRef="#ctx0" brushRef="#br0">1 1 24575,'61'0'0,"0"0"0,31 0 0,-80 0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8.252"/>
    </inkml:context>
    <inkml:brush xml:id="br0">
      <inkml:brushProperty name="width" value="0.05" units="cm"/>
      <inkml:brushProperty name="height" value="0.05" units="cm"/>
    </inkml:brush>
  </inkml:definitions>
  <inkml:trace contextRef="#ctx0" brushRef="#br0">0 51 24575,'8'-9'0,"-6"-6"0,5 5 0,-7-7 0,0 20 0,0 5 0,9 24 0,-7 8 0,6 6 0,-8 6 0,0-6 0,0-7 0,0-6 0,0-11 0,0 0 0,0-1 0,0-3 0,0-4 0,0-6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8.915"/>
    </inkml:context>
    <inkml:brush xml:id="br0">
      <inkml:brushProperty name="width" value="0.05" units="cm"/>
      <inkml:brushProperty name="height" value="0.05" units="cm"/>
    </inkml:brush>
  </inkml:definitions>
  <inkml:trace contextRef="#ctx0" brushRef="#br0">0 51 24575,'85'-32'0,"-17"13"0,-53 38 0,-7 2 0,-8-4 0,-8-7 0,6 5 0,-13-13 0,6 13 0,-8-14 0,15 7 0,8-8 0,17 0 0,4 8 0,-4-6 0,-9 23 0,5-12 0,-16 14 0,17-10 0,-18 0 0,5 4 0,1-3 0,-14 4 0,0-13 0,-13 6 0,-2-13 0,-1 6 0,-1-8 0,-4 0 0,0 0 0,-1 0 0,1 0 0,4 0 0,9-8 0,-1 6 0,13-5 0,-6 7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9.175"/>
    </inkml:context>
    <inkml:brush xml:id="br0">
      <inkml:brushProperty name="width" value="0.05" units="cm"/>
      <inkml:brushProperty name="height" value="0.05" units="cm"/>
    </inkml:brush>
  </inkml:definitions>
  <inkml:trace contextRef="#ctx0" brushRef="#br0">0 1 24575,'10'0'0,"-3"0"0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19.658"/>
    </inkml:context>
    <inkml:brush xml:id="br0">
      <inkml:brushProperty name="width" value="0.05" units="cm"/>
      <inkml:brushProperty name="height" value="0.05" units="cm"/>
    </inkml:brush>
  </inkml:definitions>
  <inkml:trace contextRef="#ctx0" brushRef="#br0">0 0 24575,'19'60'0,"-4"2"0,-15-38 0,0 13 0,0-3 0,0 5 0,0 19 0,0-24 0,0 12 0,0-44 0,0 3 0,0-12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0.734"/>
    </inkml:context>
    <inkml:brush xml:id="br0">
      <inkml:brushProperty name="width" value="0.1" units="cm"/>
      <inkml:brushProperty name="height" value="0.1" units="cm"/>
    </inkml:brush>
  </inkml:definitions>
  <inkml:trace contextRef="#ctx0" brushRef="#br0">1 26 24575,'93'-5'0,"-1"0"0,1 1 0,-19 0 0,1 0 0,-1 1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0.272"/>
    </inkml:context>
    <inkml:brush xml:id="br0">
      <inkml:brushProperty name="width" value="0.05" units="cm"/>
      <inkml:brushProperty name="height" value="0.05" units="cm"/>
    </inkml:brush>
  </inkml:definitions>
  <inkml:trace contextRef="#ctx0" brushRef="#br0">4 1 24575,'-2'51'0,"0"0"0,68 13 0,-48-7 0,35-47 0,6-10 0,-15 8 0,6-27 0,-43 2 0,-9-18 0,-13 19 0,13-3 0,-6 24 0,8 2 0,0 21 0,0 5 0,0 1 0,0 23 0,0-29 0,0 18 0,0-36 0,0-3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0.821"/>
    </inkml:context>
    <inkml:brush xml:id="br0">
      <inkml:brushProperty name="width" value="0.05" units="cm"/>
      <inkml:brushProperty name="height" value="0.05" units="cm"/>
    </inkml:brush>
  </inkml:definitions>
  <inkml:trace contextRef="#ctx0" brushRef="#br0">1 0 24575,'38'9'0,"-4"-7"0,51 17 0,-26-17 0,0 8 0,-13-10 0,-7 0 0,-11 0 0,-22 0 0,-8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1.160"/>
    </inkml:context>
    <inkml:brush xml:id="br0">
      <inkml:brushProperty name="width" value="0.05" units="cm"/>
      <inkml:brushProperty name="height" value="0.05" units="cm"/>
    </inkml:brush>
  </inkml:definitions>
  <inkml:trace contextRef="#ctx0" brushRef="#br0">0 1 24575,'9'60'0,"-7"-27"0,7 66 0,-8-42 0,-2-6 0,1-7 0,0 36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1.800"/>
    </inkml:context>
    <inkml:brush xml:id="br0">
      <inkml:brushProperty name="width" value="0.05" units="cm"/>
      <inkml:brushProperty name="height" value="0.05" units="cm"/>
    </inkml:brush>
  </inkml:definitions>
  <inkml:trace contextRef="#ctx0" brushRef="#br0">1 0 24575,'17'0'0,"-8"8"0,12 24 0,-9 0 0,3 20 0,-7-13 0,-8 0 0,0 0 0,0 0 0,0-5 0,0-6 0,0 1 0,8-18 0,-6 4 0,5-15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2.505"/>
    </inkml:context>
    <inkml:brush xml:id="br0">
      <inkml:brushProperty name="width" value="0.05" units="cm"/>
      <inkml:brushProperty name="height" value="0.05" units="cm"/>
    </inkml:brush>
  </inkml:definitions>
  <inkml:trace contextRef="#ctx0" brushRef="#br0">179 0 24575,'-80'9'0,"36"15"0,-10 24 0,53-13 0,3-10 0,23-22 0,-8 22 0,16-22 0,-9 22 0,5-10 0,-9 0 0,5 10 0,-16-10 0,6 0 0,-13 9 0,6-9 0,-8 8 0,-8-2 0,-1-11 0,-8-3 0,0-7 0,-23-12 0,17 2 0,-9-29 0,25 13 0,7-13 0,12 15 0,-2 3 0,12 3 0,-5 1 0,0 0 0,7-7 0,-5 0 0,-2-2 0,-9 5 0,-15 11 0,5-5 0,-18 13 0,5-5 0,-8 7 0,1 0 0,13 0 0,1 0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2.775"/>
    </inkml:context>
    <inkml:brush xml:id="br0">
      <inkml:brushProperty name="width" value="0.05" units="cm"/>
      <inkml:brushProperty name="height" value="0.05" units="cm"/>
    </inkml:brush>
  </inkml:definitions>
  <inkml:trace contextRef="#ctx0" brushRef="#br0">1 0 24575,'0'0'0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3.426"/>
    </inkml:context>
    <inkml:brush xml:id="br0">
      <inkml:brushProperty name="width" value="0.05" units="cm"/>
      <inkml:brushProperty name="height" value="0.05" units="cm"/>
    </inkml:brush>
  </inkml:definitions>
  <inkml:trace contextRef="#ctx0" brushRef="#br0">0 17 24575,'53'-5'0,"0"1"0,35-4 0,-79 20 0,-2-1 0,-7 15 0,0-3 0,-8 16 0,-2-4 0,-1 11 0,-11-1 0,18-10 0,-18 11 0,20-22 0,-13-2 0,13-15 0,-6-7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4.013"/>
    </inkml:context>
    <inkml:brush xml:id="br0">
      <inkml:brushProperty name="width" value="0.05" units="cm"/>
      <inkml:brushProperty name="height" value="0.05" units="cm"/>
    </inkml:brush>
  </inkml:definitions>
  <inkml:trace contextRef="#ctx0" brushRef="#br0">188 1 24575,'-41'45'0,"0"1"0,-19 25 0,39-31 0,19-12 0,-6-1 0,8 0 0,0-4 0,8-2 0,-7-4 0,19-8 0,-5-1 0,8-8 0,23-8 0,-23-1 0,11-8 0,-46-17 0,-1 21 0,-24-12 0,18 25 0,-13 8 0,13-6 0,2 13 0,-3-14 0,17 7 0,-9-8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5.414"/>
    </inkml:context>
    <inkml:brush xml:id="br0">
      <inkml:brushProperty name="width" value="0.05" units="cm"/>
      <inkml:brushProperty name="height" value="0.05" units="cm"/>
    </inkml:brush>
  </inkml:definitions>
  <inkml:trace contextRef="#ctx0" brushRef="#br0">1 0 24575,'21'0'0,"30"9"0,-11-7 0,16 7 0,-23-1 0,-3-6 0,-7 6 0,-6-8 0,-9 0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5.817"/>
    </inkml:context>
    <inkml:brush xml:id="br0">
      <inkml:brushProperty name="width" value="0.05" units="cm"/>
      <inkml:brushProperty name="height" value="0.05" units="cm"/>
    </inkml:brush>
  </inkml:definitions>
  <inkml:trace contextRef="#ctx0" brushRef="#br0">1 1 24575,'80'15'0,"0"0"0,-16-3 0,0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0.976"/>
    </inkml:context>
    <inkml:brush xml:id="br0">
      <inkml:brushProperty name="width" value="0.1" units="cm"/>
      <inkml:brushProperty name="height" value="0.1" units="cm"/>
    </inkml:brush>
  </inkml:definitions>
  <inkml:trace contextRef="#ctx0" brushRef="#br0">106 27 24575,'-11'-24'0,"3"22"0,8 10 0,0 27 0,-10 34 0,-6 26 0,4-16 0,2-4 0,-3 0 0,0 0 0,1 0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9.435"/>
    </inkml:context>
    <inkml:brush xml:id="br0">
      <inkml:brushProperty name="width" value="0.05" units="cm"/>
      <inkml:brushProperty name="height" value="0.05" units="cm"/>
    </inkml:brush>
  </inkml:definitions>
  <inkml:trace contextRef="#ctx0" brushRef="#br0">28 52 24575,'-10'-8'0,"10"6"0,9-13 0,8 13 0,0-13 0,0 13 0,0-5 0,0 7 0,0 0 0,-1 0 0,1 0 0,5 8 0,-12 6 0,2 5 0,-12 2 0,0 1 0,0-4 0,-7-4 0,5 5 0,-13-16 0,6 17 0,-8-18 0,15 5 0,-4-14 0,21 5 0,-1-6 0,9 8 0,-8 12 0,4-9 0,-17 17 0,13-6 0,-5 9 0,0-1 0,-2 0 0,-8-5 0,-12-8 0,8 6 0,-25-13 0,17 13 0,-15-13 0,10 5 0,-4 1 0,-2-6 0,-5 6 0,1-8 0,4 0 0,2 0 0,4-7 0,7 5 0,3-5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29.928"/>
    </inkml:context>
    <inkml:brush xml:id="br0">
      <inkml:brushProperty name="width" value="0.05" units="cm"/>
      <inkml:brushProperty name="height" value="0.05" units="cm"/>
    </inkml:brush>
  </inkml:definitions>
  <inkml:trace contextRef="#ctx0" brushRef="#br0">0 0 24575,'10'27'0,"6"6"0,-14 1 0,7 5 0,-9-6 0,0 0 0,0-10 0,0-2 0,0-4 0,0 0 0,0 0 0,0-8 0,0-1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30.261"/>
    </inkml:context>
    <inkml:brush xml:id="br0">
      <inkml:brushProperty name="width" value="0.05" units="cm"/>
      <inkml:brushProperty name="height" value="0.05" units="cm"/>
    </inkml:brush>
  </inkml:definitions>
  <inkml:trace contextRef="#ctx0" brushRef="#br0">1 34 24575,'9'-8'0,"-2"-1"0,-14 0 0,5 1 0,-6 8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30.944"/>
    </inkml:context>
    <inkml:brush xml:id="br0">
      <inkml:brushProperty name="width" value="0.05" units="cm"/>
      <inkml:brushProperty name="height" value="0.05" units="cm"/>
    </inkml:brush>
  </inkml:definitions>
  <inkml:trace contextRef="#ctx0" brushRef="#br0">88 59 24575,'0'-32'0,"-77"80"0,80-30 0,-17-3 0,51-34 0,21-48 0,-58 46 0,0 23 0,0 6 0,0 25 0,0 6 0,0 1 0,0 5 0,0-11 0,0-2 0,0-4 0,0 2 0,0-7 0,0-6 0,0-10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32.459"/>
    </inkml:context>
    <inkml:brush xml:id="br0">
      <inkml:brushProperty name="width" value="0.05" units="cm"/>
      <inkml:brushProperty name="height" value="0.05" units="cm"/>
    </inkml:brush>
  </inkml:definitions>
  <inkml:trace contextRef="#ctx0" brushRef="#br0">1 0 24575,'23'23'0,"-12"-5"0,12 26 0,-21-16 0,6 17 0,-8-15 0,0 9 0,0-36 0,0-1 0,0-28 0,0 3 0,8-5 0,-6 1 0,15 0 0,-15 4 0,13 9 0,-13-1 0,13 13 0,-1-6 0,4 8 0,3 0 0,1 8 0,1 2 0,4 9 0,-4-2 0,-2 0 0,-12 0 0,-1 0 0,-8 5 0,0-4 0,-8-4 0,-1-14 0,0-14 0,1-5 0,8-2 0,7 4 0,3-5 0,7 4 0,1 4 0,-1 6 0,4 8 0,-3 0 0,20 9 0,1 5 0,-1 5 0,-11 4 0,-19-7 0,-8 6 0,0 1 0,-9 4 0,7-4 0,-18-9 0,17 5 0,-9-16 0,12 9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33.006"/>
    </inkml:context>
    <inkml:brush xml:id="br0">
      <inkml:brushProperty name="width" value="0.05" units="cm"/>
      <inkml:brushProperty name="height" value="0.05" units="cm"/>
    </inkml:brush>
  </inkml:definitions>
  <inkml:trace contextRef="#ctx0" brushRef="#br0">271 16 24575,'-13'34'0,"-13"-53"0,77 60 0,-41-72 0,-3 12 0,-7-2 0,0 24 0,0 4 0,0 26 0,0 0 0,0 6 0,0 0 0,0 0 0,0-5 0,0 4 0,-9 13 0,-6-12 0,-4 6 0,-8-30 0,-1 1 0,-6-14 0,0 7 0,-4-9 0,2 0 0,6-8 0,8-6 0,15 4 0,7-3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33.320"/>
    </inkml:context>
    <inkml:brush xml:id="br0">
      <inkml:brushProperty name="width" value="0.05" units="cm"/>
      <inkml:brushProperty name="height" value="0.05" units="cm"/>
    </inkml:brush>
  </inkml:definitions>
  <inkml:trace contextRef="#ctx0" brushRef="#br0">90 1 24575,'-10'97'0,"1"1"0,-1-1 0,0 1 0,-1-4 0,-1 4 0,2-12 0,4-30 0,3-30 0,-5 6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7T06:45:33.789"/>
    </inkml:context>
    <inkml:brush xml:id="br0">
      <inkml:brushProperty name="width" value="0.05" units="cm"/>
      <inkml:brushProperty name="height" value="0.05" units="cm"/>
    </inkml:brush>
  </inkml:definitions>
  <inkml:trace contextRef="#ctx0" brushRef="#br0">1 17 24575,'91'-17'0,"-30"72"0,-38-71 0,-23 66 0,0-42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06.529"/>
    </inkml:context>
    <inkml:brush xml:id="br0">
      <inkml:brushProperty name="width" value="0.05" units="cm"/>
      <inkml:brushProperty name="height" value="0.05" units="cm"/>
    </inkml:brush>
  </inkml:definitions>
  <inkml:trace contextRef="#ctx0" brushRef="#br0">0 62 24575,'10'-8'0,"-2"-2"0,-8-8 0,-8 8 0,6-6 0,-6 27 0,8-8 0,0 20 0,0 0 0,0 0 0,0 6 0,0 0 0,0 0 0,0-1 0,0 1 0,0-5 0,0 3 0,0-3 0,0 5 0,0-5 0,0 3 0,0-3 0,0 5 0,8-13 0,-6 9 0,6-3 0,-8 8 0,0 4 0,0-10 0,0 3 0,0-3 0,0 5 0,0-5 0,0-2 0,0-4 0,0 0 0,0 0 0,0-1 0,8-7 0,7-2 0,9-8 0,-1 0 0,18 0 0,-14-8 0,14 5 0,-12-5 0,0 8 0,-1 0 0,1 0 0,-5 0 0,-1-8 0,-6 6 0,1-6 0,0 8 0,8 0 0,4 0 0,3 9 0,1-7 0,-10 6 0,-10-8 0,-6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07.559"/>
    </inkml:context>
    <inkml:brush xml:id="br0">
      <inkml:brushProperty name="width" value="0.05" units="cm"/>
      <inkml:brushProperty name="height" value="0.05" units="cm"/>
    </inkml:brush>
  </inkml:definitions>
  <inkml:trace contextRef="#ctx0" brushRef="#br0">1 39 24575,'73'-7'0,"1"0"0,-1 0 0,15-2 0,0 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2.190"/>
    </inkml:context>
    <inkml:brush xml:id="br0">
      <inkml:brushProperty name="width" value="0.1" units="cm"/>
      <inkml:brushProperty name="height" value="0.1" units="cm"/>
    </inkml:brush>
  </inkml:definitions>
  <inkml:trace contextRef="#ctx0" brushRef="#br0">119 55 24575,'-8'10'0,"-2"-2"0,0-16 0,2-2 0,16-8 0,7 8 0,4-6 0,15 14 0,-9-6 0,5 8 0,-7 0 0,-13 13 0,6-10 0,-14 18 0,14-6 0,-14 12 0,7-2 0,-9 1 0,-8-8 0,6 0 0,-27 9 0,16-7 0,-27 11 0,20-20 0,-8 15 0,2-14 0,5 2 0,-10 3 0,7-15 0,-1 15 0,2-15 0,21 14 0,4-14 0,16 6 0,5-8 0,1 0 0,11 0 0,1 0 0,12 0 0,-5 0 0,-1 0 0,-8 0 0,-9 0 0,-10 8 0,-7-6 0,-8 6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09.215"/>
    </inkml:context>
    <inkml:brush xml:id="br0">
      <inkml:brushProperty name="width" value="0.05" units="cm"/>
      <inkml:brushProperty name="height" value="0.05" units="cm"/>
    </inkml:brush>
  </inkml:definitions>
  <inkml:trace contextRef="#ctx0" brushRef="#br0">75 36 24575,'-18'0'0,"0"0"0,0 0 0,0 0 0,16 0 0,12 0 0,14 0 0,3-8 0,1 6 0,1-6 0,1 8 0,4 0 0,-10 0 0,-1 0 0,-1 0 0,2 0 0,5 0 0,0 0 0,-1 0 0,1 0 0,0 0 0,-5 0 0,-2 0 0,-4 0 0,0 0 0,0 0 0,-9-8 0,-1 6 0,-8-6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10.771"/>
    </inkml:context>
    <inkml:brush xml:id="br0">
      <inkml:brushProperty name="width" value="0.05" units="cm"/>
      <inkml:brushProperty name="height" value="0.05" units="cm"/>
    </inkml:brush>
  </inkml:definitions>
  <inkml:trace contextRef="#ctx0" brushRef="#br0">1 57 24575,'0'-24'0,"0"1"0,8 13 0,-6 10 0,6 15 0,-8 9 0,0 0 0,0-2 0,0-4 0,0 0 0,0 0 0,0-1 0,7 1 0,-5 0 0,6 4 0,-8-3 0,0 4 0,0 0 0,0-4 0,0 16 0,8-22 0,-6 16 0,6-20 0,-8 14 0,0 1 0,0 5 0,0-5 0,0-2 0,0-4 0,0 0 0,0-1 0,0 1 0,0 0 0,0 0 0,0-1 0,0 1 0,0 0 0,0 0 0,0-1 0,0 6 0,0 1 0,0 0 0,0 3 0,0-3 0,0 10 0,0-4 0,0 0 0,0-8 0,0-4 0,8-8 0,-6-2 0,6-8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13.045"/>
    </inkml:context>
    <inkml:brush xml:id="br0">
      <inkml:brushProperty name="width" value="0.05" units="cm"/>
      <inkml:brushProperty name="height" value="0.05" units="cm"/>
    </inkml:brush>
  </inkml:definitions>
  <inkml:trace contextRef="#ctx0" brushRef="#br0">115 73 24575,'8'-10'0,"-6"-6"0,13 14 0,-13-14 0,14 14 0,-6-6 0,13 0 0,1 6 0,4-7 0,1 9 0,-5 0 0,3 0 0,-3 0 0,5 0 0,-5 0 0,3 0 0,-3 0 0,0 0 0,3 0 0,-3 0 0,0 0 0,4 0 0,-5 0 0,1 0 0,-1 8 0,-5-6 0,4 14 0,-3-14 0,-4 15 0,1-7 0,-6 0 0,0 5 0,5-13 0,-13 14 0,14-14 0,-14 14 0,14-6 0,-14 7 0,14-7 0,-14 6 0,5-1 0,1-4 0,-6 14 0,6-13 0,-8 10 0,0-4 0,8-8 0,-6 10 0,6-8 0,-8 10 0,0-4 0,8-8 0,-6 10 0,6-4 0,-8 8 0,0-1 0,0-5 0,0-1 0,0 1 0,0 0 0,0 0 0,-8-8 0,6 5 0,-6-5 0,8 8 0,-8-8 0,6 6 0,-14-14 0,14 13 0,-14-13 0,14 14 0,-14-14 0,14 14 0,-14-14 0,6 14 0,-7-14 0,-1 5 0,8 1 0,-6-6 0,6 6 0,-8 0 0,0-6 0,0 6 0,8 0 0,-10-6 0,3 6 0,-6 0 0,0-6 0,0 5 0,4 1 0,-4-6 0,5 14 0,0-14 0,0 6 0,9 0 0,-12-6 0,5 6 0,-13 0 0,5-6 0,-4 7 0,9-9 0,-4 0 0,6 0 0,-6 0 0,-1 0 0,-5 0 0,0 0 0,5 0 0,1 0 0,5 0 0,1 0 0,-1-8 0,0 6 0,0-6 0,8 0 0,2 6 0,8-6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14.791"/>
    </inkml:context>
    <inkml:brush xml:id="br0">
      <inkml:brushProperty name="width" value="0.05" units="cm"/>
      <inkml:brushProperty name="height" value="0.05" units="cm"/>
    </inkml:brush>
  </inkml:definitions>
  <inkml:trace contextRef="#ctx0" brushRef="#br0">0 161 24575,'0'-18'0,"0"0"0,0 1 0,0-1 0,0 0 0,0 0 0,0 0 0,0 0 0,0 0 0,0 21 0,0 5 0,0 16 0,8-1 0,-6-6 0,6 1 0,-8 0 0,0 0 0,0-1 0,8 17 0,-6-12 0,6 19 0,-8-21 0,0 5 0,0-7 0,0 8 0,0-6 0,0 10 0,0-6 0,0 5 0,0 13 0,0-15 0,0 9 0,8-18 0,-6 4 0,6 2 0,-8 5 0,0-1 0,0 1 0,0 0 0,0-5 0,0-2 0,0-4 0,0 0 0,0 0 0,0-1 0,0 1 0,0 0 0,0 0 0,0-1 0,0 1 0,0 0 0,0-16 0,0-9 0,0-4 0,0-2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16.277"/>
    </inkml:context>
    <inkml:brush xml:id="br0">
      <inkml:brushProperty name="width" value="0.05" units="cm"/>
      <inkml:brushProperty name="height" value="0.05" units="cm"/>
    </inkml:brush>
  </inkml:definitions>
  <inkml:trace contextRef="#ctx0" brushRef="#br0">1 54 24575,'0'-18'0,"0"0"0,8 8 0,1 2 0,14 8 0,-12 8 0,15-6 0,-10 6 0,12-8 0,1 8 0,0-6 0,15 6 0,-11-8 0,7 0 0,-13 0 0,-8 0 0,4 0 0,-6 0 0,6 0 0,1 0 0,5 0 0,7 0 0,-10 0 0,5 0 0,5 0 0,-9 0 0,10 0 0,-14 0 0,-6 0 0,6 0 0,1 8 0,5-6 0,-1 7 0,4-9 0,0 0 0,1 8 0,-6-6 0,-5 7 0,-20-9 0,-4 0 0,-8 0 0,2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17.524"/>
    </inkml:context>
    <inkml:brush xml:id="br0">
      <inkml:brushProperty name="width" value="0.05" units="cm"/>
      <inkml:brushProperty name="height" value="0.05" units="cm"/>
    </inkml:brush>
  </inkml:definitions>
  <inkml:trace contextRef="#ctx0" brushRef="#br0">430 11 24575,'-8'-10'0,"6"10"0,-14 2 0,14 18 0,-14-9 0,-2 36 0,6-24 0,-12 27 0,14-31 0,1 7 0,-7-8 0,14 0 0,-14-1 0,14 1 0,-19 0 0,18 0 0,-18 1 0,19-2 0,-22 27 0,12-12 0,-14 14 0,16-20 0,-6-3 0,14-5 0,-15 10 0,15-4 0,-15 5 0,15-6 0,-15 0 0,7 3 0,0-7 0,-7 17 0,15-15 0,-7 7 0,1-10 0,6 4 0,-14-3 0,14 4 0,-6-5 0,8-1 0,0-20 0,0 8 0,0-18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18.980"/>
    </inkml:context>
    <inkml:brush xml:id="br0">
      <inkml:brushProperty name="width" value="0.05" units="cm"/>
      <inkml:brushProperty name="height" value="0.05" units="cm"/>
    </inkml:brush>
  </inkml:definitions>
  <inkml:trace contextRef="#ctx0" brushRef="#br0">1 1 24575,'0'6'0,"0"8"0,0 19 0,7-4 0,4-1 0,-1-4 0,6 0 0,-14-2 0,14-12 0,-14 16 0,14-21 0,-14 26 0,14-20 0,-14 11 0,15 7 0,-15-9 0,15 13 0,-14-14 0,13 8 0,-13-3 0,13-8 0,-14 5 0,14-11 0,-14 7 0,13-7 0,-13 6 0,14-6 0,-6 20 0,0-9 0,6 10 0,-14-13 0,6-1 0,-8 1 0,7 0 0,-5 4 0,6 2 0,0-8 0,-6 10 0,6-15 0,-8 12 0,8-14 0,-6 7 0,6-6 0,0 8 0,-6 0 0,-2-9 0,-2-1 0,-6-8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20.913"/>
    </inkml:context>
    <inkml:brush xml:id="br0">
      <inkml:brushProperty name="width" value="0.05" units="cm"/>
      <inkml:brushProperty name="height" value="0.05" units="cm"/>
    </inkml:brush>
  </inkml:definitions>
  <inkml:trace contextRef="#ctx0" brushRef="#br0">0 1 24575,'18'0'0,"0"0"0,-1 0 0,1 0 0,0 0 0,0 0 0,-1 0 0,1 0 0,0 0 0,0 0 0,-1 0 0,1 0 0,0 0 0,0 0 0,-1 0 0,1 0 0,0 0 0,0 0 0,-1 0 0,1 0 0,0 0 0,0 0 0,-1 0 0,1 0 0,0 0 0,0 0 0,-1 0 0,1 7 0,-8-5 0,-2 6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22.406"/>
    </inkml:context>
    <inkml:brush xml:id="br0">
      <inkml:brushProperty name="width" value="0.05" units="cm"/>
      <inkml:brushProperty name="height" value="0.05" units="cm"/>
    </inkml:brush>
  </inkml:definitions>
  <inkml:trace contextRef="#ctx0" brushRef="#br0">0 1 24575,'11'8'0,"4"-6"0,23 7 0,2-9 0,-4 0 0,35 0 0,-10 0 0,3 0 0,-23 0 0,-31 0 0,-2 0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25.634"/>
    </inkml:context>
    <inkml:brush xml:id="br0">
      <inkml:brushProperty name="width" value="0.05" units="cm"/>
      <inkml:brushProperty name="height" value="0.05" units="cm"/>
    </inkml:brush>
  </inkml:definitions>
  <inkml:trace contextRef="#ctx0" brushRef="#br0">2 107 24575,'8'-18'0,"-6"1"0,6-1 0,-8 0 0,0 0 0,0 0 0,0 21 0,0 0 0,0 20 0,0-6 0,0 1 0,0 0 0,-9 5 0,7 0 0,-6 6 0,8-5 0,0-1 0,0-6 0,0 1 0,0 8 0,0-7 0,0 15 0,0-9 0,0 1 0,0 2 0,0-4 0,0 5 0,0-1 0,0 1 0,0-5 0,0-2 0,0-4 0,0 0 0,0 5 0,0-4 0,0 3 0,0-4 0,0 0 0,0-1 0,0 1 0,0 0 0,0 0 0,0-1 0,0 1 0,0 0 0,0 0 0,0-1 0,0 1 0,8 0 0,-6 0 0,13-8 0,6-2 0,-1-16 0,13 6 0,-9-6 0,4 8 0,1 0 0,0 0 0,0 0 0,-6 0 0,0-8 0,-5 6 0,0-6 0,-1 8 0,6 0 0,1 0 0,12 0 0,-10 0 0,5 0 0,-3 8 0,-8-6 0,8-2 0,-18-2 0,-2-6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3.434"/>
    </inkml:context>
    <inkml:brush xml:id="br0">
      <inkml:brushProperty name="width" value="0.1" units="cm"/>
      <inkml:brushProperty name="height" value="0.1" units="cm"/>
    </inkml:brush>
  </inkml:definitions>
  <inkml:trace contextRef="#ctx0" brushRef="#br0">308 55 24575,'-28'-20'0,"2"4"0,16 8 0,-11 6 0,5-6 0,-19 8 0,9 8 0,-2-6 0,9 14 0,-5 0 0,-1 9 0,8 0 0,-5-1 0,20-1 0,-6 14 0,8-5 0,0 5 0,0-9 0,0-8 0,0 7 0,0-7 0,0 3 0,0-1 0,8 3 0,-6 17 0,16-10 0,-16 5 0,14-22 0,-1 6 0,4-10 0,4 4 0,0 2 0,-3-15 0,3 6 0,-5-8 0,4 0 0,-2 0 0,11-8 0,-11 6 0,6-14 0,-8 14 0,-8-14 0,10 14 0,-16-19 0,22 18 0,-23-29 0,23 19 0,-23-16 0,18 11 0,-11-9 0,0 7 0,6-6 0,-14 8 0,14-8 0,-6-2 0,0-1 0,-2 3 0,-8 8 0,0 0 0,0-8 0,0 6 0,0-6 0,0 7 0,0 1 0,-13 0 0,-3 7 0,-20-12 0,-19 10 0,13-4 0,-7 7 0,26 10 0,13 0 0,2 0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26.516"/>
    </inkml:context>
    <inkml:brush xml:id="br0">
      <inkml:brushProperty name="width" value="0.05" units="cm"/>
      <inkml:brushProperty name="height" value="0.05" units="cm"/>
    </inkml:brush>
  </inkml:definitions>
  <inkml:trace contextRef="#ctx0" brushRef="#br0">55 54 24575,'-18'-10'0,"8"-6"0,-6 14 0,6-14 0,13 14 0,0-6 0,20 8 0,-1 0 0,2 0 0,5 0 0,-5 0 0,6 0 0,-10 0 0,5 0 0,-7 0 0,0 0 0,-8 0 0,-2 0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27.573"/>
    </inkml:context>
    <inkml:brush xml:id="br0">
      <inkml:brushProperty name="width" value="0.05" units="cm"/>
      <inkml:brushProperty name="height" value="0.05" units="cm"/>
    </inkml:brush>
  </inkml:definitions>
  <inkml:trace contextRef="#ctx0" brushRef="#br0">0 19 24575,'8'-10'0,"7"2"0,4 8 0,8 0 0,2 0 0,13 0 0,7 0 0,-1 0 0,23 0 0,-24 0 0,19 0 0,-36 0 0,-2 8 0,-10-6 0,-8 6 0,-2-8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28.504"/>
    </inkml:context>
    <inkml:brush xml:id="br0">
      <inkml:brushProperty name="width" value="0.05" units="cm"/>
      <inkml:brushProperty name="height" value="0.05" units="cm"/>
    </inkml:brush>
  </inkml:definitions>
  <inkml:trace contextRef="#ctx0" brushRef="#br0">38 47 24575,'0'-24'0,"0"2"0,0 25 0,0 0 0,0 19 0,0 1 0,0 1 0,0 4 0,0 1 0,0 0 0,0 0 0,0 25 0,0-19 0,0 19 0,0-25 0,0 0 0,0-1 0,0 1 0,0 0 0,0 0 0,0 5 0,0 1 0,0 1 0,0-2 0,0-10 0,0-2 0,0 7 0,0-9 0,0 8 0,0-10 0,-8-8 0,6 10 0,-6-4 0,8 13 0,0 0 0,0-1 0,-9 1 0,7-5 0,-6-28 0,8 8 0,0-23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30.274"/>
    </inkml:context>
    <inkml:brush xml:id="br0">
      <inkml:brushProperty name="width" value="0.05" units="cm"/>
      <inkml:brushProperty name="height" value="0.05" units="cm"/>
    </inkml:brush>
  </inkml:definitions>
  <inkml:trace contextRef="#ctx0" brushRef="#br0">1 376 24575,'36'0'0,"0"0"0,14 0 0,-2 0 0,14 0 0,8 0 0,1 0 0,6 0 0,-7 0 0,-1 0 0,-12 0 0,-9 0 0,-18 0 0,-8-8 0,-12-2 0,-2-8 0,0 8 0,-6-10 0,6 8 0,-8-31 0,0 15 0,0-17 0,0 16 0,0 1 0,0-1 0,0 5 0,0 1 0,0 0 0,0 4 0,0 12 0,0 19 0,0 9 0,0 7 0,0-10 0,0 10 0,0-8 0,0 8 0,0-5 0,0 1 0,0 4 0,0 32 0,0-24 0,0 24 0,0-31 0,-9 0 0,7 5 0,-6-4 0,8 4 0,0-5 0,0-1 0,0 1 0,0 0 0,-9 0 0,7-6 0,-7 0 0,9-5 0,0 0 0,-8 4 0,6-3 0,-7 4 0,9-1 0,0 2 0,0 5 0,0-5 0,0-1 0,0-6 0,0 1 0,-8-8 0,6-2 0,-6-8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31.126"/>
    </inkml:context>
    <inkml:brush xml:id="br0">
      <inkml:brushProperty name="width" value="0.05" units="cm"/>
      <inkml:brushProperty name="height" value="0.05" units="cm"/>
    </inkml:brush>
  </inkml:definitions>
  <inkml:trace contextRef="#ctx0" brushRef="#br0">1 256 24575,'0'-23'0,"0"-1"0,8 8 0,-6-10 0,14 23 0,-14-23 0,19 9 0,-9-12 0,18-7 0,-10 18 0,-3-9 0,3 25 0,-4-6 0,8 8 0,-1 0 0,-5 0 0,-9 8 0,7-6 0,-14 18 0,6-4 0,0 0 0,-6 10 0,14-10 0,-14 8 0,7 3 0,-9-8 0,0 4 0,8-13 0,-6 5 0,6-5 0,-8 8 0,0 0 0,8 4 0,-6 2 0,7 0 0,-9-1 0,0-5 0,0-1 0,0 1 0,0 5 0,0-4 0,0 3 0,0-12 0,0-2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32.194"/>
    </inkml:context>
    <inkml:brush xml:id="br0">
      <inkml:brushProperty name="width" value="0.05" units="cm"/>
      <inkml:brushProperty name="height" value="0.05" units="cm"/>
    </inkml:brush>
  </inkml:definitions>
  <inkml:trace contextRef="#ctx0" brushRef="#br0">286 46 24575,'0'9'0,"0"0"0,0 20 0,0-6 0,0-5 0,0 0 0,0-1 0,0 1 0,0 0 0,0 0 0,8-1 0,22 14 0,-7-18 0,41 8 0,-40-21 0,25-14 0,-29 3 0,4-18 0,-14 5 0,7-5 0,-15 0 0,14-7 0,-14 5 0,6-6 0,-8 13 0,0 1 0,0 5 0,0 21 0,0 0 0,0 25 0,0-4 0,0 4 0,0 6 0,0 2 0,0 11 0,0 2 0,0 5 0,0 1 0,0-1 0,0 13 0,0-15 0,0 7 0,0-24 0,0 5 0,0-4 0,-9-1 0,7-1 0,-15 8 0,2-15 0,-10 15 0,1-30 0,0 9 0,6-19 0,0 6 0,-12 0 0,4-6 0,-17 6 0,7-23 0,-12 11 0,-9-26 0,-6 26 0,-1-32 0,26 31 0,13-16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33.339"/>
    </inkml:context>
    <inkml:brush xml:id="br0">
      <inkml:brushProperty name="width" value="0.05" units="cm"/>
      <inkml:brushProperty name="height" value="0.05" units="cm"/>
    </inkml:brush>
  </inkml:definitions>
  <inkml:trace contextRef="#ctx0" brushRef="#br0">19 110 24575,'0'-18'0,"0"0"0,0 0 0,-8 8 0,6-6 0,-6 6 0,8-8 0,0 16 0,0 12 0,0 10 0,0 10 0,0-6 0,0 5 0,0 0 0,0 12 0,0-3 0,0 4 0,0-2 0,0-10 0,0 10 0,0-5 0,0 12 0,0 44 0,0-32 0,0 31 0,0-24 0,0-24 0,0 21 0,0-30 0,0-1 0,0-5 0,0-4 0,0-6 0,8-7 0,6-2 0,-3-8 0,2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34.090"/>
    </inkml:context>
    <inkml:brush xml:id="br0">
      <inkml:brushProperty name="width" value="0.05" units="cm"/>
      <inkml:brushProperty name="height" value="0.05" units="cm"/>
    </inkml:brush>
  </inkml:definitions>
  <inkml:trace contextRef="#ctx0" brushRef="#br0">0 1 24575,'56'48'0,"0"0"0,0 0 0,-1 14 0,-2-17 0,43-55 0,-77-9 0,4 9 0,-23 2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35.966"/>
    </inkml:context>
    <inkml:brush xml:id="br0">
      <inkml:brushProperty name="width" value="0.05" units="cm"/>
      <inkml:brushProperty name="height" value="0.05" units="cm"/>
    </inkml:brush>
  </inkml:definitions>
  <inkml:trace contextRef="#ctx0" brushRef="#br0">130 198 24575,'29'0'0,"-6"0"0,0 0 0,0 0 0,-4 0 0,-5-8 0,2 6 0,-14-14 0,6 6 0,-8-8 0,8 8 0,-6-6 0,6 6 0,-8-8 0,0 0 0,0 1 0,-8 7 0,6-6 0,-14 14 0,14-14 0,-14 14 0,6-6 0,-8 8 0,0 0 0,1 0 0,-1 0 0,0 0 0,0 0 0,0 0 0,0 0 0,0 0 0,8 8 0,-6-6 0,14 14 0,-14-14 0,14 13 0,-13-13 0,13 19 0,-6-5 0,0 0 0,6 4 0,-6-10 0,8 8 0,0 0 0,0 0 0,0-1 0,0 1 0,0 0 0,0 0 0,8-8 0,-6 5 0,6-5 0,-1 0 0,-5 6 0,14-6 0,-6 7 0,0-7 0,-2-2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37.550"/>
    </inkml:context>
    <inkml:brush xml:id="br0">
      <inkml:brushProperty name="width" value="0.05" units="cm"/>
      <inkml:brushProperty name="height" value="0.05" units="cm"/>
    </inkml:brush>
  </inkml:definitions>
  <inkml:trace contextRef="#ctx0" brushRef="#br0">0 20 24575,'0'-18'0,"8"16"0,3 9 0,-1 12 0,11 4 0,-18-5 0,24 6 0,-16 21 0,5-11 0,-7 16 0,-9-21 0,0-1 0,0 1 0,0 0 0,0 15 0,0-11 0,-8-1 0,-2-20 0,0-24 0,2 0 0,8-10 0,0 4 0,0-5 0,0 4 0,8-4 0,-6 5 0,14 0 0,-14 0 0,13-7 0,-5 5 0,0-6 0,6 8 0,-14 0 0,14 0 0,-6-4 0,13 2 0,1-4 0,5 14 0,0-7 0,-1 15 0,1-7 0,-5 17 0,-1-6 0,-14 14 0,7-7 0,0 23 0,-5-11 0,11 3 0,-20-4 0,14 9 0,-14 3 0,7 4 0,-9-13 0,0-5 0,0 0 0,0 7 0,0-5 0,0 10 0,0-11 0,0 4 0,0-5 0,0 0 0,0-1 0,0-7 0,0-2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4.629"/>
    </inkml:context>
    <inkml:brush xml:id="br0">
      <inkml:brushProperty name="width" value="0.1" units="cm"/>
      <inkml:brushProperty name="height" value="0.1" units="cm"/>
    </inkml:brush>
  </inkml:definitions>
  <inkml:trace contextRef="#ctx0" brushRef="#br0">1 50 24575,'8'0'0,"13"0"0,35 0 0,23 0 0,20 0-2137,-29-6 1,5-2 2136,5 6 0,2 1 0,13-7 0,1 2 82,-7 5 1,3 2-83,-15-1 0,3 0 0,-4 0 0,5 0 0,0 0 0,-4 0 0,4 0 0,-11 0 0,25 0 0,-36 1 0,-11-2 0,-34-8 0,0 7 0,-22-6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38.821"/>
    </inkml:context>
    <inkml:brush xml:id="br0">
      <inkml:brushProperty name="width" value="0.05" units="cm"/>
      <inkml:brushProperty name="height" value="0.05" units="cm"/>
    </inkml:brush>
  </inkml:definitions>
  <inkml:trace contextRef="#ctx0" brushRef="#br0">109 216 24575,'18'0'0,"5"0"0,1 8 0,4-6 0,1 7 0,-5-17 0,6-7 0,-18-9 0,4 0 0,-8 9 0,-6-6 0,6 10 0,-8-16 0,0 3 0,0 0 0,0 1 0,-8 13 0,-2 2 0,-13 8 0,-1 0 0,-5 0 0,5 0 0,-3 0 0,3 8 0,-6 8 0,5 9 0,9 0 0,-5-2 0,18-5 0,-18 0 0,19 0 0,-14 0 0,14 7 0,-14-5 0,14 6 0,-6-4 0,8 2 0,0 0 0,0 3 0,0-3 0,0 0 0,8-9 0,-6 1 0,14-7 0,-6 9 0,8 0 0,-1-8 0,-7 6 0,11-14 0,-10 5 0,16 1 0,-3-6 0,-8 14 0,10-14 0,-10 6 0,8-8 0,6 0 0,-10 0 0,6 0 0,-9 0 0,1 0 0,5 0 0,1 0 0,-1 0 0,0 0 0,-5 0 0,-8 0 0,-3 0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58.529"/>
    </inkml:context>
    <inkml:brush xml:id="br0">
      <inkml:brushProperty name="width" value="0.05" units="cm"/>
      <inkml:brushProperty name="height" value="0.05" units="cm"/>
    </inkml:brush>
  </inkml:definitions>
  <inkml:trace contextRef="#ctx0" brushRef="#br0">0 56 24575,'0'-18'0,"0"0"0,0 1 0,0 15 0,0 11 0,0 11 0,0 11 0,0-8 0,0 12 0,0 0 0,0 6 0,0-5 0,0-2 0,0 7 0,0-9 0,0 15 0,0-17 0,0 4 0,9-5 0,-7 0 0,6 0 0,-8-1 0,0 1 0,0 0 0,9-1 0,-7-4 0,6-1 0,-8-5 0,0-16 0,0-4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59.348"/>
    </inkml:context>
    <inkml:brush xml:id="br0">
      <inkml:brushProperty name="width" value="0.05" units="cm"/>
      <inkml:brushProperty name="height" value="0.05" units="cm"/>
    </inkml:brush>
  </inkml:definitions>
  <inkml:trace contextRef="#ctx0" brushRef="#br0">10 76 24575,'-8'-10'0,"6"-6"0,2 14 0,15-14 0,14 14 0,7-7 0,5 9 0,0 0 0,0 0 0,0 0 0,18-9 0,-14 7 0,27-7 0,-28 9 0,16 0 0,-17 0 0,4 0 0,-12 0 0,-5 0 0,-8 0 0,-4 0 0,0 0 0,-1 0 0,1 0 0,0 0 0,-16 0 0,4 0 0,-14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00.790"/>
    </inkml:context>
    <inkml:brush xml:id="br0">
      <inkml:brushProperty name="width" value="0.05" units="cm"/>
      <inkml:brushProperty name="height" value="0.05" units="cm"/>
    </inkml:brush>
  </inkml:definitions>
  <inkml:trace contextRef="#ctx0" brushRef="#br0">53 142 24575,'-2'8'0,"9"-6"0,17 15 0,0-15 0,-2 6 0,-4-8 0,13 0 0,-10 0 0,1-8 0,-14-2 0,0 0 0,-6-5 0,6 5 0,-8-8 0,0 0 0,0 0 0,-8 8 0,6-6 0,-14 14 0,14-14 0,-14 14 0,6-14 0,-8 14 0,1-6 0,-1 8 0,0 0 0,0 0 0,8 8 0,-6-6 0,14 19 0,-20-4 0,19 12 0,-19-12 0,20 8 0,-6-14 0,8 12 0,0-5 0,-8-1 0,6 1 0,-6 0 0,8 0 0,0 15 0,8-11 0,7 28 0,9-28 0,-8 12 0,15-14 0,-19-10 0,16 7 0,-10-15 0,0 14 0,5-14 0,-4 6 0,3-8 0,-4 0 0,5 0 0,-4 0 0,3 0 0,-4 0 0,0 0 0,-8-8 0,5 6 0,-13-19 0,6 18 0,-8-10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01.576"/>
    </inkml:context>
    <inkml:brush xml:id="br0">
      <inkml:brushProperty name="width" value="0.05" units="cm"/>
      <inkml:brushProperty name="height" value="0.05" units="cm"/>
    </inkml:brush>
  </inkml:definitions>
  <inkml:trace contextRef="#ctx0" brushRef="#br0">1 1 24575,'0'2'0,"0"6"0,0 21 0,0 0 0,9 5 0,-7 2 0,7 11 0,-9 32 0,0-17 0,10 24 0,-8-7 0,8-19 0,0 19 0,-8-30 0,8-2 0,-10-6 0,0 0 0,9 0 0,-7-6 0,7-1 0,-9 8 0,0-15 0,0 8 0,8-25 0,-6 6 0,6-6 0,-8 8 0,0-17 0,0 5 0,0-14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02.013"/>
    </inkml:context>
    <inkml:brush xml:id="br0">
      <inkml:brushProperty name="width" value="0.05" units="cm"/>
      <inkml:brushProperty name="height" value="0.05" units="cm"/>
    </inkml:brush>
  </inkml:definitions>
  <inkml:trace contextRef="#ctx0" brushRef="#br0">0 1 24575,'39'0'0,"3"0"0,-7 0 0,12 0 0,2 0 0,6 0 0,-1 0 0,1 0 0,-12 0 0,-8 0 0,-28 0 0,-9 0 0,-8 0 0,2 0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02.746"/>
    </inkml:context>
    <inkml:brush xml:id="br0">
      <inkml:brushProperty name="width" value="0.05" units="cm"/>
      <inkml:brushProperty name="height" value="0.05" units="cm"/>
    </inkml:brush>
  </inkml:definitions>
  <inkml:trace contextRef="#ctx0" brushRef="#br0">1 47 24575,'0'-23'0,"8"8"0,15 7 0,-3 8 0,11 0 0,-7 19 0,-4-1 0,6 17 0,-7-6 0,6 43 0,-4-27 0,-4 33 0,-8-37 0,-1-5 0,-5-7 0,5-6 0,-8-1 0,0-18 0,0-2 0,-8-19 0,6-1 0,-6-5 0,8-7 0,0 0 0,0-4 0,0 5 0,0 5 0,8 1 0,-6 1 0,19 2 0,-10-8 0,4 8 0,12-4 0,-15 14 0,16-7 0,-10 15 0,0-6 0,0 8 0,-1 0 0,1 0 0,5 0 0,-12 0 0,2 0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03.963"/>
    </inkml:context>
    <inkml:brush xml:id="br0">
      <inkml:brushProperty name="width" value="0.05" units="cm"/>
      <inkml:brushProperty name="height" value="0.05" units="cm"/>
    </inkml:brush>
  </inkml:definitions>
  <inkml:trace contextRef="#ctx0" brushRef="#br0">249 90 24575,'0'-18'0,"0"0"0,-8 8 0,6-6 0,-14 14 0,6-13 0,-8 13 0,1-6 0,-1 8 0,0 0 0,-5 0 0,12 8 0,-15-7 0,23 20 0,-23-18 0,23 28 0,-18-18 0,11 32 0,0-17 0,1 13 0,9-12 0,0 12 0,0-14 0,0 9 0,8-19 0,-6 1 0,19-8 0,-2 11 0,6-10 0,17 4 0,-20-8 0,11-7 0,-15 0 0,5-8 0,1 6 0,-8-13 0,4 5 0,-18-8 0,6-5 0,1-1 0,-7-5 0,6 0 0,-8 5 0,8-14 0,-6 16 0,6-12 0,-8 16 0,0 0 0,0 0 0,0 0 0,0 1 0,-8 7 0,6 20 0,-6 2 0,8 21 0,0-9 0,0 5 0,0 0 0,0-1 0,0 1 0,0 0 0,0 0 0,8-1 0,-5 1 0,14 0 0,-15-5 0,19-1 0,-18-5 0,23 0 0,-15-8 0,11-2 0,-4-8 0,-8 8 0,-2 1 0,-8 9 0,-8-8 0,6-2 0,-6-8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10.534"/>
    </inkml:context>
    <inkml:brush xml:id="br0">
      <inkml:brushProperty name="width" value="0.05" units="cm"/>
      <inkml:brushProperty name="height" value="0.05" units="cm"/>
    </inkml:brush>
  </inkml:definitions>
  <inkml:trace contextRef="#ctx0" brushRef="#br0">254 134 24575,'0'-18'0,"-8"8"0,6-6 0,-6 6 0,8-8 0,0 0 0,0 1 0,-8 7 0,6-6 0,-14 27 0,4 15 0,2 12 0,-9 22 0,16-5 0,-22 8 0,17-9 0,2 0 0,-12 19 0,6-10 0,4-3 0,5-5 0,-16 16 0,17-30 0,-7-5 0,0-2 0,7-5 0,-6-5 0,0-2 0,6-4 0,-6 8 0,0-7 0,6 7 0,-6-8 0,8 4 0,0-29 0,0-3 0,0-13 0,0 5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11.434"/>
    </inkml:context>
    <inkml:brush xml:id="br0">
      <inkml:brushProperty name="width" value="0.05" units="cm"/>
      <inkml:brushProperty name="height" value="0.05" units="cm"/>
    </inkml:brush>
  </inkml:definitions>
  <inkml:trace contextRef="#ctx0" brushRef="#br0">0 453 24575,'8'-24'0,"-6"1"0,6 5 0,0 8 0,-6-6 0,6 6 0,-8-7 0,0-1 0,0 0 0,0 0 0,0 0 0,0-13 0,8 5 0,-6-10 0,7 7 0,-9 0 0,0 5 0,0 1 0,0 0 0,0 4 0,8 4 0,1 7 0,1 16 0,11-6 0,-18 14 0,23-5 0,-23 6 0,22 2 0,-21 4 0,22 2 0,-23 4 0,19 14 0,-6-10 0,-4 8 0,21-4 0,-20-7 0,27 24 0,-28-16 0,20 24 0,-15-23 0,0 3 0,5-12 0,-12 11 0,1-9 0,6 10 0,-15-14 0,15 1 0,-15-5 0,15-1 0,-15-6 0,14 6 0,-14-4 0,14 4 0,-14-1 0,14-11 0,-14 15 0,14-10 0,-14 8 0,6-28 0,-8 7 0,0-21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5.302"/>
    </inkml:context>
    <inkml:brush xml:id="br0">
      <inkml:brushProperty name="width" value="0.1" units="cm"/>
      <inkml:brushProperty name="height" value="0.1" units="cm"/>
    </inkml:brush>
  </inkml:definitions>
  <inkml:trace contextRef="#ctx0" brushRef="#br0">37 26 24575,'-18'-10'0,"8"-6"0,2 22 0,16 4 0,2 10 0,13 7 0,1-9 0,5 2 0,0-1 0,0 0 0,-5-8 0,0 10 0,-6-17 0,0 17 0,0-19 0,5 14 0,-3-14 0,-14 23 0,-13-21 0,-4 20 0,-20-22 0,17 24 0,-31 3 0,13 11 0,-4-4 0,10-18 0,16 3 0,-6-17 0,14 8 0,-6-12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12.218"/>
    </inkml:context>
    <inkml:brush xml:id="br0">
      <inkml:brushProperty name="width" value="0.05" units="cm"/>
      <inkml:brushProperty name="height" value="0.05" units="cm"/>
    </inkml:brush>
  </inkml:definitions>
  <inkml:trace contextRef="#ctx0" brushRef="#br0">100 54 24575,'-8'-10'0,"-2"2"0,0 1 0,-6 5 0,7-6 0,-9 8 0,0 0 0,8-8 0,10 6 0,10-6 0,12 8 0,8 0 0,11 0 0,8 0 0,-1 0 0,-6 0 0,-13 0 0,-6 0 0,-13 0 0,-3 0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13.377"/>
    </inkml:context>
    <inkml:brush xml:id="br0">
      <inkml:brushProperty name="width" value="0.05" units="cm"/>
      <inkml:brushProperty name="height" value="0.05" units="cm"/>
    </inkml:brush>
  </inkml:definitions>
  <inkml:trace contextRef="#ctx0" brushRef="#br0">1 110 24575,'18'0'0,"-1"-8"0,6 6 0,-4-6 0,4 8 0,-14-8 0,7 6 0,-14-13 0,14 13 0,-6-6 0,13 8 0,-5 0 0,10 0 0,-4 0 0,0 0 0,3-9 0,-8 7 0,4-7 0,-21 1 0,-4 6 0,-21-14 0,-7 14 0,-13-7 0,10 9 0,-3 0 0,18 0 0,0 0 0,0 0 0,-5 9 0,4 1 0,-4 13 0,13-4 0,1 4 0,1-6 0,6 9 0,-5-1 0,-1 2 0,6-5 0,-6-4 0,8 15 0,8-3 0,10 10 0,2-21 0,6 2 0,-8-19 0,4 6 0,2 0 0,30-6 0,-18 7 0,18-9 0,-25 0 0,7 0 0,-5 0 0,1 0 0,-18-13 0,-6 10 0,-8-10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14.369"/>
    </inkml:context>
    <inkml:brush xml:id="br0">
      <inkml:brushProperty name="width" value="0.05" units="cm"/>
      <inkml:brushProperty name="height" value="0.05" units="cm"/>
    </inkml:brush>
  </inkml:definitions>
  <inkml:trace contextRef="#ctx0" brushRef="#br0">10 188 24575,'18'0'0,"0"8"0,-1-6 0,1 6 0,0-8 0,0 0 0,-1 0 0,1 0 0,0 0 0,0 0 0,0 0 0,-1 0 0,-7-13 0,6 2 0,-14-12 0,14 5 0,-14-5 0,6-1 0,-16-5 0,6 5 0,-14 10 0,14-2 0,-14 14 0,6-6 0,-8 8 0,-5 0 0,-1 0 0,-5 0 0,13 13 0,-9-10 0,22 22 0,-18-22 0,19 23 0,-14 1 0,6-1 0,0 8 0,2-16 0,8-1 0,-8-7 0,6 11 0,-6-5 0,8 13 0,0 5 0,16 1 0,-12 1 0,30-15 0,-16 6 0,12-24 0,-2 19 0,-4-20 0,5 15 0,25-6 0,-19-1 0,19-1 0,-30-9 0,7 8 0,-7-6 0,3 6 0,-12-16 0,-7 6 0,-8-6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15.243"/>
    </inkml:context>
    <inkml:brush xml:id="br0">
      <inkml:brushProperty name="width" value="0.05" units="cm"/>
      <inkml:brushProperty name="height" value="0.05" units="cm"/>
    </inkml:brush>
  </inkml:definitions>
  <inkml:trace contextRef="#ctx0" brushRef="#br0">18 36 24575,'-8'-10'0,"6"-6"0,-6 6 0,8 19 0,0 0 0,0 25 0,0-5 0,0 5 0,0 8 0,10 6 0,-8 1 0,14 13 0,2 2 0,3 2 0,-8-1 0,2-2 0,9-9 0,-21 1 0,6-7 0,0 25 0,-6-36 0,14 16 0,-15-35 0,6 0 0,-8-21 0,0 8 0,0-18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15.898"/>
    </inkml:context>
    <inkml:brush xml:id="br0">
      <inkml:brushProperty name="width" value="0.05" units="cm"/>
      <inkml:brushProperty name="height" value="0.05" units="cm"/>
    </inkml:brush>
  </inkml:definitions>
  <inkml:trace contextRef="#ctx0" brushRef="#br0">19 37 24575,'-18'-18'0,"21"8"0,5 2 0,20 8 0,7 0 0,0 0 0,12 0 0,2 0 0,5 0 0,1 0 0,-7 0 0,-6 0 0,-8 0 0,-18 0 0,-3 0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16.571"/>
    </inkml:context>
    <inkml:brush xml:id="br0">
      <inkml:brushProperty name="width" value="0.05" units="cm"/>
      <inkml:brushProperty name="height" value="0.05" units="cm"/>
    </inkml:brush>
  </inkml:definitions>
  <inkml:trace contextRef="#ctx0" brushRef="#br0">1 73 24575,'10'-18'0,"5"0"0,-13 0 0,6 8 0,-8 2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17.613"/>
    </inkml:context>
    <inkml:brush xml:id="br0">
      <inkml:brushProperty name="width" value="0.05" units="cm"/>
      <inkml:brushProperty name="height" value="0.05" units="cm"/>
    </inkml:brush>
  </inkml:definitions>
  <inkml:trace contextRef="#ctx0" brushRef="#br0">0 82 24575,'0'-18'0,"0"0"0,8 8 0,-6-5 0,6 5 0,0 0 0,2 10 0,0 10 0,-2 7 0,-8 1 0,8 17 0,-6-8 0,7 15 0,-9-13 0,0-1 0,8-4 0,-6-1 0,5-5 0,-7 7 0,0 0 0,0 7 0,0-9 0,0 0 0,0-21 0,0 4 0,0-14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19.001"/>
    </inkml:context>
    <inkml:brush xml:id="br0">
      <inkml:brushProperty name="width" value="0.05" units="cm"/>
      <inkml:brushProperty name="height" value="0.05" units="cm"/>
    </inkml:brush>
  </inkml:definitions>
  <inkml:trace contextRef="#ctx0" brushRef="#br0">233 72 24575,'0'-18'0,"0"0"0,-8 8 0,6-6 0,-14 14 0,6-6 0,-13 8 0,4 0 0,-4 0 0,6 8 0,-1 2 0,-1 12 0,1 10 0,-2-1 0,10 1 0,1-10 0,0 6 0,7-2 0,-7 8 0,9-6 0,0 1 0,0 0 0,8 0 0,-6-6 0,15 0 0,-8-5 0,9 0 0,0-1 0,0-7 0,-1-2 0,1-8 0,0 0 0,5 0 0,3 0 0,-1 0 0,1 0 0,-9 0 0,-7 0 0,-2 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20.784"/>
    </inkml:context>
    <inkml:brush xml:id="br0">
      <inkml:brushProperty name="width" value="0.05" units="cm"/>
      <inkml:brushProperty name="height" value="0.05" units="cm"/>
    </inkml:brush>
  </inkml:definitions>
  <inkml:trace contextRef="#ctx0" brushRef="#br0">242 72 24575,'9'-7'0,"-1"-3"0,-16 0 0,6-6 0,-14 14 0,7-6 0,-9 0 0,-5 6 0,-1-6 0,-5 8 0,5 16 0,-4-12 0,17 24 0,-9-25 0,18 23 0,-14-15 0,14 12 0,-6-6 0,0 1 0,6 0 0,-6 0 0,8-1 0,0 6 0,0-4 0,0 4 0,0-6 0,8 1 0,-6 0 0,18 0 0,-3 6 0,12-4 0,1-4 0,-6-8 0,-2-8 0,-4 0 0,0 0 0,-1 0 0,6-7 0,-4-11 0,-4-2 0,1-6 0,-7-24 0,1 24 0,-2-31 0,-8 37 0,0-6 0,0-8 0,0 8 0,0-9 0,0 36 0,0 26 0,0 5 0,9 39 0,-7-40 0,6 23 0,0-30 0,-6-2 0,6-4 0,0-8 0,-6 6 0,14-14 0,-14 6 0,5-8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21.714"/>
    </inkml:context>
    <inkml:brush xml:id="br0">
      <inkml:brushProperty name="width" value="0.05" units="cm"/>
      <inkml:brushProperty name="height" value="0.05" units="cm"/>
    </inkml:brush>
  </inkml:definitions>
  <inkml:trace contextRef="#ctx0" brushRef="#br0">246 72 24575,'10'-18'0,"-2"0"0,-16 8 0,6-6 0,-14 14 0,6-6 0,-8 8 0,1 0 0,-6 0 0,-1 9 0,0 1 0,-5 22 0,5-11 0,7 11 0,-8-13 0,21-1 0,-16 0 0,18 0 0,15 36 0,8 5 0,-3-25 0,9 21 0,2-7 0,-5-40 0,5-6 0,16 7 0,-26-1 0,23-6 0,-31 6 0,11-8 0,-4 0 0,-8-8 0,-2-7 0,-8 4 0,0-2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6.375"/>
    </inkml:context>
    <inkml:brush xml:id="br0">
      <inkml:brushProperty name="width" value="0.1" units="cm"/>
      <inkml:brushProperty name="height" value="0.1" units="cm"/>
    </inkml:brush>
  </inkml:definitions>
  <inkml:trace contextRef="#ctx0" brushRef="#br0">1 1 24575,'0'11'0,"0"4"0,0 36 0,0 43 0,0-13-355,0-22 1,0 1 354,0 19 0,0-7 175,0-10-175,0-13 0,0 1 0,0-13 0,0-13 0,0-11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21.979"/>
    </inkml:context>
    <inkml:brush xml:id="br0">
      <inkml:brushProperty name="width" value="0.05" units="cm"/>
      <inkml:brushProperty name="height" value="0.05" units="cm"/>
    </inkml:brush>
  </inkml:definitions>
  <inkml:trace contextRef="#ctx0" brushRef="#br0">1 60 24575,'8'-23'0,"-6"-3"0,5 24 0,-7-6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22.693"/>
    </inkml:context>
    <inkml:brush xml:id="br0">
      <inkml:brushProperty name="width" value="0.05" units="cm"/>
      <inkml:brushProperty name="height" value="0.05" units="cm"/>
    </inkml:brush>
  </inkml:definitions>
  <inkml:trace contextRef="#ctx0" brushRef="#br0">0 0 24575,'0'31'0,"0"2"0,0 4 0,0-10 0,0 13 0,0-16 0,0 4 0,0-4 0,0-1 0,0-5 0,0-8 0,0-3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24.651"/>
    </inkml:context>
    <inkml:brush xml:id="br0">
      <inkml:brushProperty name="width" value="0.05" units="cm"/>
      <inkml:brushProperty name="height" value="0.05" units="cm"/>
    </inkml:brush>
  </inkml:definitions>
  <inkml:trace contextRef="#ctx0" brushRef="#br0">259 667 24575,'9'-18'0,"-1"0"0,-16 8 0,6-6 0,-14 15 0,7-7 0,-1 0 0,-11 6 0,5-6 0,-26 8 0,15 8 0,-9 6 0,26 5 0,-13 10 0,20-5 0,-19 18 0,20-10 0,-15 9 0,14-17 0,-5-1 0,8-5 0,8-1 0,-6 1 0,14 0 0,-1 5 0,4-11 0,5 1 0,-6-5 0,-1-6 0,1 6 0,0-8 0,0 0 0,12 0 0,-9-8 0,11-12 0,-22-1 0,7-7 0,-15 6 0,14-2 0,-14-5 0,16-6 0,-16 0 0,17-38 0,-17 30 0,15-22 0,-14 36 0,5-13 0,-8 10 0,0-15 0,0 5 0,10-31 0,-8 18 0,8-31 0,-10 51 0,0-13 0,-8 37 0,6-15 0,-6 15 0,0-4 0,6-1 0,-6 27 0,8-3 0,-8 8 0,6 9 0,-6-14 0,8 17 0,0-4 0,0 4 0,0-4 0,0-1 0,0-5 0,-8 12 0,6-1 0,-6 19 0,8-13 0,0 4 0,0-10 0,8 13 0,-6 2 0,6 1 0,0-16 0,-6-4 0,6-9 0,0 8 0,-6-1 0,6-6 0,-8 1 0,7-8 0,-5 6 0,22-6 0,-20 7 0,28 22 0,-20-24 0,6 21 0,-2-26 0,-1 0 0,-4 6 0,10-14 0,-7 14 0,10-14 0,5 15 0,-5-8 0,-1 1 0,-6-2 0,1 0 0,0-6 0,0 6 0,-9-8 0,-1 0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41.418"/>
    </inkml:context>
    <inkml:brush xml:id="br0">
      <inkml:brushProperty name="width" value="0.05" units="cm"/>
      <inkml:brushProperty name="height" value="0.05" units="cm"/>
    </inkml:brush>
  </inkml:definitions>
  <inkml:trace contextRef="#ctx0" brushRef="#br0">1 74 24575,'8'-10'0,"-6"-6"0,5 6 0,1 0 0,-6-6 0,6 6 0,-8 8 0,0 14 0,0 9 0,0 12 0,9-10 0,-7 12 0,6 6 0,-8 14 0,0 2 0,0 4 0,0-13 0,0 6 0,-9-12 0,7 5 0,-7 7 0,9-10 0,0 10 0,0-19 0,0-1 0,0-10 0,0-1 0,0-21 0,0-9 0,0-4 0,0-2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42.946"/>
    </inkml:context>
    <inkml:brush xml:id="br0">
      <inkml:brushProperty name="width" value="0.05" units="cm"/>
      <inkml:brushProperty name="height" value="0.05" units="cm"/>
    </inkml:brush>
  </inkml:definitions>
  <inkml:trace contextRef="#ctx0" brushRef="#br0">60 206 24575,'0'-24'0,"0"-4"0,0 9 0,8-4 0,7 5 0,22-1 0,-10 0 0,9 8 0,-18-5 0,0 14 0,-1-6 0,1 8 0,16-8 0,-13 6 0,21-6 0,-22 8 0,5 0 0,-7 0 0,0 0 0,-8 8 0,5-6 0,-5 14 0,13-6 0,-4 0 0,3 6 0,1-5 0,-4 7 0,4 5 0,-4 1 0,-9 0 0,7 11 0,-7-14 0,-1 9 0,-1-12 0,0 0 0,-6 0 0,6-1 0,-8 1 0,0 0 0,0 8 0,0-2 0,0 8 0,0-8 0,0-2 0,0-4 0,-8 5 0,5-4 0,-18-4 0,18 0 0,-18-5 0,11 0 0,0 6 0,-6-14 0,14 14 0,-14-14 0,6 13 0,-7-13 0,-1 14 0,0-14 0,8 14 0,-6-14 0,6 6 0,0 0 0,-6-6 0,6 5 0,-8-7 0,8 8 0,-5-6 0,5 6 0,-8-8 0,0 0 0,0 0 0,0 0 0,-5 0 0,-1 0 0,-5 0 0,1 0 0,12-8 0,-10 6 0,15-6 0,-12 8 0,5 0 0,-8 0 0,2 0 0,4-8 0,0 6 0,10-6 0,0 1 0,2 5 0,8-6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43.547"/>
    </inkml:context>
    <inkml:brush xml:id="br0">
      <inkml:brushProperty name="width" value="0.05" units="cm"/>
      <inkml:brushProperty name="height" value="0.05" units="cm"/>
    </inkml:brush>
  </inkml:definitions>
  <inkml:trace contextRef="#ctx0" brushRef="#br0">0 37 24575,'8'-18'0,"-6"8"0,6 2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44.571"/>
    </inkml:context>
    <inkml:brush xml:id="br0">
      <inkml:brushProperty name="width" value="0.05" units="cm"/>
      <inkml:brushProperty name="height" value="0.05" units="cm"/>
    </inkml:brush>
  </inkml:definitions>
  <inkml:trace contextRef="#ctx0" brushRef="#br0">0 11 24575,'8'-10'0,"-6"10"0,6 10 0,-8 12 0,0-3 0,0 4 0,0 0 0,0 0 0,0 6 0,0 0 0,0 5 0,0-4 0,0 4 0,0-5 0,0 0 0,0 18 0,0-19 0,0 13 0,0-23 0,0-21 0,0 7 0,0-16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45.746"/>
    </inkml:context>
    <inkml:brush xml:id="br0">
      <inkml:brushProperty name="width" value="0.05" units="cm"/>
      <inkml:brushProperty name="height" value="0.05" units="cm"/>
    </inkml:brush>
  </inkml:definitions>
  <inkml:trace contextRef="#ctx0" brushRef="#br0">314 137 24575,'0'-22'0,"0"3"0,0-4 0,0 5 0,-13 0 0,2 7 0,-12-5 0,5 14 0,0-6 0,-4 8 0,-2 8 0,-5 3 0,-7 19 0,11-9 0,-5 17 0,7-18 0,12 10 0,-10-10 0,19 8 0,-6-9 0,8 3 0,0-4 0,0 8 0,13-6 0,-2-2 0,12-2 0,0-14 0,0 14 0,12-13 0,0 5 0,6-8 0,0 9 0,-5-7 0,-2 8 0,-10-10 0,4-14 0,-8-8 0,-4-4 0,-6-2 0,-2 5 0,-6 4 0,7-9 0,-9-9 0,0 5 0,0-4 0,0 8 0,0 9 0,0-4 0,0 0 0,0 30 0,0-7 0,0 28 0,0-10 0,0 0 0,0 17 0,0-8 0,8 27 0,-6-22 0,7 5 0,-1-15 0,1-4 0,1-8 0,-2-2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47.159"/>
    </inkml:context>
    <inkml:brush xml:id="br0">
      <inkml:brushProperty name="width" value="0.05" units="cm"/>
      <inkml:brushProperty name="height" value="0.05" units="cm"/>
    </inkml:brush>
  </inkml:definitions>
  <inkml:trace contextRef="#ctx0" brushRef="#br0">1 19 24575,'7'-10'0,"8"2"0,10 22 0,6 8 0,-14 5 0,11 8 0,-24-11 0,18 5 0,-20 0 0,15 13 0,-15-10 0,15 9 0,-15 11 0,6-17 0,-8 25 0,0-34 0,0-11 0,0-22 0,-8-12 0,6-9 0,-6 4 0,8-5 0,0-7 0,0 10 0,8-5 0,-6 13 0,14 0 0,-14 0 0,14 0 0,-14 1 0,19-10 0,-6 15 0,14-17 0,0 17 0,0-3 0,-6 7 0,0 8 0,-13 12 0,11-9 0,-10 23 0,18-9 0,-9 15 0,-5-7 0,1 1 0,-14 0 0,14-7 0,-14 7 0,6-8 0,-8-1 0,0 6 0,0-4 0,0 4 0,0-21 0,0-9 0,0-12 0,0-4 0,0 5 0,0 0 0,7 0 0,-5 0 0,14 0 0,-5-4 0,7-2 0,1-5 0,0 5 0,-1 9 0,-8-1 0,11 14 0,-10-6 0,11 8 0,-4 0 0,0 0 0,0 8 0,-1 2 0,7 13 0,1 2 0,0 5 0,-9-5 0,0-2 0,-14-6 0,6 1 0,-8 5 0,0-4 0,0 3 0,0 1 0,0 1 0,0 0 0,0-2 0,-8-12 0,6-2 0,-6-8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47.435"/>
    </inkml:context>
    <inkml:brush xml:id="br0">
      <inkml:brushProperty name="width" value="0.05" units="cm"/>
      <inkml:brushProperty name="height" value="0.05" units="cm"/>
    </inkml:brush>
  </inkml:definitions>
  <inkml:trace contextRef="#ctx0" brushRef="#br0">1 48 24575,'0'-24'0,"0"9"0,0 7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7.186"/>
    </inkml:context>
    <inkml:brush xml:id="br0">
      <inkml:brushProperty name="width" value="0.1" units="cm"/>
      <inkml:brushProperty name="height" value="0.1" units="cm"/>
    </inkml:brush>
  </inkml:definitions>
  <inkml:trace contextRef="#ctx0" brushRef="#br0">1 10 24575,'13'-7'0,"9"5"0,14 22 0,11 1 0,27 11 0,-19-8 0,18-2 0,3 10 0,-36-27 0,29 18 0,-58 6 0,-12-8 0,-12 30 0,-12-20 0,6-1 0,8-7 0,-10-5 0,10-8 0,-4-15 0,7-6 0,8-17 0,14 2 0,6-16 0,13 2 0,16-19 0,-14 19 0,22-9 0,-24 22 0,17 0 0,-24 16 0,-3 11 0,-7 2 0,-14 24 0,20 6 0,-10 6 0,4 17 0,-7-12 0,-9 12 0,0 1 0,0-7 0,0-1 0,0-7 0,-10 1 0,8-6 0,-7-7 0,9-6 0,0-13 0,0-2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48.168"/>
    </inkml:context>
    <inkml:brush xml:id="br0">
      <inkml:brushProperty name="width" value="0.05" units="cm"/>
      <inkml:brushProperty name="height" value="0.05" units="cm"/>
    </inkml:brush>
  </inkml:definitions>
  <inkml:trace contextRef="#ctx0" brushRef="#br0">0 1 24575,'11'23'0,"5"0"0,-14 0 0,15 1 0,-15 4 0,6 1 0,-8 0 0,9 25 0,-7-19 0,6 14 0,-8-26 0,0-5 0,0 0 0,0 4 0,8-11 0,-6 2 0,6-13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49.179"/>
    </inkml:context>
    <inkml:brush xml:id="br0">
      <inkml:brushProperty name="width" value="0.05" units="cm"/>
      <inkml:brushProperty name="height" value="0.05" units="cm"/>
    </inkml:brush>
  </inkml:definitions>
  <inkml:trace contextRef="#ctx0" brushRef="#br0">0 67 24575,'18'0'0,"0"0"0,0 8 0,0 7 0,-8 4 0,6 3 0,-14-4 0,6 5 0,0-4 0,-6 3 0,14 1 0,-13 1 0,13 4 0,-13 7 0,5-5 0,1 4 0,-7-5 0,-2-21 0,-2-10 0,-14-17 0,14-15 0,-6 9 0,8-9 0,0 5 0,9 0 0,-7 0 0,19 5 0,-18 1 0,23 4 0,-23 1 0,23-1 0,-15 1 0,11-1 0,-4 9 0,0-11 0,0 18 0,1-18 0,-2 19 0,-7-13 0,11 13 0,-10-6 0,12 8 0,-6 0 0,-7 8 0,6-7 0,-14 26 0,14-15 0,-14 16 0,14-10 0,-14 0 0,5-1 0,1 1 0,-6 18 0,6-9 0,-8 9 0,0-8 0,-8-9 0,6 3 0,-6-4 0,8 0 0,0 10 0,-8-16 0,6 14 0,-6-24 0,8 6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4:50.591"/>
    </inkml:context>
    <inkml:brush xml:id="br0">
      <inkml:brushProperty name="width" value="0.05" units="cm"/>
      <inkml:brushProperty name="height" value="0.05" units="cm"/>
    </inkml:brush>
  </inkml:definitions>
  <inkml:trace contextRef="#ctx0" brushRef="#br0">103 190 24575,'18'8'0,"0"-6"0,-9 14 0,12-14 0,-5 6 0,8-8 0,-1 0 0,-14-13 0,7 10 0,-14-18 0,6 11 0,0 0 0,-6-6 0,6 6 0,-8-8 0,0 0 0,0 1 0,0-1 0,-8 0 0,-2 8 0,0-6 0,-11 14 0,10-6 0,-4 0 0,-1 6 0,6-6 0,-7 8 0,-1 8 0,-5-6 0,12 14 0,-15-14 0,23 14 0,-18-15 0,19 20 0,-14-18 0,14 23 0,-14-23 0,14 23 0,-14-10 0,14 7 0,-7 13 0,9-10 0,0 10 0,0-12 0,0-1 0,0-6 0,0 1 0,0 5 0,8-4 0,-6 3 0,6-4 0,0-8 0,-6 6 0,14-14 0,-7 6 0,1 0 0,6-6 0,-1 5 0,4-7 0,3 8 0,-4-6 0,0 6 0,0-8 0,-1 0 0,1 0 0,5 9 0,-4-7 0,3 6 0,-4-8 0,0 0 0,-8 0 0,-2 0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33.499"/>
    </inkml:context>
    <inkml:brush xml:id="br0">
      <inkml:brushProperty name="width" value="0.05" units="cm"/>
      <inkml:brushProperty name="height" value="0.05" units="cm"/>
    </inkml:brush>
  </inkml:definitions>
  <inkml:trace contextRef="#ctx0" brushRef="#br0">0 1 24575,'0'18'0,"0"-1"0,0 1 0,0 0 0,0 0 0,0-1 0,0 1 0,0 0 0,0 0 0,8-9 0,-6 7 0,6-6 0,0 0 0,-6 6 0,6-6 0,-8 7 0,7-7 0,-5 6 0,6-6 0,0 8 0,-6-1 0,6 1 0,0 0 0,-6 0 0,14-9 0,-14 7 0,6-6 0,-1 0 0,-5 6 0,6-14 0,-8 6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5:42.927"/>
    </inkml:context>
    <inkml:brush xml:id="br0">
      <inkml:brushProperty name="width" value="0.05" units="cm"/>
      <inkml:brushProperty name="height" value="0.05" units="cm"/>
      <inkml:brushProperty name="color" value="#008C3A"/>
    </inkml:brush>
  </inkml:definitions>
  <inkml:trace contextRef="#ctx0" brushRef="#br0">1 28 24575,'31'0'0,"7"0"0,-5 0 0,4 0 0,1 0 0,8 0 0,2 0 0,12 0 0,-6 0 0,8 0 0,16 0 0,-19 0 0,-8 0 0,1 0 0,17 0 0,-11 0 0,2 0 0,25 0 0,14 0 0,-27 0 0,-3 0 0,-7 0 0,0 0 0,20 0 0,-16 0 0,9 0 0,-15 0 0,-13 0 0,6 0 0,-8 0 0,1 0 0,20 0 0,-16 0 0,16 0 0,-20 0 0,-1 0 0,-5 0 0,4 0 0,-5 5 0,14 5 0,-6 3 0,28 11 0,-30-11 0,14 2 0,-33-6 0,4-8 0,18 8 0,-5-8 0,13 4 0,-19-5 0,-5 0 0,5 5 0,3-4 0,5 4 0,1-5 0,-1 5 0,1-3 0,6 8 0,-4-8 0,5 8 0,-1-3 0,-4-1 0,4 5 0,-6-10 0,-1 4 0,8-5 0,-6 5 0,13-4 0,-5 4 0,-1 0 0,14-3 0,-12 3 0,40-5 0,-19 0-514,21 0 514,-10 0 0,-21 0 0,17 0 0,-11 0 0,-24 0 0,2 0 0,0 0 0,0 0 0,-1 0 0,0 0 0,48 0 0,-8 0 0,9 0 0,-44 0 0,-1 0 0,0 0 0,4 0 0,28-1 0,3 2 0,-22 2 0,0 0-1459,25-2 0,1 0 1459,-19 6 0,-2 0 0,1-5 0,1-2-954,4 4 1,0 0 953,-6-4 0,0 0 0,13 0 0,0 0 0,-15 0 0,0 0-510,20 0 1,-2 0 509,-28 0 0,-3 0-211,5 0 0,-2 0 211,37 0 0,-7 0 0,10 0 0,-19-5 0,2-2 0,-30 3 0,0-1 0,22-4 0,-5 0 0,-8 2 2345,-15 1-2345,4 6 0,1 0 0,2 0 0,7 0 0,14 0 0,-7 0 0,-16 0 0,0 0 515,41 0 1,1 0-516,-32 0 0,-3 0 0,2 0 0,-1 0 0,1 0 0,-1 0 0,-5 0 0,1 0 0,30 0 0,1 0 0,-24 4 0,-1-1 0,11-2 0,2 0 0,1 2 0,-4 0 0,22-3 0,-19 0 0,2 0 0,-22 0 0,2 0 0,15 0 0,9 0 0,-6 0 0,-1 0 0,0 0 4,1 0 1,6 0-1,-8 0-4,-10 0 0,-5 0 0,3 1 0,-1-2 75,-4-4 0,-1-2-75,37-2 0,-26-4 0,-1 0 0,17-2 0,-19 8 0,-2 0 0,11 2 0,5-1 0,4 4 0,0-4 0,-17 6 0,-1 0 0,19 0 0,-14 0 0,-2 0 0,-5 0 0,34 0 0,-13-7 0,-13 6 0,2-9 0,-2 1 0,-8 6 0,0-6 0,0 0 0,-5 2 0,22-1 0,-15-3 0,33 3 0,-19-5 0,-10 5 0,2 1 0,20 0 0,-25 3 0,-1 1 0,28 3 17,-37 0 1,1 0-18,0 0 0,1 0 0,4 0 0,1 0 0,16 0 0,3 0 0,-5 0 0,1 0 85,5 0 0,0 0-85,-8 0 0,-3 0 0,-9-1 0,-1 2-170,-4 2 1,-1 0 169,4-2 0,1 0 0,-5 2 0,1 0 0,9-3 0,2 0-595,-1 0 0,2 0 595,4 0 0,0 0 0,0 0 0,1 0 0,5 0 0,-1 0 0,-3 0 0,0 0 0,4 0 0,0 0 0,-11 0 0,0 0 0,-1-3 0,-1-1 0,-4 3 0,-1 0 0,2-2 0,-3 0 888,29 3-888,-25 0 0,-5 0 1482,-18 0-1482,44 0 771,-55 0-771,24 0 1424,1 0-1424,1 0 0,5 0 0,2 0 0,3 2 0,4 2 0,-17 0 0,0 0-455,29 1 0,1-1 455,-25-1 0,-3 0 0,7-3 0,-1 0 0,-3 3 0,-2 0-175,37-1 175,3 4 0,-12-6-1069,7 6 1069,-30-6 0,-3 1 0,9 10 0,-4-7 0,-3 0 0,-11 2 0,38 1 851,-23-7-851,28 0 0,-15 0 0,-21 0 0,-1 0 0,6 0 173,13 0-173,-28 0 1130,15 0-1130,-11 0 0,10 0 0,-19 0 0,3 0 0,-3 0 0,5 0 0,8 0 0,-6 0 0,13 0 0,-5-6 0,-1 5 0,-1-10 0,-8 5 0,1-1 0,0-3 0,7 9 0,-12-4 0,10 5 0,-18 0 0,0 0 0,-4 0 0,-3 0 0,14 0 0,-12-5 0,11 4 0,-24-3 0,4 4 0,-10-4 0,-1 3 0,1-3 0,0 4 0,-5 0 0,0 0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6:34.237"/>
    </inkml:context>
    <inkml:brush xml:id="br0">
      <inkml:brushProperty name="width" value="0.05" units="cm"/>
      <inkml:brushProperty name="height" value="0.05" units="cm"/>
    </inkml:brush>
  </inkml:definitions>
  <inkml:trace contextRef="#ctx0" brushRef="#br0">612 125 24575,'10'-8'0,"-10"6"0,-2-14 0,-14 7 0,6-9 0,-8 8 0,9-6 0,-7 14 0,6-14 0,-8 14 0,0-6 0,0 0 0,0 6 0,0-6 0,0 8 0,1 0 0,-1 0 0,0 0 0,-5 0 0,-1 0 0,0 0 0,9 8 0,-1-6 0,6 6 0,-7 0 0,-1-6 0,0 13 0,0-5 0,0 8 0,0 0 0,8 4 0,-6-3 0,14 4 0,-14-5 0,14 0 0,-14-9 0,14 7 0,-5-6 0,-1 8 0,6 0 0,-14-9 0,14 7 0,-6-6 0,0 8 0,6 0 0,-6-1 0,8 1 0,-8-8 0,6 6 0,-6-6 0,8 7 0,0 1 0,0 0 0,-8-8 0,6 6 0,-6-7 0,8 9 0,0 0 0,0 0 0,0-1 0,0 1 0,8-8 0,-6 6 0,6-6 0,0 7 0,-6 1 0,14 0 0,-7 0 0,1-1 0,6-7 0,-14 6 0,14-14 0,-14 14 0,14-6 0,-7 8 0,1-1 0,6-7 0,-14 6 0,14-14 0,-14 14 0,14-14 0,-7 13 0,9-13 0,0 6 0,-8 0 0,6-6 0,-7 6 0,9-8 0,-8 8 0,6-6 0,-6 6 0,7-8 0,1 8 0,0-6 0,0 6 0,-1-8 0,1 0 0,0 0 0,0 0 0,-1 0 0,1 0 0,0 0 0,5 0 0,0 0 0,9 0 0,-2 0 0,1-9 0,-7 7 0,-1-7 0,-5 9 0,-1 0 0,-7-8 0,6 6 0,-6-6 0,8 8 0,-8-7 0,5 5 0,-13-6 0,6 8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6:37.072"/>
    </inkml:context>
    <inkml:brush xml:id="br0">
      <inkml:brushProperty name="width" value="0.05" units="cm"/>
      <inkml:brushProperty name="height" value="0.05" units="cm"/>
    </inkml:brush>
  </inkml:definitions>
  <inkml:trace contextRef="#ctx0" brushRef="#br0">73 120 24575,'0'-17'0,"-7"-1"0,5 0 0,-6 0 0,8-5 0,0 4 0,0 12 0,-9 14 0,7 12 0,-7 4 0,9-1 0,0 10 0,0-6 0,0 4 0,0-12 0,0 5 0,0-4 0,0 3 0,0-4 0,-8 8 0,6-7 0,-5 7 0,7-3 0,0 1 0,0 4 0,0 1 0,0 0 0,0 5 0,0-9 0,0 3 0,0-2 0,0 11 0,0-7 0,0 6 0,0-19 0,0 1 0,0 0 0,0 0 0,0-1 0,0 1 0,0 5 0,0-4 0,0 3 0,0-4 0,-8 0 0,6 0 0,-6-1 0,8 1 0,0-8 0,0-2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6:37.823"/>
    </inkml:context>
    <inkml:brush xml:id="br0">
      <inkml:brushProperty name="width" value="0.05" units="cm"/>
      <inkml:brushProperty name="height" value="0.05" units="cm"/>
    </inkml:brush>
  </inkml:definitions>
  <inkml:trace contextRef="#ctx0" brushRef="#br0">0 1 24575,'36'0'0,"-2"0"0,-6 0 0,25 0 0,-7 0 0,15 0 0,-14 9 0,-6-7 0,-6 7 0,-5-9 0,-3 0 0,-16 8 0,10-6 0,-11 6 0,0-8 0,-3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6:38.719"/>
    </inkml:context>
    <inkml:brush xml:id="br0">
      <inkml:brushProperty name="width" value="0.05" units="cm"/>
      <inkml:brushProperty name="height" value="0.05" units="cm"/>
    </inkml:brush>
  </inkml:definitions>
  <inkml:trace contextRef="#ctx0" brushRef="#br0">1 240 24575,'0'-18'0,"8"0"0,-6 0 0,5 0 0,1 0 0,-6 0 0,6 0 0,-8 0 0,0-4 0,0-2 0,0 0 0,0 1 0,0 21 0,0 9 0,0 12 0,0 3 0,0-4 0,0 18 0,0-14 0,0 14 0,0-18 0,0 0 0,0 0 0,0-1 0,0 1 0,-8 8 0,6-7 0,-6 7 0,8-8 0,0 0 0,0-1 0,-8 1 0,6 0 0,-6 8 0,8-7 0,0 7 0,0-8 0,0-1 0,0 1 0,0 0 0,0 0 0,9 25 0,-7-19 0,6 19 0,-8-25 0,0 0 0,0 0 0,0-1 0,0 6 0,0 1 0,0 5 0,0-6 0,0 5 0,0-4 0,0 0 0,0-2 0,0-4 0,0-16 0,-7-4 0,5-8 0,-6 2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6:40.109"/>
    </inkml:context>
    <inkml:brush xml:id="br0">
      <inkml:brushProperty name="width" value="0.05" units="cm"/>
      <inkml:brushProperty name="height" value="0.05" units="cm"/>
    </inkml:brush>
  </inkml:definitions>
  <inkml:trace contextRef="#ctx0" brushRef="#br0">162 96 24575,'-8'10'0,"-2"6"0,-8-14 0,0 5 0,9-19 0,1-4 0,15-8 0,8 0 0,9 14 0,0-6 0,3 14 0,-8-6 0,-4 0 0,1 6 0,-6-6 0,8 8 0,-1 0 0,1 8 0,-8 2 0,-2 7 0,0-7 0,-6 6 0,6-6 0,-8 8 0,0-1 0,-8-7 0,6 11 0,-14-18 0,14 23 0,-14-23 0,14 22 0,-19-21 0,5 34 0,-13-32 0,13 33 0,-9-36 0,21 17 0,-16-18 0,18 14 0,-19-14 0,18 14 0,-23-14 0,23 14 0,-18-14 0,19 18 0,-14-17 0,6 18 0,-8-19 0,0 14 0,0-14 0,16 6 0,4-8 0,16 0 0,0 0 0,0 8 0,-1-6 0,9 6 0,-6-8 0,5 0 0,-7 0 0,0 7 0,0-5 0,-1 6 0,1-8 0,0 8 0,0-6 0,-1 6 0,6 1 0,-12-7 0,2 6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7.580"/>
    </inkml:context>
    <inkml:brush xml:id="br0">
      <inkml:brushProperty name="width" value="0.1" units="cm"/>
      <inkml:brushProperty name="height" value="0.1" units="cm"/>
    </inkml:brush>
  </inkml:definitions>
  <inkml:trace contextRef="#ctx0" brushRef="#br0">197 95 24575,'0'-29'0,"0"5"0,-8 9 0,6-1 0,-19 14 0,10-7 0,-12 9 0,4 0 0,-7 0 0,5 13 0,-5 4 0,15 12 0,-7 0 0,16 0 0,-6 21 0,8-16 0,21 3 0,-3-24 0,44-28 0,-26 3 0,5-5 0,-28 9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6:43.591"/>
    </inkml:context>
    <inkml:brush xml:id="br0">
      <inkml:brushProperty name="width" value="0.05" units="cm"/>
      <inkml:brushProperty name="height" value="0.05" units="cm"/>
    </inkml:brush>
  </inkml:definitions>
  <inkml:trace contextRef="#ctx0" brushRef="#br0">0 1 24575,'23'0'0,"1"0"0,-1 0 0,0 0 0,0 0 0,0 8 0,6-6 0,5 7 0,-8-9 0,2 0 0,-11 8 0,9-6 0,-6 6 0,13-8 0,-13 7 0,6-5 0,-9 6 0,6-8 0,4 0 0,-2 0 0,0 0 0,-7 8 0,0-6 0,-1 6 0,1-8 0,0 0 0,0 0 0,4 0 0,-11 8 0,10-6 0,-11 6 0,25-8 0,-2 0 0,21 0 0,-5 0 0,-1 0 0,-1 9 0,-16-7 0,-3 7 0,-26-9 0,-4 0 0,-16 0 0,8 0 0,2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6:45.301"/>
    </inkml:context>
    <inkml:brush xml:id="br0">
      <inkml:brushProperty name="width" value="0.05" units="cm"/>
      <inkml:brushProperty name="height" value="0.05" units="cm"/>
    </inkml:brush>
  </inkml:definitions>
  <inkml:trace contextRef="#ctx0" brushRef="#br0">509 72 24575,'0'-18'0,"-8"8"0,-6 2 0,2 1 0,-19 5 0,19-6 0,-21 8 0,22-8 0,-15 6 0,10-6 0,-13 8 0,5 0 0,1 0 0,5 0 0,1 0 0,-1 8 0,-5-6 0,4 13 0,-4-13 0,13 14 0,-11-14 0,18 19 0,-22-18 0,21 22 0,-16-13 0,18 10 0,-16 6 0,16-7 0,-7 7 0,9-11 0,-8 1 0,6 8 0,-6-6 0,8 5 0,0-7 0,0 0 0,0-1 0,0 1 0,0 16 0,-8-8 0,5 9 0,-5-12 0,8-6 0,0 1 0,0 0 0,8 5 0,-6 0 0,14-7 0,-14 10 0,13-23 0,-13 23 0,15-3 0,-7-5 0,0 11 0,6-27 0,-1 14 0,8-14 0,6 15 0,0-15 0,0 7 0,-6-1 0,0-6 0,11 6 0,-13-8 0,13 0 0,-16 0 0,-1 0 0,6 0 0,-4 0 0,12 0 0,-20-8 0,5-2 0,-16-8 0,0 8 0,0 2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6:46.208"/>
    </inkml:context>
    <inkml:brush xml:id="br0">
      <inkml:brushProperty name="width" value="0.05" units="cm"/>
      <inkml:brushProperty name="height" value="0.05" units="cm"/>
    </inkml:brush>
  </inkml:definitions>
  <inkml:trace contextRef="#ctx0" brushRef="#br0">39 39 24575,'0'-18'0,"0"0"0,0 16 0,0 9 0,0 12 0,0 3 0,0-4 0,0 0 0,9 4 0,-7 2 0,6 10 0,-8 15 0,0-11 0,0 15 0,0-18 0,0 6 0,0 0 0,-9 0 0,7 0 0,-7 0 0,0-5 0,7-2 0,-6-5 0,8-1 0,0 1 0,0 0 0,-8-5 0,6-2 0,-6-4 0,8-16 0,0-4 0,0-8 0,0 2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6:46.959"/>
    </inkml:context>
    <inkml:brush xml:id="br0">
      <inkml:brushProperty name="width" value="0.05" units="cm"/>
      <inkml:brushProperty name="height" value="0.05" units="cm"/>
    </inkml:brush>
  </inkml:definitions>
  <inkml:trace contextRef="#ctx0" brushRef="#br0">0 87 24575,'8'-9'0,"7"1"0,4 8 0,8 0 0,-3 0 0,18 0 0,-5 0 0,11 9 0,-7-7 0,6 7 0,-4-9 0,-2 0 0,-6 0 0,-7 0 0,1 0 0,0 0 0,12 0 0,-14 0 0,9 0 0,-19 0 0,1 0 0,0-8 0,0 6 0,-1-6 0,-7 0 0,11 6 0,-10-6 0,4 0 0,-7-2 0,-16-7 0,6 7 0,-6 2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6:47.666"/>
    </inkml:context>
    <inkml:brush xml:id="br0">
      <inkml:brushProperty name="width" value="0.05" units="cm"/>
      <inkml:brushProperty name="height" value="0.05" units="cm"/>
    </inkml:brush>
  </inkml:definitions>
  <inkml:trace contextRef="#ctx0" brushRef="#br0">19 45 24575,'0'-23'0,"0"4"0,0 17 0,0 15 0,0 13 0,0 2 0,0-11 0,0 6 0,0 1 0,0 5 0,0-1 0,0 1 0,0 0 0,0 0 0,0-1 0,0 1 0,-8 0 0,6 5 0,-7 1 0,9 1 0,0 4 0,0 2 0,0-4 0,0 3 0,0-12 0,0 0 0,0-5 0,8-2 0,-6-4 0,6 23 0,-8-17 0,0 17 0,0-23 0,0 5 0,0-4 0,0 3 0,0 14 0,0-9 0,0 9 0,0-29 0,0-9 0,0-16 0,0 8 0,0 2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6:49.252"/>
    </inkml:context>
    <inkml:brush xml:id="br0">
      <inkml:brushProperty name="width" value="0.05" units="cm"/>
      <inkml:brushProperty name="height" value="0.05" units="cm"/>
    </inkml:brush>
  </inkml:definitions>
  <inkml:trace contextRef="#ctx0" brushRef="#br0">123 115 24575,'-8'10'0,"6"-10"0,-14-10 0,14-13 0,-6-1 0,16 8 0,2-5 0,12 19 0,8-15 0,3 15 0,-3-7 0,-4 9 0,-4 0 0,-3 0 0,4 0 0,-5 7 0,-1 3 0,-7 8 0,-2 5 0,-8 6 0,0-4 0,0 3 0,0-10 0,0 5 0,0 1 0,0-1 0,-8-8 0,6 1 0,-14-6 0,6 8 0,-8-1 0,-4 2 0,3-9 0,-4 6 0,5-14 0,0 14 0,0-14 0,0 6 0,8-1 0,-10-5 0,8 6 0,-2 0 0,-7-6 0,10 14 0,-12-14 0,13 14 0,-6-14 0,6 6 0,0 0 0,-6-7 0,22 7 0,1-8 0,22 0 0,1 0 0,0 0 0,-8 8 0,-4-6 0,8 6 0,-7-8 0,7 0 0,-3 0 0,1 9 0,-1-7 0,0 6 0,-5 0 0,0-6 0,-1 6 0,-7 0 0,11-6 0,-5 6 0,0 0 0,9-6 0,-14 5 0,12-7 0,-13 8 0,10-6 0,-8 6 0,10 0 0,1-6 0,1 14 0,0-13 0,-2 5 0,-12-26 0,-2 13 0,-8-13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11.236"/>
    </inkml:context>
    <inkml:brush xml:id="br0">
      <inkml:brushProperty name="width" value="0.05" units="cm"/>
      <inkml:brushProperty name="height" value="0.05" units="cm"/>
    </inkml:brush>
  </inkml:definitions>
  <inkml:trace contextRef="#ctx0" brushRef="#br0">1 1 24575,'0'0'0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12.248"/>
    </inkml:context>
    <inkml:brush xml:id="br0">
      <inkml:brushProperty name="width" value="0.05" units="cm"/>
      <inkml:brushProperty name="height" value="0.05" units="cm"/>
    </inkml:brush>
  </inkml:definitions>
  <inkml:trace contextRef="#ctx0" brushRef="#br0">62 126 24575,'0'-18'0,"0"0"0,0 0 0,-8 9 0,6-7 0,-14 14 0,14-14 0,-14 14 0,14-14 0,-14 14 0,22-6 0,-4 8 0,21 0 0,0 0 0,6 8 0,0-6 0,0 7 0,-1-9 0,-12 8 0,5-6 0,-11 6 0,8-8 0,7 8 0,0-6 0,2 5 0,0-7 0,-8 8 0,4-6 0,-5 6 0,-1-8 0,1 0 0,0 0 0,4 0 0,-3 0 0,4 0 0,-13-8 0,-2 6 0,-8-6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14.626"/>
    </inkml:context>
    <inkml:brush xml:id="br0">
      <inkml:brushProperty name="width" value="0.05" units="cm"/>
      <inkml:brushProperty name="height" value="0.05" units="cm"/>
    </inkml:brush>
  </inkml:definitions>
  <inkml:trace contextRef="#ctx0" brushRef="#br0">94 220 24575,'0'-18'0,"0"0"0,0 0 0,-8 0 0,6-4 0,-6-2 0,-1-5 0,7 5 0,-7 1 0,1 13 0,6-6 0,-15 32 0,15-11 0,-7 23 0,1-10 0,6 4 0,-6 2 0,8 5 0,0 0 0,0 5 0,0 1 0,0 25 0,0 9 0,0 3 0,0 1 0,0-19 0,0 1 0,0-1 0,0 8 0,0-18 0,8 6 0,-6-25 0,6-20 0,-8-13 0,8-21 0,-6 13 0,7 3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16.652"/>
    </inkml:context>
    <inkml:brush xml:id="br0">
      <inkml:brushProperty name="width" value="0.05" units="cm"/>
      <inkml:brushProperty name="height" value="0.05" units="cm"/>
    </inkml:brush>
  </inkml:definitions>
  <inkml:trace contextRef="#ctx0" brushRef="#br0">1 281 24575,'0'-18'0,"7"16"0,3 4 0,14 21 0,-5-11 0,5 14 0,0-1 0,0 1 0,-7 6 0,9-13 0,-23-1 0,28 1 0,-19-1 0,24 9 0,-16-7 0,6 5 0,-9-7 0,1 0 0,0 0 0,-8-1 0,10-7 0,-8 19 0,10-24 0,-12 24 0,11-27 0,-18 13 0,22-13 0,-6 14 0,6-6 0,1 8 0,-9-1 0,1-7 0,-8 6 0,6-14 0,-14 14 0,14-14 0,-15 14 0,15-7 0,-6 9 0,0-16 0,-2-4 0,-16-16 0,6 0 0,-6-4 0,8 2 0,0-7 0,0 3 0,0-5 0,0-3 0,0 7 0,0-8 0,0 8 0,0-7 0,0 3 0,0 0 0,0 0 0,-9 0 0,7 1 0,-6-1 0,8 0 0,-9 0 0,7 0 0,-6 5 0,-1-3 0,7 8 0,-7-4 0,1 13 0,6-6 0,-5 6 0,7-8 0,-8 8 0,6-6 0,-6 6 0,8-8 0,-8 8 0,6-5 0,-6 0 0,0-4 0,6-4 0,-6 13 0,8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07:37.291"/>
    </inkml:context>
    <inkml:brush xml:id="br0">
      <inkml:brushProperty name="width" value="0.1" units="cm"/>
      <inkml:brushProperty name="height" value="0.1" units="cm"/>
    </inkml:brush>
  </inkml:definitions>
  <inkml:trace contextRef="#ctx0" brushRef="#br0">11 11 24575,'-10'-8'0,"10"6"0,15 2 0,14 3 0,-3 5 0,2 0 0,-10-6 0,0 6 0,-8 0 0,-2-6 0,-8 6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7.854"/>
    </inkml:context>
    <inkml:brush xml:id="br0">
      <inkml:brushProperty name="width" value="0.1" units="cm"/>
      <inkml:brushProperty name="height" value="0.1" units="cm"/>
    </inkml:brush>
  </inkml:definitions>
  <inkml:trace contextRef="#ctx0" brushRef="#br0">549 0 24575,'0'87'0,"0"-1"0,0-37 0,0 5 0,-5 25 0,-2 20 0,0 3 0,1-17 0,4-6 0,-2-5 0,-6 5 0,-4 6 0,3-15 0,-1 4 0,-13-7 0,5-44 0,-3-13 0,-20-17 0,-11-20 0,-2-1 0,-3-4 0,17 1 0,1 1 0,-38-16 0,51 18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19.003"/>
    </inkml:context>
    <inkml:brush xml:id="br0">
      <inkml:brushProperty name="width" value="0.05" units="cm"/>
      <inkml:brushProperty name="height" value="0.05" units="cm"/>
    </inkml:brush>
  </inkml:definitions>
  <inkml:trace contextRef="#ctx0" brushRef="#br0">137 283 24575,'0'-18'0,"0"0"0,-8 0 0,6 0 0,-14 8 0,14-6 0,-15 2 0,7-10 0,0 0 0,-6 1 0,14 5 0,-14 0 0,14 0 0,-14 0 0,14 0 0,-14 9 0,14 8 0,2 11 0,2 8 0,14-8 0,-14 11 0,14-18 0,-15 22 0,15-21 0,-14 16 0,14-18 0,-14 19 0,14-18 0,-14 18 0,14-11 0,-6 12 0,8 2 0,2 5 0,-10-5 0,6-10 0,-14 2 0,14-6 0,-14 8 0,6-1 0,0-7 0,-6 6 0,14-6 0,-6 0 0,-1 6 0,7-7 0,-6 9 0,0 0 0,6-8 0,-14 6 0,14-14 0,-15 13 0,15-5 0,-14 8 0,14 0 0,-14 0 0,6-1 0,0-7 0,-6-2 0,6-8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21.857"/>
    </inkml:context>
    <inkml:brush xml:id="br0">
      <inkml:brushProperty name="width" value="0.05" units="cm"/>
      <inkml:brushProperty name="height" value="0.05" units="cm"/>
    </inkml:brush>
  </inkml:definitions>
  <inkml:trace contextRef="#ctx0" brushRef="#br0">533 1 24575,'-23'0'0,"12"8"0,-10-6 0,19 13 0,-14-13 0,6 14 0,-7-6 0,-1 8 0,0 0 0,0-1 0,8 1 0,-6-8 0,14 6 0,-14-2 0,13 10 0,-13-8 0,14 10 0,-14-23 0,14 23 0,-14-23 0,14 22 0,-14-22 0,6 31 0,-8-16 0,0 14 0,-1-10 0,2-4 0,-1 0 0,0-1 0,0 1 0,8 0 0,-6-8 0,14 6 0,-6-7 0,8 9 0,-8-8 0,6 6 0,-6-6 0,0 7 0,6 1 0,-6 0 0,0-8 0,6 6 0,-6-7 0,1 9 0,5 0 0,-14-8 0,14 6 0,-6-7 0,26-8 0,-14 5 0,15-15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35.046"/>
    </inkml:context>
    <inkml:brush xml:id="br0">
      <inkml:brushProperty name="width" value="0.05" units="cm"/>
      <inkml:brushProperty name="height" value="0.05" units="cm"/>
    </inkml:brush>
  </inkml:definitions>
  <inkml:trace contextRef="#ctx0" brushRef="#br0">0 587 24575,'13'-16'0,"-10"-9"0,22 13 0,8-25 0,-4 11 0,15-8 0,-20 11 0,14-2 0,-11 1 0,9-2 0,-12 3 0,0 4 0,-1 1 0,-5 8 0,0-11 0,24-3 0,-13-3 0,15 4 0,-21 2 0,3 5 0,-5-8 0,5 1 0,-8 13 0,-9-6 0,20 7 0,-24-9 0,24 8 0,-27-6 0,6 14 0,-8-6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37.746"/>
    </inkml:context>
    <inkml:brush xml:id="br0">
      <inkml:brushProperty name="width" value="0.05" units="cm"/>
      <inkml:brushProperty name="height" value="0.05" units="cm"/>
    </inkml:brush>
  </inkml:definitions>
  <inkml:trace contextRef="#ctx0" brushRef="#br0">18 9 24575,'-10'-8'0,"2"19"0,16-16 0,-6 26 0,14-20 0,-14 20 0,13-18 0,-13 23 0,14-23 0,-14 23 0,14-23 0,-14 17 0,14-18 0,-14 14 0,13-14 0,-13 14 0,14-6 0,-6 15 0,8-13 0,-8 12 0,6-22 0,-15 14 0,15-14 0,-6 13 0,13-4 0,1 7 0,4 1 0,9 8 0,-5 0 0,-1 0 0,-7-3 0,-1-6 0,-4 0 0,3 0 0,-4 0 0,0 0 0,-1 0 0,1-1 0,0 1 0,0 0 0,-1 0 0,2 4 0,-1-3 0,-8 4 0,6-13 0,-14 5 0,6-5 0,0 0 0,2-2 0,-1 0 0,-1 2 0,0 0 0,-6 6 0,14-15 0,-6 7 0,0 0 0,-2-6 0,-8 6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26.688"/>
    </inkml:context>
    <inkml:brush xml:id="br0">
      <inkml:brushProperty name="width" value="0.05" units="cm"/>
      <inkml:brushProperty name="height" value="0.05" units="cm"/>
    </inkml:brush>
  </inkml:definitions>
  <inkml:trace contextRef="#ctx0" brushRef="#br0">1 1 24575,'30'0'0,"-9"0"0,10 0 0,-13 0 0,-1 0 0,-7 0 0,-2 0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27.693"/>
    </inkml:context>
    <inkml:brush xml:id="br0">
      <inkml:brushProperty name="width" value="0.05" units="cm"/>
      <inkml:brushProperty name="height" value="0.05" units="cm"/>
    </inkml:brush>
  </inkml:definitions>
  <inkml:trace contextRef="#ctx0" brushRef="#br0">37 203 24575,'0'-29'0,"0"5"0,0 1 0,0 5 0,0-5 0,0 4 0,0-4 0,0 6 0,-8 7 0,6-6 0,-14 27 0,14-8 0,-7 19 0,9 1 0,0 1 0,0 10 0,0 1 0,0 6 0,0 0 0,0 0 0,0 0 0,0 0 0,0 0 0,0 6 0,0 9 0,0 0 0,0 5 0,0-6 0,0-1 0,0 13 0,0-21 0,0 7 0,9-25 0,-7-4 0,6-1 0,-8-5 0,0-1 0,0 1 0,8 0 0,-6 4 0,6-18 0,-8-2 0,0-24 0,0-8 0,0 13 0,0-2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30.626"/>
    </inkml:context>
    <inkml:brush xml:id="br0">
      <inkml:brushProperty name="width" value="0.05" units="cm"/>
      <inkml:brushProperty name="height" value="0.05" units="cm"/>
    </inkml:brush>
  </inkml:definitions>
  <inkml:trace contextRef="#ctx0" brushRef="#br0">37 331 24575,'0'-18'0,"-8"0"0,6 0 0,-6 0 0,8 0 0,0 1 0,-8-1 0,6 0 0,-6 0 0,8 0 0,0 0 0,0 16 0,8-4 0,-6 22 0,18-14 0,-8 19 0,11-10 0,-5 11 0,0-4 0,0 0 0,-1 0 0,1-1 0,0 1 0,-8 0 0,16 1 0,-14 7 0,21-5 0,-22 5 0,15-7 0,-8 10 0,-2-7 0,11 7 0,-10-5 0,13 2 0,1 4 0,-1 1 0,1 0 0,0-1 0,-6-5 0,-10-1 0,1-14 0,-14 5 0,14-13 0,-14 14 0,14-14 0,-15 14 0,15-14 0,-14 14 0,14-14 0,-14 13 0,14-13 0,-14 14 0,6-6 0,0 0 0,-6 6 0,13-14 0,-13 13 0,6-5 0,0 0 0,-6 6 0,6-22 0,-8 4 0,0-21 0,0 4 0,0-4 0,0 5 0,0-4 0,0-2 0,0-5 0,0 0 0,0 0 0,0 5 0,0-3 0,0 7 0,0-2 0,0 4 0,0-5 0,0-1 0,0-5 0,0 5 0,0-3 0,0 3 0,0 0 0,0 1 0,0 5 0,0-5 0,0 4 0,0-4 0,0 5 0,0 1 0,0-1 0,0 0 0,0 0 0,0 0 0,0 0 0,0 0 0,8 8 0,-6-6 0,6 7 0,-8-9 0,0 0 0,0 0 0,0 0 0,8 8 0,-6-6 0,5 6 0,-7 0 0,0 2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7:48.626"/>
    </inkml:context>
    <inkml:brush xml:id="br0">
      <inkml:brushProperty name="width" value="0.05" units="cm"/>
      <inkml:brushProperty name="height" value="0.05" units="cm"/>
    </inkml:brush>
  </inkml:definitions>
  <inkml:trace contextRef="#ctx0" brushRef="#br0">1 1 24575,'18'0'0,"-1"0"0,1 0 0,0 0 0,0 0 0,-1 0 0,-7 8 0,6-6 0,-6 6 0,8-8 0,-1 0 0,1 0 0,5 0 0,-4 0 0,3 0 0,-12 8 0,6-6 0,-6 5 0,8-7 0,-1 0 0,6 0 0,-4 0 0,4-7 0,-6 5 0,1-6 0,-8 0 0,6 6 0,-22-6 0,4 8 0,-16 0 0,0 0 0,0 0 0,0 0 0,0 0 0,0 8 0,1-6 0,-1 5 0,0-7 0,0 0 0,0 0 0,0 0 0,0 0 0,0 0 0,8 8 0,-5-6 0,5 6 0,-8-8 0,0 0 0,0 0 0,0 0 0,0 0 0,0 0 0,8 0 0,2 0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37.169"/>
    </inkml:context>
    <inkml:brush xml:id="br0">
      <inkml:brushProperty name="width" value="0.05" units="cm"/>
      <inkml:brushProperty name="height" value="0.05" units="cm"/>
    </inkml:brush>
  </inkml:definitions>
  <inkml:trace contextRef="#ctx0" brushRef="#br0">405 54 24575,'-8'-10'0,"6"-6"0,-14 14 0,6-6 0,0 0 0,-6 6 0,6-5 0,-8 7 0,0 0 0,0 0 0,1 0 0,-1 0 0,0 0 0,0 0 0,0 0 0,8 7 0,-6-5 0,6 6 0,-8 0 0,-4 3 0,2 7 0,6 0 0,-2-8 0,14 5 0,-6-5 0,0 0 0,6 6 0,-6-6 0,0 8 0,6-1 0,-6 1 0,8 0 0,-8-8 0,6 6 0,-6-7 0,8 9 0,0 0 0,0 0 0,0-1 0,0 1 0,0 0 0,0 0 0,8-8 0,-6 5 0,6-5 0,0 0 0,-6 6 0,6-6 0,0 0 0,-6 5 0,5-5 0,1 0 0,-6 6 0,14-6 0,-14 7 0,14 1 0,-6-8 0,0 6 0,10-14 0,-17 14 0,18-14 0,-11 6 0,8-8 0,-1 7 0,1-5 0,0 6 0,0-8 0,-1 0 0,1 0 0,5 0 0,-4 0 0,8 0 0,-3 0 0,0 0 0,-1 0 0,-14-8 0,-1 6 0,-8-6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38.083"/>
    </inkml:context>
    <inkml:brush xml:id="br0">
      <inkml:brushProperty name="width" value="0.05" units="cm"/>
      <inkml:brushProperty name="height" value="0.05" units="cm"/>
    </inkml:brush>
  </inkml:definitions>
  <inkml:trace contextRef="#ctx0" brushRef="#br0">0 201 24575,'0'-28'0,"0"-1"0,8 13 0,-6-10 0,15 10 0,-15-13 0,6 5 0,-8 1 0,8 14 0,-6 13 0,6 7 0,-8 17 0,0-4 0,0 4 0,0 1 0,0 0 0,0 12 0,0-9 0,0 23 0,0-24 0,0 11 0,0-13 0,0-1 0,0 1 0,0 0 0,0 7 0,0-10 0,0 10 0,0-17 0,0 3 0,0-4 0,0 5 0,0-31 0,0 9 0,0-37 0,0 24 0,0-4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8.670"/>
    </inkml:context>
    <inkml:brush xml:id="br0">
      <inkml:brushProperty name="width" value="0.1" units="cm"/>
      <inkml:brushProperty name="height" value="0.1" units="cm"/>
    </inkml:brush>
  </inkml:definitions>
  <inkml:trace contextRef="#ctx0" brushRef="#br0">348 0 24575,'-62'18'0,"8"6"0,12 55 0,7 0 0,9-26 0,0 8 0,7 5 0,3 8 0,1-8 0,2-11 0,2-2-604,-8 38 0,10-9 604,23-39 295,10-14-295,15 2 0,5-19 0,-1 2 0,5-14 0,8 10 913,-11-8-913,-2 7 0,-21-9 0,-12-8 0,-2 6 0,-8-6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38.742"/>
    </inkml:context>
    <inkml:brush xml:id="br0">
      <inkml:brushProperty name="width" value="0.05" units="cm"/>
      <inkml:brushProperty name="height" value="0.05" units="cm"/>
    </inkml:brush>
  </inkml:definitions>
  <inkml:trace contextRef="#ctx0" brushRef="#br0">0 1 24575,'8'9'0,"12"8"0,5-14 0,15 6 0,-4 0 0,11-7 0,-5 7 0,5-9 0,12 9 0,-19-6 0,8 6 0,-20-9 0,-17 0 0,1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39.539"/>
    </inkml:context>
    <inkml:brush xml:id="br0">
      <inkml:brushProperty name="width" value="0.05" units="cm"/>
      <inkml:brushProperty name="height" value="0.05" units="cm"/>
    </inkml:brush>
  </inkml:definitions>
  <inkml:trace contextRef="#ctx0" brushRef="#br0">38 286 24575,'0'-24'0,"0"1"0,0-3 0,8 1 0,-6-2 0,7 0 0,-9 8 0,8-4 0,-6-3 0,6 6 0,-8-6 0,8 8 0,-6 16 0,5 4 0,-7 16 0,0 5 0,0 0 0,0 30 0,0-19 0,-8 19 0,6-24 0,-7-1 0,9 14 0,0-10 0,0 9 0,0-12 0,0 0 0,0-1 0,-8 1 0,6 0 0,-7 10 0,9-12 0,0 7 0,0-17 0,0 1 0,0 0 0,-8-8 0,6 29 0,-6-24 0,8 26 0,0-23 0,-8-8 0,6 10 0,-6-9 0,8 12 0,0 0 0,-8-4 0,6 3 0,-6-20 0,8-4 0,0-21 0,0 12 0,0-2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41.116"/>
    </inkml:context>
    <inkml:brush xml:id="br0">
      <inkml:brushProperty name="width" value="0.05" units="cm"/>
      <inkml:brushProperty name="height" value="0.05" units="cm"/>
    </inkml:brush>
  </inkml:definitions>
  <inkml:trace contextRef="#ctx0" brushRef="#br0">189 113 24575,'-17'10'0,"-1"-2"0,0-8 0,8-8 0,15-20 0,-2 6 0,17-6 0,-18 12 0,19 14 0,-5-14 0,13 14 0,0-7 0,-6 9 0,0 0 0,-13 8 0,-2 2 0,-8 8 0,0 4 0,0 2 0,-8 18 0,-3-11 0,1 6 0,-6-14 0,6 2 0,0-5 0,-11 6 0,-4 11 0,-2-14 0,-5 13 0,14-18 0,0-8 0,0 5 0,1-13 0,7 14 0,-6-14 0,6 14 0,-8-14 0,0 14 0,16-14 0,4 5 0,16-7 0,-1 0 0,14 0 0,-10 0 0,9 0 0,-12 0 0,0 0 0,0 0 0,-1 0 0,1 0 0,0 0 0,5 0 0,-4 0 0,8 9 0,-8-7 0,9 7 0,-9-9 0,-5 0 0,-6 0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42.849"/>
    </inkml:context>
    <inkml:brush xml:id="br0">
      <inkml:brushProperty name="width" value="0.05" units="cm"/>
      <inkml:brushProperty name="height" value="0.05" units="cm"/>
    </inkml:brush>
  </inkml:definitions>
  <inkml:trace contextRef="#ctx0" brushRef="#br0">383 108 24575,'7'-18'0,"-5"0"0,6 0 0,-16 8 0,6-6 0,-14 14 0,7-14 0,-9 14 0,-5-6 0,-1 8 0,-5 0 0,5 0 0,-11 9 0,21 1 0,-19 0 0,30 11 0,-23-18 0,23 23 0,-23-15 0,15 20 0,-12-3 0,13 0 0,-6-2 0,14-9 0,-14 1 0,14 0 0,-5 4 0,-2 2 0,7 0 0,-7 9 0,9-13 0,0 9 0,0-12 0,0 1 0,0 0 0,0 4 0,0-3 0,0 4 0,0-5 0,8 0 0,7 0 0,9 0 0,0-7 0,-2 5 0,-4-14 0,-8 14 0,6-14 0,-2 6 0,10 0 0,5-5 0,0 5 0,5-8 0,-4 0 0,7 0 0,-12 0 0,-7-8 0,-11 6 0,-7-6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44.196"/>
    </inkml:context>
    <inkml:brush xml:id="br0">
      <inkml:brushProperty name="width" value="0.05" units="cm"/>
      <inkml:brushProperty name="height" value="0.05" units="cm"/>
    </inkml:brush>
  </inkml:definitions>
  <inkml:trace contextRef="#ctx0" brushRef="#br0">208 55 24575,'-8'-18'0,"6"0"0,-14 8 0,6 2 0,-8 8 0,-5 0 0,4 0 0,-3 8 0,4 2 0,8 12 0,-6-3 0,14 4 0,-6-5 0,0 7 0,6-5 0,-6 6 0,8-9 0,0 1 0,0 0 0,0 0 0,0-1 0,0 1 0,0 8 0,0-6 0,-8 5 0,6-2 0,-6 6 0,8-4 0,0 24 0,8-34 0,-6 26 0,14-25 0,-13 13 0,13-13 0,-14 5 0,19-11 0,-10 0 0,3 7 0,2-15 0,12 5 0,-1-7 0,20 0 0,-22 0 0,3 0 0,-5 0 0,0 0 0,1-8 0,-1-1 0,-5-14 0,-8 4 0,7 4 0,-15-6 0,14 5 0,-14-8 0,14-17 0,-14 19 0,6-15 0,-8 20 0,0-6 0,0-9 0,0 1 0,0-6 0,0 8 0,0 1 0,0 4 0,-8 9 0,6-1 0,-14 1 0,6-4 0,-19-5 0,9 14 0,-9-7 0,11 15 0,1-6 0,-6 0 0,4-10 0,4 6 0,7-4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46.176"/>
    </inkml:context>
    <inkml:brush xml:id="br0">
      <inkml:brushProperty name="width" value="0.05" units="cm"/>
      <inkml:brushProperty name="height" value="0.05" units="cm"/>
    </inkml:brush>
  </inkml:definitions>
  <inkml:trace contextRef="#ctx0" brushRef="#br0">211 54 24575,'0'-28'0,"-8"10"0,-7 10 0,-4 8 0,-3 0 0,-4 16 0,5 1 0,-5 14 0,7 11 0,9-10 0,-6 4 0,14-13 0,-6-5 0,8 4 0,-8 2 0,6 5 0,-6 0 0,8-6 0,0 10 0,0-12 0,0 15 0,0-17 0,0 12 0,8-20 0,-6 10 0,14-11 0,-14 7 0,13 1 0,-5 0 0,8-8 0,-8 5 0,6-13 0,-7 14 0,9-14 0,0 6 0,0-8 0,4 0 0,-3 0 0,4 0 0,-5 0 0,-1 0 0,-7-8 0,6 6 0,-6-14 0,8 6 0,-1 0 0,-7-6 0,6 14 0,-14-13 0,14 5 0,-14-8 0,14 0 0,-14-5 0,5-1 0,2-5 0,-7 5 0,7 2 0,-9 4 0,0 0 0,0-8 0,-8-2 0,6 0 0,-14 10 0,14-2 0,-14 8 0,14-10 0,-14 12 0,14-6 0,-19 5 0,18-7 0,-23 8 0,23-11 0,-18 18 0,19-18 0,-18 19 0,16-14 0,-27 14 0,19-6 0,-8 0 0,-7 6 0,15-6 0,-9 8 0,14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47.731"/>
    </inkml:context>
    <inkml:brush xml:id="br0">
      <inkml:brushProperty name="width" value="0.05" units="cm"/>
      <inkml:brushProperty name="height" value="0.05" units="cm"/>
    </inkml:brush>
  </inkml:definitions>
  <inkml:trace contextRef="#ctx0" brushRef="#br0">1 146 24575,'0'-18'0,"0"0"0,8 0 0,-7 0 0,7 0 0,0 8 0,-6-6 0,14 7 0,-14-9 0,6 16 0,-8 4 0,0 15 0,0 6 0,8 1 0,-6 28 0,7-6 0,-9 28 0,0-18 0,0 5 0,0-12 0,-9-2 0,6-6 0,-14 7 0,15-15 0,-7 2 0,9-17 0,0 4 0,0-3 0,-8 4 0,6-5 0,-6-1 0,8 1 0,0 5 0,0 1 0,0-1 0,0-21 0,0-10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49.581"/>
    </inkml:context>
    <inkml:brush xml:id="br0">
      <inkml:brushProperty name="width" value="0.05" units="cm"/>
      <inkml:brushProperty name="height" value="0.05" units="cm"/>
    </inkml:brush>
  </inkml:definitions>
  <inkml:trace contextRef="#ctx0" brushRef="#br0">1 447 24575,'8'-10'0,"-7"-6"0,15 6 0,-1 0 0,14 3 0,1 7 0,5 0 0,-7 8 0,1-6 0,12 7 0,-3 0 0,5-7 0,9 7 0,-19 0 0,9-7 0,-19 6 0,-5-8 0,0 0 0,-9-8 0,-1-2 0,-8-8 0,0-4 0,0-8 0,0 5 0,0-3 0,0 10 0,0 0 0,0 0 0,0 0 0,0 0 0,0-5 0,0-1 0,0 1 0,8 8 0,-6-1 0,6 6 0,-8-8 0,0 0 0,0 0 0,0 0 0,0 0 0,0 1 0,-8 15 0,6 8 0,-6 13 0,0 4 0,6-5 0,-6 4 0,8-3 0,0 9 0,0-4 0,-8 7 0,6-6 0,-6 1 0,8-9 0,-8 1 0,6 0 0,-5 0 0,7-1 0,-8 17 0,6-12 0,-6 11 0,8-10 0,-9 1 0,7 4 0,-7 1 0,9 0 0,0-1 0,0 4 0,0-7 0,0 5 0,0-6 0,-7 0 0,5-1 0,-6-6 0,8 1 0,0 0 0,0 0 0,-8-8 0,6 5 0,-6-5 0,8 8 0,-8-8 0,-7-2 0,4-8 0,-2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56.631"/>
    </inkml:context>
    <inkml:brush xml:id="br0">
      <inkml:brushProperty name="width" value="0.05" units="cm"/>
      <inkml:brushProperty name="height" value="0.05" units="cm"/>
    </inkml:brush>
  </inkml:definitions>
  <inkml:trace contextRef="#ctx0" brushRef="#br0">457 36 24575,'-8'-6'0,"-2"10"0,0-28 0,-6 22 0,6-6 0,-12 8 0,2 0 0,-7 0 0,8 0 0,-4 0 0,5 0 0,0 0 0,0 0 0,-5 0 0,12 8 0,-14-6 0,14 6 0,-4 0 0,-1-6 0,6 14 0,-8-14 0,0 14 0,8-7 0,-6 1 0,14 11 0,-14-18 0,14 18 0,-13-11 0,13 12 0,-15 2 0,15 5 0,-7 0 0,9-1 0,0 1 0,0 13 0,0-15 0,8 9 0,-6-18 0,14-8 0,-14 6 0,22-6 0,-20 7 0,19-7 0,-13 6 0,8-14 0,0 6 0,-8 0 0,5-6 0,-5 6 0,8-8 0,5 0 0,-4 0 0,3 0 0,-4 0 0,5 0 0,-4 0 0,3 0 0,-4 0 0,0 0 0,12 0 0,-17 0 0,8 0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57.493"/>
    </inkml:context>
    <inkml:brush xml:id="br0">
      <inkml:brushProperty name="width" value="0.05" units="cm"/>
      <inkml:brushProperty name="height" value="0.05" units="cm"/>
    </inkml:brush>
  </inkml:definitions>
  <inkml:trace contextRef="#ctx0" brushRef="#br0">2 74 24575,'8'-10'0,"-6"-6"0,6 7 0,-8-9 0,0 0 0,0 16 0,0 12 0,0 9 0,0 12 0,0-7 0,0 4 0,-9 1 0,7 0 0,-7 5 0,9 2 0,0 5 0,0-1 0,0 1 0,0 0 0,0 25 0,0-12 0,0 8 0,8-26 0,-6-13 0,6-5 0,-8-1 0,0-7 0,0-2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9.342"/>
    </inkml:context>
    <inkml:brush xml:id="br0">
      <inkml:brushProperty name="width" value="0.1" units="cm"/>
      <inkml:brushProperty name="height" value="0.1" units="cm"/>
    </inkml:brush>
  </inkml:definitions>
  <inkml:trace contextRef="#ctx0" brushRef="#br0">184 36 24575,'0'-18'0,"-8"8"0,-2 2 0,-21 8 0,9 8 0,-16 14 0,27-1 0,-17 9 0,25-7 0,-19 20 0,20-3 0,-7 33 0,9-27 0,0 8 0,8-3 0,7-31 0,-4 17 0,29-35 0,-21 6 0,24-8 0,-1-9 0,-9-7 0,9-4 0,-16-5 0,-4-6 0,-3 4 0,-9-15 0,-1-13 0,-9 14 0,0-12 0,-14 23 0,2 5 0,-12 1 0,6 6 0,0 8 0,8-6 0,-11 14 0,10-6 0,-4 16 0,7-6 0,8 6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58.034"/>
    </inkml:context>
    <inkml:brush xml:id="br0">
      <inkml:brushProperty name="width" value="0.05" units="cm"/>
      <inkml:brushProperty name="height" value="0.05" units="cm"/>
    </inkml:brush>
  </inkml:definitions>
  <inkml:trace contextRef="#ctx0" brushRef="#br0">0 0 24575,'18'0'0,"0"0"0,0 0 0,4 0 0,2 0 0,10 0 0,2 0 0,5 0 0,0 0 0,0 0 0,-6 0 0,-5 0 0,-8 0 0,-12 0 0,-2 0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58.741"/>
    </inkml:context>
    <inkml:brush xml:id="br0">
      <inkml:brushProperty name="width" value="0.05" units="cm"/>
      <inkml:brushProperty name="height" value="0.05" units="cm"/>
    </inkml:brush>
  </inkml:definitions>
  <inkml:trace contextRef="#ctx0" brushRef="#br0">0 75 24575,'8'-18'0,"-6"-5"0,6 4 0,0 4 0,-6 15 0,6 10 0,-8 8 0,0 12 0,0-4 0,0 11 0,0-8 0,0-1 0,0 1 0,0 0 0,0 23 0,0-17 0,0 23 0,0-23 0,0 6 0,0 0 0,0-5 0,0-2 0,0-5 0,0 15 0,0-11 0,0 6 0,0-16 0,-8-13 0,6-2 0,-6-8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8:59.773"/>
    </inkml:context>
    <inkml:brush xml:id="br0">
      <inkml:brushProperty name="width" value="0.05" units="cm"/>
      <inkml:brushProperty name="height" value="0.05" units="cm"/>
    </inkml:brush>
  </inkml:definitions>
  <inkml:trace contextRef="#ctx0" brushRef="#br0">163 55 24575,'-18'8'0,"0"-6"0,0 5 0,8-14 0,2-3 0,16 0 0,2-14 0,8 20 0,-1-12 0,1 16 0,0 0 0,0 0 0,-1 8 0,-7 2 0,-2 7 0,-8 6 0,0-4 0,0 4 0,0-6 0,0 1 0,0 0 0,0 0 0,-8-1 0,-2 6 0,-9 1 0,1 0 0,-7 4 0,6-17 0,-5 11 0,7-12 0,-6 0 0,4 6 0,-4-15 0,5 7 0,8 0 0,10-6 0,10 6 0,20-8 0,-4 0 0,16 9 0,-12-6 0,5 6 0,-7-9 0,-4 0 0,-1 0 0,-5 0 0,-1 0 0,-7 8 0,-15-7 0,2 7 0,-10-8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01.617"/>
    </inkml:context>
    <inkml:brush xml:id="br0">
      <inkml:brushProperty name="width" value="0.05" units="cm"/>
      <inkml:brushProperty name="height" value="0.05" units="cm"/>
    </inkml:brush>
  </inkml:definitions>
  <inkml:trace contextRef="#ctx0" brushRef="#br0">440 108 24575,'0'-18'0,"0"0"0,0 0 0,-8 8 0,6-5 0,-14 13 0,6-6 0,0 0 0,-6 6 0,1-6 0,-9 8 0,-4 0 0,-1 0 0,13 8 0,-10-6 0,9 19 0,-12-9 0,4 12 0,2-6 0,5 5 0,-1 0 0,9 1 0,-7-9 0,15 11 0,-14-13 0,14 15 0,-14-11 0,15 9 0,-15-14 0,14 16 0,-6-12 0,0 0 0,6 10 0,-6-10 0,8 13 0,0-1 0,0 1 0,0 0 0,0-1 0,0-4 0,8-1 0,-6-5 0,13-8 0,-13 5 0,32-5 0,-20 8 0,21-8 0,-17 6 0,5-14 0,1 5 0,0-7 0,-2 0 0,-4 0 0,0 0 0,-1 0 0,9 0 0,-6 0 0,10 0 0,-11 0 0,4 0 0,-13-8 0,6 7 0,-14-7 0,5 8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03.181"/>
    </inkml:context>
    <inkml:brush xml:id="br0">
      <inkml:brushProperty name="width" value="0.05" units="cm"/>
      <inkml:brushProperty name="height" value="0.05" units="cm"/>
    </inkml:brush>
  </inkml:definitions>
  <inkml:trace contextRef="#ctx0" brushRef="#br0">226 162 24575,'10'-48'0,"-2"6"0,-8 25 0,-8 7 0,6-6 0,-14 14 0,6-14 0,-8 14 0,1-6 0,-1 8 0,-5 0 0,12 8 0,-10-6 0,11 14 0,-8-14 0,8 13 0,-6-5 0,14 8 0,-6 0 0,0 4 0,6-3 0,-13 4 0,13-5 0,-6-1 0,8 14 0,0-5 0,0 23 0,0-22 0,0 9 0,0-19 0,8 1 0,-7 0 0,7 0 0,5 0 0,-10 0 0,18 0 0,-11 5 0,8-4 0,1-5 0,-9 2 0,5-14 0,-5 6 0,13-8 0,1 0 0,-1 0 0,5 0 0,-9 0 0,4-8 0,-6 6 0,-7-19 0,6 10 0,-6-4 0,0 0 0,6 13 0,-15-14 0,7 6 0,0 0 0,-6-11 0,6 5 0,-8-13 0,0 0 0,0 5 0,0-3 0,0 3 0,-8 8 0,6-10 0,-14 7 0,14-6 0,-14 7 0,14 2 0,-13 6 0,0 1 0,-4 1 0,-4 0 0,0 6 0,-1-6 0,-18-1 0,15 7 0,-8-6 0,25 0 0,2 6 0,8-6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04.334"/>
    </inkml:context>
    <inkml:brush xml:id="br0">
      <inkml:brushProperty name="width" value="0.05" units="cm"/>
      <inkml:brushProperty name="height" value="0.05" units="cm"/>
    </inkml:brush>
  </inkml:definitions>
  <inkml:trace contextRef="#ctx0" brushRef="#br0">174 44 24575,'0'-18'0,"-8"8"0,-2 2 0,-16 8 0,7 8 0,-13 7 0,21 5 0,-19 19 0,26-17 0,-12 11 0,8-15 0,6 0 0,-6-1 0,8 1 0,0 8 0,0-7 0,0 7 0,0-8 0,0 0 0,0-1 0,0 1 0,0 0 0,16 15 0,-12-11 0,25 12 0,-13-10 0,8-4 0,0-5 0,-14 1 0,6-14 0,-7 6 0,19-8 0,-7 0 0,7 0 0,-2 0 0,-7 0 0,12-9 0,-7 7 0,-8-19 0,9 18 0,-14-18 0,4 6 0,1 4 0,-14-15 0,6 15 0,-1-12 0,-5 5 0,6 1 0,0-9 0,-6 6 0,6-6 0,-8 8 0,0 0 0,0 0 0,0 1 0,0-1 0,-8-8 0,6 6 0,-14 2 0,14-3 0,-14 18 0,14-18 0,-18 19 0,8-14 0,-28 14 0,13-14 0,-15 14 0,13-7 0,0 1 0,1 6 0,-1-7 0,0 1 0,-8 5 0,19-13 0,-11 14 0,27-6 0,-6 8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05.116"/>
    </inkml:context>
    <inkml:brush xml:id="br0">
      <inkml:brushProperty name="width" value="0.05" units="cm"/>
      <inkml:brushProperty name="height" value="0.05" units="cm"/>
    </inkml:brush>
  </inkml:definitions>
  <inkml:trace contextRef="#ctx0" brushRef="#br0">0 56 24575,'8'-10'0,"-6"-5"0,14 5 0,-14-8 0,6 16 0,-8 4 0,8 15 0,-6 6 0,6 1 0,-8 10 0,0 8 0,0 6 0,0 7 0,0-1 0,0 15 0,0-4 0,-11 11 0,9-13 0,-9-7 0,11-9 0,0-12 0,0-6 0,0-6 0,-8-13 0,6-2 0,-6-8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06.358"/>
    </inkml:context>
    <inkml:brush xml:id="br0">
      <inkml:brushProperty name="width" value="0.05" units="cm"/>
      <inkml:brushProperty name="height" value="0.05" units="cm"/>
    </inkml:brush>
  </inkml:definitions>
  <inkml:trace contextRef="#ctx0" brushRef="#br0">0 453 24575,'0'-18'0,"8"8"0,15 3 0,3 7 0,10 0 0,-7 0 0,0 0 0,5 0 0,2 0 0,4 0 0,9 0 0,-12 0 0,0 0 0,-15 0 0,-4 0 0,-8-8 0,19-2 0,-16-8 0,9 0 0,-6 8 0,-14-6 0,6 6 0,-8-13 0,8 4 0,-6-4 0,6 6 0,-8-1 0,0 0 0,8 0 0,-6-16 0,5 12 0,-7-11 0,-8 15 0,6 0 0,-5-5 0,7 4 0,0-4 0,0 21 0,0 14 0,0 9 0,0 7 0,0-6 0,0 20 0,0-3 0,0 21 0,0-18 0,0 5 0,0-6 0,0 0 0,0 0 0,-10 19 0,8-20 0,-7 12 0,9-23 0,0 0 0,-9-1 0,7 14 0,-6-7 0,8 7 0,0-15 0,0-5 0,0-12 0,0-2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13.016"/>
    </inkml:context>
    <inkml:brush xml:id="br0">
      <inkml:brushProperty name="width" value="0.05" units="cm"/>
      <inkml:brushProperty name="height" value="0.05" units="cm"/>
    </inkml:brush>
  </inkml:definitions>
  <inkml:trace contextRef="#ctx0" brushRef="#br0">405 90 24575,'10'-8'0,"-2"-2"0,-16 0 0,-2 2 0,0 1 0,-6 5 0,6-6 0,0 0 0,-6 6 0,6-6 0,-8 8 0,8-8 0,-5 6 0,5-6 0,-8 8 0,0 0 0,0 0 0,-5 0 0,4 0 0,-4 0 0,5 0 0,9 8 0,-7-6 0,14 13 0,-14-13 0,14 14 0,-14-14 0,14 14 0,-22 2 0,20 1 0,-20 7 0,22-8 0,-6 5 0,0-12 0,6 9 0,-6-10 0,8 8 0,0 0 0,0 4 0,0 2 0,0 5 0,0 0 0,0-1 0,0 1 0,0-5 0,0-2 0,8-12 0,-6 6 0,14-14 0,-14 14 0,14-14 0,-6 14 0,7-7 0,1 1 0,0-2 0,0 0 0,-1-6 0,1 6 0,-8 0 0,6-6 0,-1 6 0,8-8 0,1 0 0,-1 0 0,-5 0 0,-1 0 0,1 0 0,0 0 0,0 0 0,-1 0 0,-7-8 0,11 6 0,-5-6 0,8 8 0,-2 0 0,-12 0 0,-2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15.124"/>
    </inkml:context>
    <inkml:brush xml:id="br0">
      <inkml:brushProperty name="width" value="0.05" units="cm"/>
      <inkml:brushProperty name="height" value="0.05" units="cm"/>
    </inkml:brush>
  </inkml:definitions>
  <inkml:trace contextRef="#ctx0" brushRef="#br0">19 3 24575,'-8'-2'0,"6"4"0,-6 15 0,8 6 0,0 1 0,0 0 0,0 14 0,0-11 0,0 12 0,0-15 0,8-1 0,-6-6 0,5 1 0,-7 10 0,0-7 0,0 7 0,9-6 0,-7 2 0,6 5 0,-8 0 0,0-6 0,0 0 0,8-5 0,-6 0 0,6-1 0,-8 1 0,0 0 0,0 0 0,0 4 0,0 8 0,0-5 0,0 3 0,0-6 0,8-10 0,-6-8 0,6-6 0,-8-6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29.643"/>
    </inkml:context>
    <inkml:brush xml:id="br0">
      <inkml:brushProperty name="width" value="0.1" units="cm"/>
      <inkml:brushProperty name="height" value="0.1" units="cm"/>
    </inkml:brush>
  </inkml:definitions>
  <inkml:trace contextRef="#ctx0" brushRef="#br0">0 0 24575,'10'9'0,"1"6"0,1 26 0,6 1 0,-15 18 0,6-8 0,-19 10 0,-1-7 0,0-23 0,-6 4 0,15-26 0,-6-2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16.622"/>
    </inkml:context>
    <inkml:brush xml:id="br0">
      <inkml:brushProperty name="width" value="0.05" units="cm"/>
      <inkml:brushProperty name="height" value="0.05" units="cm"/>
    </inkml:brush>
  </inkml:definitions>
  <inkml:trace contextRef="#ctx0" brushRef="#br0">1 389 24575,'0'-18'0,"12"0"0,-1 8 0,17 2 0,-4 0 0,10 5 0,1-5 0,6 8 0,0 0 0,-10 0 0,-3 0 0,-5 0 0,-12-8 0,10 6 0,-19-14 0,13 14 0,-13-14 0,6 6 0,0-8 0,-6 1 0,6-1 0,-8-5 0,0-7 0,0 5 0,0-3 0,-8 18 0,6-11 0,-6 10 0,0-4 0,6-1 0,-6 6 0,8-8 0,0 16 0,0 9 0,0 23 0,0-5 0,0 3 0,0-6 0,9 2 0,-7 5 0,6 0 0,1-1 0,-7 1 0,6 0 0,-8 0 0,8 7 0,-6-10 0,6 5 0,0-14 0,-6 1 0,14 0 0,-14 0 0,13 7 0,-13 0 0,6 2 0,0-13 0,-6 2 0,6-1 0,1 9 0,-7 0 0,14 6 0,-14-5 0,6 2 0,0-13 0,-6-14 0,-2-10 0,-15 0 0,4-5 0,-2 13 0,13-6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17.696"/>
    </inkml:context>
    <inkml:brush xml:id="br0">
      <inkml:brushProperty name="width" value="0.05" units="cm"/>
      <inkml:brushProperty name="height" value="0.05" units="cm"/>
    </inkml:brush>
  </inkml:definitions>
  <inkml:trace contextRef="#ctx0" brushRef="#br0">66 72 24575,'-18'0'0,"0"0"0,8-8 0,2-2 0,8-8 0,8 8 0,-6-5 0,14 13 0,-1-6 0,4 8 0,3 0 0,-4 8 0,-8 6 0,6 10 0,-14 0 0,7-1 0,-9-6 0,0 1 0,0 0 0,0 0 0,-8-1 0,6 1 0,-14-8 0,1 11 0,4-5 0,-27 7 0,23-8 0,-12 1 0,11-14 0,22 6 0,-4-8 0,20 0 0,-3 0 0,4 0 0,-5 0 0,-1 0 0,1 0 0,0 0 0,0-8 0,-1 6 0,1-6 0,0 8 0,8 0 0,-7 0 0,-1 0 0,-10 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20.252"/>
    </inkml:context>
    <inkml:brush xml:id="br0">
      <inkml:brushProperty name="width" value="0.05" units="cm"/>
      <inkml:brushProperty name="height" value="0.05" units="cm"/>
    </inkml:brush>
  </inkml:definitions>
  <inkml:trace contextRef="#ctx0" brushRef="#br0">233 18 24575,'18'0'0,"0"0"0,-16 0 0,4-8 0,-22 6 0,6-6 0,-8 8 0,0 0 0,0 0 0,0 0 0,0 8 0,0-6 0,9 14 0,-7-14 0,14 14 0,-14-14 0,14 18 0,-14-16 0,14 16 0,-14-10 0,14 8 0,-14-8 0,14 6 0,-6-7 0,0 1 0,6 6 0,-6-6 0,0 0 0,6 10 0,-6-9 0,8 12 0,0-5 0,0 4 0,0-3 0,0 4 0,8-5 0,-6 0 0,14-1 0,-14 1 0,14-8 0,-14 6 0,14-14 0,-14 18 0,21-9 0,-11 12 0,14-5 0,-9-8 0,-7 6 0,6-15 0,-14 15 0,14-14 0,-14 14 0,14-14 0,-7 6 0,9-8 0,-8 8 0,11-6 0,-5 6 0,12-8 0,1 0 0,-5 0 0,-1 0 0,-6 0 0,1 0 0,0 0 0,-8-8 0,10 6 0,-9-6 0,12 0 0,-5 6 0,0-6 0,-9 0 0,7 6 0,-22-6 0,12 8 0,-14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21.378"/>
    </inkml:context>
    <inkml:brush xml:id="br0">
      <inkml:brushProperty name="width" value="0.05" units="cm"/>
      <inkml:brushProperty name="height" value="0.05" units="cm"/>
    </inkml:brush>
  </inkml:definitions>
  <inkml:trace contextRef="#ctx0" brushRef="#br0">142 19 24575,'-18'0'0,"0"0"0,0 0 0,-10 0 0,15-8 0,-18 6 0,28-6 0,-10 8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22.753"/>
    </inkml:context>
    <inkml:brush xml:id="br0">
      <inkml:brushProperty name="width" value="0.05" units="cm"/>
      <inkml:brushProperty name="height" value="0.05" units="cm"/>
    </inkml:brush>
  </inkml:definitions>
  <inkml:trace contextRef="#ctx0" brushRef="#br0">310 18 24575,'-10'-8'0,"-6"6"0,6-6 0,-8 8 0,-4 0 0,-2 0 0,0 0 0,-4 0 0,17 8 0,-15-6 0,23 14 0,-18-14 0,19 14 0,-19-1 0,8 15 0,-3-4 0,-1 2 0,7-10 0,0 0 0,2-1 0,8 30 0,0-15 0,0 17 0,0-24 0,0-7 0,17 10 0,-13-7 0,21 7 0,-23-3 0,14-13 0,-14 17 0,14-13 0,-6 7 0,14 1 0,5-14 0,-4 6 0,8-14 0,-14 6 0,8-8 0,-3 0 0,0 0 0,-1 0 0,-5 0 0,-1 0 0,1 0 0,-8-8 0,6 6 0,-6-14 0,-1 1 0,7 4 0,-14-15 0,14 15 0,-6-19 0,0 5 0,5 6 0,-13-7 0,6 15 0,-8-17 0,0 4 0,0 0 0,0 2 0,0 4 0,0 0 0,0 0 0,-8 0 0,6 0 0,-14-5 0,7 12 0,-1-14 0,-6 21 0,14-16 0,-19 18 0,10-14 0,-17 5 0,9 1 0,-4 2 0,5 0 0,1 6 0,-6-6 0,-14 8 0,5 0 0,-10 0 0,18 0 0,2 0 0,12 0 0,2 0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26.870"/>
    </inkml:context>
    <inkml:brush xml:id="br0">
      <inkml:brushProperty name="width" value="0.05" units="cm"/>
      <inkml:brushProperty name="height" value="0.05" units="cm"/>
    </inkml:brush>
  </inkml:definitions>
  <inkml:trace contextRef="#ctx0" brushRef="#br0">403 18 24575,'-18'0'0,"0"0"0,8-8 0,-5 6 0,5-6 0,-8 8 0,0 0 0,0 0 0,-5 0 0,-1 0 0,0 0 0,-3 9 0,3-7 0,8 14 0,-5-14 0,11 14 0,-8-6 0,0 7 0,0 6 0,8 1 0,-7-8 0,15 9 0,-6-9 0,8 13 0,0 0 0,0-5 0,0-2 0,0-4 0,0 0 0,-8 0 0,6-1 0,-6 1 0,8 0 0,0 0 0,0 4 0,8-11 0,-6 15 0,15-10 0,-15 8 0,14-10 0,-6 2 0,0-6 0,6 0 0,-15 6 0,20-14 0,-18 13 0,23-13 0,-10 22 0,13-20 0,-1 20 0,1-22 0,-5 6 0,14-8 0,-16 0 0,16 0 0,-19 0 0,4 0 0,0 0 0,0-9 0,12 7 0,-10-15 0,3 7 0,-10-7 0,-8-1 0,6-5 0,-14 4 0,6-9 0,0 9 0,-6-9 0,6 9 0,-8-3 0,0-1 0,0-1 0,0-5 0,0 0 0,0 5 0,0 1 0,-8 5 0,6 1 0,-14 7 0,14-6 0,-13 14 0,13-14 0,-14 14 0,14-14 0,-14 14 0,14-14 0,-14 14 0,-7-14 0,2 14 0,-10-6 0,13 0 0,-4 6 0,-2-6 0,-5 8 0,0 0 0,-13 0 0,10 0 0,-5 0 0,15 0 0,12 8 0,-6-6 0,14 6 0,-6-8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27.753"/>
    </inkml:context>
    <inkml:brush xml:id="br0">
      <inkml:brushProperty name="width" value="0.05" units="cm"/>
      <inkml:brushProperty name="height" value="0.05" units="cm"/>
    </inkml:brush>
  </inkml:definitions>
  <inkml:trace contextRef="#ctx0" brushRef="#br0">55 46 24575,'-10'-17'0,"2"-1"0,0 8 0,6 10 0,-5 10 0,7 12 0,-9 20 0,7 3 0,-7 23 0,9-5 0,0 14 0,0 1 0,0-5 0,0-5 0,0 12 0,0-36 0,0 15 0,8-49 0,-6-2 0,6-8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28.529"/>
    </inkml:context>
    <inkml:brush xml:id="br0">
      <inkml:brushProperty name="width" value="0.05" units="cm"/>
      <inkml:brushProperty name="height" value="0.05" units="cm"/>
    </inkml:brush>
  </inkml:definitions>
  <inkml:trace contextRef="#ctx0" brushRef="#br0">0 335 24575,'8'-10'0,"7"2"0,4 8 0,3 0 0,-4 0 0,0 0 0,0 0 0,-1 0 0,6 0 0,-4 0 0,-4-8 0,0 6 0,-13-19 0,6 10 0,0-4 0,-6-5 0,6 9 0,-8-12 0,0 0 0,0-1 0,0-5 0,0 0 0,0-3 0,0 8 0,0-2 0,0 8 0,0 21 0,0 0 0,0 24 0,0-3 0,0 10 0,0 8 0,0 7 0,0 12 0,0 1 0,0 1 0,0 10 0,4-14 0,1-2 0,-3-8 0,8-17 0,-10 4 0,0-34 0,0-4 0,0-8 0,0 2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34.578"/>
    </inkml:context>
    <inkml:brush xml:id="br0">
      <inkml:brushProperty name="width" value="0.05" units="cm"/>
      <inkml:brushProperty name="height" value="0.05" units="cm"/>
    </inkml:brush>
  </inkml:definitions>
  <inkml:trace contextRef="#ctx0" brushRef="#br0">659 109 24575,'0'-17'0,"0"-1"0,-8 8 0,6-6 0,-14 14 0,6-14 0,-8 14 0,-5-15 0,4 15 0,-8-6 0,-3 8 0,5 0 0,-3 0 0,10 0 0,0 0 0,0 0 0,0 0 0,0 0 0,-8 0 0,2 0 0,-8 8 0,8 2 0,-13 22 0,16-11 0,-11 3 0,6-3 0,14-5 0,-13-1 0,23 11 0,-13-7 0,13 6 0,-14 16 0,6-19 0,0 11 0,-7 3 0,14-13 0,-14 17 0,15-16 0,-7 5 0,9 0 0,0-1 0,8 1 0,-6-5 0,14-9 0,-6 0 0,12-13 0,2 15 0,5-15 0,-1 15 0,12-15 0,-8 6 0,7-8 0,-10 0 0,0 0 0,-6 0 0,0 0 0,-5 0 0,0 0 0,-1 0 0,-7 0 0,-2 0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35.725"/>
    </inkml:context>
    <inkml:brush xml:id="br0">
      <inkml:brushProperty name="width" value="0.05" units="cm"/>
      <inkml:brushProperty name="height" value="0.05" units="cm"/>
    </inkml:brush>
  </inkml:definitions>
  <inkml:trace contextRef="#ctx0" brushRef="#br0">18 98 24575,'0'-18'0,"0"0"0,0 1 0,0-1 0,-8 8 0,6-6 0,-6 27 0,8 17 0,0 12 0,0 22 0,0-20 0,0 5 0,0 0 0,0 2 0,0 6 0,0-1 0,0-5 0,9 5 0,-7-17 0,14 0 0,-14-10 0,6-15 0,-8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30.098"/>
    </inkml:context>
    <inkml:brush xml:id="br0">
      <inkml:brushProperty name="width" value="0.1" units="cm"/>
      <inkml:brushProperty name="height" value="0.1" units="cm"/>
    </inkml:brush>
  </inkml:definitions>
  <inkml:trace contextRef="#ctx0" brushRef="#br0">0 295 24575,'29'-10'0,"9"2"0,6 8 0,5 0 0,-8 0 0,1 0 0,-6-8 0,9-8 0,-26-14 0,5 4 0,-24-2 0,-8-21 0,5 15 0,-5-17 0,0 33 0,6 1 0,-6 23 0,8 1 0,-10 85 0,7-40 0,-6 41 0,-1 1 0,8-37 0,-3 0 0,1-9 0,4-35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36.824"/>
    </inkml:context>
    <inkml:brush xml:id="br0">
      <inkml:brushProperty name="width" value="0.05" units="cm"/>
      <inkml:brushProperty name="height" value="0.05" units="cm"/>
    </inkml:brush>
  </inkml:definitions>
  <inkml:trace contextRef="#ctx0" brushRef="#br0">1 396 24575,'0'-17'0,"8"7"0,2-6 0,12 14 0,8-6 0,11 8 0,8-10 0,5 8 0,1-8 0,-4 10 0,-14 0 0,-6 0 0,-14-8 0,1-2 0,0 0 0,0-6 0,-8 6 0,-3-8 0,-7-4 0,0-5 0,0-3 0,0-2 0,0 8 0,0 1 0,0 5 0,-7 8 0,5-10 0,-6 8 0,0-2 0,6-2 0,-6 22 0,8-4 0,0 15 0,0 6 0,0 37 0,0-16 0,0 28 0,0-31 0,9 0 0,-7-6 0,7-1 0,0 26 0,-7-28 0,6 21 0,-8-35 0,0-8 0,0-2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37.915"/>
    </inkml:context>
    <inkml:brush xml:id="br0">
      <inkml:brushProperty name="width" value="0.05" units="cm"/>
      <inkml:brushProperty name="height" value="0.05" units="cm"/>
    </inkml:brush>
  </inkml:definitions>
  <inkml:trace contextRef="#ctx0" brushRef="#br0">73 77 24575,'-8'10'0,"6"-15"0,-6-6 0,8-17 0,13 9 0,3 4 0,8 6 0,-2 9 0,-4 0 0,0 8 0,0 2 0,-9 8 0,-1 4 0,-8-3 0,0 4 0,0-5 0,0-1 0,-8 14 0,6-5 0,-20-2 0,19-4 0,-18-18 0,19 19 0,-18-18 0,4 35 0,-13-31 0,13 26 0,-10-31 0,23 14 0,-18-14 0,11 14 0,8-14 0,4 6 0,21-8 0,0 0 0,6 0 0,0 0 0,0 0 0,-1 0 0,-4 0 0,-1 0 0,-13 0 0,-2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40.200"/>
    </inkml:context>
    <inkml:brush xml:id="br0">
      <inkml:brushProperty name="width" value="0.05" units="cm"/>
      <inkml:brushProperty name="height" value="0.05" units="cm"/>
    </inkml:brush>
  </inkml:definitions>
  <inkml:trace contextRef="#ctx0" brushRef="#br0">385 36 24575,'-8'-10'0,"-2"-6"0,-7 14 0,-1-6 0,-5 8 0,-1 0 0,-5 0 0,0 0 0,5 0 0,9 8 0,-1-6 0,7 14 0,-17-6 0,6 8 0,-6-8 0,16 5 0,-6-13 0,6 14 0,0-6 0,-6 8 0,14 0 0,-6-1 0,0 6 0,6 24 0,-7-17 0,9 16 0,0-10 0,0-9 0,0 10 0,8-23 0,-6 2 0,14-6 0,-6 8 0,8-8 0,-9 5 0,7-13 0,-6 14 0,8-14 0,0 6 0,-1 0 0,1-6 0,0 6 0,4-8 0,2 0 0,0 0 0,12 0 0,-16 0 0,11 0 0,-13 0 0,-8-8 0,10 6 0,-17-6 0,10 8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41.785"/>
    </inkml:context>
    <inkml:brush xml:id="br0">
      <inkml:brushProperty name="width" value="0.05" units="cm"/>
      <inkml:brushProperty name="height" value="0.05" units="cm"/>
    </inkml:brush>
  </inkml:definitions>
  <inkml:trace contextRef="#ctx0" brushRef="#br0">376 138 24575,'0'-17'0,"-8"7"0,-2-6 0,-13 14 0,12-14 0,-10 14 0,12-14 0,-9 14 0,-6-20 0,5 19 0,-5-19 0,6 20 0,0-6 0,0 8 0,1 0 0,-6 9 0,4 1 0,-4 8 0,5 0 0,0 5 0,7 0 0,-5 1 0,14-1 0,-6-5 0,8-1 0,0 1 0,0 8 0,0-7 0,0 7 0,0-8 0,0 0 0,0-1 0,0 1 0,0 0 0,8 8 0,2-7 0,8 7 0,-9-8 0,12 0 0,-10 0 0,18 6 0,-10-5 0,4-3 0,0-8 0,-4-8 0,3 8 0,-4-6 0,0 5 0,5-7 0,0 0 0,1 0 0,-1-8 0,-5 6 0,-8-13 0,5 13 0,-13-14 0,14 14 0,-14-19 0,14 5 0,-13-13 0,5 0 0,0 13 0,-6-9 0,6 13 0,-8-10 0,0-1 0,0-1 0,-8 8 0,6-5 0,-14 11 0,6-8 0,0 0 0,-6 8 0,14-5 0,-14 13 0,14-14 0,-14 14 0,14-14 0,-14 14 0,2-6 0,-5 8 0,4-8 0,-6 6 0,5-6 0,-8 8 0,-12 0 0,23 0 0,-8 0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44.276"/>
    </inkml:context>
    <inkml:brush xml:id="br0">
      <inkml:brushProperty name="width" value="0.05" units="cm"/>
      <inkml:brushProperty name="height" value="0.05" units="cm"/>
    </inkml:brush>
  </inkml:definitions>
  <inkml:trace contextRef="#ctx0" brushRef="#br0">388 90 24575,'9'-8'0,"-9"-2"0,-10-8 0,-7 8 0,7-6 0,-6 14 0,6-6 0,0 0 0,-6 6 0,6-6 0,-8 8 0,0 0 0,0 0 0,0 0 0,1 0 0,-6 0 0,4 0 0,4 8 0,-1-6 0,6 6 0,0 0 0,-6-6 0,6 14 0,0-6 0,-6-1 0,14 7 0,-13-14 0,13 14 0,-14-6 0,14 8 0,-14-1 0,14 1 0,-6 5 0,8 1 0,0 4 0,0 1 0,0 0 0,0-5 0,8-2 0,-6-4 0,6 0 0,0-8 0,-6 5 0,5-5 0,1 0 0,-6 6 0,14-14 0,-6 14 0,8-7 0,-1 1 0,1 6 0,0-14 0,0 14 0,-1-14 0,1 6 0,0-8 0,0 0 0,-1 0 0,1-8 0,5 6 0,-12-14 0,10 14 0,-19-14 0,13 14 0,-13-14 0,14 6 0,-14-8 0,6 0 0,0 9 0,-6-7 0,6 6 0,-8-8 0,0 0 0,0 0 0,0 0 0,0 0 0,0 0 0,0 0 0,0 1 0,0-1 0,0 0 0,0 0 0,-8 8 0,6-6 0,-14 14 0,14-14 0,-14 14 0,6-14 0,-8 14 0,8-14 0,-6 14 0,6-5 0,-7 7 0,-6 0 0,12 0 0,-2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45.787"/>
    </inkml:context>
    <inkml:brush xml:id="br0">
      <inkml:brushProperty name="width" value="0.05" units="cm"/>
      <inkml:brushProperty name="height" value="0.05" units="cm"/>
    </inkml:brush>
  </inkml:definitions>
  <inkml:trace contextRef="#ctx0" brushRef="#br0">37 179 24575,'-10'-8'0,"2"-1"0,8-9 0,0 0 0,0 0 0,0 0 0,0 0 0,0 0 0,0 0 0,-8 8 0,6-5 0,-6 5 0,8 12 0,0 2 0,0 18 0,0-4 0,0 0 0,0-1 0,8 17 0,-6-12 0,6 11 0,-1 6 0,4-12 0,-1 31 0,7-26 0,-15 17 0,6-23 0,0-4 0,-6-1 0,6-10 0,-8 12 0,0-5 0,8-1 0,-6 1 0,6 0 0,-8 0 0,0-1 0,8-7 0,-6-15 0,6 2 0,-8-10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19:47.457"/>
    </inkml:context>
    <inkml:brush xml:id="br0">
      <inkml:brushProperty name="width" value="0.05" units="cm"/>
      <inkml:brushProperty name="height" value="0.05" units="cm"/>
    </inkml:brush>
  </inkml:definitions>
  <inkml:trace contextRef="#ctx0" brushRef="#br0">19 413 24575,'-10'-8'0,"2"-2"0,16 0 0,12-7 0,5 14 0,15-15 0,-5 16 0,6-17 0,3 17 0,-13-7 0,-1 9 0,-12 0 0,0 0 0,0 0 0,-9-8 0,-1-2 0,-8-8 0,-8 0 0,6 0 0,-6 0 0,0 1 0,6-1 0,-13 0 0,13 0 0,-14 8 0,14-6 0,-14 6 0,14-8 0,-14 8 0,14-6 0,-14 14 0,14-13 0,-6 5 0,0 0 0,6-6 0,-6 6 0,0 0 0,6 10 0,2 25 0,2-3 0,15 17 0,-7-16 0,0 19 0,6-15 0,-14 8 0,6-17 0,0 0 0,-6 8 0,13-7 0,-13 7 0,6-8 0,-8-1 0,8 1 0,-6 0 0,6 0 0,0-8 0,-6 10 0,14 12 0,-6-4 0,1 10 0,-3-20 0,-1 0 0,-5 10 0,14-16 0,-14 19 0,6-20 0,0 12 0,-6-26 0,6 8 0,-8-18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1:24.386"/>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1:25.61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1:29.085"/>
    </inkml:context>
    <inkml:brush xml:id="br0">
      <inkml:brushProperty name="width" value="0.05" units="cm"/>
      <inkml:brushProperty name="height" value="0.05" units="cm"/>
      <inkml:brushProperty name="color" value="#E71224"/>
    </inkml:brush>
  </inkml:definitions>
  <inkml:trace contextRef="#ctx0" brushRef="#br0">100 54 24575,'18'-10'0,"-8"-5"0,-10 5 0,-10 0 0,-8 2 0,-5 8 0,4 0 0,4 12 0,-1-8 0,14 29 0,-13-15 0,13 14 0,1-18 0,16-6 0,-4-16 0,11-6 0,-20-10 0,6 0 0,-16 9 0,-7 7 0,4 16 0,-10 2 0,19 7 0,-6 1 0,21-8 0,3-2 0,13-8 0,-5-13 0,-9-3 0,-6-8 0,-9 1 0,-13 13 0,-3 2 0,0 16 0,3-6 0,13 6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30.552"/>
    </inkml:context>
    <inkml:brush xml:id="br0">
      <inkml:brushProperty name="width" value="0.1" units="cm"/>
      <inkml:brushProperty name="height" value="0.1" units="cm"/>
    </inkml:brush>
  </inkml:definitions>
  <inkml:trace contextRef="#ctx0" brushRef="#br0">1 0 24575,'47'14'0,"23"26"0,-31 2 0,20 24 0,-16 16 0,-21-12 0,-3-19 0,-2 8 0,-13 32 0,-5 2 0,7-32 0,0-1-505,-5 33 0,-2-4 505,1-11 67,0-21-67,0-2 0,-9-19 0,-1 1 0,-14-11 0,5-8 755,-9-9-755,4-9 47,-6-9 0,14 7 0,3-7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1:30.462"/>
    </inkml:context>
    <inkml:brush xml:id="br0">
      <inkml:brushProperty name="width" value="0.05" units="cm"/>
      <inkml:brushProperty name="height" value="0.05" units="cm"/>
      <inkml:brushProperty name="color" value="#E71224"/>
    </inkml:brush>
  </inkml:definitions>
  <inkml:trace contextRef="#ctx0" brushRef="#br0">10 150 24575,'10'-8'0,"6"6"0,-14-14 0,14 14 0,-14-13 0,6 5 0,-8-8 0,-8 8 0,-2 2 0,-8 8 0,0 8 0,8 2 0,10-1 0,10-1 0,13-21 0,-3-4 0,-4-7 0,-8 1 0,-16 13 0,-6 2 0,2 16 0,-13-6 0,22 21 0,-10-11 0,26 14 0,3-15 0,12-12 0,-12-9 0,5 0 0,-19-6 0,6 6 0,-16-8 0,-2 8 0,-8 2 0,0 8 0,8 8 0,-6-6 0,14 6 0,-6-8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1:33.295"/>
    </inkml:context>
    <inkml:brush xml:id="br0">
      <inkml:brushProperty name="width" value="0.05" units="cm"/>
      <inkml:brushProperty name="height" value="0.05" units="cm"/>
      <inkml:brushProperty name="color" value="#E71224"/>
    </inkml:brush>
  </inkml:definitions>
  <inkml:trace contextRef="#ctx0" brushRef="#br0">137 84 24575,'-10'-8'0,"2"-2"0,0 0 0,6-6 0,-14 14 0,6-6 0,-8 8 0,-5 0 0,12 8 0,-9-6 0,18 14 0,-6-6 0,20 0 0,4-2 0,8-16 0,-9-2 0,-15 8 0,-2 4 0,-6 15 0,21-7 0,3-2 0,8-21 0,-9 2 0,-7-12 0,-8 5 0,-8 9 0,-1-7 0,-1 14 0,2-6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1:34.530"/>
    </inkml:context>
    <inkml:brush xml:id="br0">
      <inkml:brushProperty name="width" value="0.05" units="cm"/>
      <inkml:brushProperty name="height" value="0.05" units="cm"/>
      <inkml:brushProperty name="color" value="#E71224"/>
    </inkml:brush>
  </inkml:definitions>
  <inkml:trace contextRef="#ctx0" brushRef="#br0">75 95 24575,'0'-18'0,"-13"8"0,2 2 0,-12 16 0,5 2 0,8 8 0,10-9 0,10-1 0,8-8 0,-8-12 0,-3 0 0,-15-2 0,-1 6 0,-1 15 0,2 3 0,16 0 0,6-2 0,-3-16 0,10 6 0,-19-14 0,6 1 0,-8-4 0,0-3 0,-8 12 0,-2 2 0,-13 8 0,12 0 0,-2 0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1.603"/>
    </inkml:context>
    <inkml:brush xml:id="br0">
      <inkml:brushProperty name="width" value="0.05" units="cm"/>
      <inkml:brushProperty name="height" value="0.05" units="cm"/>
      <inkml:brushProperty name="color" value="#E71224"/>
    </inkml:brush>
  </inkml:definitions>
  <inkml:trace contextRef="#ctx0" brushRef="#br0">22 67 24575,'0'-24'0,"0"1"0,0 5 0,0 16 0,0 12 0,0 14 0,0 44 0,-10-19 0,8 37 0,-8-24 0,10 15 0,0-5 0,0 5 0,0-14 0,0-2 0,0-7 0,0 1 0,0-6 0,0 4 0,0-5 0,0 1 0,0-8 0,0-11 0,0-24 0,0 0 0,0-14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2.017"/>
    </inkml:context>
    <inkml:brush xml:id="br0">
      <inkml:brushProperty name="width" value="0.05" units="cm"/>
      <inkml:brushProperty name="height" value="0.05" units="cm"/>
      <inkml:brushProperty name="color" value="#E71224"/>
    </inkml:brush>
  </inkml:definitions>
  <inkml:trace contextRef="#ctx0" brushRef="#br0">1 89 24575,'8'-18'0,"7"8"0,14 2 0,12 8 0,15 0 0,6-11 0,1 9 0,-7-8 0,-9 10 0,-4 0 0,-7 0 0,-4 0 0,-17-13 0,-7 10 0,-8-10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2.496"/>
    </inkml:context>
    <inkml:brush xml:id="br0">
      <inkml:brushProperty name="width" value="0.05" units="cm"/>
      <inkml:brushProperty name="height" value="0.05" units="cm"/>
      <inkml:brushProperty name="color" value="#E71224"/>
    </inkml:brush>
  </inkml:definitions>
  <inkml:trace contextRef="#ctx0" brushRef="#br0">58 260 24575,'-12'-71'0,"-5"11"0,14 25 0,-5 7 0,8 4 0,-8 1 0,6 5 0,-6 26 0,8-3 0,0 28 0,0-9 0,0 4 0,0 6 0,0 8 0,0 13 0,10 8 0,-7 14 0,7 2 0,1 7 0,-10-31 0,1-1 0,9 31 0,-11-34 0,0-1 0,0 12 0,9-6 0,-7-9 0,7-6 0,-9 0 0,0-11 0,0-2 0,8-18 0,-6-20 0,6 5 0,-8-13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3.202"/>
    </inkml:context>
    <inkml:brush xml:id="br0">
      <inkml:brushProperty name="width" value="0.05" units="cm"/>
      <inkml:brushProperty name="height" value="0.05" units="cm"/>
      <inkml:brushProperty name="color" value="#E71224"/>
    </inkml:brush>
  </inkml:definitions>
  <inkml:trace contextRef="#ctx0" brushRef="#br0">60 227 24575,'18'0'0,"10"0"0,-8 0 0,8 0 0,-10 0 0,0 0 0,-8-8 0,11 6 0,-18-19 0,17 5 0,-18-8 0,6 1 0,-8 5 0,0-4 0,-8-2 0,-7-1 0,-5 10 0,-13-3 0,13 16 0,-9-7 0,11 9 0,1 0 0,-9 8 0,5 12 0,2 0 0,2 13 0,15-3 0,-7 5 0,9 6 0,0 0 0,0-5 0,9-2 0,1-5 0,9-1 0,0 1 0,0 0 0,0-5 0,-1-10 0,16 7 0,-12-18 0,12 10 0,-16-13 0,-8 0 0,-2 0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3.627"/>
    </inkml:context>
    <inkml:brush xml:id="br0">
      <inkml:brushProperty name="width" value="0.05" units="cm"/>
      <inkml:brushProperty name="height" value="0.05" units="cm"/>
      <inkml:brushProperty name="color" value="#E71224"/>
    </inkml:brush>
  </inkml:definitions>
  <inkml:trace contextRef="#ctx0" brushRef="#br0">0 89 24575,'0'-23'0,"14"-2"0,-3 9 0,18-6 0,-5 20 0,25 1 0,-20 3 0,15 19 0,-26-10 0,0 11 0,-8 1 0,19 25 0,-23-18 0,15 18 0,-21-31 0,0 6 0,-8-12 0,-10 15 0,-7-15 0,-20 13 0,13-14 0,-16-1 0,18-9 0,1 0 0,14 0 0,7 0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4.090"/>
    </inkml:context>
    <inkml:brush xml:id="br0">
      <inkml:brushProperty name="width" value="0.05" units="cm"/>
      <inkml:brushProperty name="height" value="0.05" units="cm"/>
      <inkml:brushProperty name="color" value="#E71224"/>
    </inkml:brush>
  </inkml:definitions>
  <inkml:trace contextRef="#ctx0" brushRef="#br0">232 18 24575,'-8'-10'0,"-2"2"0,-8 8 0,0 0 0,0 8 0,0-6 0,0 19 0,-8-2 0,5 10 0,-6 3 0,16-3 0,-11 0 0,19 0 0,-11 9 0,14-5 0,0 0 0,8-15 0,2 2 0,8-17 0,6 19 0,5-20 0,68 6 0,-35-8 0,-8 0 0,-4 0 0,-22 0 0,-9 0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4.806"/>
    </inkml:context>
    <inkml:brush xml:id="br0">
      <inkml:brushProperty name="width" value="0.05" units="cm"/>
      <inkml:brushProperty name="height" value="0.05" units="cm"/>
      <inkml:brushProperty name="color" value="#E71224"/>
    </inkml:brush>
  </inkml:definitions>
  <inkml:trace contextRef="#ctx0" brushRef="#br0">316 119 24575,'0'-23'0,"0"4"0,0-4 0,-13 13 0,10-6 0,-28 14 0,-2-14 0,-1 14 0,-4-6 0,20 8 0,-1 13 0,-8 8 0,6 5 0,-6 19 0,2-11 0,13 9 0,-3-7 0,15-8 0,0 1 0,0-5 0,13-1 0,19 4 0,0-15 0,18 4 0,-14-16 0,-1 0 0,0-8 0,-12-2 0,0-1 0,-5-28 0,-8 19 0,-1-33 0,-9 17 0,0 1 0,0 0 0,0 11 0,0 2 0,0 4 0,0-5 0,0 30 0,0-2 0,0 29 0,0 0 0,0 1 0,0 6 0,0 0 0,9 19 0,-7-20 0,15 20 0,-15-29 0,6-7 0,-8-12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31.317"/>
    </inkml:context>
    <inkml:brush xml:id="br0">
      <inkml:brushProperty name="width" value="0.1" units="cm"/>
      <inkml:brushProperty name="height" value="0.1" units="cm"/>
    </inkml:brush>
  </inkml:definitions>
  <inkml:trace contextRef="#ctx0" brushRef="#br0">53 100 24575,'14'-24'0,"3"-1"0,14-1 0,-1 10 0,-6 7 0,-1 9 0,-5 8 0,-8 7 0,6 4 0,-14 9 0,6-3 0,-8 4 0,-22 21 0,8-15 0,-43 44 0,21-46 0,-10 11 0,18-35 0,4-9 0,5 0 0,23 0 0,13 0 0,44 0 0,-7 0 0,14 0 0,-6 0 0,-11 0 0,3 0 0,-10 8 0,-12-6 0,-9 6 0,-15-8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5.929"/>
    </inkml:context>
    <inkml:brush xml:id="br0">
      <inkml:brushProperty name="width" value="0.05" units="cm"/>
      <inkml:brushProperty name="height" value="0.05" units="cm"/>
      <inkml:brushProperty name="color" value="#E71224"/>
    </inkml:brush>
  </inkml:definitions>
  <inkml:trace contextRef="#ctx0" brushRef="#br0">321 943 24575,'0'-18'0,"-8"0"0,-2 0 0,-7 8 0,-1 2 0,0 0 0,0 6 0,-5-5 0,4 7 0,-4 0 0,5 0 0,-4 8 0,-2-6 0,-1 19 0,2-10 0,5 12 0,8-5 0,-6 0 0,14 17 0,-6-8 0,16 14 0,-5-12 0,23-4 0,-13-2 0,20-3 0,-10-10 0,6 7 0,0-15 0,0 6 0,-1-8 0,-4-8 0,15-17 0,-26-2 0,20-31 0,-31 13 0,6-23 0,-8 5 0,0-7 0,0-7 0,1 18 0,-2-7 0,-9-33 0,-1-1 0,9 27 0,-1 3-479,-6-18 0,-2 12 479,2 34 0,7 13 0,-7 6 0,1 13 0,6-6 0,-18 23 0,16 5 958,-18 25-958,19 19 0,-2 11 0,1 7 0,3-18 0,2 2-702,-1 30 1,0 2 701,-1-27 0,2-3 0,4-2 0,1-2 0,-5-3 0,1-1 0,20 34 0,-14-27 0,1-4 0,13 1 0,2 22 0,-14-68 0,-2-3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6.494"/>
    </inkml:context>
    <inkml:brush xml:id="br0">
      <inkml:brushProperty name="width" value="0.05" units="cm"/>
      <inkml:brushProperty name="height" value="0.05" units="cm"/>
      <inkml:brushProperty name="color" value="#E71224"/>
    </inkml:brush>
  </inkml:definitions>
  <inkml:trace contextRef="#ctx0" brushRef="#br0">1 178 24575,'8'10'0,"6"6"0,10-13 0,5 5 0,0-8 0,-1-9 0,1-1 0,-4-14 0,-11 5 0,-5-9 0,-1 9 0,-6-12 0,-3 6 0,-9-2 0,-8 13 0,-5 6 0,-2 21 0,9-1 0,-11 12 0,24-2 0,-24 10 0,23-2 0,-11 5 0,7 7 0,6-10 0,9 12 0,5-27 0,36 7 0,-14-22 0,38 7 0,-32-9 0,0 0 0,-27 0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7.077"/>
    </inkml:context>
    <inkml:brush xml:id="br0">
      <inkml:brushProperty name="width" value="0.05" units="cm"/>
      <inkml:brushProperty name="height" value="0.05" units="cm"/>
      <inkml:brushProperty name="color" value="#E71224"/>
    </inkml:brush>
  </inkml:definitions>
  <inkml:trace contextRef="#ctx0" brushRef="#br0">1 1 24575,'18'18'0,"8"12"0,-14 2 0,19 12 0,-28-3 0,12 2 0,-15-2 0,0-6 0,0-5 0,-8-24 0,6-8 0,-6-20 0,8-2 0,-9-5 0,7 0 0,-6-8 0,8 11 0,13-5 0,-10 13 0,17 7 0,-18-10 0,19 10 0,14-12 0,-7 12 0,14 3 0,-24 8 0,-1 0 0,2 13 0,-1-2 0,0 12 0,0-5 0,0 4 0,0 2 0,2 23 0,4-13 0,-12 13 0,1-17 0,-13-1 0,0-6 0,0 5 0,-13-17 0,2 10 0,-4-19 0,8 6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7.725"/>
    </inkml:context>
    <inkml:brush xml:id="br0">
      <inkml:brushProperty name="width" value="0.05" units="cm"/>
      <inkml:brushProperty name="height" value="0.05" units="cm"/>
      <inkml:brushProperty name="color" value="#E71224"/>
    </inkml:brush>
  </inkml:definitions>
  <inkml:trace contextRef="#ctx0" brushRef="#br0">1 1 24575,'0'8'0,"8"1"0,-6 26 0,21 24 0,-9-11 0,3 33 0,-6-5 0,-3 4 0,-6-27 0,-1 2-916,3 32 0,2-1 916,5 8 0,-8-15 0,8-9 0,-11-15 0,0-5 0,0-19 0,0-8 0,0-15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8.073"/>
    </inkml:context>
    <inkml:brush xml:id="br0">
      <inkml:brushProperty name="width" value="0.05" units="cm"/>
      <inkml:brushProperty name="height" value="0.05" units="cm"/>
      <inkml:brushProperty name="color" value="#E71224"/>
    </inkml:brush>
  </inkml:definitions>
  <inkml:trace contextRef="#ctx0" brushRef="#br0">1 19 24575,'90'-2'0,"0"1"0,0-1 0,0 0 0,0 1 0,0-1 0,-22-2 0,0 0 0,22 4 0,0 0 0,0 0 0,0 0 0,0 0 0,1 0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8.708"/>
    </inkml:context>
    <inkml:brush xml:id="br0">
      <inkml:brushProperty name="width" value="0.05" units="cm"/>
      <inkml:brushProperty name="height" value="0.05" units="cm"/>
      <inkml:brushProperty name="color" value="#E71224"/>
    </inkml:brush>
  </inkml:definitions>
  <inkml:trace contextRef="#ctx0" brushRef="#br0">310 36 24575,'-6'-16'0,"-6"12"0,-21-12 0,1 16 0,3 0 0,5 0 0,2 0 0,4 0 0,-6 14 0,-20 31 0,22-9 0,-20 42 0,40-49 0,6 15 0,7-34 0,18 12 0,6-18 0,9 9 0,11-13 0,-7 0 0,-1 0 0,-6 0 0,17-21 0,-32 7 0,17-17 0,-42 13 0,7 0 0,-8 0 0,-8 0 0,-2-5 0,0 4 0,-7 4 0,15 0 0,-6 20 0,0-3 0,6 16 0,-5 5 0,7 1 0,0 4 0,0 1 0,0 0 0,0-5 0,0-2 0,7-4 0,3 0 0,0-8 0,-2-2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9.104"/>
    </inkml:context>
    <inkml:brush xml:id="br0">
      <inkml:brushProperty name="width" value="0.05" units="cm"/>
      <inkml:brushProperty name="height" value="0.05" units="cm"/>
      <inkml:brushProperty name="color" value="#E71224"/>
    </inkml:brush>
  </inkml:definitions>
  <inkml:trace contextRef="#ctx0" brushRef="#br0">0 1 24575,'15'60'0,"-2"-8"0,4 16 0,-4-19 0,-1 2 0,4 36-1111,-7-24 1,0 1 1110,-3-7 0,-1-2 0,2-1 0,-2-2 0,-4 1 0,1-1 0,9 42 0,-11-16 712,0-13-712,0-17 367,0-19-367,0-1 0,0-17 0,0 1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19.509"/>
    </inkml:context>
    <inkml:brush xml:id="br0">
      <inkml:brushProperty name="width" value="0.05" units="cm"/>
      <inkml:brushProperty name="height" value="0.05" units="cm"/>
      <inkml:brushProperty name="color" value="#E71224"/>
    </inkml:brush>
  </inkml:definitions>
  <inkml:trace contextRef="#ctx0" brushRef="#br0">1 18 24575,'13'-10'0,"8"2"0,21 8 0,0 0 0,5 0 0,0 10 0,8-8 0,8 8 0,7-10 0,-1 10 0,19-7 0,-45 7 0,5-10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20.271"/>
    </inkml:context>
    <inkml:brush xml:id="br0">
      <inkml:brushProperty name="width" value="0.05" units="cm"/>
      <inkml:brushProperty name="height" value="0.05" units="cm"/>
      <inkml:brushProperty name="color" value="#E71224"/>
    </inkml:brush>
  </inkml:definitions>
  <inkml:trace contextRef="#ctx0" brushRef="#br0">54 170 24575,'17'10'0,"1"-2"0,0-8 0,0 0 0,0 0 0,4 0 0,21 0 0,-23-8 0,25 6 0,-42-19 0,18 18 0,-19-23 0,5 10 0,-7-13 0,0 5 0,-7 2 0,-3 12 0,0-6 0,-11 14 0,10-6 0,-12 8 0,5 0 0,-5 8 0,4-6 0,-4 15 0,6-15 0,-2 18 0,1-8 0,0 10 0,8-4 0,-12 5 0,19 1 0,-11 6 0,5-1 0,7 12 0,-6-14 0,8 9 0,8-19 0,-6 1 0,13-8 0,-4 11 0,15-10 0,-1 4 0,7-8 0,2 3 0,1-8 0,6 7 0,0 0 0,-5-7 0,-2 7 0,-5-9 0,-5 0 0,3 0 0,-16 0 0,2 0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47.460"/>
    </inkml:context>
    <inkml:brush xml:id="br0">
      <inkml:brushProperty name="width" value="0.05" units="cm"/>
      <inkml:brushProperty name="height" value="0.05" units="cm"/>
      <inkml:brushProperty name="color" value="#E71224"/>
    </inkml:brush>
  </inkml:definitions>
  <inkml:trace contextRef="#ctx0" brushRef="#br0">1305 302 24575,'-18'0'0,"4"0"0,1 0 0,-1 0 0,0 0 0,-1 0 0,-8 0 0,7 0 0,-9 0 0,6 0 0,0 0 0,-13 0 0,10 0 0,-10 0 0,13 0 0,0 0 0,-6 0 0,-1 0 0,0 0 0,-4 0 0,-2 0 0,-1 0 0,-11 0 0,11 0 0,-12 0 0,-2 0 0,12 0 0,-4 0 0,14 0 0,5 0 0,-9 0 0,9 0 0,-3 4 0,4-3 0,0 8 0,4-8 0,-3 7 0,3-7 0,1 8 0,-4-4 0,-1 4 0,4 0 0,-2 0 0,8 0 0,-5 0 0,5-1 0,-9 2 0,8-2 0,-8 2 0,8-1 0,-8 4 0,3-3 0,0 8 0,-3-7 0,3 7 0,1-8 0,0 4 0,5-1 0,-5-3 0,4 3 0,1 1 0,1-4 0,-1 20 0,3-13 0,-2 15 0,3-13 0,4 0 0,-3 5 0,4-3 0,0 9 0,-4 4 0,3-6 0,-4 11 0,5-19 0,0 5 0,0-6 0,0 5 0,0-3 0,0 17 0,0-10 0,0 6 0,0-4 0,0-9 0,0 9 0,0-10 0,5 10 0,1-4 0,0 5 0,3 1 0,-4-6 0,6 4 0,-1-5 0,0 7 0,0-6 0,5 4 0,-4-5 0,17 15 0,-14-6 0,14 5 0,-11-7 0,3-6 0,-5-2 0,4 1 0,5-1 0,-2 2 0,5-3 0,-12-4 0,3-4 0,-3 3 0,4-7 0,8 11 0,22 4 0,-14-5 0,17 3 0,-31-14 0,9 0 0,4 4 0,-6-3 0,19 8 0,-19-12 0,6 1 0,-9-8 0,-1 5 0,-3-4 0,23 4 0,-20-5 0,19 0 0,-8 0 0,-2 0 0,2 0 0,-5 0 0,-5 0 0,1-4 0,4-2 0,-9-4 0,3-4 0,-5 3 0,9-11 0,1 1 0,1-3 0,-7 0 0,-5 5 0,-7 0 0,8-6 0,-3-1 0,0-5 0,4-1 0,6-20 0,-7 16 0,6-16 0,-1-2 0,-10 17 0,10-17 0,-14 28 0,5-18 0,-4 15 0,-1-17 0,-1 20 0,-8-4 0,8 9 0,-8-23 0,8 15 0,-8-17 0,4 15 0,-5-1 0,0-5 0,0 4 0,4-19 0,-3 17 0,4-11 0,-5 20 0,0-4 0,0 10 0,0-19 0,0-20 0,0 17 0,0-19 0,0 35 0,0-6 0,-14-13 0,6 10 0,-21-19 0,16 20 0,-11-6 0,12 9 0,-12-15 0,7 17 0,-8-10 0,10 20 0,-3 0 0,7-1 0,-7 1 0,3 4 0,-8-7 0,7 11 0,-6-8 0,12 11 0,-3-2 0,-5 6 0,7 0 0,-10 4 0,11 0 0,-2 0 0,3 0 0,0 0 0,1 0 0,-1 0 0,0 0 0,0 0 0,1 0 0,-1 0 0,0 0 0,0 0 0,1 0 0,-1 0 0,0 3 0,0-2 0,1 3 0,3 0 0,-3-3 0,-1 7 0,3-3 0,-1 3 0,-1 8 0,-3-5 0,-3 10 0,0-6 0,0 4 0,4-4 0,-8 3 0,4-4 0,-10 9 0,9-3 0,-7-1 0,7-1 0,-10-3 0,4 4 0,-17 11 0,10-8 0,-7 6 0,10-12 0,6-2 0,1-1 0,3-3 0,7 2 0,0-7 0,7 3 0,-3-7 0,4 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33.290"/>
    </inkml:context>
    <inkml:brush xml:id="br0">
      <inkml:brushProperty name="width" value="0.1" units="cm"/>
      <inkml:brushProperty name="height" value="0.1" units="cm"/>
    </inkml:brush>
  </inkml:definitions>
  <inkml:trace contextRef="#ctx0" brushRef="#br0">0 1 24575,'42'0'0,"5"9"0,3-6 0,5 7 0,-2-9 0,2-2 0,20 1 0,-15 0 0,-3 0 0,1 0 0,-9 0 0,-20 0 0,-22 0 0,-1 0 0,-14 0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50.999"/>
    </inkml:context>
    <inkml:brush xml:id="br0">
      <inkml:brushProperty name="width" value="0.05" units="cm"/>
      <inkml:brushProperty name="height" value="0.05" units="cm"/>
      <inkml:brushProperty name="color" value="#E71224"/>
    </inkml:brush>
  </inkml:definitions>
  <inkml:trace contextRef="#ctx0" brushRef="#br0">1383 386 24575,'-9'0'0,"0"0"0,-4 0 0,-7-5 0,-1-4 0,-9-3 0,4-7 0,-5 3 0,-1-5 0,1 0 0,-1 4 0,6 2 0,-4 0 0,10 4 0,-10-4 0,9 5 0,-9 0 0,9 4 0,-9-3 0,4 3 0,-5-4 0,-1-1 0,1 0 0,-1-4 0,1 4 0,-1-5 0,1 6 0,-7-6 0,5 4 0,-5-4 0,7 5 0,5 1 0,-4 4 0,9-2 0,-9 7 0,10-4 0,0 5 0,6 0 0,5 0 0,1 0 0,-1 0 0,0 0 0,0 0 0,1 4 0,-1 1 0,0 3 0,0 6 0,0 0 0,-5 5 0,3 6 0,-7-5 0,1 10 0,-3-4 0,4 0 0,-3-2 0,-4 12 0,6-12 0,-14 29 0,19-30 0,-6 13 0,7-12 0,2-3 0,3 3 0,-7 4 0,11-7 0,-11 12 0,11-12 0,-7 3 0,8-5 0,-3 6 0,4 17 0,0-6 0,0 7 0,0-13 0,0-10 0,0 5 0,0-1 0,0 11 0,0-7 0,0 10 0,0-18 0,0 10 0,5-4 0,0 0 0,10 13 0,-4-11 0,3 6 0,-4-10 0,0-4 0,-1-1 0,1 0 0,0 5 0,3 5 0,-1 3 0,6-3 0,-7 1 0,7-10 0,-7 5 0,8-1 0,10 19 0,-10-13 0,21 20 0,-28-33 0,14 9 0,-11-11 0,12 4 0,-10 0 0,10-4 0,-12-2 0,4-3 0,8 4 0,-6-4 0,7 4 0,-1 0 0,-5-8 0,14 7 0,-20-12 0,19 7 0,-18-7 0,10 4 0,-8-5 0,0 0 0,0 0 0,0 0 0,6 0 0,-5 0 0,5 0 0,2 0 0,-6 0 0,7 0 0,-9 0 0,0 0 0,6 0 0,-5 0 0,10 0 0,-10 0 0,10-5 0,-9 0 0,3-6 0,1 1 0,-5-4 0,9-1 0,-9 1 0,-2 0 0,-4 1 0,-6 3 0,2-8 0,-1 3 0,0 1 0,1-10 0,-1 3 0,7-31 0,0 15 0,1-21 0,-1 19 0,0-7 0,-3 1 0,3-1 0,-5 6 0,1-4 0,-2 11 0,-4-11 0,4 11 0,-9-5 0,3 7 0,1-7 0,-3 5 0,7-5 0,-7 7 0,2-1 0,-4 6 0,5-4 0,-4 10 0,4-13 0,-5-3 0,0 5 0,0-2 0,0 8 0,0 5 0,0-10 0,0 9 0,0-4 0,0 2 0,0 3 0,0-3 0,0 8 0,0-3 0,0 9 0,0-10 0,0 1 0,0 3 0,0-3 0,0 9 0,-4 1 0,3-1 0,-7 0 0,7 1 0,-7-1 0,3 0 0,1 0 0,-4 4 0,3-2 0,-4 6 0,0-3 0,1 4 0,-1 0 0,0 0 0,0 0 0,1 0 0,-1 0 0,0 0 0,0 0 0,1 0 0,-1 0 0,0 0 0,0 0 0,-4 0 0,3 0 0,-3 0 0,4 0 0,4 0 0,1 0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53.942"/>
    </inkml:context>
    <inkml:brush xml:id="br0">
      <inkml:brushProperty name="width" value="0.05" units="cm"/>
      <inkml:brushProperty name="height" value="0.05" units="cm"/>
      <inkml:brushProperty name="color" value="#E71224"/>
    </inkml:brush>
  </inkml:definitions>
  <inkml:trace contextRef="#ctx0" brushRef="#br0">28 0 24575,'0'9'0,"-4"-1"0,3 6 0,-7 0 0,7 9 0,-3-3 0,4-2 0,0 0 0,0-4 0,-4 6 0,3-1 0,-4 17 0,5-13 0,0 13 0,0-22 0,0 4 0,0-3 0,0 11 0,0-9 0,0 17 0,0-18 0,0 12 0,0-14 0,0 4 0,0-4 0,0 0 0,0-2 0,0-3 0,0 0 0,8 3 0,-2 1 0,2 1 0,0-2 0,-3-3 0,0 0 0,2-1 0,-6 1 0,7-1 0,-3 1 0,3 0 0,-3-1 0,3-3 0,-7-10 0,-1-1 0,-1-12 0,-8 4 0,4-5 0,0 4 0,-4-3 0,8 8 0,-7-3 0,7 4 0,-7 4 0,7 1 0,-3 4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2:56.281"/>
    </inkml:context>
    <inkml:brush xml:id="br0">
      <inkml:brushProperty name="width" value="0.05" units="cm"/>
      <inkml:brushProperty name="height" value="0.05" units="cm"/>
      <inkml:brushProperty name="color" value="#E71224"/>
    </inkml:brush>
  </inkml:definitions>
  <inkml:trace contextRef="#ctx0" brushRef="#br0">960 81 24575,'-19'0'0,"3"0"0,-8 0 0,-1 0 0,-1 0 0,-5 0 0,5 0 0,1 0 0,0 0 0,-1 0 0,-19 0 0,10 0 0,-17 0 0,13 0 0,-1 0 0,3 0 0,5 0 0,1 4 0,5 2 0,-4 4 0,9 4 0,-9-2 0,9 6 0,-9-2 0,4 4 0,-5 1 0,-4 7 0,8-6 0,0 1 0,12-5 0,1-3 0,4 4 0,1 0 0,-1 6 0,-1 1 0,1 5 0,-1 7 0,5-5 0,1 18 0,5-10 0,0 39 0,0-28 0,0 42 0,0-44 0,0 16 0,0-20 0,5-1 0,1-6 0,10 5 0,-4-11 0,9 11 0,-4-11 0,4 5 0,0-7 0,0 0 0,0 1 0,0-1 0,-1-5 0,7 5 0,0-3 0,0-1 0,6 6 0,-12-13 0,10 7 0,-5-7 0,0 0 0,26 14 0,-20-15 0,21 10 0,-7-14 0,-12-3 0,12 3 0,-15-10 0,0 0 0,1-5 0,-1 0 0,14 0 0,-15 0 0,13 0 0,-17 0 0,0 0 0,-1 0 0,-6 0 0,12 0 0,-13 0 0,7-4 0,-16-1 0,-1-3 0,1-1 0,0-5 0,5-14 0,2-7 0,5-6 0,1 3 0,-1 7 0,-5-7 0,-1 10 0,1-22 0,-5 20 0,4-15 0,-9 13 0,-2 1 0,1-1 0,-4 1 0,4 0 0,-5-15 0,0 11 0,0-10 0,0 13 0,0 6 0,0-4 0,0 10 0,0-19 0,0 16 0,-5-10 0,0 14 0,-9-14 0,3 10 0,-4-10 0,6 14 0,-1-6 0,0 4 0,0-9 0,-4 10 0,2-10 0,-2 9 0,4-9 0,-5 4 0,3 0 0,-3-4 0,0 4 0,4-6 0,-9 1 0,8 0 0,-7 5 0,8-5 0,-3 11 0,-1-5 0,5 6 0,-4 0 0,4 0 0,1 4 0,0 2 0,-1-1 0,2 4 0,-5-7 0,7 7 0,-6-2 0,7 3 0,-8 0 0,3 0 0,-4 0 0,-3-8 0,6 10 0,-6-10 0,8 12 0,1 1 0,-1-4 0,0 7 0,0-3 0,4 4 0,2 0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3:00.078"/>
    </inkml:context>
    <inkml:brush xml:id="br0">
      <inkml:brushProperty name="width" value="0.05" units="cm"/>
      <inkml:brushProperty name="height" value="0.05" units="cm"/>
      <inkml:brushProperty name="color" value="#E71224"/>
    </inkml:brush>
  </inkml:definitions>
  <inkml:trace contextRef="#ctx0" brushRef="#br0">749 114 24575,'-14'0'0,"-10"4"0,2 13 0,-10 1 0,-1 8 0,0 1 0,7-10 0,-8 12 0,17-17 0,-5 5 0,13-8 0,-10 0 0,4 0 0,-10 1 0,-14 5 0,3-3 0,-17 3 0,7 2 0,1-5 0,5 4 0,3-5 0,5 0 0,6-1 0,1-5 0,11-1 0,1-4 0,4 0 0,4 4 0,1 1 0,4 11 0,0 0 0,0 6 0,0 2 0,0 2 0,0 5 0,0 7 0,0 9 0,0-6 0,0 4 0,0-13 0,0-1 0,5 0 0,0-5 0,10 32 0,-4-25 0,4 20 0,-5-23 0,0-4 0,0 0 0,5 13 0,-4-17 0,3 17 0,1-13 0,-4-1 0,4 5 0,0-4 0,-4 0 0,12 13 0,-11-17 0,11 11 0,-13-14 0,8 0 0,-7-4 0,2 3 0,4 0 0,-1 2 0,7-2 0,-8 0 0,3-7 0,-3 7 0,4-7 0,0 7 0,8 1 0,-5-3 0,1 6 0,-5-12 0,-8 4 0,8-5 0,-8 0 0,11 4 0,-10-3 0,6 3 0,-8-9 0,-1 4 0,1-7 0,0 3 0,3-4 0,-2 0 0,2 0 0,-3 0 0,-1 0 0,1 0 0,0 0 0,-1 0 0,1 0 0,0 0 0,-1 0 0,-3-4 0,-1-1 0,-4-4 0,0 1 0,4-1 0,-3 0 0,7-4 0,-4 3 0,6-8 0,-1-2 0,1-6 0,1 0 0,-1-4 0,-1 9 0,1-3 0,0 4 0,-1 6 0,-4-4 0,-1 8 0,0-4 0,-3 6 0,7-6 0,-3-9 0,5 2 0,0-12 0,0 7 0,-4-6 0,3 1 0,-4 5 0,1-4 0,-2 9 0,0-3 0,-3 4 0,4 6 0,-5-4 0,0-5 0,0 6 0,0-10 0,0 7 0,0 0 0,0-5 0,0 1 0,0 3 0,0-9 0,0 9 0,0-9 0,0 10 0,0-5 0,0 0 0,0 5 0,0-5 0,0-2 0,0 5 0,0-6 0,0 9 0,0 0 0,0-9 0,0-1 0,0-1 0,0 2 0,-5 9 0,4 0 0,-3-6 0,0 4 0,3-3 0,-8 5 0,8-1 0,-8-4 0,8 3 0,-4-4 0,0 1 0,4 3 0,-8-3 0,4 1 0,0 2 0,-4-2 0,8 9 0,-3-4 0,0 8 0,3-8 0,-7 3 0,6 1 0,-6 0 0,7 1 0,-6 3 0,6-3 0,-7 4 0,7 0 0,-3 0 0,0 1 0,-1 3 0,-4 1 0,1 4 0,-1 0 0,4 4 0,-3 1 0,7 3 0,-3-3 0,4-1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3:14.405"/>
    </inkml:context>
    <inkml:brush xml:id="br0">
      <inkml:brushProperty name="width" value="0.05" units="cm"/>
      <inkml:brushProperty name="height" value="0.05" units="cm"/>
      <inkml:brushProperty name="color" value="#008C3A"/>
    </inkml:brush>
  </inkml:definitions>
  <inkml:trace contextRef="#ctx0" brushRef="#br0">18 21 24575,'-18'0'0,"27"0"0,0 0 0,31 0 0,-5 0 0,6-9 0,0 6 0,6-6 0,-4 9 0,-2 0 0,-11 0 0,-8 0 0,-12 8 0,-2-6 0,-8 6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3:15.014"/>
    </inkml:context>
    <inkml:brush xml:id="br0">
      <inkml:brushProperty name="width" value="0.05" units="cm"/>
      <inkml:brushProperty name="height" value="0.05" units="cm"/>
      <inkml:brushProperty name="color" value="#008C3A"/>
    </inkml:brush>
  </inkml:definitions>
  <inkml:trace contextRef="#ctx0" brushRef="#br0">0 0 24575,'24'0'0,"-2"0"0,-4 0 0,5 0 0,6 0 0,7 0 0,-1 0 0,-1 0 0,-10 0 0,-1 0 0,-5 0 0,-8 0 0,-3 0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3:15.748"/>
    </inkml:context>
    <inkml:brush xml:id="br0">
      <inkml:brushProperty name="width" value="0.05" units="cm"/>
      <inkml:brushProperty name="height" value="0.05" units="cm"/>
      <inkml:brushProperty name="color" value="#008C3A"/>
    </inkml:brush>
  </inkml:definitions>
  <inkml:trace contextRef="#ctx0" brushRef="#br0">0 0 24575,'11'9'0,"-6"-7"0,26 19 0,-13-10 0,1 12 0,-2-5 0,1-8 0,0 10 0,0-17 0,-7 23 0,5-23 0,-7 18 0,9-19 0,-8 14 0,-2-7 0,-17 20 0,6-4 0,-20 16 0,10-6 0,-13 8 0,5-2 0,0 0 0,1 0 0,-1 0 0,10-6 0,-12 0 0,19-11 0,-9 0 0,5-14 0,6 5 0,-6-13 0,8 6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3:17.601"/>
    </inkml:context>
    <inkml:brush xml:id="br0">
      <inkml:brushProperty name="width" value="0.05" units="cm"/>
      <inkml:brushProperty name="height" value="0.05" units="cm"/>
      <inkml:brushProperty name="color" value="#008C3A"/>
    </inkml:brush>
  </inkml:definitions>
  <inkml:trace contextRef="#ctx0" brushRef="#br0">24 18 24575,'0'-18'0,"0"21"0,0 11 0,0 16 0,0 9 0,9-3 0,-6 5 0,6 0 0,-9 0 0,0 48 0,0-29 0,0 37 0,-9-7 0,-2-3 0,6-13 0,-5 12 0,1-8 0,9-47 0,0-6 0,0 6 0,0-20 0,0 1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3:18.268"/>
    </inkml:context>
    <inkml:brush xml:id="br0">
      <inkml:brushProperty name="width" value="0.05" units="cm"/>
      <inkml:brushProperty name="height" value="0.05" units="cm"/>
      <inkml:brushProperty name="color" value="#008C3A"/>
    </inkml:brush>
  </inkml:definitions>
  <inkml:trace contextRef="#ctx0" brushRef="#br0">0 99 24575,'18'-10'0,"-5"2"0,25-1 0,-1 7 0,11-8 0,45 0 0,-23 7 0,24-7 0,-39 10 0,-5-8 0,-19 6 0,-8-15 0,-15 15 0,-8-6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3:18.966"/>
    </inkml:context>
    <inkml:brush xml:id="br0">
      <inkml:brushProperty name="width" value="0.05" units="cm"/>
      <inkml:brushProperty name="height" value="0.05" units="cm"/>
      <inkml:brushProperty name="color" value="#008C3A"/>
    </inkml:brush>
  </inkml:definitions>
  <inkml:trace contextRef="#ctx0" brushRef="#br0">47 28 24575,'0'-18'0,"8"8"0,-15 69 0,13-18 0,-15 56 0,9-42 0,0 0 0,-9-1 0,6 7 0,-7 2 0,0 31 0,9-41 0,-1 1 0,-8 41 0,10-9 0,0-39 0,0-6 0,0 0 0,0-6 0,9 15 0,-7-17 0,6-1 0,-8-20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33.638"/>
    </inkml:context>
    <inkml:brush xml:id="br0">
      <inkml:brushProperty name="width" value="0.1" units="cm"/>
      <inkml:brushProperty name="height" value="0.1" units="cm"/>
    </inkml:brush>
  </inkml:definitions>
  <inkml:trace contextRef="#ctx0" brushRef="#br0">26 0 24575,'0'11'0,"0"29"0,0 16 0,0 25 0,-11-10 0,8 1 0,-8-6 0,11-12 0,0-18 0,0-6 0,8-15 0,2-7 0,0-8 0,-2 0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3:19.744"/>
    </inkml:context>
    <inkml:brush xml:id="br0">
      <inkml:brushProperty name="width" value="0.05" units="cm"/>
      <inkml:brushProperty name="height" value="0.05" units="cm"/>
      <inkml:brushProperty name="color" value="#008C3A"/>
    </inkml:brush>
  </inkml:definitions>
  <inkml:trace contextRef="#ctx0" brushRef="#br0">437 0 24575,'-24'20'0,"-1"-2"0,-1 13 0,-3-7 0,-2 1 0,1-5 0,-6 5 0,7-6 0,1 1 0,-2 4 0,0 1 0,-1 6 0,-7 2 0,11-15 0,5 11 0,27-26 0,10 10 0,14-13 0,5 0 0,2 0 0,11 0 0,1-10 0,7 8 0,0-8 0,-1 10 0,-5 0 0,-2 0 0,-12 0 0,-5 0 0,-8 0 0,-25 0 0,8 0 0,-18 0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3:20.450"/>
    </inkml:context>
    <inkml:brush xml:id="br0">
      <inkml:brushProperty name="width" value="0.05" units="cm"/>
      <inkml:brushProperty name="height" value="0.05" units="cm"/>
      <inkml:brushProperty name="color" value="#008C3A"/>
    </inkml:brush>
  </inkml:definitions>
  <inkml:trace contextRef="#ctx0" brushRef="#br0">64 91 24575,'0'-23'0,"0"4"0,0-4 0,7 13 0,-5-6 0,6 27 0,-8-8 0,0 25 0,0-5 0,-8 6 0,6 5 0,-7 2 0,9 5 0,-10 6 0,8-5 0,-8 11 0,10-10 0,-10 10 0,8-10 0,-8 4 0,10 1 0,0-15 0,0 3 0,0-18 0,0 10 0,-8-16 0,6 7 0,-6-19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3:21.899"/>
    </inkml:context>
    <inkml:brush xml:id="br0">
      <inkml:brushProperty name="width" value="0.05" units="cm"/>
      <inkml:brushProperty name="height" value="0.05" units="cm"/>
      <inkml:brushProperty name="color" value="#008C3A"/>
    </inkml:brush>
  </inkml:definitions>
  <inkml:trace contextRef="#ctx0" brushRef="#br0">36 27 24575,'-17'-10'0,"7"-6"0,2 22 0,8-4 0,8 15 0,40 68 0,-14-34-233,0 4 0,-2 1 233,2 7 0,6 2 0,1-2 0,-1-7 0,2 7 0,-23-23 0,12 1 0,-28-49 0,10 12 0,-13-22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3:22.979"/>
    </inkml:context>
    <inkml:brush xml:id="br0">
      <inkml:brushProperty name="width" value="0.05" units="cm"/>
      <inkml:brushProperty name="height" value="0.05" units="cm"/>
      <inkml:brushProperty name="color" value="#008C3A"/>
    </inkml:brush>
  </inkml:definitions>
  <inkml:trace contextRef="#ctx0" brushRef="#br0">448 57 24575,'-8'-36'0,"6"16"0,-13 22 0,-3 21 0,6-6 0,-12 18 0,14-11 0,0 2 0,2-8 0,0-1 0,-2 44 0,-1-22 0,-6 30 0,15-35 0,-15-5 0,15-1 0,-15 1 0,15 0 0,-15 12 0,15 4 0,-15 12 0,15-12 0,-16-4 0,16-12 0,-15 0 0,15 0 0,-15-1 0,15 1 0,-15 0 0,15 0 0,-16 5 0,16-4 0,-7 4 0,0-5 0,7-1 0,-23 30 0,21-27 0,-21 33 0,23-43 0,-13 1 0,13-6 0,-6-6 0,8 12 0,-8-10 0,6 8 0,-6-18 0,8 6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5:20.460"/>
    </inkml:context>
    <inkml:brush xml:id="br0">
      <inkml:brushProperty name="width" value="0.05" units="cm"/>
      <inkml:brushProperty name="height" value="0.05" units="cm"/>
      <inkml:brushProperty name="color" value="#E71224"/>
    </inkml:brush>
  </inkml:definitions>
  <inkml:trace contextRef="#ctx0" brushRef="#br0">154 189 24575,'-28'-27'0,"10"1"0,10 8 0,8-8 0,0 6 0,0-6 0,0 8 0,0 1 0,-8 7 0,6 10 0,-6 9 0,8 27 0,-9 39 0,7-10 0,-7 26 0,-1-37 0,8 1 0,-8-1 0,10 1 0,-4 11 0,-1 1 0,2-4 0,0 0 0,-3-7 0,-2-27 0,6-5 0,-7-1 0,9 2 0,0-21 0,0-3 0,0-25 0,0 8 0,0 3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5:21.701"/>
    </inkml:context>
    <inkml:brush xml:id="br0">
      <inkml:brushProperty name="width" value="0.05" units="cm"/>
      <inkml:brushProperty name="height" value="0.05" units="cm"/>
      <inkml:brushProperty name="color" value="#E71224"/>
    </inkml:brush>
  </inkml:definitions>
  <inkml:trace contextRef="#ctx0" brushRef="#br0">0 0 24575,'62'78'0,"-1"0"0,0-1 0,0 1 0,0 0 0,0-1 0,0 1 0,1 0 0,-1 0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5:23.686"/>
    </inkml:context>
    <inkml:brush xml:id="br0">
      <inkml:brushProperty name="width" value="0.05" units="cm"/>
      <inkml:brushProperty name="height" value="0.05" units="cm"/>
      <inkml:brushProperty name="color" value="#E71224"/>
    </inkml:brush>
  </inkml:definitions>
  <inkml:trace contextRef="#ctx0" brushRef="#br0">75 0 24575,'-10'92'0,"-1"-1"0,1 1 0,0-1 0,0-3 0,0 4 0,1-12 0,5-28 0,4-30 0,0 11 0,0-15 0,0 0 0,0 0 0,0-1 0,0 1 0,0-8 0,0-2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5:25.656"/>
    </inkml:context>
    <inkml:brush xml:id="br0">
      <inkml:brushProperty name="width" value="0.05" units="cm"/>
      <inkml:brushProperty name="height" value="0.05" units="cm"/>
      <inkml:brushProperty name="color" value="#E71224"/>
    </inkml:brush>
  </inkml:definitions>
  <inkml:trace contextRef="#ctx0" brushRef="#br0">289 109 24575,'17'-8'0,"1"6"0,-8-14 0,-2 6 0,-16-8 0,-10 0 0,-7 0 0,-7 8 0,4 1 0,-9 9 0,6 8 0,-1-5 0,1 13 0,19-6 0,-12 0 0,23 5 0,-15-13 0,14 14 0,-14 7 0,6-2 0,0 9 0,2-7 0,8 1 0,0 5 0,0-1 0,0-4 0,0-1 0,8-13 0,-6 5 0,14-13 0,-14 14 0,13-14 0,-5 14 0,8-14 0,5 6 0,0-8 0,14 0 0,-11 0 0,4 0 0,-20-8 0,6 6 0,-6-14 0,8 6 0,-9-8 0,7 8 0,-14-6 0,6 6 0,0 0 0,-6-10 0,6 4 0,-8-27 0,0-2 0,0 5 0,0 20 0,0 27 0,0 17 0,0 4 0,0 1 0,0 0 0,0-1 0,8 1 0,-6-5 0,7-1 0,-9-6 0,0 1 0,8-8 0,-6 16 0,6-13 0,-8 15 0,0 8 0,8-22 0,-6 20 0,5-24 0,-7 0 0,0-2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5:27.353"/>
    </inkml:context>
    <inkml:brush xml:id="br0">
      <inkml:brushProperty name="width" value="0.05" units="cm"/>
      <inkml:brushProperty name="height" value="0.05" units="cm"/>
      <inkml:brushProperty name="color" value="#E71224"/>
    </inkml:brush>
  </inkml:definitions>
  <inkml:trace contextRef="#ctx0" brushRef="#br0">291 94 24575,'-8'9'0,"-2"-1"0,0 0 0,-6-6 0,6 6 0,-8-8 0,0 0 0,1 0 0,7-8 0,2-2 0,8-8 0,8 8 0,-6-6 0,13 14 0,-4-18 0,7 9 0,0-4 0,0 7 0,-1 0 0,1 6 0,0 2 0,0 10 0,-8 7 0,-2 1 0,-8 5 0,0 1 0,0 12 0,0-5 0,-8-7 0,6-4 0,-6-10 0,0 8 0,-2 0 0,-9 4 0,1 2 0,-2 5 0,-4 1 0,4-6 0,-8 0 0,4-14 0,0 6 0,1-14 0,0 6 0,4 0 0,-12-6 0,20 14 0,-13-14 0,30 6 0,-5-8 0,9 7 0,11-5 0,-5 6 0,24-8 0,-14 0 0,8 0 0,-6 0 0,-8 0 0,8 0 0,-5 0 0,-4 0 0,3 0 0,1 0 0,-12 8 0,15-6 0,-10 6 0,12 0 0,-4-5 0,-9 5 0,-7-8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5:29.054"/>
    </inkml:context>
    <inkml:brush xml:id="br0">
      <inkml:brushProperty name="width" value="0.05" units="cm"/>
      <inkml:brushProperty name="height" value="0.05" units="cm"/>
      <inkml:brushProperty name="color" value="#E71224"/>
    </inkml:brush>
  </inkml:definitions>
  <inkml:trace contextRef="#ctx0" brushRef="#br0">0 14 24575,'10'-4'0,"-2"-6"0,-8 46 0,0 0 0,0-9 0,0 14 0,0-12 0,0 0 0,0 0 0,0-1 0,0 1 0,0 49 0,0 11 0,0 1 0,0 0 0,0-6 0,0-33 0,8-29 0,-6-4 0,6 0 0,-8 0 0,0-1 0,0 1 0,0 0 0,0-16 0,0 4 0,0-14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09:12:34.406"/>
    </inkml:context>
    <inkml:brush xml:id="br0">
      <inkml:brushProperty name="width" value="0.1" units="cm"/>
      <inkml:brushProperty name="height" value="0.1" units="cm"/>
    </inkml:brush>
  </inkml:definitions>
  <inkml:trace contextRef="#ctx0" brushRef="#br0">391 122 24575,'10'-13'0,"-2"2"0,-8-12 0,0 4 0,0 1 0,-13 8 0,-3-6 0,-13 13 0,-1-5 0,1 8 0,-6 0 0,5 0 0,-6 14 0,7-2 0,-2 17 0,-1 3 0,5 11 0,0 8 0,14 4 0,-6 0 0,16 1 0,-7-1 0,10 19 0,0-26 0,8 6 0,7-39 0,10 7 0,10-18 0,8 9 0,6-13 0,13 0 0,27 0 0,-26 0 0,11 0 0,-39 0 0,-19-8 0,-3-2 0,-13 0 0,0 2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5:29.773"/>
    </inkml:context>
    <inkml:brush xml:id="br0">
      <inkml:brushProperty name="width" value="0.05" units="cm"/>
      <inkml:brushProperty name="height" value="0.05" units="cm"/>
      <inkml:brushProperty name="color" value="#E71224"/>
    </inkml:brush>
  </inkml:definitions>
  <inkml:trace contextRef="#ctx0" brushRef="#br0">1 19 24575,'18'-10'0,"-6"2"0,21 8 0,-9 8 0,29-6 0,-7 17 0,20-17 0,-17 8 0,-2-10 0,9 0 0,-21 0 0,8 0 0,-33 0 0,-2 0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5:30.846"/>
    </inkml:context>
    <inkml:brush xml:id="br0">
      <inkml:brushProperty name="width" value="0.05" units="cm"/>
      <inkml:brushProperty name="height" value="0.05" units="cm"/>
      <inkml:brushProperty name="color" value="#E71224"/>
    </inkml:brush>
  </inkml:definitions>
  <inkml:trace contextRef="#ctx0" brushRef="#br0">55 132 24575,'0'-81'0,"0"32"0,-8 48 0,6 20 0,-7 3 0,9-4 0,0 0 0,-8 0 0,6-1 0,-6 1 0,8 0 0,0 4 0,0-3 0,0 4 0,0 16 0,0-17 0,0 25 0,0-28 0,0 23 0,0-16 0,0 9 0,0 5 0,0-9 0,0 6 0,0-4 0,0-13 0,0 6 0,0-8 0,0 17 0,0-8 0,0 18 0,0-21 0,0 2 0,0-8 0,0 4 0,0-3 0,0 4 0,0-6 0,0 1 0,-8-8 0,6 6 0,-6-6 0,8-8 0,0-4 0,0-8 0,0 2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5:32.248"/>
    </inkml:context>
    <inkml:brush xml:id="br0">
      <inkml:brushProperty name="width" value="0.05" units="cm"/>
      <inkml:brushProperty name="height" value="0.05" units="cm"/>
      <inkml:brushProperty name="color" value="#E71224"/>
    </inkml:brush>
  </inkml:definitions>
  <inkml:trace contextRef="#ctx0" brushRef="#br0">200 101 24575,'-18'0'0,"0"0"0,0 0 0,0 0 0,8-8 0,2-2 0,8-8 0,8 8 0,3-11 0,11 18 0,-2-18 0,8 19 0,-9-6 0,3 8 0,-4 0 0,-8 13 0,6-10 0,-14 18 0,5-11 0,-7 7 0,0 6 0,0 1 0,-8 5 0,6-5 0,-20 4 0,-4 10 0,-2-5 0,4 4 0,-6-9 0,25-9 0,-23-5 0,18 10 0,-8-20 0,0 20 0,0-22 0,0 5 0,8 1 0,-6-6 0,6 14 0,8-14 0,14 6 0,9-8 0,7 0 0,-10 0 0,-1 8 0,1-6 0,0 6 0,0-8 0,-1 0 0,1 0 0,0 8 0,0-6 0,-1 5 0,-7 1 0,-2-14 0,-8 12 0,0-14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5:33.419"/>
    </inkml:context>
    <inkml:brush xml:id="br0">
      <inkml:brushProperty name="width" value="0.05" units="cm"/>
      <inkml:brushProperty name="height" value="0.05" units="cm"/>
      <inkml:brushProperty name="color" value="#E71224"/>
    </inkml:brush>
  </inkml:definitions>
  <inkml:trace contextRef="#ctx0" brushRef="#br0">10 18 24575,'-7'-18'0,"5"21"0,6 1 0,0 18 0,36 16 0,-16 2 0,17 12 0,-12-3 0,-9-8 0,-8 0 0,11 1 0,-19-6 0,24 0 0,-3 9 0,2-16 0,-4 10 0,-7-29 0,-14-2 0,5-8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8T06:25:34.582"/>
    </inkml:context>
    <inkml:brush xml:id="br0">
      <inkml:brushProperty name="width" value="0.05" units="cm"/>
      <inkml:brushProperty name="height" value="0.05" units="cm"/>
      <inkml:brushProperty name="color" value="#E71224"/>
    </inkml:brush>
  </inkml:definitions>
  <inkml:trace contextRef="#ctx0" brushRef="#br0">532 27 24575,'10'-18'0,"-2"16"0,-16-4 0,6 27 0,-14-18 0,14 22 0,-21 14 0,-7 7 0,5 7 0,0 1 0,-2 1 0,-1-2 0,-23 31 0,48-66 0,-18 8 0,11-1 0,0 7 0,1-9 0,1-8 0,6 6 0,-6-10 0,0 32 0,-2-20 0,-1 16 0,3-22 0,8 1 0,0 0 0,-8 17 0,6-8 0,-14 15 0,13-14 0,-5-4 0,8 7 0,0-11 0,-8 5 0,6-2 0,-14 1 0,13 4 0,-5 1 0,0 0 0,6-5 0,-15 3 0,15-3 0,-14 16 0,14-14 0,-15 13 0,15-20 0,-15 21 0,7-13 0,-1 10 0,-6-15 0,15-4 0,-6-8 0,8-2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23.773"/>
    </inkml:context>
    <inkml:brush xml:id="br0">
      <inkml:brushProperty name="width" value="0.05" units="cm"/>
      <inkml:brushProperty name="height" value="0.05" units="cm"/>
    </inkml:brush>
  </inkml:definitions>
  <inkml:trace contextRef="#ctx0" brushRef="#br0">1 1 24575,'0'0'0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26.889"/>
    </inkml:context>
    <inkml:brush xml:id="br0">
      <inkml:brushProperty name="width" value="0.05" units="cm"/>
      <inkml:brushProperty name="height" value="0.05" units="cm"/>
    </inkml:brush>
  </inkml:definitions>
  <inkml:trace contextRef="#ctx0" brushRef="#br0">23 298 24575,'13'-10'0,"-3"-9"0,-10-5 0,0-18 0,0 16 0,0-10 0,-11 14 0,9-7 0,-8-1 0,10-1 0,-10 2 0,7 33 0,-7 0 0,20 25 0,-7-7 0,7 1 0,-10 5 0,10 2 0,-7 7 0,8-1 0,-11 17 0,11-13 0,-9 13 0,9-17 0,-11 7 0,0 2 0,0 15 0,12-6 0,-10 5 0,10-14 0,-12-7 0,0-10 0,0-5 0,0-1 0,0 1 0,0-1 0,0 1 0,-10-11 0,-3-2 0,-9-10 0,19 0 0,16 0 0,11 10 0,9-7 0,-11 7 0,-9-10 0,-3 0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27.975"/>
    </inkml:context>
    <inkml:brush xml:id="br0">
      <inkml:brushProperty name="width" value="0.05" units="cm"/>
      <inkml:brushProperty name="height" value="0.05" units="cm"/>
    </inkml:brush>
  </inkml:definitions>
  <inkml:trace contextRef="#ctx0" brushRef="#br0">0 60 24575,'0'-23'0,"0"21"0,16 21 0,-1 14 0,4 21 0,2-16 0,-18 5 0,8-6 0,-1 3 0,-8-3 0,8-3 0,-10-25 0,0-18 0,0-21 0,0-7 0,0-6 0,0 5 0,11-22 0,2 19 0,1-5 0,6 27 0,-17-1 0,17 17 0,-8-17 0,17 18 0,-5-8 0,6 26 0,-8-2 0,2 21 0,-11 2 0,15 2 0,-24 5 0,24-7 0,-25-7 0,8-1 0,-1 0 0,-8-26 0,8 1 0,-10-27 0,0 1 0,0-1 0,0 0 0,0-5 0,12-10 0,7 6 0,12 6 0,6 15 0,-7 11 0,-1 0 0,-7 0 0,1 10 0,-1 2 0,1 11 0,-11 5 0,14-3 0,-12 14 0,5-13 0,-9 6 0,-10-9 0,0-1 0,0 1 0,0 5 0,0-4 0,0-15 0,0-1 0,0-19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28.636"/>
    </inkml:context>
    <inkml:brush xml:id="br0">
      <inkml:brushProperty name="width" value="0.05" units="cm"/>
      <inkml:brushProperty name="height" value="0.05" units="cm"/>
    </inkml:brush>
  </inkml:definitions>
  <inkml:trace contextRef="#ctx0" brushRef="#br0">0 13 24575,'10'-12'0,"-7"18"0,7 14 0,-10 16 0,0 8 0,0 1 0,0 6 0,0 3 0,0 12 0,6-9 0,0-1 0,-3 6 0,10 7 0,-13-8 0,11 15 0,-8-33 0,9 9 0,-2-24 0,-7-4 0,8 5 0,-11-6 0,0-11 0,0-2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3T05:11:29.826"/>
    </inkml:context>
    <inkml:brush xml:id="br0">
      <inkml:brushProperty name="width" value="0.05" units="cm"/>
      <inkml:brushProperty name="height" value="0.05" units="cm"/>
    </inkml:brush>
  </inkml:definitions>
  <inkml:trace contextRef="#ctx0" brushRef="#br0">24 408 24575,'-13'-16'0,"3"2"0,10-15 0,11 0 0,-9-1 0,9-17 0,-11 8 0,11-18 0,-9 11 0,9 4 0,-11 7 0,0 12 0,0 33 0,0 9 0,0 41 0,0 10 0,12 1 0,-8 15 0,8-6-441,-12 8 441,13 0 0,-10-8 0,10-3 0,-13-15 0,12-3 0,-9-14 0,8-8 0,-11-8 0,0-7 441,-10-9-441,-3-3 0,1-20 0,12 7 0,12-7 0,11 0 0,5 8 0,-14-8 0,3 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11F21-D304-CE4E-9A5C-5D3B8B091F0E}" type="datetimeFigureOut">
              <a:rPr lang="en-US" smtClean="0"/>
              <a:pPr/>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42C09-DBB4-054C-8BED-343A36F4C65C}" type="slidenum">
              <a:rPr lang="en-US" smtClean="0"/>
              <a:pPr/>
              <a:t>‹#›</a:t>
            </a:fld>
            <a:endParaRPr lang="en-US"/>
          </a:p>
        </p:txBody>
      </p:sp>
    </p:spTree>
    <p:extLst>
      <p:ext uri="{BB962C8B-B14F-4D97-AF65-F5344CB8AC3E}">
        <p14:creationId xmlns:p14="http://schemas.microsoft.com/office/powerpoint/2010/main" xmlns="" val="1988976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biologydictionary.net/solution/" TargetMode="External"/><Relationship Id="rId13" Type="http://schemas.openxmlformats.org/officeDocument/2006/relationships/hyperlink" Target="https://biologydictionary.net/hypotonic-solution/" TargetMode="External"/><Relationship Id="rId18" Type="http://schemas.openxmlformats.org/officeDocument/2006/relationships/hyperlink" Target="https://biologydictionary.net/plant-cell/" TargetMode="External"/><Relationship Id="rId3" Type="http://schemas.openxmlformats.org/officeDocument/2006/relationships/hyperlink" Target="https://biologydictionary.net/diffusion/" TargetMode="External"/><Relationship Id="rId21" Type="http://schemas.openxmlformats.org/officeDocument/2006/relationships/hyperlink" Target="https://biologydictionary.net/bacteria/" TargetMode="External"/><Relationship Id="rId7" Type="http://schemas.openxmlformats.org/officeDocument/2006/relationships/hyperlink" Target="https://biologydictionary.net/solute/" TargetMode="External"/><Relationship Id="rId12" Type="http://schemas.openxmlformats.org/officeDocument/2006/relationships/hyperlink" Target="https://biologydictionary.net/isotonic-solution/" TargetMode="External"/><Relationship Id="rId17" Type="http://schemas.openxmlformats.org/officeDocument/2006/relationships/hyperlink" Target="https://biologydictionary.net/lyse/" TargetMode="External"/><Relationship Id="rId2" Type="http://schemas.openxmlformats.org/officeDocument/2006/relationships/slide" Target="../slides/slide82.xml"/><Relationship Id="rId16" Type="http://schemas.openxmlformats.org/officeDocument/2006/relationships/hyperlink" Target="https://biologydictionary.net/animal-cell/" TargetMode="External"/><Relationship Id="rId20" Type="http://schemas.openxmlformats.org/officeDocument/2006/relationships/hyperlink" Target="https://biologydictionary.net/blood/" TargetMode="External"/><Relationship Id="rId1" Type="http://schemas.openxmlformats.org/officeDocument/2006/relationships/notesMaster" Target="../notesMasters/notesMaster1.xml"/><Relationship Id="rId6" Type="http://schemas.openxmlformats.org/officeDocument/2006/relationships/hyperlink" Target="https://biologydictionary.net/cell/" TargetMode="External"/><Relationship Id="rId11" Type="http://schemas.openxmlformats.org/officeDocument/2006/relationships/hyperlink" Target="https://biologydictionary.net/hypertonic/" TargetMode="External"/><Relationship Id="rId5" Type="http://schemas.openxmlformats.org/officeDocument/2006/relationships/hyperlink" Target="https://biologydictionary.net/solvent/" TargetMode="External"/><Relationship Id="rId15" Type="http://schemas.openxmlformats.org/officeDocument/2006/relationships/hyperlink" Target="https://biologydictionary.net/plant/" TargetMode="External"/><Relationship Id="rId10" Type="http://schemas.openxmlformats.org/officeDocument/2006/relationships/hyperlink" Target="https://biologydictionary.net/hypotonic/" TargetMode="External"/><Relationship Id="rId19" Type="http://schemas.openxmlformats.org/officeDocument/2006/relationships/hyperlink" Target="https://biologydictionary.net/turgid/" TargetMode="External"/><Relationship Id="rId4" Type="http://schemas.openxmlformats.org/officeDocument/2006/relationships/hyperlink" Target="https://biologydictionary.net/semipermeable-membrane/" TargetMode="External"/><Relationship Id="rId9" Type="http://schemas.openxmlformats.org/officeDocument/2006/relationships/hyperlink" Target="https://biologydictionary.net/isotonic/" TargetMode="External"/><Relationship Id="rId14" Type="http://schemas.openxmlformats.org/officeDocument/2006/relationships/hyperlink" Target="https://biologydictionary.net/hypertonic-solution/" TargetMode="External"/><Relationship Id="rId22" Type="http://schemas.openxmlformats.org/officeDocument/2006/relationships/hyperlink" Target="https://biologydictionary.net/organis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a:p>
            <a:endParaRPr lang="en-IN" sz="1200" b="0" i="0" u="none" strike="noStrike" kern="1200" dirty="0">
              <a:solidFill>
                <a:schemeClr val="tx1"/>
              </a:solidFill>
              <a:effectLst/>
              <a:latin typeface="+mn-lt"/>
              <a:ea typeface="+mn-ea"/>
              <a:cs typeface="+mn-cs"/>
            </a:endParaRPr>
          </a:p>
          <a:p>
            <a:endParaRPr lang="en-IN" sz="1200" b="0" i="0" u="none" strike="noStrike" kern="1200" dirty="0">
              <a:solidFill>
                <a:schemeClr val="tx1"/>
              </a:solidFill>
              <a:effectLst/>
              <a:latin typeface="+mn-lt"/>
              <a:ea typeface="+mn-ea"/>
              <a:cs typeface="+mn-cs"/>
            </a:endParaRPr>
          </a:p>
          <a:p>
            <a:r>
              <a:rPr lang="en-IN" sz="1200" b="0" i="0" u="none" strike="noStrike" kern="1200" dirty="0">
                <a:solidFill>
                  <a:schemeClr val="tx1"/>
                </a:solidFill>
                <a:effectLst/>
                <a:latin typeface="+mn-lt"/>
                <a:ea typeface="+mn-ea"/>
                <a:cs typeface="+mn-cs"/>
              </a:rPr>
              <a:t>Hardness is measure of polyvalent cations (ions with a charge greater than +1) in water. Hardness generally represents the concentration of calcium (Ca</a:t>
            </a:r>
            <a:r>
              <a:rPr lang="en-IN" sz="1200" b="0" i="0" u="none" strike="noStrike" kern="1200" baseline="30000" dirty="0">
                <a:solidFill>
                  <a:schemeClr val="tx1"/>
                </a:solidFill>
                <a:effectLst/>
                <a:latin typeface="+mn-lt"/>
                <a:ea typeface="+mn-ea"/>
                <a:cs typeface="+mn-cs"/>
              </a:rPr>
              <a:t>2+</a:t>
            </a:r>
            <a:r>
              <a:rPr lang="en-IN" sz="1200" b="0" i="0" u="none" strike="noStrike" kern="1200" dirty="0">
                <a:solidFill>
                  <a:schemeClr val="tx1"/>
                </a:solidFill>
                <a:effectLst/>
                <a:latin typeface="+mn-lt"/>
                <a:ea typeface="+mn-ea"/>
                <a:cs typeface="+mn-cs"/>
              </a:rPr>
              <a:t>) and magnesium (Mg</a:t>
            </a:r>
            <a:r>
              <a:rPr lang="en-IN" sz="1200" b="0" i="0" u="none" strike="noStrike" kern="1200" baseline="30000" dirty="0">
                <a:solidFill>
                  <a:schemeClr val="tx1"/>
                </a:solidFill>
                <a:effectLst/>
                <a:latin typeface="+mn-lt"/>
                <a:ea typeface="+mn-ea"/>
                <a:cs typeface="+mn-cs"/>
              </a:rPr>
              <a:t>2+</a:t>
            </a:r>
            <a:r>
              <a:rPr lang="en-IN" sz="1200" b="0" i="0" u="none" strike="noStrike" kern="1200" dirty="0">
                <a:solidFill>
                  <a:schemeClr val="tx1"/>
                </a:solidFill>
                <a:effectLst/>
                <a:latin typeface="+mn-lt"/>
                <a:ea typeface="+mn-ea"/>
                <a:cs typeface="+mn-cs"/>
              </a:rPr>
              <a:t>) ions, because these are the most common polyvalent cations. Other ions, such as iron (Fe</a:t>
            </a:r>
            <a:r>
              <a:rPr lang="en-IN" sz="1200" b="0" i="0" u="none" strike="noStrike" kern="1200" baseline="30000" dirty="0">
                <a:solidFill>
                  <a:schemeClr val="tx1"/>
                </a:solidFill>
                <a:effectLst/>
                <a:latin typeface="+mn-lt"/>
                <a:ea typeface="+mn-ea"/>
                <a:cs typeface="+mn-cs"/>
              </a:rPr>
              <a:t>2+</a:t>
            </a:r>
            <a:r>
              <a:rPr lang="en-IN" sz="1200" b="0" i="0" u="none" strike="noStrike" kern="1200" dirty="0">
                <a:solidFill>
                  <a:schemeClr val="tx1"/>
                </a:solidFill>
                <a:effectLst/>
                <a:latin typeface="+mn-lt"/>
                <a:ea typeface="+mn-ea"/>
                <a:cs typeface="+mn-cs"/>
              </a:rPr>
              <a:t>) and manganese (Mn</a:t>
            </a:r>
            <a:r>
              <a:rPr lang="en-IN" sz="1200" b="0" i="0" u="none" strike="noStrike" kern="1200" baseline="30000" dirty="0">
                <a:solidFill>
                  <a:schemeClr val="tx1"/>
                </a:solidFill>
                <a:effectLst/>
                <a:latin typeface="+mn-lt"/>
                <a:ea typeface="+mn-ea"/>
                <a:cs typeface="+mn-cs"/>
              </a:rPr>
              <a:t>2+</a:t>
            </a:r>
            <a:r>
              <a:rPr lang="en-IN" sz="1200" b="0" i="0" u="none" strike="noStrike" kern="1200" dirty="0">
                <a:solidFill>
                  <a:schemeClr val="tx1"/>
                </a:solidFill>
                <a:effectLst/>
                <a:latin typeface="+mn-lt"/>
                <a:ea typeface="+mn-ea"/>
                <a:cs typeface="+mn-cs"/>
              </a:rPr>
              <a:t>), may also contribute to the hardness of water, but are generally present in much lower concentrations. Waters with high hardness values are referred to as "hard," while those with low hardness values are "soft".</a:t>
            </a:r>
          </a:p>
          <a:p>
            <a:r>
              <a:rPr lang="en-IN" dirty="0"/>
              <a:t>Hardness affects the amount of soap that is needed to produce foam or lather. Hard water requires more soap, because the calcium and magnesium ions form complexes with soap, preventing the soap from </a:t>
            </a:r>
            <a:r>
              <a:rPr lang="en-IN" dirty="0" err="1"/>
              <a:t>sudsing</a:t>
            </a:r>
            <a:r>
              <a:rPr lang="en-IN" dirty="0"/>
              <a:t>. Hard water can also leave a film on hair, fabrics, and glassware. Hardness of the water is very important in industrial uses, because it forms scale in heat exchange equipment, boilers, and pipe lines. Some hardness is needed in plumbing systems to prevent corrosion of pipes.</a:t>
            </a:r>
          </a:p>
          <a:p>
            <a:r>
              <a:rPr lang="en-IN" dirty="0"/>
              <a:t>Hardness mitigates metals toxicity, because Ca</a:t>
            </a:r>
            <a:r>
              <a:rPr lang="en-IN" baseline="30000" dirty="0"/>
              <a:t>2+</a:t>
            </a:r>
            <a:r>
              <a:rPr lang="en-IN" dirty="0"/>
              <a:t> and Mg</a:t>
            </a:r>
            <a:r>
              <a:rPr lang="en-IN" baseline="30000" dirty="0"/>
              <a:t>2+</a:t>
            </a:r>
            <a:r>
              <a:rPr lang="en-IN" dirty="0"/>
              <a:t> help keep fish from absorbing metals such as lead, arsenic, and cadmium into their bloodstream through their gills. The greater the hardness, the harder it is for toxic metals to be absorbed </a:t>
            </a:r>
          </a:p>
          <a:p>
            <a:r>
              <a:rPr lang="en-IN" dirty="0"/>
              <a:t> </a:t>
            </a:r>
          </a:p>
          <a:p>
            <a:r>
              <a:rPr lang="en-IN" dirty="0">
                <a:effectLst/>
              </a:rPr>
              <a:t>Water hardness is commonly defined as the sum of the polyvalent cations dissolved in the water. The most common such cations are calcium and magnesium. Hardness is usually reported as an equivalent quantity of calcium carbonate (CaCO3). Generally, waters are classified according to degree of hardness. The hardness of your water will be reported in milligrams per </a:t>
            </a:r>
            <a:r>
              <a:rPr lang="en-IN" dirty="0" err="1">
                <a:effectLst/>
              </a:rPr>
              <a:t>liter</a:t>
            </a:r>
            <a:r>
              <a:rPr lang="en-IN" dirty="0">
                <a:effectLst/>
              </a:rPr>
              <a:t> (mg/l). </a:t>
            </a:r>
          </a:p>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4</a:t>
            </a:fld>
            <a:endParaRPr lang="en-US"/>
          </a:p>
        </p:txBody>
      </p:sp>
    </p:spTree>
    <p:extLst>
      <p:ext uri="{BB962C8B-B14F-4D97-AF65-F5344CB8AC3E}">
        <p14:creationId xmlns:p14="http://schemas.microsoft.com/office/powerpoint/2010/main" xmlns="" val="240311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https://</a:t>
            </a:r>
            <a:r>
              <a:rPr lang="en-IN" sz="1200" b="0" i="0" u="none" strike="noStrike" kern="1200" dirty="0" err="1">
                <a:solidFill>
                  <a:schemeClr val="tx1"/>
                </a:solidFill>
                <a:effectLst/>
                <a:latin typeface="+mn-lt"/>
                <a:ea typeface="+mn-ea"/>
                <a:cs typeface="+mn-cs"/>
              </a:rPr>
              <a:t>www.youtube.com</a:t>
            </a:r>
            <a:r>
              <a:rPr lang="en-IN" sz="1200" b="0" i="0" u="none" strike="noStrike" kern="1200" dirty="0">
                <a:solidFill>
                  <a:schemeClr val="tx1"/>
                </a:solidFill>
                <a:effectLst/>
                <a:latin typeface="+mn-lt"/>
                <a:ea typeface="+mn-ea"/>
                <a:cs typeface="+mn-cs"/>
              </a:rPr>
              <a:t>/</a:t>
            </a:r>
            <a:r>
              <a:rPr lang="en-IN" sz="1200" b="0" i="0" u="none" strike="noStrike" kern="1200" dirty="0" err="1">
                <a:solidFill>
                  <a:schemeClr val="tx1"/>
                </a:solidFill>
                <a:effectLst/>
                <a:latin typeface="+mn-lt"/>
                <a:ea typeface="+mn-ea"/>
                <a:cs typeface="+mn-cs"/>
              </a:rPr>
              <a:t>watch?v</a:t>
            </a:r>
            <a:r>
              <a:rPr lang="en-IN" sz="1200" b="0" i="0" u="none" strike="noStrike" kern="1200" dirty="0">
                <a:solidFill>
                  <a:schemeClr val="tx1"/>
                </a:solidFill>
                <a:effectLst/>
                <a:latin typeface="+mn-lt"/>
                <a:ea typeface="+mn-ea"/>
                <a:cs typeface="+mn-cs"/>
              </a:rPr>
              <a:t>=8bzYETuc3bY</a:t>
            </a:r>
          </a:p>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80</a:t>
            </a:fld>
            <a:endParaRPr lang="en-US"/>
          </a:p>
        </p:txBody>
      </p:sp>
    </p:spTree>
    <p:extLst>
      <p:ext uri="{BB962C8B-B14F-4D97-AF65-F5344CB8AC3E}">
        <p14:creationId xmlns:p14="http://schemas.microsoft.com/office/powerpoint/2010/main" xmlns="" val="69854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https://</a:t>
            </a:r>
            <a:r>
              <a:rPr lang="en-IN" sz="1200" b="0" i="0" u="none" strike="noStrike" kern="1200" dirty="0" err="1">
                <a:solidFill>
                  <a:schemeClr val="tx1"/>
                </a:solidFill>
                <a:effectLst/>
                <a:latin typeface="+mn-lt"/>
                <a:ea typeface="+mn-ea"/>
                <a:cs typeface="+mn-cs"/>
              </a:rPr>
              <a:t>www.youtube.com</a:t>
            </a:r>
            <a:r>
              <a:rPr lang="en-IN" sz="1200" b="0" i="0" u="none" strike="noStrike" kern="1200" dirty="0">
                <a:solidFill>
                  <a:schemeClr val="tx1"/>
                </a:solidFill>
                <a:effectLst/>
                <a:latin typeface="+mn-lt"/>
                <a:ea typeface="+mn-ea"/>
                <a:cs typeface="+mn-cs"/>
              </a:rPr>
              <a:t>/</a:t>
            </a:r>
            <a:r>
              <a:rPr lang="en-IN" sz="1200" b="0" i="0" u="none" strike="noStrike" kern="1200" dirty="0" err="1">
                <a:solidFill>
                  <a:schemeClr val="tx1"/>
                </a:solidFill>
                <a:effectLst/>
                <a:latin typeface="+mn-lt"/>
                <a:ea typeface="+mn-ea"/>
                <a:cs typeface="+mn-cs"/>
              </a:rPr>
              <a:t>watch?v</a:t>
            </a:r>
            <a:r>
              <a:rPr lang="en-IN" sz="1200" b="0" i="0" u="none" strike="noStrike" kern="1200" dirty="0">
                <a:solidFill>
                  <a:schemeClr val="tx1"/>
                </a:solidFill>
                <a:effectLst/>
                <a:latin typeface="+mn-lt"/>
                <a:ea typeface="+mn-ea"/>
                <a:cs typeface="+mn-cs"/>
              </a:rPr>
              <a:t>=8bzYETuc3bY</a:t>
            </a:r>
          </a:p>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81</a:t>
            </a:fld>
            <a:endParaRPr lang="en-US"/>
          </a:p>
        </p:txBody>
      </p:sp>
    </p:spTree>
    <p:extLst>
      <p:ext uri="{BB962C8B-B14F-4D97-AF65-F5344CB8AC3E}">
        <p14:creationId xmlns:p14="http://schemas.microsoft.com/office/powerpoint/2010/main" xmlns="" val="2472595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Osmosis is a type of </a:t>
            </a:r>
            <a:r>
              <a:rPr lang="en-IN" sz="1200" u="sng" kern="1200" dirty="0">
                <a:solidFill>
                  <a:schemeClr val="tx1"/>
                </a:solidFill>
                <a:effectLst/>
                <a:latin typeface="+mn-lt"/>
                <a:ea typeface="+mn-ea"/>
                <a:cs typeface="+mn-cs"/>
                <a:hlinkClick r:id="rId3" tooltip="diffusion"/>
              </a:rPr>
              <a:t>diffusion</a:t>
            </a:r>
            <a:r>
              <a:rPr lang="en-IN" sz="1200" kern="1200" dirty="0">
                <a:solidFill>
                  <a:schemeClr val="tx1"/>
                </a:solidFill>
                <a:effectLst/>
                <a:latin typeface="+mn-lt"/>
                <a:ea typeface="+mn-ea"/>
                <a:cs typeface="+mn-cs"/>
              </a:rPr>
              <a:t> that, in biology, is usually related to cells. Diffusion is when molecules or atoms move from an area of high concentration to an area of low concentration. Osmosis is when a substance crosses a </a:t>
            </a:r>
            <a:r>
              <a:rPr lang="en-IN" sz="1200" u="sng" kern="1200" dirty="0">
                <a:solidFill>
                  <a:schemeClr val="tx1"/>
                </a:solidFill>
                <a:effectLst/>
                <a:latin typeface="+mn-lt"/>
                <a:ea typeface="+mn-ea"/>
                <a:cs typeface="+mn-cs"/>
                <a:hlinkClick r:id="rId4" tooltip="semipermeable membrane"/>
              </a:rPr>
              <a:t>semipermeable membrane</a:t>
            </a:r>
            <a:r>
              <a:rPr lang="en-IN" sz="1200" kern="1200" dirty="0">
                <a:solidFill>
                  <a:schemeClr val="tx1"/>
                </a:solidFill>
                <a:effectLst/>
                <a:latin typeface="+mn-lt"/>
                <a:ea typeface="+mn-ea"/>
                <a:cs typeface="+mn-cs"/>
              </a:rPr>
              <a:t> in order to balance the concentrations of another substance. In biology, this is usually when a </a:t>
            </a:r>
            <a:r>
              <a:rPr lang="en-IN" sz="1200" u="sng" kern="1200" dirty="0">
                <a:solidFill>
                  <a:schemeClr val="tx1"/>
                </a:solidFill>
                <a:effectLst/>
                <a:latin typeface="+mn-lt"/>
                <a:ea typeface="+mn-ea"/>
                <a:cs typeface="+mn-cs"/>
                <a:hlinkClick r:id="rId5" tooltip="solvent"/>
              </a:rPr>
              <a:t>solvent</a:t>
            </a:r>
            <a:r>
              <a:rPr lang="en-IN" sz="1200" kern="1200" dirty="0">
                <a:solidFill>
                  <a:schemeClr val="tx1"/>
                </a:solidFill>
                <a:effectLst/>
                <a:latin typeface="+mn-lt"/>
                <a:ea typeface="+mn-ea"/>
                <a:cs typeface="+mn-cs"/>
              </a:rPr>
              <a:t> such as water flows into or out of a </a:t>
            </a:r>
            <a:r>
              <a:rPr lang="en-IN" sz="1200" u="sng" kern="1200" dirty="0">
                <a:solidFill>
                  <a:schemeClr val="tx1"/>
                </a:solidFill>
                <a:effectLst/>
                <a:latin typeface="+mn-lt"/>
                <a:ea typeface="+mn-ea"/>
                <a:cs typeface="+mn-cs"/>
                <a:hlinkClick r:id="rId6" tooltip="cell"/>
              </a:rPr>
              <a:t>cell</a:t>
            </a:r>
            <a:r>
              <a:rPr lang="en-IN" sz="1200" kern="1200" dirty="0">
                <a:solidFill>
                  <a:schemeClr val="tx1"/>
                </a:solidFill>
                <a:effectLst/>
                <a:latin typeface="+mn-lt"/>
                <a:ea typeface="+mn-ea"/>
                <a:cs typeface="+mn-cs"/>
              </a:rPr>
              <a:t> depending on the concentration of a </a:t>
            </a:r>
            <a:r>
              <a:rPr lang="en-IN" sz="1200" u="sng" kern="1200" dirty="0">
                <a:solidFill>
                  <a:schemeClr val="tx1"/>
                </a:solidFill>
                <a:effectLst/>
                <a:latin typeface="+mn-lt"/>
                <a:ea typeface="+mn-ea"/>
                <a:cs typeface="+mn-cs"/>
                <a:hlinkClick r:id="rId7" tooltip="solute"/>
              </a:rPr>
              <a:t>solute</a:t>
            </a:r>
            <a:r>
              <a:rPr lang="en-IN" sz="1200" kern="1200" dirty="0">
                <a:solidFill>
                  <a:schemeClr val="tx1"/>
                </a:solidFill>
                <a:effectLst/>
                <a:latin typeface="+mn-lt"/>
                <a:ea typeface="+mn-ea"/>
                <a:cs typeface="+mn-cs"/>
              </a:rPr>
              <a:t> such as salt. Osmosis happens spontaneously and without any energy on the part of the cell.</a:t>
            </a:r>
          </a:p>
          <a:p>
            <a:r>
              <a:rPr lang="en-IN" sz="1200" b="0" kern="1200" dirty="0">
                <a:solidFill>
                  <a:schemeClr val="tx1"/>
                </a:solidFill>
                <a:effectLst/>
                <a:latin typeface="+mn-lt"/>
                <a:ea typeface="+mn-ea"/>
                <a:cs typeface="+mn-cs"/>
              </a:rPr>
              <a:t>Solvents and Solutes</a:t>
            </a:r>
          </a:p>
          <a:p>
            <a:r>
              <a:rPr lang="en-IN" sz="1200" kern="1200" dirty="0">
                <a:solidFill>
                  <a:schemeClr val="tx1"/>
                </a:solidFill>
                <a:effectLst/>
                <a:latin typeface="+mn-lt"/>
                <a:ea typeface="+mn-ea"/>
                <a:cs typeface="+mn-cs"/>
              </a:rPr>
              <a:t>Osmosis deals with chemical solutions. Solutions have two parts, a solvent and a solute. When solute dissolves in a solvent, the end product is called a </a:t>
            </a:r>
            <a:r>
              <a:rPr lang="en-IN" sz="1200" u="sng" kern="1200" dirty="0">
                <a:solidFill>
                  <a:schemeClr val="tx1"/>
                </a:solidFill>
                <a:effectLst/>
                <a:latin typeface="+mn-lt"/>
                <a:ea typeface="+mn-ea"/>
                <a:cs typeface="+mn-cs"/>
                <a:hlinkClick r:id="rId8" tooltip="solution"/>
              </a:rPr>
              <a:t>solution</a:t>
            </a:r>
            <a:r>
              <a:rPr lang="en-IN" sz="1200" kern="1200" dirty="0">
                <a:solidFill>
                  <a:schemeClr val="tx1"/>
                </a:solidFill>
                <a:effectLst/>
                <a:latin typeface="+mn-lt"/>
                <a:ea typeface="+mn-ea"/>
                <a:cs typeface="+mn-cs"/>
              </a:rPr>
              <a:t>. Salt water is an example of a solution; salt is the solute, and water is the solvent.</a:t>
            </a:r>
          </a:p>
          <a:p>
            <a:r>
              <a:rPr lang="en-IN" sz="1200" b="0" kern="1200" dirty="0">
                <a:solidFill>
                  <a:schemeClr val="tx1"/>
                </a:solidFill>
                <a:effectLst/>
                <a:latin typeface="+mn-lt"/>
                <a:ea typeface="+mn-ea"/>
                <a:cs typeface="+mn-cs"/>
              </a:rPr>
              <a:t>Types of Solutions</a:t>
            </a:r>
          </a:p>
          <a:p>
            <a:r>
              <a:rPr lang="en-IN" sz="1200" kern="1200" dirty="0">
                <a:solidFill>
                  <a:schemeClr val="tx1"/>
                </a:solidFill>
                <a:effectLst/>
                <a:latin typeface="+mn-lt"/>
                <a:ea typeface="+mn-ea"/>
                <a:cs typeface="+mn-cs"/>
              </a:rPr>
              <a:t>In biology, there are three different types of solutions that cells can be in: </a:t>
            </a:r>
            <a:r>
              <a:rPr lang="en-IN" sz="1200" u="sng" kern="1200" dirty="0">
                <a:solidFill>
                  <a:schemeClr val="tx1"/>
                </a:solidFill>
                <a:effectLst/>
                <a:latin typeface="+mn-lt"/>
                <a:ea typeface="+mn-ea"/>
                <a:cs typeface="+mn-cs"/>
                <a:hlinkClick r:id="rId9" tooltip="isotonic"/>
              </a:rPr>
              <a:t>isotonic</a:t>
            </a:r>
            <a:r>
              <a:rPr lang="en-IN" sz="1200" kern="1200" dirty="0">
                <a:solidFill>
                  <a:schemeClr val="tx1"/>
                </a:solidFill>
                <a:effectLst/>
                <a:latin typeface="+mn-lt"/>
                <a:ea typeface="+mn-ea"/>
                <a:cs typeface="+mn-cs"/>
              </a:rPr>
              <a:t>, </a:t>
            </a:r>
            <a:r>
              <a:rPr lang="en-IN" sz="1200" u="sng" kern="1200" dirty="0">
                <a:solidFill>
                  <a:schemeClr val="tx1"/>
                </a:solidFill>
                <a:effectLst/>
                <a:latin typeface="+mn-lt"/>
                <a:ea typeface="+mn-ea"/>
                <a:cs typeface="+mn-cs"/>
                <a:hlinkClick r:id="rId10" tooltip="hypotonic"/>
              </a:rPr>
              <a:t>hypotonic</a:t>
            </a:r>
            <a:r>
              <a:rPr lang="en-IN" sz="1200" kern="1200" dirty="0">
                <a:solidFill>
                  <a:schemeClr val="tx1"/>
                </a:solidFill>
                <a:effectLst/>
                <a:latin typeface="+mn-lt"/>
                <a:ea typeface="+mn-ea"/>
                <a:cs typeface="+mn-cs"/>
              </a:rPr>
              <a:t>, and </a:t>
            </a:r>
            <a:r>
              <a:rPr lang="en-IN" sz="1200" u="sng" kern="1200" dirty="0">
                <a:solidFill>
                  <a:schemeClr val="tx1"/>
                </a:solidFill>
                <a:effectLst/>
                <a:latin typeface="+mn-lt"/>
                <a:ea typeface="+mn-ea"/>
                <a:cs typeface="+mn-cs"/>
                <a:hlinkClick r:id="rId11" tooltip="hypertonic"/>
              </a:rPr>
              <a:t>hypertonic</a:t>
            </a:r>
            <a:r>
              <a:rPr lang="en-IN" sz="1200" kern="1200" dirty="0">
                <a:solidFill>
                  <a:schemeClr val="tx1"/>
                </a:solidFill>
                <a:effectLst/>
                <a:latin typeface="+mn-lt"/>
                <a:ea typeface="+mn-ea"/>
                <a:cs typeface="+mn-cs"/>
              </a:rPr>
              <a:t>. Different types of solutions have different impacts on cells due to osmosis.</a:t>
            </a:r>
          </a:p>
          <a:p>
            <a:r>
              <a:rPr lang="en-IN" sz="1200" b="0" kern="1200" dirty="0">
                <a:solidFill>
                  <a:schemeClr val="tx1"/>
                </a:solidFill>
                <a:effectLst/>
                <a:latin typeface="+mn-lt"/>
                <a:ea typeface="+mn-ea"/>
                <a:cs typeface="+mn-cs"/>
              </a:rPr>
              <a:t>Isotonic</a:t>
            </a:r>
          </a:p>
          <a:p>
            <a:r>
              <a:rPr lang="en-IN" sz="1200" kern="1200" dirty="0">
                <a:solidFill>
                  <a:schemeClr val="tx1"/>
                </a:solidFill>
                <a:effectLst/>
                <a:latin typeface="+mn-lt"/>
                <a:ea typeface="+mn-ea"/>
                <a:cs typeface="+mn-cs"/>
              </a:rPr>
              <a:t>An </a:t>
            </a:r>
            <a:r>
              <a:rPr lang="en-IN" sz="1200" u="sng" kern="1200" dirty="0">
                <a:solidFill>
                  <a:schemeClr val="tx1"/>
                </a:solidFill>
                <a:effectLst/>
                <a:latin typeface="+mn-lt"/>
                <a:ea typeface="+mn-ea"/>
                <a:cs typeface="+mn-cs"/>
                <a:hlinkClick r:id="rId12" tooltip="isotonic solution"/>
              </a:rPr>
              <a:t>isotonic solution</a:t>
            </a:r>
            <a:r>
              <a:rPr lang="en-IN" sz="1200" kern="1200" dirty="0">
                <a:solidFill>
                  <a:schemeClr val="tx1"/>
                </a:solidFill>
                <a:effectLst/>
                <a:latin typeface="+mn-lt"/>
                <a:ea typeface="+mn-ea"/>
                <a:cs typeface="+mn-cs"/>
              </a:rPr>
              <a:t> has the same concentration of solutes both inside and outside the cell. For example, a cell with the same concentration of salt inside it as in the surrounding water/fluid would be said to be in an isotonic solution. Under these conditions, there is no net movement of solvent; in this case, the amount of water entering and exiting the cell’s membrane is equal.</a:t>
            </a:r>
          </a:p>
          <a:p>
            <a:r>
              <a:rPr lang="en-IN" sz="1200" b="0" kern="1200" dirty="0">
                <a:solidFill>
                  <a:schemeClr val="tx1"/>
                </a:solidFill>
                <a:effectLst/>
                <a:latin typeface="+mn-lt"/>
                <a:ea typeface="+mn-ea"/>
                <a:cs typeface="+mn-cs"/>
              </a:rPr>
              <a:t>Hypotonic</a:t>
            </a:r>
          </a:p>
          <a:p>
            <a:r>
              <a:rPr lang="en-IN" sz="1200" kern="1200" dirty="0">
                <a:solidFill>
                  <a:schemeClr val="tx1"/>
                </a:solidFill>
                <a:effectLst/>
                <a:latin typeface="+mn-lt"/>
                <a:ea typeface="+mn-ea"/>
                <a:cs typeface="+mn-cs"/>
              </a:rPr>
              <a:t>In a </a:t>
            </a:r>
            <a:r>
              <a:rPr lang="en-IN" sz="1200" u="sng" kern="1200" dirty="0">
                <a:solidFill>
                  <a:schemeClr val="tx1"/>
                </a:solidFill>
                <a:effectLst/>
                <a:latin typeface="+mn-lt"/>
                <a:ea typeface="+mn-ea"/>
                <a:cs typeface="+mn-cs"/>
                <a:hlinkClick r:id="rId13" tooltip="hypotonic solution"/>
              </a:rPr>
              <a:t>hypotonic solution</a:t>
            </a:r>
            <a:r>
              <a:rPr lang="en-IN" sz="1200" kern="1200" dirty="0">
                <a:solidFill>
                  <a:schemeClr val="tx1"/>
                </a:solidFill>
                <a:effectLst/>
                <a:latin typeface="+mn-lt"/>
                <a:ea typeface="+mn-ea"/>
                <a:cs typeface="+mn-cs"/>
              </a:rPr>
              <a:t>, there is a higher concentration of solutes inside the cell than outside the cell. When this occurs, more solvent will enter the cell than leave it to balance out the concentration of solute.</a:t>
            </a:r>
          </a:p>
          <a:p>
            <a:r>
              <a:rPr lang="en-IN" sz="1200" b="0" kern="1200" dirty="0">
                <a:solidFill>
                  <a:schemeClr val="tx1"/>
                </a:solidFill>
                <a:effectLst/>
                <a:latin typeface="+mn-lt"/>
                <a:ea typeface="+mn-ea"/>
                <a:cs typeface="+mn-cs"/>
              </a:rPr>
              <a:t>Hypertonic</a:t>
            </a:r>
          </a:p>
          <a:p>
            <a:r>
              <a:rPr lang="en-IN" sz="1200" kern="1200" dirty="0">
                <a:solidFill>
                  <a:schemeClr val="tx1"/>
                </a:solidFill>
                <a:effectLst/>
                <a:latin typeface="+mn-lt"/>
                <a:ea typeface="+mn-ea"/>
                <a:cs typeface="+mn-cs"/>
              </a:rPr>
              <a:t>A </a:t>
            </a:r>
            <a:r>
              <a:rPr lang="en-IN" sz="1200" u="sng" kern="1200" dirty="0">
                <a:solidFill>
                  <a:schemeClr val="tx1"/>
                </a:solidFill>
                <a:effectLst/>
                <a:latin typeface="+mn-lt"/>
                <a:ea typeface="+mn-ea"/>
                <a:cs typeface="+mn-cs"/>
                <a:hlinkClick r:id="rId14" tooltip="hypertonic solution"/>
              </a:rPr>
              <a:t>hypertonic solution</a:t>
            </a:r>
            <a:r>
              <a:rPr lang="en-IN" sz="1200" kern="1200" dirty="0">
                <a:solidFill>
                  <a:schemeClr val="tx1"/>
                </a:solidFill>
                <a:effectLst/>
                <a:latin typeface="+mn-lt"/>
                <a:ea typeface="+mn-ea"/>
                <a:cs typeface="+mn-cs"/>
              </a:rPr>
              <a:t> is the opposite of a hypotonic solution; there is more solute outside the cell than inside it. In this type of solution, more solvent will exit the cell than enter it in order to lower the concentration of solute outside the cell.</a:t>
            </a:r>
          </a:p>
          <a:p>
            <a:r>
              <a:rPr lang="en-IN" sz="1200" b="0" kern="1200" dirty="0">
                <a:solidFill>
                  <a:schemeClr val="tx1"/>
                </a:solidFill>
                <a:effectLst/>
                <a:latin typeface="+mn-lt"/>
                <a:ea typeface="+mn-ea"/>
                <a:cs typeface="+mn-cs"/>
              </a:rPr>
              <a:t>How Osmosis Affects Cells</a:t>
            </a:r>
          </a:p>
          <a:p>
            <a:r>
              <a:rPr lang="en-IN" sz="1200" kern="1200" dirty="0">
                <a:solidFill>
                  <a:schemeClr val="tx1"/>
                </a:solidFill>
                <a:effectLst/>
                <a:latin typeface="+mn-lt"/>
                <a:ea typeface="+mn-ea"/>
                <a:cs typeface="+mn-cs"/>
              </a:rPr>
              <a:t>Osmosis affects </a:t>
            </a:r>
            <a:r>
              <a:rPr lang="en-IN" sz="1200" u="sng" kern="1200" dirty="0">
                <a:solidFill>
                  <a:schemeClr val="tx1"/>
                </a:solidFill>
                <a:effectLst/>
                <a:latin typeface="+mn-lt"/>
                <a:ea typeface="+mn-ea"/>
                <a:cs typeface="+mn-cs"/>
                <a:hlinkClick r:id="rId15" tooltip="plant"/>
              </a:rPr>
              <a:t>plant</a:t>
            </a:r>
            <a:r>
              <a:rPr lang="en-IN" sz="1200" kern="1200" dirty="0">
                <a:solidFill>
                  <a:schemeClr val="tx1"/>
                </a:solidFill>
                <a:effectLst/>
                <a:latin typeface="+mn-lt"/>
                <a:ea typeface="+mn-ea"/>
                <a:cs typeface="+mn-cs"/>
              </a:rPr>
              <a:t> and animal cells differently because plant and animal cells can tolerate different concentrations of water. In a hypotonic solution, an </a:t>
            </a:r>
            <a:r>
              <a:rPr lang="en-IN" sz="1200" u="sng" kern="1200" dirty="0">
                <a:solidFill>
                  <a:schemeClr val="tx1"/>
                </a:solidFill>
                <a:effectLst/>
                <a:latin typeface="+mn-lt"/>
                <a:ea typeface="+mn-ea"/>
                <a:cs typeface="+mn-cs"/>
                <a:hlinkClick r:id="rId16" tooltip="animal cell"/>
              </a:rPr>
              <a:t>animal cell</a:t>
            </a:r>
            <a:r>
              <a:rPr lang="en-IN" sz="1200" kern="1200" dirty="0">
                <a:solidFill>
                  <a:schemeClr val="tx1"/>
                </a:solidFill>
                <a:effectLst/>
                <a:latin typeface="+mn-lt"/>
                <a:ea typeface="+mn-ea"/>
                <a:cs typeface="+mn-cs"/>
              </a:rPr>
              <a:t> will fill with too much water and </a:t>
            </a:r>
            <a:r>
              <a:rPr lang="en-IN" sz="1200" u="sng" kern="1200" dirty="0">
                <a:solidFill>
                  <a:schemeClr val="tx1"/>
                </a:solidFill>
                <a:effectLst/>
                <a:latin typeface="+mn-lt"/>
                <a:ea typeface="+mn-ea"/>
                <a:cs typeface="+mn-cs"/>
                <a:hlinkClick r:id="rId17" tooltip="lyse"/>
              </a:rPr>
              <a:t>lyse</a:t>
            </a:r>
            <a:r>
              <a:rPr lang="en-IN" sz="1200" kern="1200" dirty="0">
                <a:solidFill>
                  <a:schemeClr val="tx1"/>
                </a:solidFill>
                <a:effectLst/>
                <a:latin typeface="+mn-lt"/>
                <a:ea typeface="+mn-ea"/>
                <a:cs typeface="+mn-cs"/>
              </a:rPr>
              <a:t>, or burst open. However, plant cells need more water than animal cells, and will not burst in a hypotonic solution due to their thick cell walls; hypotonic solutions are ideal for plant cells. The optimal condition for an animal cell is to be in an isotonic solution, with an equal amount of water and solutes both inside and outside. When a </a:t>
            </a:r>
            <a:r>
              <a:rPr lang="en-IN" sz="1200" u="sng" kern="1200" dirty="0">
                <a:solidFill>
                  <a:schemeClr val="tx1"/>
                </a:solidFill>
                <a:effectLst/>
                <a:latin typeface="+mn-lt"/>
                <a:ea typeface="+mn-ea"/>
                <a:cs typeface="+mn-cs"/>
                <a:hlinkClick r:id="rId18" tooltip="plant cell"/>
              </a:rPr>
              <a:t>plant cell</a:t>
            </a:r>
            <a:r>
              <a:rPr lang="en-IN" sz="1200" kern="1200" dirty="0">
                <a:solidFill>
                  <a:schemeClr val="tx1"/>
                </a:solidFill>
                <a:effectLst/>
                <a:latin typeface="+mn-lt"/>
                <a:ea typeface="+mn-ea"/>
                <a:cs typeface="+mn-cs"/>
              </a:rPr>
              <a:t> is in an isotonic solution, its cells are no longer </a:t>
            </a:r>
            <a:r>
              <a:rPr lang="en-IN" sz="1200" u="sng" kern="1200" dirty="0">
                <a:solidFill>
                  <a:schemeClr val="tx1"/>
                </a:solidFill>
                <a:effectLst/>
                <a:latin typeface="+mn-lt"/>
                <a:ea typeface="+mn-ea"/>
                <a:cs typeface="+mn-cs"/>
                <a:hlinkClick r:id="rId19" tooltip="turgid"/>
              </a:rPr>
              <a:t>turgid</a:t>
            </a:r>
            <a:r>
              <a:rPr lang="en-IN" sz="1200" kern="1200" dirty="0">
                <a:solidFill>
                  <a:schemeClr val="tx1"/>
                </a:solidFill>
                <a:effectLst/>
                <a:latin typeface="+mn-lt"/>
                <a:ea typeface="+mn-ea"/>
                <a:cs typeface="+mn-cs"/>
              </a:rPr>
              <a:t> and full of water, and the leaves of the plant will droop. In a hypertonic solution, water will rush out of both animal and plant cells, and the cells will shrivel (in plants, this is called </a:t>
            </a:r>
            <a:r>
              <a:rPr lang="en-IN" sz="1200" kern="1200" dirty="0" err="1">
                <a:solidFill>
                  <a:schemeClr val="tx1"/>
                </a:solidFill>
                <a:effectLst/>
                <a:latin typeface="+mn-lt"/>
                <a:ea typeface="+mn-ea"/>
                <a:cs typeface="+mn-cs"/>
              </a:rPr>
              <a:t>plasmolyzation</a:t>
            </a:r>
            <a:r>
              <a:rPr lang="en-IN" sz="1200" kern="1200" dirty="0">
                <a:solidFill>
                  <a:schemeClr val="tx1"/>
                </a:solidFill>
                <a:effectLst/>
                <a:latin typeface="+mn-lt"/>
                <a:ea typeface="+mn-ea"/>
                <a:cs typeface="+mn-cs"/>
              </a:rPr>
              <a:t>). This is why slugs and snails shrivel and die when salt is sprinkled onto them; water leaves their cells in order to balance the higher concentration of salt outside the cells.</a:t>
            </a:r>
          </a:p>
          <a:p>
            <a:r>
              <a:rPr lang="en-IN" sz="1200" kern="1200" dirty="0">
                <a:solidFill>
                  <a:schemeClr val="tx1"/>
                </a:solidFill>
                <a:effectLst/>
                <a:latin typeface="+mn-lt"/>
                <a:ea typeface="+mn-ea"/>
                <a:cs typeface="+mn-cs"/>
              </a:rPr>
              <a:t>This figure shows the effects of osmosis on red </a:t>
            </a:r>
            <a:r>
              <a:rPr lang="en-IN" sz="1200" u="sng" kern="1200" dirty="0">
                <a:solidFill>
                  <a:schemeClr val="tx1"/>
                </a:solidFill>
                <a:effectLst/>
                <a:latin typeface="+mn-lt"/>
                <a:ea typeface="+mn-ea"/>
                <a:cs typeface="+mn-cs"/>
                <a:hlinkClick r:id="rId20" tooltip="blood"/>
              </a:rPr>
              <a:t>blood</a:t>
            </a:r>
            <a:r>
              <a:rPr lang="en-IN" sz="1200" kern="1200" dirty="0">
                <a:solidFill>
                  <a:schemeClr val="tx1"/>
                </a:solidFill>
                <a:effectLst/>
                <a:latin typeface="+mn-lt"/>
                <a:ea typeface="+mn-ea"/>
                <a:cs typeface="+mn-cs"/>
              </a:rPr>
              <a:t> cells:</a:t>
            </a:r>
            <a:br>
              <a:rPr lang="en-IN" sz="1200" kern="1200" dirty="0">
                <a:solidFill>
                  <a:schemeClr val="tx1"/>
                </a:solidFill>
                <a:effectLst/>
                <a:latin typeface="+mn-lt"/>
                <a:ea typeface="+mn-ea"/>
                <a:cs typeface="+mn-cs"/>
              </a:rPr>
            </a:br>
            <a:endParaRPr lang="en-IN" sz="1200" kern="1200" dirty="0">
              <a:solidFill>
                <a:schemeClr val="tx1"/>
              </a:solidFill>
              <a:effectLst/>
              <a:latin typeface="+mn-lt"/>
              <a:ea typeface="+mn-ea"/>
              <a:cs typeface="+mn-cs"/>
            </a:endParaRPr>
          </a:p>
          <a:p>
            <a:r>
              <a:rPr lang="en-IN" sz="1200" b="0" kern="1200" dirty="0">
                <a:solidFill>
                  <a:schemeClr val="tx1"/>
                </a:solidFill>
                <a:effectLst/>
                <a:latin typeface="+mn-lt"/>
                <a:ea typeface="+mn-ea"/>
                <a:cs typeface="+mn-cs"/>
              </a:rPr>
              <a:t>Examples of Osmosis</a:t>
            </a:r>
          </a:p>
          <a:p>
            <a:r>
              <a:rPr lang="en-IN" sz="1200" kern="1200" dirty="0">
                <a:solidFill>
                  <a:schemeClr val="tx1"/>
                </a:solidFill>
                <a:effectLst/>
                <a:latin typeface="+mn-lt"/>
                <a:ea typeface="+mn-ea"/>
                <a:cs typeface="+mn-cs"/>
              </a:rPr>
              <a:t>Osmosis is how plants are able to absorb water from soil. The roots of the plant have a higher solute concentration than the surrounding soil, so water flows into the roots. In plants, guard cells are also affected by osmosis. These are cells on the underside of leaves that open and close to allow gas exchange. When the plant’s cells are full of water, the guard cells swell and open the stomata, small holes that allow the plant to take in carbon dioxide and release oxygen.</a:t>
            </a:r>
          </a:p>
          <a:p>
            <a:r>
              <a:rPr lang="en-IN" sz="1200" kern="1200" dirty="0">
                <a:solidFill>
                  <a:schemeClr val="tx1"/>
                </a:solidFill>
                <a:effectLst/>
                <a:latin typeface="+mn-lt"/>
                <a:ea typeface="+mn-ea"/>
                <a:cs typeface="+mn-cs"/>
              </a:rPr>
              <a:t>Osmosis can have adverse effects on animals such as fish. If freshwater or saltwater fish are put into water that has a different salt concentration than they are used to, they will die from having too much water enter or leave their cells. Osmosis can affect humans as well; in a person infected with cholera, </a:t>
            </a:r>
            <a:r>
              <a:rPr lang="en-IN" sz="1200" u="sng" kern="1200" dirty="0">
                <a:solidFill>
                  <a:schemeClr val="tx1"/>
                </a:solidFill>
                <a:effectLst/>
                <a:latin typeface="+mn-lt"/>
                <a:ea typeface="+mn-ea"/>
                <a:cs typeface="+mn-cs"/>
                <a:hlinkClick r:id="rId21" tooltip="bacteria"/>
              </a:rPr>
              <a:t>bacteria</a:t>
            </a:r>
            <a:r>
              <a:rPr lang="en-IN" sz="1200" kern="1200" dirty="0">
                <a:solidFill>
                  <a:schemeClr val="tx1"/>
                </a:solidFill>
                <a:effectLst/>
                <a:latin typeface="+mn-lt"/>
                <a:ea typeface="+mn-ea"/>
                <a:cs typeface="+mn-cs"/>
              </a:rPr>
              <a:t> overpopulate the intestines, leaving the intestines unable to absorb water. The bacteria actually reverse the flow of absorption because osmosis causes water to flow out of the intestinal cells instead of in. This causes severe dehydration and sometimes death.</a:t>
            </a:r>
          </a:p>
          <a:p>
            <a:r>
              <a:rPr lang="en-IN" sz="1200" b="0" kern="1200" dirty="0">
                <a:solidFill>
                  <a:schemeClr val="tx1"/>
                </a:solidFill>
                <a:effectLst/>
                <a:latin typeface="+mn-lt"/>
                <a:ea typeface="+mn-ea"/>
                <a:cs typeface="+mn-cs"/>
              </a:rPr>
              <a:t>Related Biology Terms</a:t>
            </a:r>
          </a:p>
          <a:p>
            <a:endParaRPr lang="en-IN" sz="1200" b="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Diffusion</a:t>
            </a:r>
            <a:r>
              <a:rPr lang="en-IN" sz="1200" kern="1200" dirty="0">
                <a:solidFill>
                  <a:schemeClr val="tx1"/>
                </a:solidFill>
                <a:effectLst/>
                <a:latin typeface="+mn-lt"/>
                <a:ea typeface="+mn-ea"/>
                <a:cs typeface="+mn-cs"/>
              </a:rPr>
              <a:t> – a process by which molecules move from areas of high concentration to areas of low concentration. Osmosis is one type of diffusion.</a:t>
            </a:r>
          </a:p>
          <a:p>
            <a:r>
              <a:rPr lang="en-IN" sz="1200" b="1" kern="1200" dirty="0">
                <a:solidFill>
                  <a:schemeClr val="tx1"/>
                </a:solidFill>
                <a:effectLst/>
                <a:latin typeface="+mn-lt"/>
                <a:ea typeface="+mn-ea"/>
                <a:cs typeface="+mn-cs"/>
              </a:rPr>
              <a:t>Solution</a:t>
            </a:r>
            <a:r>
              <a:rPr lang="en-IN" sz="1200" kern="1200" dirty="0">
                <a:solidFill>
                  <a:schemeClr val="tx1"/>
                </a:solidFill>
                <a:effectLst/>
                <a:latin typeface="+mn-lt"/>
                <a:ea typeface="+mn-ea"/>
                <a:cs typeface="+mn-cs"/>
              </a:rPr>
              <a:t> – a mixture made up of two or more substances where one substance, a solute, is dissolved into another substance, a solvent.</a:t>
            </a:r>
          </a:p>
          <a:p>
            <a:r>
              <a:rPr lang="en-IN" sz="1200" b="1" kern="1200" dirty="0">
                <a:solidFill>
                  <a:schemeClr val="tx1"/>
                </a:solidFill>
                <a:effectLst/>
                <a:latin typeface="+mn-lt"/>
                <a:ea typeface="+mn-ea"/>
                <a:cs typeface="+mn-cs"/>
              </a:rPr>
              <a:t>Semipermeable</a:t>
            </a:r>
            <a:r>
              <a:rPr lang="en-IN" sz="1200" kern="1200" dirty="0">
                <a:solidFill>
                  <a:schemeClr val="tx1"/>
                </a:solidFill>
                <a:effectLst/>
                <a:latin typeface="+mn-lt"/>
                <a:ea typeface="+mn-ea"/>
                <a:cs typeface="+mn-cs"/>
              </a:rPr>
              <a:t> – also known as selectively permeable, this means that only certain substances can pass through a barrier. Cell membranes are semipermeable.</a:t>
            </a:r>
          </a:p>
          <a:p>
            <a:r>
              <a:rPr lang="en-IN" sz="1200" b="1" kern="1200" dirty="0">
                <a:solidFill>
                  <a:schemeClr val="tx1"/>
                </a:solidFill>
                <a:effectLst/>
                <a:latin typeface="+mn-lt"/>
                <a:ea typeface="+mn-ea"/>
                <a:cs typeface="+mn-cs"/>
              </a:rPr>
              <a:t>Cell</a:t>
            </a:r>
            <a:r>
              <a:rPr lang="en-IN" sz="1200" kern="1200" dirty="0">
                <a:solidFill>
                  <a:schemeClr val="tx1"/>
                </a:solidFill>
                <a:effectLst/>
                <a:latin typeface="+mn-lt"/>
                <a:ea typeface="+mn-ea"/>
                <a:cs typeface="+mn-cs"/>
              </a:rPr>
              <a:t> – the smallest unit that makes up a living </a:t>
            </a:r>
            <a:r>
              <a:rPr lang="en-IN" sz="1200" u="sng" kern="1200" dirty="0">
                <a:solidFill>
                  <a:schemeClr val="tx1"/>
                </a:solidFill>
                <a:effectLst/>
                <a:latin typeface="+mn-lt"/>
                <a:ea typeface="+mn-ea"/>
                <a:cs typeface="+mn-cs"/>
                <a:hlinkClick r:id="rId22" tooltip="organism"/>
              </a:rPr>
              <a:t>organism</a:t>
            </a:r>
            <a:r>
              <a:rPr lang="en-IN" sz="1200" kern="1200" dirty="0">
                <a:solidFill>
                  <a:schemeClr val="tx1"/>
                </a:solidFill>
                <a:effectLst/>
                <a:latin typeface="+mn-lt"/>
                <a:ea typeface="+mn-ea"/>
                <a:cs typeface="+mn-cs"/>
              </a:rPr>
              <a:t>. It includes various different parts called organelles that have functions such as storing genetic material and making proteins and energy.</a:t>
            </a:r>
          </a:p>
          <a:p>
            <a:r>
              <a:rPr lang="en-IN" sz="1200" b="0" kern="1200" dirty="0">
                <a:solidFill>
                  <a:schemeClr val="tx1"/>
                </a:solidFill>
                <a:effectLst/>
                <a:latin typeface="+mn-lt"/>
                <a:ea typeface="+mn-ea"/>
                <a:cs typeface="+mn-cs"/>
              </a:rPr>
              <a:t>Test Your Knowledge of Osmosis</a:t>
            </a:r>
          </a:p>
          <a:p>
            <a:r>
              <a:rPr lang="en-IN" sz="1200" b="1" kern="1200" dirty="0">
                <a:solidFill>
                  <a:schemeClr val="tx1"/>
                </a:solidFill>
                <a:effectLst/>
                <a:latin typeface="+mn-lt"/>
                <a:ea typeface="+mn-ea"/>
                <a:cs typeface="+mn-cs"/>
              </a:rPr>
              <a:t>1. When a cell contains a lower concentration of solute than the solvent surrounding it, that cell is said to be in what kind of solution?</a:t>
            </a:r>
            <a:r>
              <a:rPr lang="en-IN" sz="1200" kern="1200" dirty="0">
                <a:solidFill>
                  <a:schemeClr val="tx1"/>
                </a:solidFill>
                <a:effectLst/>
                <a:latin typeface="+mn-lt"/>
                <a:ea typeface="+mn-ea"/>
                <a:cs typeface="+mn-cs"/>
              </a:rPr>
              <a:t/>
            </a:r>
            <a:br>
              <a:rPr lang="en-IN" sz="1200" kern="1200" dirty="0">
                <a:solidFill>
                  <a:schemeClr val="tx1"/>
                </a:solidFill>
                <a:effectLst/>
                <a:latin typeface="+mn-lt"/>
                <a:ea typeface="+mn-ea"/>
                <a:cs typeface="+mn-cs"/>
              </a:rPr>
            </a:br>
            <a:r>
              <a:rPr lang="en-IN" sz="1200" b="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 Hypertonic</a:t>
            </a:r>
            <a:br>
              <a:rPr lang="en-IN" sz="1200" kern="1200" dirty="0">
                <a:solidFill>
                  <a:schemeClr val="tx1"/>
                </a:solidFill>
                <a:effectLst/>
                <a:latin typeface="+mn-lt"/>
                <a:ea typeface="+mn-ea"/>
                <a:cs typeface="+mn-cs"/>
              </a:rPr>
            </a:br>
            <a:r>
              <a:rPr lang="en-IN" sz="1200" b="1" kern="1200" dirty="0">
                <a:solidFill>
                  <a:schemeClr val="tx1"/>
                </a:solidFill>
                <a:effectLst/>
                <a:latin typeface="+mn-lt"/>
                <a:ea typeface="+mn-ea"/>
                <a:cs typeface="+mn-cs"/>
              </a:rPr>
              <a:t>B.</a:t>
            </a:r>
            <a:r>
              <a:rPr lang="en-IN" sz="1200" kern="1200" dirty="0">
                <a:solidFill>
                  <a:schemeClr val="tx1"/>
                </a:solidFill>
                <a:effectLst/>
                <a:latin typeface="+mn-lt"/>
                <a:ea typeface="+mn-ea"/>
                <a:cs typeface="+mn-cs"/>
              </a:rPr>
              <a:t> Hypotonic</a:t>
            </a:r>
            <a:br>
              <a:rPr lang="en-IN" sz="1200" kern="1200" dirty="0">
                <a:solidFill>
                  <a:schemeClr val="tx1"/>
                </a:solidFill>
                <a:effectLst/>
                <a:latin typeface="+mn-lt"/>
                <a:ea typeface="+mn-ea"/>
                <a:cs typeface="+mn-cs"/>
              </a:rPr>
            </a:br>
            <a:r>
              <a:rPr lang="en-IN" sz="1200" b="1" kern="1200" dirty="0">
                <a:solidFill>
                  <a:schemeClr val="tx1"/>
                </a:solidFill>
                <a:effectLst/>
                <a:latin typeface="+mn-lt"/>
                <a:ea typeface="+mn-ea"/>
                <a:cs typeface="+mn-cs"/>
              </a:rPr>
              <a:t>C.</a:t>
            </a:r>
            <a:r>
              <a:rPr lang="en-IN" sz="1200" kern="1200" dirty="0">
                <a:solidFill>
                  <a:schemeClr val="tx1"/>
                </a:solidFill>
                <a:effectLst/>
                <a:latin typeface="+mn-lt"/>
                <a:ea typeface="+mn-ea"/>
                <a:cs typeface="+mn-cs"/>
              </a:rPr>
              <a:t> Isotonic</a:t>
            </a:r>
            <a:br>
              <a:rPr lang="en-IN" sz="1200" kern="1200" dirty="0">
                <a:solidFill>
                  <a:schemeClr val="tx1"/>
                </a:solidFill>
                <a:effectLst/>
                <a:latin typeface="+mn-lt"/>
                <a:ea typeface="+mn-ea"/>
                <a:cs typeface="+mn-cs"/>
              </a:rPr>
            </a:b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Answer to Question #1</a:t>
            </a:r>
          </a:p>
          <a:p>
            <a:r>
              <a:rPr lang="en-IN" sz="1200" b="1" kern="1200" dirty="0">
                <a:solidFill>
                  <a:schemeClr val="tx1"/>
                </a:solidFill>
                <a:effectLst/>
                <a:latin typeface="+mn-lt"/>
                <a:ea typeface="+mn-ea"/>
                <a:cs typeface="+mn-cs"/>
              </a:rPr>
              <a:t>2. Isotonic conditions are ideal for which cells?</a:t>
            </a:r>
            <a:r>
              <a:rPr lang="en-IN" sz="1200" kern="1200" dirty="0">
                <a:solidFill>
                  <a:schemeClr val="tx1"/>
                </a:solidFill>
                <a:effectLst/>
                <a:latin typeface="+mn-lt"/>
                <a:ea typeface="+mn-ea"/>
                <a:cs typeface="+mn-cs"/>
              </a:rPr>
              <a:t/>
            </a:r>
            <a:br>
              <a:rPr lang="en-IN" sz="1200" kern="1200" dirty="0">
                <a:solidFill>
                  <a:schemeClr val="tx1"/>
                </a:solidFill>
                <a:effectLst/>
                <a:latin typeface="+mn-lt"/>
                <a:ea typeface="+mn-ea"/>
                <a:cs typeface="+mn-cs"/>
              </a:rPr>
            </a:br>
            <a:r>
              <a:rPr lang="en-IN" sz="1200" b="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 Plant cells</a:t>
            </a:r>
            <a:br>
              <a:rPr lang="en-IN" sz="1200" kern="1200" dirty="0">
                <a:solidFill>
                  <a:schemeClr val="tx1"/>
                </a:solidFill>
                <a:effectLst/>
                <a:latin typeface="+mn-lt"/>
                <a:ea typeface="+mn-ea"/>
                <a:cs typeface="+mn-cs"/>
              </a:rPr>
            </a:br>
            <a:r>
              <a:rPr lang="en-IN" sz="1200" b="1" kern="1200" dirty="0">
                <a:solidFill>
                  <a:schemeClr val="tx1"/>
                </a:solidFill>
                <a:effectLst/>
                <a:latin typeface="+mn-lt"/>
                <a:ea typeface="+mn-ea"/>
                <a:cs typeface="+mn-cs"/>
              </a:rPr>
              <a:t>B.</a:t>
            </a:r>
            <a:r>
              <a:rPr lang="en-IN" sz="1200" kern="1200" dirty="0">
                <a:solidFill>
                  <a:schemeClr val="tx1"/>
                </a:solidFill>
                <a:effectLst/>
                <a:latin typeface="+mn-lt"/>
                <a:ea typeface="+mn-ea"/>
                <a:cs typeface="+mn-cs"/>
              </a:rPr>
              <a:t> Animal cells</a:t>
            </a:r>
            <a:br>
              <a:rPr lang="en-IN" sz="1200" kern="1200" dirty="0">
                <a:solidFill>
                  <a:schemeClr val="tx1"/>
                </a:solidFill>
                <a:effectLst/>
                <a:latin typeface="+mn-lt"/>
                <a:ea typeface="+mn-ea"/>
                <a:cs typeface="+mn-cs"/>
              </a:rPr>
            </a:br>
            <a:r>
              <a:rPr lang="en-IN" sz="1200" b="1" kern="1200" dirty="0">
                <a:solidFill>
                  <a:schemeClr val="tx1"/>
                </a:solidFill>
                <a:effectLst/>
                <a:latin typeface="+mn-lt"/>
                <a:ea typeface="+mn-ea"/>
                <a:cs typeface="+mn-cs"/>
              </a:rPr>
              <a:t>C.</a:t>
            </a:r>
            <a:r>
              <a:rPr lang="en-IN" sz="1200" kern="1200" dirty="0">
                <a:solidFill>
                  <a:schemeClr val="tx1"/>
                </a:solidFill>
                <a:effectLst/>
                <a:latin typeface="+mn-lt"/>
                <a:ea typeface="+mn-ea"/>
                <a:cs typeface="+mn-cs"/>
              </a:rPr>
              <a:t> Both</a:t>
            </a:r>
            <a:br>
              <a:rPr lang="en-IN" sz="1200" kern="1200" dirty="0">
                <a:solidFill>
                  <a:schemeClr val="tx1"/>
                </a:solidFill>
                <a:effectLst/>
                <a:latin typeface="+mn-lt"/>
                <a:ea typeface="+mn-ea"/>
                <a:cs typeface="+mn-cs"/>
              </a:rPr>
            </a:br>
            <a:r>
              <a:rPr lang="en-IN" sz="1200" b="1" kern="1200" dirty="0">
                <a:solidFill>
                  <a:schemeClr val="tx1"/>
                </a:solidFill>
                <a:effectLst/>
                <a:latin typeface="+mn-lt"/>
                <a:ea typeface="+mn-ea"/>
                <a:cs typeface="+mn-cs"/>
              </a:rPr>
              <a:t>D.</a:t>
            </a:r>
            <a:r>
              <a:rPr lang="en-IN" sz="1200" kern="1200" dirty="0">
                <a:solidFill>
                  <a:schemeClr val="tx1"/>
                </a:solidFill>
                <a:effectLst/>
                <a:latin typeface="+mn-lt"/>
                <a:ea typeface="+mn-ea"/>
                <a:cs typeface="+mn-cs"/>
              </a:rPr>
              <a:t> Neither</a:t>
            </a:r>
            <a:br>
              <a:rPr lang="en-IN" sz="1200" kern="1200" dirty="0">
                <a:solidFill>
                  <a:schemeClr val="tx1"/>
                </a:solidFill>
                <a:effectLst/>
                <a:latin typeface="+mn-lt"/>
                <a:ea typeface="+mn-ea"/>
                <a:cs typeface="+mn-cs"/>
              </a:rPr>
            </a:b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Answer to Question #2</a:t>
            </a:r>
          </a:p>
          <a:p>
            <a:r>
              <a:rPr lang="en-IN" sz="1200" b="1" kern="1200" dirty="0">
                <a:solidFill>
                  <a:schemeClr val="tx1"/>
                </a:solidFill>
                <a:effectLst/>
                <a:latin typeface="+mn-lt"/>
                <a:ea typeface="+mn-ea"/>
                <a:cs typeface="+mn-cs"/>
              </a:rPr>
              <a:t>3. What happens to an animal cell in a hypotonic solution?</a:t>
            </a:r>
            <a:r>
              <a:rPr lang="en-IN" sz="1200" kern="1200" dirty="0">
                <a:solidFill>
                  <a:schemeClr val="tx1"/>
                </a:solidFill>
                <a:effectLst/>
                <a:latin typeface="+mn-lt"/>
                <a:ea typeface="+mn-ea"/>
                <a:cs typeface="+mn-cs"/>
              </a:rPr>
              <a:t/>
            </a:r>
            <a:br>
              <a:rPr lang="en-IN" sz="1200" kern="1200" dirty="0">
                <a:solidFill>
                  <a:schemeClr val="tx1"/>
                </a:solidFill>
                <a:effectLst/>
                <a:latin typeface="+mn-lt"/>
                <a:ea typeface="+mn-ea"/>
                <a:cs typeface="+mn-cs"/>
              </a:rPr>
            </a:br>
            <a:r>
              <a:rPr lang="en-IN" sz="1200" b="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 There is no negligible effect, as the concentration of solute on both sides of the membrane is the same.</a:t>
            </a:r>
            <a:br>
              <a:rPr lang="en-IN" sz="1200" kern="1200" dirty="0">
                <a:solidFill>
                  <a:schemeClr val="tx1"/>
                </a:solidFill>
                <a:effectLst/>
                <a:latin typeface="+mn-lt"/>
                <a:ea typeface="+mn-ea"/>
                <a:cs typeface="+mn-cs"/>
              </a:rPr>
            </a:br>
            <a:r>
              <a:rPr lang="en-IN" sz="1200" b="1" kern="1200" dirty="0">
                <a:solidFill>
                  <a:schemeClr val="tx1"/>
                </a:solidFill>
                <a:effectLst/>
                <a:latin typeface="+mn-lt"/>
                <a:ea typeface="+mn-ea"/>
                <a:cs typeface="+mn-cs"/>
              </a:rPr>
              <a:t>B.</a:t>
            </a:r>
            <a:r>
              <a:rPr lang="en-IN" sz="1200" kern="1200" dirty="0">
                <a:solidFill>
                  <a:schemeClr val="tx1"/>
                </a:solidFill>
                <a:effectLst/>
                <a:latin typeface="+mn-lt"/>
                <a:ea typeface="+mn-ea"/>
                <a:cs typeface="+mn-cs"/>
              </a:rPr>
              <a:t> Water will rush out of the cell, making it shrivel.</a:t>
            </a:r>
            <a:br>
              <a:rPr lang="en-IN" sz="1200" kern="1200" dirty="0">
                <a:solidFill>
                  <a:schemeClr val="tx1"/>
                </a:solidFill>
                <a:effectLst/>
                <a:latin typeface="+mn-lt"/>
                <a:ea typeface="+mn-ea"/>
                <a:cs typeface="+mn-cs"/>
              </a:rPr>
            </a:br>
            <a:r>
              <a:rPr lang="en-IN" sz="1200" b="1" kern="1200" dirty="0">
                <a:solidFill>
                  <a:schemeClr val="tx1"/>
                </a:solidFill>
                <a:effectLst/>
                <a:latin typeface="+mn-lt"/>
                <a:ea typeface="+mn-ea"/>
                <a:cs typeface="+mn-cs"/>
              </a:rPr>
              <a:t>C.</a:t>
            </a:r>
            <a:r>
              <a:rPr lang="en-IN" sz="1200" kern="1200" dirty="0">
                <a:solidFill>
                  <a:schemeClr val="tx1"/>
                </a:solidFill>
                <a:effectLst/>
                <a:latin typeface="+mn-lt"/>
                <a:ea typeface="+mn-ea"/>
                <a:cs typeface="+mn-cs"/>
              </a:rPr>
              <a:t> Water will rush into the cell, and it will become turgid.</a:t>
            </a:r>
            <a:br>
              <a:rPr lang="en-IN" sz="1200" kern="1200" dirty="0">
                <a:solidFill>
                  <a:schemeClr val="tx1"/>
                </a:solidFill>
                <a:effectLst/>
                <a:latin typeface="+mn-lt"/>
                <a:ea typeface="+mn-ea"/>
                <a:cs typeface="+mn-cs"/>
              </a:rPr>
            </a:br>
            <a:r>
              <a:rPr lang="en-IN" sz="1200" b="1" kern="1200" dirty="0">
                <a:solidFill>
                  <a:schemeClr val="tx1"/>
                </a:solidFill>
                <a:effectLst/>
                <a:latin typeface="+mn-lt"/>
                <a:ea typeface="+mn-ea"/>
                <a:cs typeface="+mn-cs"/>
              </a:rPr>
              <a:t>D.</a:t>
            </a:r>
            <a:r>
              <a:rPr lang="en-IN" sz="1200" kern="1200" dirty="0">
                <a:solidFill>
                  <a:schemeClr val="tx1"/>
                </a:solidFill>
                <a:effectLst/>
                <a:latin typeface="+mn-lt"/>
                <a:ea typeface="+mn-ea"/>
                <a:cs typeface="+mn-cs"/>
              </a:rPr>
              <a:t> Water will rush into the cell, causing it to lyse (burst).</a:t>
            </a:r>
            <a:br>
              <a:rPr lang="en-IN"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82</a:t>
            </a:fld>
            <a:endParaRPr lang="en-US"/>
          </a:p>
        </p:txBody>
      </p:sp>
    </p:spTree>
    <p:extLst>
      <p:ext uri="{BB962C8B-B14F-4D97-AF65-F5344CB8AC3E}">
        <p14:creationId xmlns:p14="http://schemas.microsoft.com/office/powerpoint/2010/main" xmlns="" val="1005268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https://</a:t>
            </a:r>
            <a:r>
              <a:rPr lang="en-IN" sz="1200" b="0" i="0" u="none" strike="noStrike" kern="1200" dirty="0" err="1">
                <a:solidFill>
                  <a:schemeClr val="tx1"/>
                </a:solidFill>
                <a:effectLst/>
                <a:latin typeface="+mn-lt"/>
                <a:ea typeface="+mn-ea"/>
                <a:cs typeface="+mn-cs"/>
              </a:rPr>
              <a:t>www.youtube.com</a:t>
            </a:r>
            <a:r>
              <a:rPr lang="en-IN" sz="1200" b="0" i="0" u="none" strike="noStrike" kern="1200" dirty="0">
                <a:solidFill>
                  <a:schemeClr val="tx1"/>
                </a:solidFill>
                <a:effectLst/>
                <a:latin typeface="+mn-lt"/>
                <a:ea typeface="+mn-ea"/>
                <a:cs typeface="+mn-cs"/>
              </a:rPr>
              <a:t>/</a:t>
            </a:r>
            <a:r>
              <a:rPr lang="en-IN" sz="1200" b="0" i="0" u="none" strike="noStrike" kern="1200" dirty="0" err="1">
                <a:solidFill>
                  <a:schemeClr val="tx1"/>
                </a:solidFill>
                <a:effectLst/>
                <a:latin typeface="+mn-lt"/>
                <a:ea typeface="+mn-ea"/>
                <a:cs typeface="+mn-cs"/>
              </a:rPr>
              <a:t>watch?v</a:t>
            </a:r>
            <a:r>
              <a:rPr lang="en-IN" sz="1200" b="0" i="0" u="none" strike="noStrike" kern="1200" dirty="0">
                <a:solidFill>
                  <a:schemeClr val="tx1"/>
                </a:solidFill>
                <a:effectLst/>
                <a:latin typeface="+mn-lt"/>
                <a:ea typeface="+mn-ea"/>
                <a:cs typeface="+mn-cs"/>
              </a:rPr>
              <a:t>=8bzYETuc3bY</a:t>
            </a:r>
          </a:p>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83</a:t>
            </a:fld>
            <a:endParaRPr lang="en-US"/>
          </a:p>
        </p:txBody>
      </p:sp>
    </p:spTree>
    <p:extLst>
      <p:ext uri="{BB962C8B-B14F-4D97-AF65-F5344CB8AC3E}">
        <p14:creationId xmlns:p14="http://schemas.microsoft.com/office/powerpoint/2010/main" xmlns="" val="220790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7</a:t>
            </a:fld>
            <a:endParaRPr lang="en-US"/>
          </a:p>
        </p:txBody>
      </p:sp>
    </p:spTree>
    <p:extLst>
      <p:ext uri="{BB962C8B-B14F-4D97-AF65-F5344CB8AC3E}">
        <p14:creationId xmlns:p14="http://schemas.microsoft.com/office/powerpoint/2010/main" xmlns="" val="100526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9</a:t>
            </a:fld>
            <a:endParaRPr lang="en-US"/>
          </a:p>
        </p:txBody>
      </p:sp>
    </p:spTree>
    <p:extLst>
      <p:ext uri="{BB962C8B-B14F-4D97-AF65-F5344CB8AC3E}">
        <p14:creationId xmlns:p14="http://schemas.microsoft.com/office/powerpoint/2010/main" xmlns="" val="383587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10</a:t>
            </a:fld>
            <a:endParaRPr lang="en-US"/>
          </a:p>
        </p:txBody>
      </p:sp>
    </p:spTree>
    <p:extLst>
      <p:ext uri="{BB962C8B-B14F-4D97-AF65-F5344CB8AC3E}">
        <p14:creationId xmlns:p14="http://schemas.microsoft.com/office/powerpoint/2010/main" xmlns="" val="1278101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11</a:t>
            </a:fld>
            <a:endParaRPr lang="en-US"/>
          </a:p>
        </p:txBody>
      </p:sp>
    </p:spTree>
    <p:extLst>
      <p:ext uri="{BB962C8B-B14F-4D97-AF65-F5344CB8AC3E}">
        <p14:creationId xmlns:p14="http://schemas.microsoft.com/office/powerpoint/2010/main" xmlns="" val="84516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12</a:t>
            </a:fld>
            <a:endParaRPr lang="en-US"/>
          </a:p>
        </p:txBody>
      </p:sp>
    </p:spTree>
    <p:extLst>
      <p:ext uri="{BB962C8B-B14F-4D97-AF65-F5344CB8AC3E}">
        <p14:creationId xmlns:p14="http://schemas.microsoft.com/office/powerpoint/2010/main" xmlns="" val="208034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13</a:t>
            </a:fld>
            <a:endParaRPr lang="en-US"/>
          </a:p>
        </p:txBody>
      </p:sp>
    </p:spTree>
    <p:extLst>
      <p:ext uri="{BB962C8B-B14F-4D97-AF65-F5344CB8AC3E}">
        <p14:creationId xmlns:p14="http://schemas.microsoft.com/office/powerpoint/2010/main" xmlns="" val="347931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Litre</a:t>
            </a:r>
            <a:r>
              <a:rPr lang="en-US" dirty="0"/>
              <a:t> water weighs 1Kg = 1000 * 1000 mg</a:t>
            </a:r>
          </a:p>
          <a:p>
            <a:r>
              <a:rPr lang="en-US" dirty="0"/>
              <a:t>1 mg/l = 1 mg of CaCO3 per 10 to the power 6 mg of water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1 part of CaCO3 per 10 to the power 6 parts of water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1 ppm</a:t>
            </a:r>
          </a:p>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14</a:t>
            </a:fld>
            <a:endParaRPr lang="en-US"/>
          </a:p>
        </p:txBody>
      </p:sp>
    </p:spTree>
    <p:extLst>
      <p:ext uri="{BB962C8B-B14F-4D97-AF65-F5344CB8AC3E}">
        <p14:creationId xmlns:p14="http://schemas.microsoft.com/office/powerpoint/2010/main" xmlns="" val="3874073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err="1"/>
              <a:t>Litre</a:t>
            </a:r>
            <a:r>
              <a:rPr lang="en-US" dirty="0"/>
              <a:t> water weighs 1Kg = 1000 * 1000 mg</a:t>
            </a:r>
          </a:p>
          <a:p>
            <a:r>
              <a:rPr lang="en-US" dirty="0"/>
              <a:t>1 mg/l = 1 mg of CaCO3 per 10 to the power 6 mg of water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1 part of CaCO3 per 10 to the power 6 parts of water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1 ppm</a:t>
            </a:r>
          </a:p>
          <a:p>
            <a:endParaRPr lang="en-US" dirty="0"/>
          </a:p>
        </p:txBody>
      </p:sp>
      <p:sp>
        <p:nvSpPr>
          <p:cNvPr id="4" name="Slide Number Placeholder 3"/>
          <p:cNvSpPr>
            <a:spLocks noGrp="1"/>
          </p:cNvSpPr>
          <p:nvPr>
            <p:ph type="sldNum" sz="quarter" idx="5"/>
          </p:nvPr>
        </p:nvSpPr>
        <p:spPr/>
        <p:txBody>
          <a:bodyPr/>
          <a:lstStyle/>
          <a:p>
            <a:fld id="{50142C09-DBB4-054C-8BED-343A36F4C65C}" type="slidenum">
              <a:rPr lang="en-US" smtClean="0"/>
              <a:pPr/>
              <a:t>15</a:t>
            </a:fld>
            <a:endParaRPr lang="en-US"/>
          </a:p>
        </p:txBody>
      </p:sp>
    </p:spTree>
    <p:extLst>
      <p:ext uri="{BB962C8B-B14F-4D97-AF65-F5344CB8AC3E}">
        <p14:creationId xmlns:p14="http://schemas.microsoft.com/office/powerpoint/2010/main" xmlns="" val="3494034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735AF-16D8-FC48-A83E-63D3C2AE19E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B7096CA9-E530-B846-B880-0145A68600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B9665BF8-5851-D744-A7F9-864302F8FD81}"/>
              </a:ext>
            </a:extLst>
          </p:cNvPr>
          <p:cNvSpPr>
            <a:spLocks noGrp="1"/>
          </p:cNvSpPr>
          <p:nvPr>
            <p:ph type="dt" sz="half" idx="10"/>
          </p:nvPr>
        </p:nvSpPr>
        <p:spPr/>
        <p:txBody>
          <a:bodyPr/>
          <a:lstStyle/>
          <a:p>
            <a:fld id="{6F2E5FB3-833A-5E4B-8816-28E0094B22AE}" type="datetime1">
              <a:rPr lang="en-IN" smtClean="0"/>
              <a:pPr/>
              <a:t>18-09-2023</a:t>
            </a:fld>
            <a:endParaRPr lang="en-US"/>
          </a:p>
        </p:txBody>
      </p:sp>
      <p:sp>
        <p:nvSpPr>
          <p:cNvPr id="5" name="Footer Placeholder 4">
            <a:extLst>
              <a:ext uri="{FF2B5EF4-FFF2-40B4-BE49-F238E27FC236}">
                <a16:creationId xmlns:a16="http://schemas.microsoft.com/office/drawing/2014/main" xmlns="" id="{E2EA5EC6-760A-0F4D-9937-C7349D4C4AEA}"/>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CB481637-D3BC-7C48-8A55-53E4D8243607}"/>
              </a:ext>
            </a:extLst>
          </p:cNvPr>
          <p:cNvSpPr>
            <a:spLocks noGrp="1"/>
          </p:cNvSpPr>
          <p:nvPr>
            <p:ph type="sldNum" sz="quarter" idx="12"/>
          </p:nvPr>
        </p:nvSpPr>
        <p:spPr/>
        <p:txBody>
          <a:bodyPr/>
          <a:lstStyle/>
          <a:p>
            <a:fld id="{48899AE3-1C45-BB43-83FC-C160FCE38AF1}" type="slidenum">
              <a:rPr lang="en-US" smtClean="0"/>
              <a:pPr/>
              <a:t>‹#›</a:t>
            </a:fld>
            <a:endParaRPr lang="en-US"/>
          </a:p>
        </p:txBody>
      </p:sp>
    </p:spTree>
    <p:extLst>
      <p:ext uri="{BB962C8B-B14F-4D97-AF65-F5344CB8AC3E}">
        <p14:creationId xmlns:p14="http://schemas.microsoft.com/office/powerpoint/2010/main" xmlns="" val="304146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460767-5AA2-4747-ACEC-D4414DA1E13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143017E7-B6C3-574A-80EC-C3AC10D1D5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E0FE3A60-CD26-E74C-BCC8-76853B7A3AC4}"/>
              </a:ext>
            </a:extLst>
          </p:cNvPr>
          <p:cNvSpPr>
            <a:spLocks noGrp="1"/>
          </p:cNvSpPr>
          <p:nvPr>
            <p:ph type="dt" sz="half" idx="10"/>
          </p:nvPr>
        </p:nvSpPr>
        <p:spPr/>
        <p:txBody>
          <a:bodyPr/>
          <a:lstStyle/>
          <a:p>
            <a:fld id="{525DFC5E-12D8-284A-9FE8-0BF0F5876917}" type="datetime1">
              <a:rPr lang="en-IN" smtClean="0"/>
              <a:pPr/>
              <a:t>18-09-2023</a:t>
            </a:fld>
            <a:endParaRPr lang="en-US"/>
          </a:p>
        </p:txBody>
      </p:sp>
      <p:sp>
        <p:nvSpPr>
          <p:cNvPr id="5" name="Footer Placeholder 4">
            <a:extLst>
              <a:ext uri="{FF2B5EF4-FFF2-40B4-BE49-F238E27FC236}">
                <a16:creationId xmlns:a16="http://schemas.microsoft.com/office/drawing/2014/main" xmlns="" id="{B6961D1F-D303-7E40-82DF-38F65AB0AD60}"/>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5B9371BE-19F7-1F47-AA17-79800D76922A}"/>
              </a:ext>
            </a:extLst>
          </p:cNvPr>
          <p:cNvSpPr>
            <a:spLocks noGrp="1"/>
          </p:cNvSpPr>
          <p:nvPr>
            <p:ph type="sldNum" sz="quarter" idx="12"/>
          </p:nvPr>
        </p:nvSpPr>
        <p:spPr/>
        <p:txBody>
          <a:bodyPr/>
          <a:lstStyle/>
          <a:p>
            <a:fld id="{48899AE3-1C45-BB43-83FC-C160FCE38AF1}" type="slidenum">
              <a:rPr lang="en-US" smtClean="0"/>
              <a:pPr/>
              <a:t>‹#›</a:t>
            </a:fld>
            <a:endParaRPr lang="en-US"/>
          </a:p>
        </p:txBody>
      </p:sp>
    </p:spTree>
    <p:extLst>
      <p:ext uri="{BB962C8B-B14F-4D97-AF65-F5344CB8AC3E}">
        <p14:creationId xmlns:p14="http://schemas.microsoft.com/office/powerpoint/2010/main" xmlns="" val="31080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665DB31-725A-A140-8A5B-51F4B2F8A44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AD1EE55A-3033-4F4A-85CB-BE60A4C54E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1F0966C3-E30D-9949-A8A6-F718BF4EF4E4}"/>
              </a:ext>
            </a:extLst>
          </p:cNvPr>
          <p:cNvSpPr>
            <a:spLocks noGrp="1"/>
          </p:cNvSpPr>
          <p:nvPr>
            <p:ph type="dt" sz="half" idx="10"/>
          </p:nvPr>
        </p:nvSpPr>
        <p:spPr/>
        <p:txBody>
          <a:bodyPr/>
          <a:lstStyle/>
          <a:p>
            <a:fld id="{F920E887-25F5-2848-983E-44F48CA36016}" type="datetime1">
              <a:rPr lang="en-IN" smtClean="0"/>
              <a:pPr/>
              <a:t>18-09-2023</a:t>
            </a:fld>
            <a:endParaRPr lang="en-US"/>
          </a:p>
        </p:txBody>
      </p:sp>
      <p:sp>
        <p:nvSpPr>
          <p:cNvPr id="5" name="Footer Placeholder 4">
            <a:extLst>
              <a:ext uri="{FF2B5EF4-FFF2-40B4-BE49-F238E27FC236}">
                <a16:creationId xmlns:a16="http://schemas.microsoft.com/office/drawing/2014/main" xmlns="" id="{05367ECB-C349-334B-821C-F678F548B10B}"/>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E6E64708-DC5F-0844-B255-D44DE24C0251}"/>
              </a:ext>
            </a:extLst>
          </p:cNvPr>
          <p:cNvSpPr>
            <a:spLocks noGrp="1"/>
          </p:cNvSpPr>
          <p:nvPr>
            <p:ph type="sldNum" sz="quarter" idx="12"/>
          </p:nvPr>
        </p:nvSpPr>
        <p:spPr/>
        <p:txBody>
          <a:bodyPr/>
          <a:lstStyle/>
          <a:p>
            <a:fld id="{48899AE3-1C45-BB43-83FC-C160FCE38AF1}" type="slidenum">
              <a:rPr lang="en-US" smtClean="0"/>
              <a:pPr/>
              <a:t>‹#›</a:t>
            </a:fld>
            <a:endParaRPr lang="en-US"/>
          </a:p>
        </p:txBody>
      </p:sp>
    </p:spTree>
    <p:extLst>
      <p:ext uri="{BB962C8B-B14F-4D97-AF65-F5344CB8AC3E}">
        <p14:creationId xmlns:p14="http://schemas.microsoft.com/office/powerpoint/2010/main" xmlns="" val="59468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3509B-6725-E147-BF7A-275A452FDBA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B0AC568F-6051-024B-B63E-0D5EC223E7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20377AB-091E-E74F-BD3F-E7FDCD1D75C2}"/>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1494BA75-546C-BA44-877A-CE2D2151201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715A4AA3-35FE-4B47-BE99-A47422DCED27}"/>
              </a:ext>
            </a:extLst>
          </p:cNvPr>
          <p:cNvSpPr>
            <a:spLocks noGrp="1"/>
          </p:cNvSpPr>
          <p:nvPr>
            <p:ph type="sldNum" sz="quarter" idx="12"/>
          </p:nvPr>
        </p:nvSpPr>
        <p:spPr/>
        <p:txBody>
          <a:bodyPr/>
          <a:lstStyle/>
          <a:p>
            <a:fld id="{48899AE3-1C45-BB43-83FC-C160FCE38AF1}" type="slidenum">
              <a:rPr lang="en-US" smtClean="0"/>
              <a:pPr/>
              <a:t>‹#›</a:t>
            </a:fld>
            <a:endParaRPr lang="en-US"/>
          </a:p>
        </p:txBody>
      </p:sp>
    </p:spTree>
    <p:extLst>
      <p:ext uri="{BB962C8B-B14F-4D97-AF65-F5344CB8AC3E}">
        <p14:creationId xmlns:p14="http://schemas.microsoft.com/office/powerpoint/2010/main" xmlns="" val="195147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53A08-9B28-6748-A2E6-B8A0C5F52B6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280AB8FA-21C3-4B48-832B-FFA1197AD7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71A80120-15EF-754A-95C7-E9846E831251}"/>
              </a:ext>
            </a:extLst>
          </p:cNvPr>
          <p:cNvSpPr>
            <a:spLocks noGrp="1"/>
          </p:cNvSpPr>
          <p:nvPr>
            <p:ph type="dt" sz="half" idx="10"/>
          </p:nvPr>
        </p:nvSpPr>
        <p:spPr/>
        <p:txBody>
          <a:bodyPr/>
          <a:lstStyle/>
          <a:p>
            <a:fld id="{1916AE64-1857-BD43-988A-97F4AAD9D770}" type="datetime1">
              <a:rPr lang="en-IN" smtClean="0"/>
              <a:pPr/>
              <a:t>18-09-2023</a:t>
            </a:fld>
            <a:endParaRPr lang="en-US"/>
          </a:p>
        </p:txBody>
      </p:sp>
      <p:sp>
        <p:nvSpPr>
          <p:cNvPr id="5" name="Footer Placeholder 4">
            <a:extLst>
              <a:ext uri="{FF2B5EF4-FFF2-40B4-BE49-F238E27FC236}">
                <a16:creationId xmlns:a16="http://schemas.microsoft.com/office/drawing/2014/main" xmlns="" id="{0C21BE86-9E1D-104D-9FAC-80324A2D45FC}"/>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0640C0A3-1B23-3146-8F75-2369788927DC}"/>
              </a:ext>
            </a:extLst>
          </p:cNvPr>
          <p:cNvSpPr>
            <a:spLocks noGrp="1"/>
          </p:cNvSpPr>
          <p:nvPr>
            <p:ph type="sldNum" sz="quarter" idx="12"/>
          </p:nvPr>
        </p:nvSpPr>
        <p:spPr/>
        <p:txBody>
          <a:bodyPr/>
          <a:lstStyle/>
          <a:p>
            <a:fld id="{48899AE3-1C45-BB43-83FC-C160FCE38AF1}" type="slidenum">
              <a:rPr lang="en-US" smtClean="0"/>
              <a:pPr/>
              <a:t>‹#›</a:t>
            </a:fld>
            <a:endParaRPr lang="en-US"/>
          </a:p>
        </p:txBody>
      </p:sp>
    </p:spTree>
    <p:extLst>
      <p:ext uri="{BB962C8B-B14F-4D97-AF65-F5344CB8AC3E}">
        <p14:creationId xmlns:p14="http://schemas.microsoft.com/office/powerpoint/2010/main" xmlns="" val="292580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E5EFE9-F888-284B-805F-049685169A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E72A0A0C-8176-6941-A22B-A457FB13374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65206F9B-65F2-9848-8A7A-5FECC114F2B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CA2F3F06-0C12-634E-98C3-B65FEE0A2A53}"/>
              </a:ext>
            </a:extLst>
          </p:cNvPr>
          <p:cNvSpPr>
            <a:spLocks noGrp="1"/>
          </p:cNvSpPr>
          <p:nvPr>
            <p:ph type="dt" sz="half" idx="10"/>
          </p:nvPr>
        </p:nvSpPr>
        <p:spPr/>
        <p:txBody>
          <a:bodyPr/>
          <a:lstStyle/>
          <a:p>
            <a:fld id="{5CD28D1C-B851-CE41-99CD-4FFFD06569EF}" type="datetime1">
              <a:rPr lang="en-IN" smtClean="0"/>
              <a:pPr/>
              <a:t>18-09-2023</a:t>
            </a:fld>
            <a:endParaRPr lang="en-US"/>
          </a:p>
        </p:txBody>
      </p:sp>
      <p:sp>
        <p:nvSpPr>
          <p:cNvPr id="6" name="Footer Placeholder 5">
            <a:extLst>
              <a:ext uri="{FF2B5EF4-FFF2-40B4-BE49-F238E27FC236}">
                <a16:creationId xmlns:a16="http://schemas.microsoft.com/office/drawing/2014/main" xmlns="" id="{303594FA-75F5-2C40-AC3C-6B1788D4F2E2}"/>
              </a:ext>
            </a:extLst>
          </p:cNvPr>
          <p:cNvSpPr>
            <a:spLocks noGrp="1"/>
          </p:cNvSpPr>
          <p:nvPr>
            <p:ph type="ftr" sz="quarter" idx="11"/>
          </p:nvPr>
        </p:nvSpPr>
        <p:spPr/>
        <p:txBody>
          <a:bodyPr/>
          <a:lstStyle/>
          <a:p>
            <a:r>
              <a:rPr lang="en-US"/>
              <a:t>© Bhavna M. Vyas</a:t>
            </a:r>
          </a:p>
        </p:txBody>
      </p:sp>
      <p:sp>
        <p:nvSpPr>
          <p:cNvPr id="7" name="Slide Number Placeholder 6">
            <a:extLst>
              <a:ext uri="{FF2B5EF4-FFF2-40B4-BE49-F238E27FC236}">
                <a16:creationId xmlns:a16="http://schemas.microsoft.com/office/drawing/2014/main" xmlns="" id="{126C3AFE-CC6E-7C48-ADFF-26A5351A5859}"/>
              </a:ext>
            </a:extLst>
          </p:cNvPr>
          <p:cNvSpPr>
            <a:spLocks noGrp="1"/>
          </p:cNvSpPr>
          <p:nvPr>
            <p:ph type="sldNum" sz="quarter" idx="12"/>
          </p:nvPr>
        </p:nvSpPr>
        <p:spPr/>
        <p:txBody>
          <a:bodyPr/>
          <a:lstStyle/>
          <a:p>
            <a:fld id="{48899AE3-1C45-BB43-83FC-C160FCE38AF1}" type="slidenum">
              <a:rPr lang="en-US" smtClean="0"/>
              <a:pPr/>
              <a:t>‹#›</a:t>
            </a:fld>
            <a:endParaRPr lang="en-US"/>
          </a:p>
        </p:txBody>
      </p:sp>
    </p:spTree>
    <p:extLst>
      <p:ext uri="{BB962C8B-B14F-4D97-AF65-F5344CB8AC3E}">
        <p14:creationId xmlns:p14="http://schemas.microsoft.com/office/powerpoint/2010/main" xmlns="" val="40194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E6C46C-B3A7-9F46-ACC7-9400BCE5927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65FE2AC4-CF4F-6646-B423-57BB3FDC4D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26267EC2-99C9-9643-9DD4-F5494F5FEA2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2F176881-01E9-8B4B-8E1E-2C606DD00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D6C370ED-65A5-A547-87AD-CAD6A28A40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09BADFE0-92A9-DF4B-AEB2-50DC155FC71F}"/>
              </a:ext>
            </a:extLst>
          </p:cNvPr>
          <p:cNvSpPr>
            <a:spLocks noGrp="1"/>
          </p:cNvSpPr>
          <p:nvPr>
            <p:ph type="dt" sz="half" idx="10"/>
          </p:nvPr>
        </p:nvSpPr>
        <p:spPr/>
        <p:txBody>
          <a:bodyPr/>
          <a:lstStyle/>
          <a:p>
            <a:fld id="{3891F683-84F9-AF4A-ACBF-261976D93646}" type="datetime1">
              <a:rPr lang="en-IN" smtClean="0"/>
              <a:pPr/>
              <a:t>18-09-2023</a:t>
            </a:fld>
            <a:endParaRPr lang="en-US"/>
          </a:p>
        </p:txBody>
      </p:sp>
      <p:sp>
        <p:nvSpPr>
          <p:cNvPr id="8" name="Footer Placeholder 7">
            <a:extLst>
              <a:ext uri="{FF2B5EF4-FFF2-40B4-BE49-F238E27FC236}">
                <a16:creationId xmlns:a16="http://schemas.microsoft.com/office/drawing/2014/main" xmlns="" id="{E8C1409C-CF8B-1D4B-A151-B7B5DFD19B7D}"/>
              </a:ext>
            </a:extLst>
          </p:cNvPr>
          <p:cNvSpPr>
            <a:spLocks noGrp="1"/>
          </p:cNvSpPr>
          <p:nvPr>
            <p:ph type="ftr" sz="quarter" idx="11"/>
          </p:nvPr>
        </p:nvSpPr>
        <p:spPr/>
        <p:txBody>
          <a:bodyPr/>
          <a:lstStyle/>
          <a:p>
            <a:r>
              <a:rPr lang="en-US"/>
              <a:t>© Bhavna M. Vyas</a:t>
            </a:r>
          </a:p>
        </p:txBody>
      </p:sp>
      <p:sp>
        <p:nvSpPr>
          <p:cNvPr id="9" name="Slide Number Placeholder 8">
            <a:extLst>
              <a:ext uri="{FF2B5EF4-FFF2-40B4-BE49-F238E27FC236}">
                <a16:creationId xmlns:a16="http://schemas.microsoft.com/office/drawing/2014/main" xmlns="" id="{71821097-E41E-5245-B4CE-498C786F2556}"/>
              </a:ext>
            </a:extLst>
          </p:cNvPr>
          <p:cNvSpPr>
            <a:spLocks noGrp="1"/>
          </p:cNvSpPr>
          <p:nvPr>
            <p:ph type="sldNum" sz="quarter" idx="12"/>
          </p:nvPr>
        </p:nvSpPr>
        <p:spPr/>
        <p:txBody>
          <a:bodyPr/>
          <a:lstStyle/>
          <a:p>
            <a:fld id="{48899AE3-1C45-BB43-83FC-C160FCE38AF1}" type="slidenum">
              <a:rPr lang="en-US" smtClean="0"/>
              <a:pPr/>
              <a:t>‹#›</a:t>
            </a:fld>
            <a:endParaRPr lang="en-US"/>
          </a:p>
        </p:txBody>
      </p:sp>
    </p:spTree>
    <p:extLst>
      <p:ext uri="{BB962C8B-B14F-4D97-AF65-F5344CB8AC3E}">
        <p14:creationId xmlns:p14="http://schemas.microsoft.com/office/powerpoint/2010/main" xmlns="" val="138859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95FFFD-7346-7E47-AB6F-4B1D5DD80F8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BB2733D9-B4D6-6A49-A395-77D1C9AA2A64}"/>
              </a:ext>
            </a:extLst>
          </p:cNvPr>
          <p:cNvSpPr>
            <a:spLocks noGrp="1"/>
          </p:cNvSpPr>
          <p:nvPr>
            <p:ph type="dt" sz="half" idx="10"/>
          </p:nvPr>
        </p:nvSpPr>
        <p:spPr/>
        <p:txBody>
          <a:bodyPr/>
          <a:lstStyle/>
          <a:p>
            <a:fld id="{F58AA5F1-FA86-184A-8605-22F6B0C5E360}" type="datetime1">
              <a:rPr lang="en-IN" smtClean="0"/>
              <a:pPr/>
              <a:t>18-09-2023</a:t>
            </a:fld>
            <a:endParaRPr lang="en-US"/>
          </a:p>
        </p:txBody>
      </p:sp>
      <p:sp>
        <p:nvSpPr>
          <p:cNvPr id="4" name="Footer Placeholder 3">
            <a:extLst>
              <a:ext uri="{FF2B5EF4-FFF2-40B4-BE49-F238E27FC236}">
                <a16:creationId xmlns:a16="http://schemas.microsoft.com/office/drawing/2014/main" xmlns="" id="{9E2FB1C6-3D46-5A4D-9B6C-642470531515}"/>
              </a:ext>
            </a:extLst>
          </p:cNvPr>
          <p:cNvSpPr>
            <a:spLocks noGrp="1"/>
          </p:cNvSpPr>
          <p:nvPr>
            <p:ph type="ftr" sz="quarter" idx="11"/>
          </p:nvPr>
        </p:nvSpPr>
        <p:spPr/>
        <p:txBody>
          <a:bodyPr/>
          <a:lstStyle/>
          <a:p>
            <a:r>
              <a:rPr lang="en-US"/>
              <a:t>© Bhavna M. Vyas</a:t>
            </a:r>
          </a:p>
        </p:txBody>
      </p:sp>
      <p:sp>
        <p:nvSpPr>
          <p:cNvPr id="5" name="Slide Number Placeholder 4">
            <a:extLst>
              <a:ext uri="{FF2B5EF4-FFF2-40B4-BE49-F238E27FC236}">
                <a16:creationId xmlns:a16="http://schemas.microsoft.com/office/drawing/2014/main" xmlns="" id="{CA08D769-45F1-8C47-BDD1-8CB8217120F8}"/>
              </a:ext>
            </a:extLst>
          </p:cNvPr>
          <p:cNvSpPr>
            <a:spLocks noGrp="1"/>
          </p:cNvSpPr>
          <p:nvPr>
            <p:ph type="sldNum" sz="quarter" idx="12"/>
          </p:nvPr>
        </p:nvSpPr>
        <p:spPr/>
        <p:txBody>
          <a:bodyPr/>
          <a:lstStyle/>
          <a:p>
            <a:fld id="{48899AE3-1C45-BB43-83FC-C160FCE38AF1}" type="slidenum">
              <a:rPr lang="en-US" smtClean="0"/>
              <a:pPr/>
              <a:t>‹#›</a:t>
            </a:fld>
            <a:endParaRPr lang="en-US"/>
          </a:p>
        </p:txBody>
      </p:sp>
    </p:spTree>
    <p:extLst>
      <p:ext uri="{BB962C8B-B14F-4D97-AF65-F5344CB8AC3E}">
        <p14:creationId xmlns:p14="http://schemas.microsoft.com/office/powerpoint/2010/main" xmlns="" val="319320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6FD6CB8-8BDC-8742-BABB-B9260B5DEA2C}"/>
              </a:ext>
            </a:extLst>
          </p:cNvPr>
          <p:cNvSpPr>
            <a:spLocks noGrp="1"/>
          </p:cNvSpPr>
          <p:nvPr>
            <p:ph type="dt" sz="half" idx="10"/>
          </p:nvPr>
        </p:nvSpPr>
        <p:spPr/>
        <p:txBody>
          <a:bodyPr/>
          <a:lstStyle/>
          <a:p>
            <a:fld id="{9E59F9D0-DDE6-4740-8865-D3340695347A}" type="datetime1">
              <a:rPr lang="en-IN" smtClean="0"/>
              <a:pPr/>
              <a:t>18-09-2023</a:t>
            </a:fld>
            <a:endParaRPr lang="en-US"/>
          </a:p>
        </p:txBody>
      </p:sp>
      <p:sp>
        <p:nvSpPr>
          <p:cNvPr id="3" name="Footer Placeholder 2">
            <a:extLst>
              <a:ext uri="{FF2B5EF4-FFF2-40B4-BE49-F238E27FC236}">
                <a16:creationId xmlns:a16="http://schemas.microsoft.com/office/drawing/2014/main" xmlns="" id="{31CCD1A4-0D17-5A49-9586-3D79CE545C7C}"/>
              </a:ext>
            </a:extLst>
          </p:cNvPr>
          <p:cNvSpPr>
            <a:spLocks noGrp="1"/>
          </p:cNvSpPr>
          <p:nvPr>
            <p:ph type="ftr" sz="quarter" idx="11"/>
          </p:nvPr>
        </p:nvSpPr>
        <p:spPr/>
        <p:txBody>
          <a:bodyPr/>
          <a:lstStyle/>
          <a:p>
            <a:r>
              <a:rPr lang="en-US"/>
              <a:t>© Bhavna M. Vyas</a:t>
            </a:r>
          </a:p>
        </p:txBody>
      </p:sp>
      <p:sp>
        <p:nvSpPr>
          <p:cNvPr id="4" name="Slide Number Placeholder 3">
            <a:extLst>
              <a:ext uri="{FF2B5EF4-FFF2-40B4-BE49-F238E27FC236}">
                <a16:creationId xmlns:a16="http://schemas.microsoft.com/office/drawing/2014/main" xmlns="" id="{435E408B-53CD-D64E-9CC4-753B0139CADD}"/>
              </a:ext>
            </a:extLst>
          </p:cNvPr>
          <p:cNvSpPr>
            <a:spLocks noGrp="1"/>
          </p:cNvSpPr>
          <p:nvPr>
            <p:ph type="sldNum" sz="quarter" idx="12"/>
          </p:nvPr>
        </p:nvSpPr>
        <p:spPr/>
        <p:txBody>
          <a:bodyPr/>
          <a:lstStyle/>
          <a:p>
            <a:fld id="{48899AE3-1C45-BB43-83FC-C160FCE38AF1}" type="slidenum">
              <a:rPr lang="en-US" smtClean="0"/>
              <a:pPr/>
              <a:t>‹#›</a:t>
            </a:fld>
            <a:endParaRPr lang="en-US"/>
          </a:p>
        </p:txBody>
      </p:sp>
    </p:spTree>
    <p:extLst>
      <p:ext uri="{BB962C8B-B14F-4D97-AF65-F5344CB8AC3E}">
        <p14:creationId xmlns:p14="http://schemas.microsoft.com/office/powerpoint/2010/main" xmlns="" val="64209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FC527-083B-0948-AB6C-0643A7D152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ADF9F4EB-9DE6-2245-A034-DE7FDB098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3FF9FF18-F0D7-2C4D-99F4-264EB7968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7A8843D6-2AD2-CD44-9DD4-87F07C45DE71}"/>
              </a:ext>
            </a:extLst>
          </p:cNvPr>
          <p:cNvSpPr>
            <a:spLocks noGrp="1"/>
          </p:cNvSpPr>
          <p:nvPr>
            <p:ph type="dt" sz="half" idx="10"/>
          </p:nvPr>
        </p:nvSpPr>
        <p:spPr/>
        <p:txBody>
          <a:bodyPr/>
          <a:lstStyle/>
          <a:p>
            <a:fld id="{CC598F36-CA52-AC40-857C-B45F8AA6D4C3}" type="datetime1">
              <a:rPr lang="en-IN" smtClean="0"/>
              <a:pPr/>
              <a:t>18-09-2023</a:t>
            </a:fld>
            <a:endParaRPr lang="en-US"/>
          </a:p>
        </p:txBody>
      </p:sp>
      <p:sp>
        <p:nvSpPr>
          <p:cNvPr id="6" name="Footer Placeholder 5">
            <a:extLst>
              <a:ext uri="{FF2B5EF4-FFF2-40B4-BE49-F238E27FC236}">
                <a16:creationId xmlns:a16="http://schemas.microsoft.com/office/drawing/2014/main" xmlns="" id="{D97E0516-EB6A-9848-B58A-E414A22EA1C9}"/>
              </a:ext>
            </a:extLst>
          </p:cNvPr>
          <p:cNvSpPr>
            <a:spLocks noGrp="1"/>
          </p:cNvSpPr>
          <p:nvPr>
            <p:ph type="ftr" sz="quarter" idx="11"/>
          </p:nvPr>
        </p:nvSpPr>
        <p:spPr/>
        <p:txBody>
          <a:bodyPr/>
          <a:lstStyle/>
          <a:p>
            <a:r>
              <a:rPr lang="en-US"/>
              <a:t>© Bhavna M. Vyas</a:t>
            </a:r>
          </a:p>
        </p:txBody>
      </p:sp>
      <p:sp>
        <p:nvSpPr>
          <p:cNvPr id="7" name="Slide Number Placeholder 6">
            <a:extLst>
              <a:ext uri="{FF2B5EF4-FFF2-40B4-BE49-F238E27FC236}">
                <a16:creationId xmlns:a16="http://schemas.microsoft.com/office/drawing/2014/main" xmlns="" id="{BE3AEFAB-07F5-1B48-8282-74DAA6740722}"/>
              </a:ext>
            </a:extLst>
          </p:cNvPr>
          <p:cNvSpPr>
            <a:spLocks noGrp="1"/>
          </p:cNvSpPr>
          <p:nvPr>
            <p:ph type="sldNum" sz="quarter" idx="12"/>
          </p:nvPr>
        </p:nvSpPr>
        <p:spPr/>
        <p:txBody>
          <a:bodyPr/>
          <a:lstStyle/>
          <a:p>
            <a:fld id="{48899AE3-1C45-BB43-83FC-C160FCE38AF1}" type="slidenum">
              <a:rPr lang="en-US" smtClean="0"/>
              <a:pPr/>
              <a:t>‹#›</a:t>
            </a:fld>
            <a:endParaRPr lang="en-US"/>
          </a:p>
        </p:txBody>
      </p:sp>
    </p:spTree>
    <p:extLst>
      <p:ext uri="{BB962C8B-B14F-4D97-AF65-F5344CB8AC3E}">
        <p14:creationId xmlns:p14="http://schemas.microsoft.com/office/powerpoint/2010/main" xmlns="" val="345890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5D8B75-EE22-FE45-B19F-E849DF1ECD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6DCBC503-F0D7-F240-9344-6EEB1AEFE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157D8F8-9987-6F4A-B1A9-06DB65EDF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3342B56C-4FA3-0F41-9070-6658582E137F}"/>
              </a:ext>
            </a:extLst>
          </p:cNvPr>
          <p:cNvSpPr>
            <a:spLocks noGrp="1"/>
          </p:cNvSpPr>
          <p:nvPr>
            <p:ph type="dt" sz="half" idx="10"/>
          </p:nvPr>
        </p:nvSpPr>
        <p:spPr/>
        <p:txBody>
          <a:bodyPr/>
          <a:lstStyle/>
          <a:p>
            <a:fld id="{A7F77E7E-3794-D544-A4B5-DCD21AE8605F}" type="datetime1">
              <a:rPr lang="en-IN" smtClean="0"/>
              <a:pPr/>
              <a:t>18-09-2023</a:t>
            </a:fld>
            <a:endParaRPr lang="en-US"/>
          </a:p>
        </p:txBody>
      </p:sp>
      <p:sp>
        <p:nvSpPr>
          <p:cNvPr id="6" name="Footer Placeholder 5">
            <a:extLst>
              <a:ext uri="{FF2B5EF4-FFF2-40B4-BE49-F238E27FC236}">
                <a16:creationId xmlns:a16="http://schemas.microsoft.com/office/drawing/2014/main" xmlns="" id="{EF1A57F6-EAEB-EF4E-AE95-DE3161E625A7}"/>
              </a:ext>
            </a:extLst>
          </p:cNvPr>
          <p:cNvSpPr>
            <a:spLocks noGrp="1"/>
          </p:cNvSpPr>
          <p:nvPr>
            <p:ph type="ftr" sz="quarter" idx="11"/>
          </p:nvPr>
        </p:nvSpPr>
        <p:spPr/>
        <p:txBody>
          <a:bodyPr/>
          <a:lstStyle/>
          <a:p>
            <a:r>
              <a:rPr lang="en-US"/>
              <a:t>© Bhavna M. Vyas</a:t>
            </a:r>
          </a:p>
        </p:txBody>
      </p:sp>
      <p:sp>
        <p:nvSpPr>
          <p:cNvPr id="7" name="Slide Number Placeholder 6">
            <a:extLst>
              <a:ext uri="{FF2B5EF4-FFF2-40B4-BE49-F238E27FC236}">
                <a16:creationId xmlns:a16="http://schemas.microsoft.com/office/drawing/2014/main" xmlns="" id="{8B4446C6-6609-8C44-BD92-918EB0338974}"/>
              </a:ext>
            </a:extLst>
          </p:cNvPr>
          <p:cNvSpPr>
            <a:spLocks noGrp="1"/>
          </p:cNvSpPr>
          <p:nvPr>
            <p:ph type="sldNum" sz="quarter" idx="12"/>
          </p:nvPr>
        </p:nvSpPr>
        <p:spPr/>
        <p:txBody>
          <a:bodyPr/>
          <a:lstStyle/>
          <a:p>
            <a:fld id="{48899AE3-1C45-BB43-83FC-C160FCE38AF1}" type="slidenum">
              <a:rPr lang="en-US" smtClean="0"/>
              <a:pPr/>
              <a:t>‹#›</a:t>
            </a:fld>
            <a:endParaRPr lang="en-US"/>
          </a:p>
        </p:txBody>
      </p:sp>
    </p:spTree>
    <p:extLst>
      <p:ext uri="{BB962C8B-B14F-4D97-AF65-F5344CB8AC3E}">
        <p14:creationId xmlns:p14="http://schemas.microsoft.com/office/powerpoint/2010/main" xmlns="" val="1346981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D62D6A5-D56D-8C45-8767-BABAF3029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24AB0AF2-3254-6844-BA41-16B6A7448C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C032D14-BDF2-6941-8AC6-C2A9FF65B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34B3B-7F3A-FF44-9FA7-B1752DF419B4}" type="datetime1">
              <a:rPr lang="en-IN" smtClean="0"/>
              <a:pPr/>
              <a:t>18-09-2023</a:t>
            </a:fld>
            <a:endParaRPr lang="en-US"/>
          </a:p>
        </p:txBody>
      </p:sp>
      <p:sp>
        <p:nvSpPr>
          <p:cNvPr id="5" name="Footer Placeholder 4">
            <a:extLst>
              <a:ext uri="{FF2B5EF4-FFF2-40B4-BE49-F238E27FC236}">
                <a16:creationId xmlns:a16="http://schemas.microsoft.com/office/drawing/2014/main" xmlns="" id="{47BBC367-BE5B-1B4D-B1D1-C778894D8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Bhavna M. Vyas</a:t>
            </a:r>
          </a:p>
        </p:txBody>
      </p:sp>
      <p:sp>
        <p:nvSpPr>
          <p:cNvPr id="6" name="Slide Number Placeholder 5">
            <a:extLst>
              <a:ext uri="{FF2B5EF4-FFF2-40B4-BE49-F238E27FC236}">
                <a16:creationId xmlns:a16="http://schemas.microsoft.com/office/drawing/2014/main" xmlns="" id="{01DD52D6-04E9-3042-89C5-26F5A864D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99AE3-1C45-BB43-83FC-C160FCE38AF1}" type="slidenum">
              <a:rPr lang="en-US" smtClean="0"/>
              <a:pPr/>
              <a:t>‹#›</a:t>
            </a:fld>
            <a:endParaRPr lang="en-US"/>
          </a:p>
        </p:txBody>
      </p:sp>
      <p:pic>
        <p:nvPicPr>
          <p:cNvPr id="7" name="Picture 6" descr="pict r logo.jpg">
            <a:extLst>
              <a:ext uri="{FF2B5EF4-FFF2-40B4-BE49-F238E27FC236}">
                <a16:creationId xmlns:a16="http://schemas.microsoft.com/office/drawing/2014/main" xmlns="" id="{E768BDA9-6301-7A45-988C-7791AE32D343}"/>
              </a:ext>
            </a:extLst>
          </p:cNvPr>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10880279" y="0"/>
            <a:ext cx="1101021" cy="1117600"/>
          </a:xfrm>
          <a:prstGeom prst="rect">
            <a:avLst/>
          </a:prstGeom>
        </p:spPr>
      </p:pic>
    </p:spTree>
    <p:extLst>
      <p:ext uri="{BB962C8B-B14F-4D97-AF65-F5344CB8AC3E}">
        <p14:creationId xmlns:p14="http://schemas.microsoft.com/office/powerpoint/2010/main" xmlns="" val="1740281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7" Type="http://schemas.openxmlformats.org/officeDocument/2006/relationships/customXml" Target="../ink/ink163.xml"/><Relationship Id="rId299" Type="http://schemas.openxmlformats.org/officeDocument/2006/relationships/customXml" Target="../ink/ink254.xml"/><Relationship Id="rId21" Type="http://schemas.openxmlformats.org/officeDocument/2006/relationships/customXml" Target="../ink/ink115.xml"/><Relationship Id="rId63" Type="http://schemas.openxmlformats.org/officeDocument/2006/relationships/customXml" Target="../ink/ink136.xml"/><Relationship Id="rId159" Type="http://schemas.openxmlformats.org/officeDocument/2006/relationships/customXml" Target="../ink/ink184.xml"/><Relationship Id="rId324" Type="http://schemas.openxmlformats.org/officeDocument/2006/relationships/image" Target="../media/image271.png"/><Relationship Id="rId366" Type="http://schemas.openxmlformats.org/officeDocument/2006/relationships/customXml" Target="../ink/ink288.xml"/><Relationship Id="rId531" Type="http://schemas.openxmlformats.org/officeDocument/2006/relationships/image" Target="../media/image373.png"/><Relationship Id="rId573" Type="http://schemas.openxmlformats.org/officeDocument/2006/relationships/customXml" Target="../ink/ink393.xml"/><Relationship Id="rId170" Type="http://schemas.openxmlformats.org/officeDocument/2006/relationships/image" Target="../media/image194.png"/><Relationship Id="rId226" Type="http://schemas.openxmlformats.org/officeDocument/2006/relationships/image" Target="../media/image222.png"/><Relationship Id="rId433" Type="http://schemas.openxmlformats.org/officeDocument/2006/relationships/image" Target="../media/image325.png"/><Relationship Id="rId268" Type="http://schemas.openxmlformats.org/officeDocument/2006/relationships/image" Target="../media/image243.png"/><Relationship Id="rId475" Type="http://schemas.openxmlformats.org/officeDocument/2006/relationships/customXml" Target="../ink/ink343.xml"/><Relationship Id="rId32" Type="http://schemas.openxmlformats.org/officeDocument/2006/relationships/image" Target="../media/image125.png"/><Relationship Id="rId74" Type="http://schemas.openxmlformats.org/officeDocument/2006/relationships/image" Target="../media/image146.png"/><Relationship Id="rId128" Type="http://schemas.openxmlformats.org/officeDocument/2006/relationships/image" Target="../media/image173.png"/><Relationship Id="rId335" Type="http://schemas.openxmlformats.org/officeDocument/2006/relationships/customXml" Target="../ink/ink272.xml"/><Relationship Id="rId377" Type="http://schemas.openxmlformats.org/officeDocument/2006/relationships/image" Target="../media/image297.png"/><Relationship Id="rId500" Type="http://schemas.openxmlformats.org/officeDocument/2006/relationships/customXml" Target="../ink/ink356.xml"/><Relationship Id="rId542" Type="http://schemas.openxmlformats.org/officeDocument/2006/relationships/customXml" Target="../ink/ink377.xml"/><Relationship Id="rId584" Type="http://schemas.openxmlformats.org/officeDocument/2006/relationships/image" Target="../media/image399.png"/><Relationship Id="rId5" Type="http://schemas.openxmlformats.org/officeDocument/2006/relationships/customXml" Target="../ink/ink107.xml"/><Relationship Id="rId181" Type="http://schemas.openxmlformats.org/officeDocument/2006/relationships/customXml" Target="../ink/ink195.xml"/><Relationship Id="rId237" Type="http://schemas.openxmlformats.org/officeDocument/2006/relationships/customXml" Target="../ink/ink223.xml"/><Relationship Id="rId402" Type="http://schemas.openxmlformats.org/officeDocument/2006/relationships/customXml" Target="../ink/ink306.xml"/><Relationship Id="rId279" Type="http://schemas.openxmlformats.org/officeDocument/2006/relationships/customXml" Target="../ink/ink244.xml"/><Relationship Id="rId444" Type="http://schemas.openxmlformats.org/officeDocument/2006/relationships/customXml" Target="../ink/ink327.xml"/><Relationship Id="rId486" Type="http://schemas.openxmlformats.org/officeDocument/2006/relationships/image" Target="../media/image351.png"/><Relationship Id="rId43" Type="http://schemas.openxmlformats.org/officeDocument/2006/relationships/customXml" Target="../ink/ink126.xml"/><Relationship Id="rId139" Type="http://schemas.openxmlformats.org/officeDocument/2006/relationships/customXml" Target="../ink/ink174.xml"/><Relationship Id="rId290" Type="http://schemas.openxmlformats.org/officeDocument/2006/relationships/image" Target="../media/image254.png"/><Relationship Id="rId304" Type="http://schemas.openxmlformats.org/officeDocument/2006/relationships/image" Target="../media/image261.png"/><Relationship Id="rId346" Type="http://schemas.openxmlformats.org/officeDocument/2006/relationships/image" Target="../media/image282.png"/><Relationship Id="rId388" Type="http://schemas.openxmlformats.org/officeDocument/2006/relationships/customXml" Target="../ink/ink299.xml"/><Relationship Id="rId511" Type="http://schemas.openxmlformats.org/officeDocument/2006/relationships/image" Target="../media/image363.png"/><Relationship Id="rId553" Type="http://schemas.openxmlformats.org/officeDocument/2006/relationships/image" Target="../media/image384.png"/><Relationship Id="rId85" Type="http://schemas.openxmlformats.org/officeDocument/2006/relationships/customXml" Target="../ink/ink147.xml"/><Relationship Id="rId150" Type="http://schemas.openxmlformats.org/officeDocument/2006/relationships/image" Target="../media/image184.png"/><Relationship Id="rId192" Type="http://schemas.openxmlformats.org/officeDocument/2006/relationships/image" Target="../media/image205.png"/><Relationship Id="rId206" Type="http://schemas.openxmlformats.org/officeDocument/2006/relationships/image" Target="../media/image212.png"/><Relationship Id="rId413" Type="http://schemas.openxmlformats.org/officeDocument/2006/relationships/image" Target="../media/image315.png"/><Relationship Id="rId248" Type="http://schemas.openxmlformats.org/officeDocument/2006/relationships/image" Target="../media/image233.png"/><Relationship Id="rId455" Type="http://schemas.openxmlformats.org/officeDocument/2006/relationships/image" Target="../media/image336.png"/><Relationship Id="rId497" Type="http://schemas.openxmlformats.org/officeDocument/2006/relationships/image" Target="../media/image356.png"/><Relationship Id="rId12" Type="http://schemas.openxmlformats.org/officeDocument/2006/relationships/image" Target="../media/image115.png"/><Relationship Id="rId108" Type="http://schemas.openxmlformats.org/officeDocument/2006/relationships/image" Target="../media/image163.png"/><Relationship Id="rId315" Type="http://schemas.openxmlformats.org/officeDocument/2006/relationships/customXml" Target="../ink/ink262.xml"/><Relationship Id="rId357" Type="http://schemas.openxmlformats.org/officeDocument/2006/relationships/image" Target="../media/image287.png"/><Relationship Id="rId522" Type="http://schemas.openxmlformats.org/officeDocument/2006/relationships/customXml" Target="../ink/ink367.xml"/><Relationship Id="rId54" Type="http://schemas.openxmlformats.org/officeDocument/2006/relationships/image" Target="../media/image136.png"/><Relationship Id="rId96" Type="http://schemas.openxmlformats.org/officeDocument/2006/relationships/image" Target="../media/image157.png"/><Relationship Id="rId161" Type="http://schemas.openxmlformats.org/officeDocument/2006/relationships/customXml" Target="../ink/ink185.xml"/><Relationship Id="rId217" Type="http://schemas.openxmlformats.org/officeDocument/2006/relationships/customXml" Target="../ink/ink213.xml"/><Relationship Id="rId399" Type="http://schemas.openxmlformats.org/officeDocument/2006/relationships/image" Target="../media/image308.png"/><Relationship Id="rId564" Type="http://schemas.openxmlformats.org/officeDocument/2006/relationships/customXml" Target="../ink/ink388.xml"/><Relationship Id="rId259" Type="http://schemas.openxmlformats.org/officeDocument/2006/relationships/customXml" Target="../ink/ink234.xml"/><Relationship Id="rId424" Type="http://schemas.openxmlformats.org/officeDocument/2006/relationships/customXml" Target="../ink/ink317.xml"/><Relationship Id="rId466" Type="http://schemas.openxmlformats.org/officeDocument/2006/relationships/customXml" Target="../ink/ink338.xml"/><Relationship Id="rId23" Type="http://schemas.openxmlformats.org/officeDocument/2006/relationships/customXml" Target="../ink/ink116.xml"/><Relationship Id="rId119" Type="http://schemas.openxmlformats.org/officeDocument/2006/relationships/customXml" Target="../ink/ink164.xml"/><Relationship Id="rId270" Type="http://schemas.openxmlformats.org/officeDocument/2006/relationships/image" Target="../media/image244.png"/><Relationship Id="rId326" Type="http://schemas.openxmlformats.org/officeDocument/2006/relationships/image" Target="../media/image272.png"/><Relationship Id="rId533" Type="http://schemas.openxmlformats.org/officeDocument/2006/relationships/image" Target="../media/image374.png"/><Relationship Id="rId65" Type="http://schemas.openxmlformats.org/officeDocument/2006/relationships/customXml" Target="../ink/ink137.xml"/><Relationship Id="rId130" Type="http://schemas.openxmlformats.org/officeDocument/2006/relationships/image" Target="../media/image174.png"/><Relationship Id="rId368" Type="http://schemas.openxmlformats.org/officeDocument/2006/relationships/customXml" Target="../ink/ink289.xml"/><Relationship Id="rId575" Type="http://schemas.openxmlformats.org/officeDocument/2006/relationships/customXml" Target="../ink/ink394.xml"/><Relationship Id="rId172" Type="http://schemas.openxmlformats.org/officeDocument/2006/relationships/image" Target="../media/image195.png"/><Relationship Id="rId228" Type="http://schemas.openxmlformats.org/officeDocument/2006/relationships/image" Target="../media/image223.png"/><Relationship Id="rId435" Type="http://schemas.openxmlformats.org/officeDocument/2006/relationships/image" Target="../media/image326.png"/><Relationship Id="rId477" Type="http://schemas.openxmlformats.org/officeDocument/2006/relationships/customXml" Target="../ink/ink344.xml"/><Relationship Id="rId281" Type="http://schemas.openxmlformats.org/officeDocument/2006/relationships/customXml" Target="../ink/ink245.xml"/><Relationship Id="rId337" Type="http://schemas.openxmlformats.org/officeDocument/2006/relationships/customXml" Target="../ink/ink273.xml"/><Relationship Id="rId502" Type="http://schemas.openxmlformats.org/officeDocument/2006/relationships/customXml" Target="../ink/ink357.xml"/><Relationship Id="rId34" Type="http://schemas.openxmlformats.org/officeDocument/2006/relationships/image" Target="../media/image126.png"/><Relationship Id="rId76" Type="http://schemas.openxmlformats.org/officeDocument/2006/relationships/image" Target="../media/image147.png"/><Relationship Id="rId141" Type="http://schemas.openxmlformats.org/officeDocument/2006/relationships/customXml" Target="../ink/ink175.xml"/><Relationship Id="rId379" Type="http://schemas.openxmlformats.org/officeDocument/2006/relationships/image" Target="../media/image298.png"/><Relationship Id="rId544" Type="http://schemas.openxmlformats.org/officeDocument/2006/relationships/customXml" Target="../ink/ink378.xml"/><Relationship Id="rId586" Type="http://schemas.openxmlformats.org/officeDocument/2006/relationships/image" Target="../media/image400.png"/><Relationship Id="rId7" Type="http://schemas.openxmlformats.org/officeDocument/2006/relationships/customXml" Target="../ink/ink108.xml"/><Relationship Id="rId183" Type="http://schemas.openxmlformats.org/officeDocument/2006/relationships/customXml" Target="../ink/ink196.xml"/><Relationship Id="rId239" Type="http://schemas.openxmlformats.org/officeDocument/2006/relationships/customXml" Target="../ink/ink224.xml"/><Relationship Id="rId390" Type="http://schemas.openxmlformats.org/officeDocument/2006/relationships/customXml" Target="../ink/ink300.xml"/><Relationship Id="rId404" Type="http://schemas.openxmlformats.org/officeDocument/2006/relationships/customXml" Target="../ink/ink307.xml"/><Relationship Id="rId446" Type="http://schemas.openxmlformats.org/officeDocument/2006/relationships/customXml" Target="../ink/ink328.xml"/><Relationship Id="rId250" Type="http://schemas.openxmlformats.org/officeDocument/2006/relationships/image" Target="../media/image234.png"/><Relationship Id="rId292" Type="http://schemas.openxmlformats.org/officeDocument/2006/relationships/image" Target="../media/image255.png"/><Relationship Id="rId306" Type="http://schemas.openxmlformats.org/officeDocument/2006/relationships/image" Target="../media/image262.png"/><Relationship Id="rId488" Type="http://schemas.openxmlformats.org/officeDocument/2006/relationships/image" Target="../media/image352.png"/><Relationship Id="rId45" Type="http://schemas.openxmlformats.org/officeDocument/2006/relationships/customXml" Target="../ink/ink127.xml"/><Relationship Id="rId87" Type="http://schemas.openxmlformats.org/officeDocument/2006/relationships/customXml" Target="../ink/ink148.xml"/><Relationship Id="rId110" Type="http://schemas.openxmlformats.org/officeDocument/2006/relationships/image" Target="../media/image164.png"/><Relationship Id="rId348" Type="http://schemas.openxmlformats.org/officeDocument/2006/relationships/customXml" Target="../ink/ink279.xml"/><Relationship Id="rId513" Type="http://schemas.openxmlformats.org/officeDocument/2006/relationships/image" Target="../media/image364.png"/><Relationship Id="rId555" Type="http://schemas.openxmlformats.org/officeDocument/2006/relationships/image" Target="../media/image385.png"/><Relationship Id="rId152" Type="http://schemas.openxmlformats.org/officeDocument/2006/relationships/image" Target="../media/image185.png"/><Relationship Id="rId194" Type="http://schemas.openxmlformats.org/officeDocument/2006/relationships/image" Target="../media/image206.png"/><Relationship Id="rId208" Type="http://schemas.openxmlformats.org/officeDocument/2006/relationships/image" Target="../media/image213.png"/><Relationship Id="rId415" Type="http://schemas.openxmlformats.org/officeDocument/2006/relationships/image" Target="../media/image316.png"/><Relationship Id="rId457" Type="http://schemas.openxmlformats.org/officeDocument/2006/relationships/image" Target="../media/image337.png"/><Relationship Id="rId261" Type="http://schemas.openxmlformats.org/officeDocument/2006/relationships/customXml" Target="../ink/ink235.xml"/><Relationship Id="rId499" Type="http://schemas.openxmlformats.org/officeDocument/2006/relationships/image" Target="../media/image357.png"/><Relationship Id="rId14" Type="http://schemas.openxmlformats.org/officeDocument/2006/relationships/image" Target="../media/image116.png"/><Relationship Id="rId56" Type="http://schemas.openxmlformats.org/officeDocument/2006/relationships/image" Target="../media/image137.png"/><Relationship Id="rId317" Type="http://schemas.openxmlformats.org/officeDocument/2006/relationships/customXml" Target="../ink/ink263.xml"/><Relationship Id="rId359" Type="http://schemas.openxmlformats.org/officeDocument/2006/relationships/image" Target="../media/image288.png"/><Relationship Id="rId524" Type="http://schemas.openxmlformats.org/officeDocument/2006/relationships/customXml" Target="../ink/ink368.xml"/><Relationship Id="rId566" Type="http://schemas.openxmlformats.org/officeDocument/2006/relationships/customXml" Target="../ink/ink389.xml"/><Relationship Id="rId98" Type="http://schemas.openxmlformats.org/officeDocument/2006/relationships/image" Target="../media/image158.png"/><Relationship Id="rId121" Type="http://schemas.openxmlformats.org/officeDocument/2006/relationships/customXml" Target="../ink/ink165.xml"/><Relationship Id="rId163" Type="http://schemas.openxmlformats.org/officeDocument/2006/relationships/customXml" Target="../ink/ink186.xml"/><Relationship Id="rId219" Type="http://schemas.openxmlformats.org/officeDocument/2006/relationships/customXml" Target="../ink/ink214.xml"/><Relationship Id="rId370" Type="http://schemas.openxmlformats.org/officeDocument/2006/relationships/customXml" Target="../ink/ink290.xml"/><Relationship Id="rId426" Type="http://schemas.openxmlformats.org/officeDocument/2006/relationships/customXml" Target="../ink/ink318.xml"/><Relationship Id="rId230" Type="http://schemas.openxmlformats.org/officeDocument/2006/relationships/image" Target="../media/image224.png"/><Relationship Id="rId468" Type="http://schemas.openxmlformats.org/officeDocument/2006/relationships/customXml" Target="../ink/ink339.xml"/><Relationship Id="rId25" Type="http://schemas.openxmlformats.org/officeDocument/2006/relationships/customXml" Target="../ink/ink117.xml"/><Relationship Id="rId67" Type="http://schemas.openxmlformats.org/officeDocument/2006/relationships/customXml" Target="../ink/ink138.xml"/><Relationship Id="rId272" Type="http://schemas.openxmlformats.org/officeDocument/2006/relationships/image" Target="../media/image245.png"/><Relationship Id="rId328" Type="http://schemas.openxmlformats.org/officeDocument/2006/relationships/image" Target="../media/image273.png"/><Relationship Id="rId535" Type="http://schemas.openxmlformats.org/officeDocument/2006/relationships/image" Target="../media/image375.png"/><Relationship Id="rId577" Type="http://schemas.openxmlformats.org/officeDocument/2006/relationships/customXml" Target="../ink/ink395.xml"/><Relationship Id="rId132" Type="http://schemas.openxmlformats.org/officeDocument/2006/relationships/image" Target="../media/image175.png"/><Relationship Id="rId174" Type="http://schemas.openxmlformats.org/officeDocument/2006/relationships/image" Target="../media/image196.png"/><Relationship Id="rId381" Type="http://schemas.openxmlformats.org/officeDocument/2006/relationships/image" Target="../media/image299.png"/><Relationship Id="rId241" Type="http://schemas.openxmlformats.org/officeDocument/2006/relationships/customXml" Target="../ink/ink225.xml"/><Relationship Id="rId437" Type="http://schemas.openxmlformats.org/officeDocument/2006/relationships/image" Target="../media/image327.png"/><Relationship Id="rId479" Type="http://schemas.openxmlformats.org/officeDocument/2006/relationships/customXml" Target="../ink/ink345.xml"/><Relationship Id="rId36" Type="http://schemas.openxmlformats.org/officeDocument/2006/relationships/image" Target="../media/image127.png"/><Relationship Id="rId283" Type="http://schemas.openxmlformats.org/officeDocument/2006/relationships/customXml" Target="../ink/ink246.xml"/><Relationship Id="rId339" Type="http://schemas.openxmlformats.org/officeDocument/2006/relationships/customXml" Target="../ink/ink274.xml"/><Relationship Id="rId490" Type="http://schemas.openxmlformats.org/officeDocument/2006/relationships/image" Target="../media/image353.png"/><Relationship Id="rId504" Type="http://schemas.openxmlformats.org/officeDocument/2006/relationships/customXml" Target="../ink/ink358.xml"/><Relationship Id="rId546" Type="http://schemas.openxmlformats.org/officeDocument/2006/relationships/customXml" Target="../ink/ink379.xml"/><Relationship Id="rId78" Type="http://schemas.openxmlformats.org/officeDocument/2006/relationships/image" Target="../media/image148.png"/><Relationship Id="rId101" Type="http://schemas.openxmlformats.org/officeDocument/2006/relationships/customXml" Target="../ink/ink155.xml"/><Relationship Id="rId143" Type="http://schemas.openxmlformats.org/officeDocument/2006/relationships/customXml" Target="../ink/ink176.xml"/><Relationship Id="rId185" Type="http://schemas.openxmlformats.org/officeDocument/2006/relationships/customXml" Target="../ink/ink197.xml"/><Relationship Id="rId350" Type="http://schemas.openxmlformats.org/officeDocument/2006/relationships/customXml" Target="../ink/ink280.xml"/><Relationship Id="rId406" Type="http://schemas.openxmlformats.org/officeDocument/2006/relationships/customXml" Target="../ink/ink308.xml"/><Relationship Id="rId588" Type="http://schemas.openxmlformats.org/officeDocument/2006/relationships/image" Target="../media/image401.png"/><Relationship Id="rId9" Type="http://schemas.openxmlformats.org/officeDocument/2006/relationships/customXml" Target="../ink/ink109.xml"/><Relationship Id="rId210" Type="http://schemas.openxmlformats.org/officeDocument/2006/relationships/image" Target="../media/image214.png"/><Relationship Id="rId392" Type="http://schemas.openxmlformats.org/officeDocument/2006/relationships/customXml" Target="../ink/ink301.xml"/><Relationship Id="rId448" Type="http://schemas.openxmlformats.org/officeDocument/2006/relationships/customXml" Target="../ink/ink329.xml"/><Relationship Id="rId252" Type="http://schemas.openxmlformats.org/officeDocument/2006/relationships/image" Target="../media/image235.png"/><Relationship Id="rId294" Type="http://schemas.openxmlformats.org/officeDocument/2006/relationships/image" Target="../media/image256.png"/><Relationship Id="rId308" Type="http://schemas.openxmlformats.org/officeDocument/2006/relationships/image" Target="../media/image263.png"/><Relationship Id="rId515" Type="http://schemas.openxmlformats.org/officeDocument/2006/relationships/image" Target="../media/image365.png"/><Relationship Id="rId47" Type="http://schemas.openxmlformats.org/officeDocument/2006/relationships/customXml" Target="../ink/ink128.xml"/><Relationship Id="rId89" Type="http://schemas.openxmlformats.org/officeDocument/2006/relationships/customXml" Target="../ink/ink149.xml"/><Relationship Id="rId112" Type="http://schemas.openxmlformats.org/officeDocument/2006/relationships/image" Target="../media/image165.png"/><Relationship Id="rId154" Type="http://schemas.openxmlformats.org/officeDocument/2006/relationships/image" Target="../media/image186.png"/><Relationship Id="rId361" Type="http://schemas.openxmlformats.org/officeDocument/2006/relationships/image" Target="../media/image289.png"/><Relationship Id="rId557" Type="http://schemas.openxmlformats.org/officeDocument/2006/relationships/image" Target="../media/image386.png"/><Relationship Id="rId196" Type="http://schemas.openxmlformats.org/officeDocument/2006/relationships/image" Target="../media/image207.png"/><Relationship Id="rId417" Type="http://schemas.openxmlformats.org/officeDocument/2006/relationships/image" Target="../media/image317.png"/><Relationship Id="rId459" Type="http://schemas.openxmlformats.org/officeDocument/2006/relationships/image" Target="../media/image338.png"/><Relationship Id="rId16" Type="http://schemas.openxmlformats.org/officeDocument/2006/relationships/image" Target="../media/image117.png"/><Relationship Id="rId221" Type="http://schemas.openxmlformats.org/officeDocument/2006/relationships/customXml" Target="../ink/ink215.xml"/><Relationship Id="rId242" Type="http://schemas.openxmlformats.org/officeDocument/2006/relationships/image" Target="../media/image230.png"/><Relationship Id="rId263" Type="http://schemas.openxmlformats.org/officeDocument/2006/relationships/customXml" Target="../ink/ink236.xml"/><Relationship Id="rId284" Type="http://schemas.openxmlformats.org/officeDocument/2006/relationships/image" Target="../media/image251.png"/><Relationship Id="rId319" Type="http://schemas.openxmlformats.org/officeDocument/2006/relationships/customXml" Target="../ink/ink264.xml"/><Relationship Id="rId470" Type="http://schemas.openxmlformats.org/officeDocument/2006/relationships/customXml" Target="../ink/ink340.xml"/><Relationship Id="rId491" Type="http://schemas.openxmlformats.org/officeDocument/2006/relationships/customXml" Target="../ink/ink351.xml"/><Relationship Id="rId505" Type="http://schemas.openxmlformats.org/officeDocument/2006/relationships/image" Target="../media/image360.png"/><Relationship Id="rId526" Type="http://schemas.openxmlformats.org/officeDocument/2006/relationships/customXml" Target="../ink/ink369.xml"/><Relationship Id="rId37" Type="http://schemas.openxmlformats.org/officeDocument/2006/relationships/customXml" Target="../ink/ink123.xml"/><Relationship Id="rId58" Type="http://schemas.openxmlformats.org/officeDocument/2006/relationships/image" Target="../media/image138.png"/><Relationship Id="rId79" Type="http://schemas.openxmlformats.org/officeDocument/2006/relationships/customXml" Target="../ink/ink144.xml"/><Relationship Id="rId102" Type="http://schemas.openxmlformats.org/officeDocument/2006/relationships/image" Target="../media/image160.png"/><Relationship Id="rId123" Type="http://schemas.openxmlformats.org/officeDocument/2006/relationships/customXml" Target="../ink/ink166.xml"/><Relationship Id="rId144" Type="http://schemas.openxmlformats.org/officeDocument/2006/relationships/image" Target="../media/image181.png"/><Relationship Id="rId330" Type="http://schemas.openxmlformats.org/officeDocument/2006/relationships/image" Target="../media/image274.png"/><Relationship Id="rId547" Type="http://schemas.openxmlformats.org/officeDocument/2006/relationships/image" Target="../media/image381.png"/><Relationship Id="rId568" Type="http://schemas.openxmlformats.org/officeDocument/2006/relationships/customXml" Target="../ink/ink390.xml"/><Relationship Id="rId589" Type="http://schemas.openxmlformats.org/officeDocument/2006/relationships/customXml" Target="../ink/ink401.xml"/><Relationship Id="rId90" Type="http://schemas.openxmlformats.org/officeDocument/2006/relationships/image" Target="../media/image154.png"/><Relationship Id="rId165" Type="http://schemas.openxmlformats.org/officeDocument/2006/relationships/customXml" Target="../ink/ink187.xml"/><Relationship Id="rId186" Type="http://schemas.openxmlformats.org/officeDocument/2006/relationships/image" Target="../media/image202.png"/><Relationship Id="rId351" Type="http://schemas.openxmlformats.org/officeDocument/2006/relationships/image" Target="../media/image284.png"/><Relationship Id="rId372" Type="http://schemas.openxmlformats.org/officeDocument/2006/relationships/customXml" Target="../ink/ink291.xml"/><Relationship Id="rId393" Type="http://schemas.openxmlformats.org/officeDocument/2006/relationships/image" Target="../media/image305.png"/><Relationship Id="rId407" Type="http://schemas.openxmlformats.org/officeDocument/2006/relationships/image" Target="../media/image312.png"/><Relationship Id="rId428" Type="http://schemas.openxmlformats.org/officeDocument/2006/relationships/customXml" Target="../ink/ink319.xml"/><Relationship Id="rId449" Type="http://schemas.openxmlformats.org/officeDocument/2006/relationships/image" Target="../media/image333.png"/><Relationship Id="rId211" Type="http://schemas.openxmlformats.org/officeDocument/2006/relationships/customXml" Target="../ink/ink210.xml"/><Relationship Id="rId232" Type="http://schemas.openxmlformats.org/officeDocument/2006/relationships/image" Target="../media/image225.png"/><Relationship Id="rId253" Type="http://schemas.openxmlformats.org/officeDocument/2006/relationships/customXml" Target="../ink/ink231.xml"/><Relationship Id="rId274" Type="http://schemas.openxmlformats.org/officeDocument/2006/relationships/image" Target="../media/image246.png"/><Relationship Id="rId295" Type="http://schemas.openxmlformats.org/officeDocument/2006/relationships/customXml" Target="../ink/ink252.xml"/><Relationship Id="rId309" Type="http://schemas.openxmlformats.org/officeDocument/2006/relationships/customXml" Target="../ink/ink259.xml"/><Relationship Id="rId460" Type="http://schemas.openxmlformats.org/officeDocument/2006/relationships/customXml" Target="../ink/ink335.xml"/><Relationship Id="rId481" Type="http://schemas.openxmlformats.org/officeDocument/2006/relationships/customXml" Target="../ink/ink346.xml"/><Relationship Id="rId516" Type="http://schemas.openxmlformats.org/officeDocument/2006/relationships/customXml" Target="../ink/ink364.xml"/><Relationship Id="rId27" Type="http://schemas.openxmlformats.org/officeDocument/2006/relationships/customXml" Target="../ink/ink118.xml"/><Relationship Id="rId48" Type="http://schemas.openxmlformats.org/officeDocument/2006/relationships/image" Target="../media/image133.png"/><Relationship Id="rId69" Type="http://schemas.openxmlformats.org/officeDocument/2006/relationships/customXml" Target="../ink/ink139.xml"/><Relationship Id="rId113" Type="http://schemas.openxmlformats.org/officeDocument/2006/relationships/customXml" Target="../ink/ink161.xml"/><Relationship Id="rId134" Type="http://schemas.openxmlformats.org/officeDocument/2006/relationships/image" Target="../media/image176.png"/><Relationship Id="rId320" Type="http://schemas.openxmlformats.org/officeDocument/2006/relationships/image" Target="../media/image269.png"/><Relationship Id="rId537" Type="http://schemas.openxmlformats.org/officeDocument/2006/relationships/image" Target="../media/image376.png"/><Relationship Id="rId558" Type="http://schemas.openxmlformats.org/officeDocument/2006/relationships/customXml" Target="../ink/ink385.xml"/><Relationship Id="rId579" Type="http://schemas.openxmlformats.org/officeDocument/2006/relationships/customXml" Target="../ink/ink396.xml"/><Relationship Id="rId80" Type="http://schemas.openxmlformats.org/officeDocument/2006/relationships/image" Target="../media/image149.png"/><Relationship Id="rId155" Type="http://schemas.openxmlformats.org/officeDocument/2006/relationships/customXml" Target="../ink/ink182.xml"/><Relationship Id="rId176" Type="http://schemas.openxmlformats.org/officeDocument/2006/relationships/image" Target="../media/image197.png"/><Relationship Id="rId197" Type="http://schemas.openxmlformats.org/officeDocument/2006/relationships/customXml" Target="../ink/ink203.xml"/><Relationship Id="rId341" Type="http://schemas.openxmlformats.org/officeDocument/2006/relationships/customXml" Target="../ink/ink275.xml"/><Relationship Id="rId362" Type="http://schemas.openxmlformats.org/officeDocument/2006/relationships/customXml" Target="../ink/ink286.xml"/><Relationship Id="rId383" Type="http://schemas.openxmlformats.org/officeDocument/2006/relationships/image" Target="../media/image300.png"/><Relationship Id="rId418" Type="http://schemas.openxmlformats.org/officeDocument/2006/relationships/customXml" Target="../ink/ink314.xml"/><Relationship Id="rId439" Type="http://schemas.openxmlformats.org/officeDocument/2006/relationships/image" Target="../media/image328.png"/><Relationship Id="rId590" Type="http://schemas.openxmlformats.org/officeDocument/2006/relationships/customXml" Target="../ink/ink402.xml"/><Relationship Id="rId201" Type="http://schemas.openxmlformats.org/officeDocument/2006/relationships/customXml" Target="../ink/ink205.xml"/><Relationship Id="rId222" Type="http://schemas.openxmlformats.org/officeDocument/2006/relationships/image" Target="../media/image220.png"/><Relationship Id="rId243" Type="http://schemas.openxmlformats.org/officeDocument/2006/relationships/customXml" Target="../ink/ink226.xml"/><Relationship Id="rId264" Type="http://schemas.openxmlformats.org/officeDocument/2006/relationships/image" Target="../media/image241.png"/><Relationship Id="rId285" Type="http://schemas.openxmlformats.org/officeDocument/2006/relationships/customXml" Target="../ink/ink247.xml"/><Relationship Id="rId450" Type="http://schemas.openxmlformats.org/officeDocument/2006/relationships/customXml" Target="../ink/ink330.xml"/><Relationship Id="rId471" Type="http://schemas.openxmlformats.org/officeDocument/2006/relationships/image" Target="../media/image344.png"/><Relationship Id="rId506" Type="http://schemas.openxmlformats.org/officeDocument/2006/relationships/customXml" Target="../ink/ink359.xml"/><Relationship Id="rId17" Type="http://schemas.openxmlformats.org/officeDocument/2006/relationships/customXml" Target="../ink/ink113.xml"/><Relationship Id="rId38" Type="http://schemas.openxmlformats.org/officeDocument/2006/relationships/image" Target="../media/image128.png"/><Relationship Id="rId59" Type="http://schemas.openxmlformats.org/officeDocument/2006/relationships/customXml" Target="../ink/ink134.xml"/><Relationship Id="rId103" Type="http://schemas.openxmlformats.org/officeDocument/2006/relationships/customXml" Target="../ink/ink156.xml"/><Relationship Id="rId124" Type="http://schemas.openxmlformats.org/officeDocument/2006/relationships/image" Target="../media/image171.png"/><Relationship Id="rId310" Type="http://schemas.openxmlformats.org/officeDocument/2006/relationships/image" Target="../media/image264.png"/><Relationship Id="rId492" Type="http://schemas.openxmlformats.org/officeDocument/2006/relationships/customXml" Target="../ink/ink352.xml"/><Relationship Id="rId527" Type="http://schemas.openxmlformats.org/officeDocument/2006/relationships/image" Target="../media/image371.png"/><Relationship Id="rId548" Type="http://schemas.openxmlformats.org/officeDocument/2006/relationships/customXml" Target="../ink/ink380.xml"/><Relationship Id="rId569" Type="http://schemas.openxmlformats.org/officeDocument/2006/relationships/customXml" Target="../ink/ink391.xml"/><Relationship Id="rId70" Type="http://schemas.openxmlformats.org/officeDocument/2006/relationships/image" Target="../media/image144.png"/><Relationship Id="rId91" Type="http://schemas.openxmlformats.org/officeDocument/2006/relationships/customXml" Target="../ink/ink150.xml"/><Relationship Id="rId145" Type="http://schemas.openxmlformats.org/officeDocument/2006/relationships/customXml" Target="../ink/ink177.xml"/><Relationship Id="rId166" Type="http://schemas.openxmlformats.org/officeDocument/2006/relationships/image" Target="../media/image192.png"/><Relationship Id="rId187" Type="http://schemas.openxmlformats.org/officeDocument/2006/relationships/customXml" Target="../ink/ink198.xml"/><Relationship Id="rId331" Type="http://schemas.openxmlformats.org/officeDocument/2006/relationships/customXml" Target="../ink/ink270.xml"/><Relationship Id="rId352" Type="http://schemas.openxmlformats.org/officeDocument/2006/relationships/customXml" Target="../ink/ink281.xml"/><Relationship Id="rId373" Type="http://schemas.openxmlformats.org/officeDocument/2006/relationships/image" Target="../media/image295.png"/><Relationship Id="rId394" Type="http://schemas.openxmlformats.org/officeDocument/2006/relationships/customXml" Target="../ink/ink302.xml"/><Relationship Id="rId408" Type="http://schemas.openxmlformats.org/officeDocument/2006/relationships/customXml" Target="../ink/ink309.xml"/><Relationship Id="rId429" Type="http://schemas.openxmlformats.org/officeDocument/2006/relationships/image" Target="../media/image323.png"/><Relationship Id="rId580" Type="http://schemas.openxmlformats.org/officeDocument/2006/relationships/image" Target="../media/image397.png"/><Relationship Id="rId1" Type="http://schemas.openxmlformats.org/officeDocument/2006/relationships/slideLayout" Target="../slideLayouts/slideLayout2.xml"/><Relationship Id="rId212" Type="http://schemas.openxmlformats.org/officeDocument/2006/relationships/image" Target="../media/image215.png"/><Relationship Id="rId233" Type="http://schemas.openxmlformats.org/officeDocument/2006/relationships/customXml" Target="../ink/ink221.xml"/><Relationship Id="rId254" Type="http://schemas.openxmlformats.org/officeDocument/2006/relationships/image" Target="../media/image236.png"/><Relationship Id="rId440" Type="http://schemas.openxmlformats.org/officeDocument/2006/relationships/customXml" Target="../ink/ink325.xml"/><Relationship Id="rId28" Type="http://schemas.openxmlformats.org/officeDocument/2006/relationships/image" Target="../media/image123.png"/><Relationship Id="rId49" Type="http://schemas.openxmlformats.org/officeDocument/2006/relationships/customXml" Target="../ink/ink129.xml"/><Relationship Id="rId114" Type="http://schemas.openxmlformats.org/officeDocument/2006/relationships/image" Target="../media/image166.png"/><Relationship Id="rId275" Type="http://schemas.openxmlformats.org/officeDocument/2006/relationships/customXml" Target="../ink/ink242.xml"/><Relationship Id="rId296" Type="http://schemas.openxmlformats.org/officeDocument/2006/relationships/image" Target="../media/image257.png"/><Relationship Id="rId300" Type="http://schemas.openxmlformats.org/officeDocument/2006/relationships/image" Target="../media/image259.png"/><Relationship Id="rId461" Type="http://schemas.openxmlformats.org/officeDocument/2006/relationships/image" Target="../media/image339.png"/><Relationship Id="rId482" Type="http://schemas.openxmlformats.org/officeDocument/2006/relationships/image" Target="../media/image349.png"/><Relationship Id="rId517" Type="http://schemas.openxmlformats.org/officeDocument/2006/relationships/image" Target="../media/image366.png"/><Relationship Id="rId538" Type="http://schemas.openxmlformats.org/officeDocument/2006/relationships/customXml" Target="../ink/ink375.xml"/><Relationship Id="rId559" Type="http://schemas.openxmlformats.org/officeDocument/2006/relationships/image" Target="../media/image387.png"/><Relationship Id="rId60" Type="http://schemas.openxmlformats.org/officeDocument/2006/relationships/image" Target="../media/image139.png"/><Relationship Id="rId81" Type="http://schemas.openxmlformats.org/officeDocument/2006/relationships/customXml" Target="../ink/ink145.xml"/><Relationship Id="rId135" Type="http://schemas.openxmlformats.org/officeDocument/2006/relationships/customXml" Target="../ink/ink172.xml"/><Relationship Id="rId156" Type="http://schemas.openxmlformats.org/officeDocument/2006/relationships/image" Target="../media/image187.png"/><Relationship Id="rId177" Type="http://schemas.openxmlformats.org/officeDocument/2006/relationships/customXml" Target="../ink/ink193.xml"/><Relationship Id="rId198" Type="http://schemas.openxmlformats.org/officeDocument/2006/relationships/image" Target="../media/image208.png"/><Relationship Id="rId321" Type="http://schemas.openxmlformats.org/officeDocument/2006/relationships/customXml" Target="../ink/ink265.xml"/><Relationship Id="rId342" Type="http://schemas.openxmlformats.org/officeDocument/2006/relationships/image" Target="../media/image280.png"/><Relationship Id="rId363" Type="http://schemas.openxmlformats.org/officeDocument/2006/relationships/image" Target="../media/image290.png"/><Relationship Id="rId384" Type="http://schemas.openxmlformats.org/officeDocument/2006/relationships/customXml" Target="../ink/ink297.xml"/><Relationship Id="rId419" Type="http://schemas.openxmlformats.org/officeDocument/2006/relationships/image" Target="../media/image318.png"/><Relationship Id="rId570" Type="http://schemas.openxmlformats.org/officeDocument/2006/relationships/image" Target="../media/image392.png"/><Relationship Id="rId591" Type="http://schemas.openxmlformats.org/officeDocument/2006/relationships/image" Target="../media/image402.png"/><Relationship Id="rId202" Type="http://schemas.openxmlformats.org/officeDocument/2006/relationships/image" Target="../media/image210.png"/><Relationship Id="rId223" Type="http://schemas.openxmlformats.org/officeDocument/2006/relationships/customXml" Target="../ink/ink216.xml"/><Relationship Id="rId244" Type="http://schemas.openxmlformats.org/officeDocument/2006/relationships/image" Target="../media/image231.png"/><Relationship Id="rId430" Type="http://schemas.openxmlformats.org/officeDocument/2006/relationships/customXml" Target="../ink/ink320.xml"/><Relationship Id="rId18" Type="http://schemas.openxmlformats.org/officeDocument/2006/relationships/image" Target="../media/image118.png"/><Relationship Id="rId39" Type="http://schemas.openxmlformats.org/officeDocument/2006/relationships/customXml" Target="../ink/ink124.xml"/><Relationship Id="rId265" Type="http://schemas.openxmlformats.org/officeDocument/2006/relationships/customXml" Target="../ink/ink237.xml"/><Relationship Id="rId286" Type="http://schemas.openxmlformats.org/officeDocument/2006/relationships/image" Target="../media/image252.png"/><Relationship Id="rId451" Type="http://schemas.openxmlformats.org/officeDocument/2006/relationships/image" Target="../media/image334.png"/><Relationship Id="rId472" Type="http://schemas.openxmlformats.org/officeDocument/2006/relationships/customXml" Target="../ink/ink341.xml"/><Relationship Id="rId493" Type="http://schemas.openxmlformats.org/officeDocument/2006/relationships/image" Target="../media/image354.png"/><Relationship Id="rId507" Type="http://schemas.openxmlformats.org/officeDocument/2006/relationships/image" Target="../media/image361.png"/><Relationship Id="rId528" Type="http://schemas.openxmlformats.org/officeDocument/2006/relationships/customXml" Target="../ink/ink370.xml"/><Relationship Id="rId549" Type="http://schemas.openxmlformats.org/officeDocument/2006/relationships/image" Target="../media/image382.png"/><Relationship Id="rId50" Type="http://schemas.openxmlformats.org/officeDocument/2006/relationships/image" Target="../media/image134.png"/><Relationship Id="rId104" Type="http://schemas.openxmlformats.org/officeDocument/2006/relationships/image" Target="../media/image161.png"/><Relationship Id="rId125" Type="http://schemas.openxmlformats.org/officeDocument/2006/relationships/customXml" Target="../ink/ink167.xml"/><Relationship Id="rId146" Type="http://schemas.openxmlformats.org/officeDocument/2006/relationships/image" Target="../media/image182.png"/><Relationship Id="rId167" Type="http://schemas.openxmlformats.org/officeDocument/2006/relationships/customXml" Target="../ink/ink188.xml"/><Relationship Id="rId188" Type="http://schemas.openxmlformats.org/officeDocument/2006/relationships/image" Target="../media/image203.png"/><Relationship Id="rId311" Type="http://schemas.openxmlformats.org/officeDocument/2006/relationships/customXml" Target="../ink/ink260.xml"/><Relationship Id="rId332" Type="http://schemas.openxmlformats.org/officeDocument/2006/relationships/image" Target="../media/image275.png"/><Relationship Id="rId353" Type="http://schemas.openxmlformats.org/officeDocument/2006/relationships/image" Target="../media/image285.png"/><Relationship Id="rId374" Type="http://schemas.openxmlformats.org/officeDocument/2006/relationships/customXml" Target="../ink/ink292.xml"/><Relationship Id="rId395" Type="http://schemas.openxmlformats.org/officeDocument/2006/relationships/image" Target="../media/image306.png"/><Relationship Id="rId409" Type="http://schemas.openxmlformats.org/officeDocument/2006/relationships/image" Target="../media/image313.png"/><Relationship Id="rId560" Type="http://schemas.openxmlformats.org/officeDocument/2006/relationships/customXml" Target="../ink/ink386.xml"/><Relationship Id="rId581" Type="http://schemas.openxmlformats.org/officeDocument/2006/relationships/customXml" Target="../ink/ink397.xml"/><Relationship Id="rId71" Type="http://schemas.openxmlformats.org/officeDocument/2006/relationships/customXml" Target="../ink/ink140.xml"/><Relationship Id="rId92" Type="http://schemas.openxmlformats.org/officeDocument/2006/relationships/image" Target="../media/image155.png"/><Relationship Id="rId213" Type="http://schemas.openxmlformats.org/officeDocument/2006/relationships/customXml" Target="../ink/ink211.xml"/><Relationship Id="rId234" Type="http://schemas.openxmlformats.org/officeDocument/2006/relationships/image" Target="../media/image226.png"/><Relationship Id="rId420" Type="http://schemas.openxmlformats.org/officeDocument/2006/relationships/customXml" Target="../ink/ink315.xml"/><Relationship Id="rId2" Type="http://schemas.openxmlformats.org/officeDocument/2006/relationships/notesSlide" Target="../notesSlides/notesSlide9.xml"/><Relationship Id="rId29" Type="http://schemas.openxmlformats.org/officeDocument/2006/relationships/customXml" Target="../ink/ink119.xml"/><Relationship Id="rId255" Type="http://schemas.openxmlformats.org/officeDocument/2006/relationships/customXml" Target="../ink/ink232.xml"/><Relationship Id="rId276" Type="http://schemas.openxmlformats.org/officeDocument/2006/relationships/image" Target="../media/image247.png"/><Relationship Id="rId297" Type="http://schemas.openxmlformats.org/officeDocument/2006/relationships/customXml" Target="../ink/ink253.xml"/><Relationship Id="rId441" Type="http://schemas.openxmlformats.org/officeDocument/2006/relationships/image" Target="../media/image329.png"/><Relationship Id="rId462" Type="http://schemas.openxmlformats.org/officeDocument/2006/relationships/customXml" Target="../ink/ink336.xml"/><Relationship Id="rId483" Type="http://schemas.openxmlformats.org/officeDocument/2006/relationships/customXml" Target="../ink/ink347.xml"/><Relationship Id="rId518" Type="http://schemas.openxmlformats.org/officeDocument/2006/relationships/customXml" Target="../ink/ink365.xml"/><Relationship Id="rId539" Type="http://schemas.openxmlformats.org/officeDocument/2006/relationships/image" Target="../media/image377.png"/><Relationship Id="rId40" Type="http://schemas.openxmlformats.org/officeDocument/2006/relationships/image" Target="../media/image129.png"/><Relationship Id="rId115" Type="http://schemas.openxmlformats.org/officeDocument/2006/relationships/customXml" Target="../ink/ink162.xml"/><Relationship Id="rId136" Type="http://schemas.openxmlformats.org/officeDocument/2006/relationships/image" Target="../media/image177.png"/><Relationship Id="rId157" Type="http://schemas.openxmlformats.org/officeDocument/2006/relationships/customXml" Target="../ink/ink183.xml"/><Relationship Id="rId178" Type="http://schemas.openxmlformats.org/officeDocument/2006/relationships/image" Target="../media/image198.png"/><Relationship Id="rId301" Type="http://schemas.openxmlformats.org/officeDocument/2006/relationships/customXml" Target="../ink/ink255.xml"/><Relationship Id="rId322" Type="http://schemas.openxmlformats.org/officeDocument/2006/relationships/image" Target="../media/image270.png"/><Relationship Id="rId343" Type="http://schemas.openxmlformats.org/officeDocument/2006/relationships/customXml" Target="../ink/ink276.xml"/><Relationship Id="rId364" Type="http://schemas.openxmlformats.org/officeDocument/2006/relationships/customXml" Target="../ink/ink287.xml"/><Relationship Id="rId550" Type="http://schemas.openxmlformats.org/officeDocument/2006/relationships/customXml" Target="../ink/ink381.xml"/><Relationship Id="rId61" Type="http://schemas.openxmlformats.org/officeDocument/2006/relationships/customXml" Target="../ink/ink135.xml"/><Relationship Id="rId82" Type="http://schemas.openxmlformats.org/officeDocument/2006/relationships/image" Target="../media/image150.png"/><Relationship Id="rId199" Type="http://schemas.openxmlformats.org/officeDocument/2006/relationships/customXml" Target="../ink/ink204.xml"/><Relationship Id="rId203" Type="http://schemas.openxmlformats.org/officeDocument/2006/relationships/customXml" Target="../ink/ink206.xml"/><Relationship Id="rId385" Type="http://schemas.openxmlformats.org/officeDocument/2006/relationships/image" Target="../media/image301.png"/><Relationship Id="rId571" Type="http://schemas.openxmlformats.org/officeDocument/2006/relationships/customXml" Target="../ink/ink392.xml"/><Relationship Id="rId19" Type="http://schemas.openxmlformats.org/officeDocument/2006/relationships/customXml" Target="../ink/ink114.xml"/><Relationship Id="rId224" Type="http://schemas.openxmlformats.org/officeDocument/2006/relationships/image" Target="../media/image221.png"/><Relationship Id="rId245" Type="http://schemas.openxmlformats.org/officeDocument/2006/relationships/customXml" Target="../ink/ink227.xml"/><Relationship Id="rId266" Type="http://schemas.openxmlformats.org/officeDocument/2006/relationships/image" Target="../media/image242.png"/><Relationship Id="rId287" Type="http://schemas.openxmlformats.org/officeDocument/2006/relationships/customXml" Target="../ink/ink248.xml"/><Relationship Id="rId410" Type="http://schemas.openxmlformats.org/officeDocument/2006/relationships/customXml" Target="../ink/ink310.xml"/><Relationship Id="rId431" Type="http://schemas.openxmlformats.org/officeDocument/2006/relationships/image" Target="../media/image324.png"/><Relationship Id="rId452" Type="http://schemas.openxmlformats.org/officeDocument/2006/relationships/customXml" Target="../ink/ink331.xml"/><Relationship Id="rId473" Type="http://schemas.openxmlformats.org/officeDocument/2006/relationships/image" Target="../media/image345.png"/><Relationship Id="rId494" Type="http://schemas.openxmlformats.org/officeDocument/2006/relationships/customXml" Target="../ink/ink353.xml"/><Relationship Id="rId508" Type="http://schemas.openxmlformats.org/officeDocument/2006/relationships/customXml" Target="../ink/ink360.xml"/><Relationship Id="rId529" Type="http://schemas.openxmlformats.org/officeDocument/2006/relationships/image" Target="../media/image372.png"/><Relationship Id="rId30" Type="http://schemas.openxmlformats.org/officeDocument/2006/relationships/image" Target="../media/image124.png"/><Relationship Id="rId105" Type="http://schemas.openxmlformats.org/officeDocument/2006/relationships/customXml" Target="../ink/ink157.xml"/><Relationship Id="rId126" Type="http://schemas.openxmlformats.org/officeDocument/2006/relationships/image" Target="../media/image172.png"/><Relationship Id="rId147" Type="http://schemas.openxmlformats.org/officeDocument/2006/relationships/customXml" Target="../ink/ink178.xml"/><Relationship Id="rId168" Type="http://schemas.openxmlformats.org/officeDocument/2006/relationships/image" Target="../media/image193.png"/><Relationship Id="rId312" Type="http://schemas.openxmlformats.org/officeDocument/2006/relationships/image" Target="../media/image265.png"/><Relationship Id="rId333" Type="http://schemas.openxmlformats.org/officeDocument/2006/relationships/customXml" Target="../ink/ink271.xml"/><Relationship Id="rId354" Type="http://schemas.openxmlformats.org/officeDocument/2006/relationships/customXml" Target="../ink/ink282.xml"/><Relationship Id="rId540" Type="http://schemas.openxmlformats.org/officeDocument/2006/relationships/customXml" Target="../ink/ink376.xml"/><Relationship Id="rId51" Type="http://schemas.openxmlformats.org/officeDocument/2006/relationships/customXml" Target="../ink/ink130.xml"/><Relationship Id="rId72" Type="http://schemas.openxmlformats.org/officeDocument/2006/relationships/image" Target="../media/image145.png"/><Relationship Id="rId93" Type="http://schemas.openxmlformats.org/officeDocument/2006/relationships/customXml" Target="../ink/ink151.xml"/><Relationship Id="rId189" Type="http://schemas.openxmlformats.org/officeDocument/2006/relationships/customXml" Target="../ink/ink199.xml"/><Relationship Id="rId375" Type="http://schemas.openxmlformats.org/officeDocument/2006/relationships/image" Target="../media/image296.png"/><Relationship Id="rId396" Type="http://schemas.openxmlformats.org/officeDocument/2006/relationships/customXml" Target="../ink/ink303.xml"/><Relationship Id="rId561" Type="http://schemas.openxmlformats.org/officeDocument/2006/relationships/image" Target="../media/image388.png"/><Relationship Id="rId582" Type="http://schemas.openxmlformats.org/officeDocument/2006/relationships/image" Target="../media/image398.png"/><Relationship Id="rId3" Type="http://schemas.openxmlformats.org/officeDocument/2006/relationships/customXml" Target="../ink/ink106.xml"/><Relationship Id="rId214" Type="http://schemas.openxmlformats.org/officeDocument/2006/relationships/image" Target="../media/image216.png"/><Relationship Id="rId235" Type="http://schemas.openxmlformats.org/officeDocument/2006/relationships/customXml" Target="../ink/ink222.xml"/><Relationship Id="rId256" Type="http://schemas.openxmlformats.org/officeDocument/2006/relationships/image" Target="../media/image237.png"/><Relationship Id="rId277" Type="http://schemas.openxmlformats.org/officeDocument/2006/relationships/customXml" Target="../ink/ink243.xml"/><Relationship Id="rId298" Type="http://schemas.openxmlformats.org/officeDocument/2006/relationships/image" Target="../media/image258.png"/><Relationship Id="rId400" Type="http://schemas.openxmlformats.org/officeDocument/2006/relationships/customXml" Target="../ink/ink305.xml"/><Relationship Id="rId421" Type="http://schemas.openxmlformats.org/officeDocument/2006/relationships/image" Target="../media/image319.png"/><Relationship Id="rId442" Type="http://schemas.openxmlformats.org/officeDocument/2006/relationships/customXml" Target="../ink/ink326.xml"/><Relationship Id="rId463" Type="http://schemas.openxmlformats.org/officeDocument/2006/relationships/image" Target="../media/image340.png"/><Relationship Id="rId484" Type="http://schemas.openxmlformats.org/officeDocument/2006/relationships/image" Target="../media/image350.png"/><Relationship Id="rId519" Type="http://schemas.openxmlformats.org/officeDocument/2006/relationships/image" Target="../media/image367.png"/><Relationship Id="rId116" Type="http://schemas.openxmlformats.org/officeDocument/2006/relationships/image" Target="../media/image167.png"/><Relationship Id="rId137" Type="http://schemas.openxmlformats.org/officeDocument/2006/relationships/customXml" Target="../ink/ink173.xml"/><Relationship Id="rId158" Type="http://schemas.openxmlformats.org/officeDocument/2006/relationships/image" Target="../media/image188.png"/><Relationship Id="rId302" Type="http://schemas.openxmlformats.org/officeDocument/2006/relationships/image" Target="../media/image260.png"/><Relationship Id="rId323" Type="http://schemas.openxmlformats.org/officeDocument/2006/relationships/customXml" Target="../ink/ink266.xml"/><Relationship Id="rId344" Type="http://schemas.openxmlformats.org/officeDocument/2006/relationships/image" Target="../media/image281.png"/><Relationship Id="rId530" Type="http://schemas.openxmlformats.org/officeDocument/2006/relationships/customXml" Target="../ink/ink371.xml"/><Relationship Id="rId20" Type="http://schemas.openxmlformats.org/officeDocument/2006/relationships/image" Target="../media/image119.png"/><Relationship Id="rId41" Type="http://schemas.openxmlformats.org/officeDocument/2006/relationships/customXml" Target="../ink/ink125.xml"/><Relationship Id="rId62" Type="http://schemas.openxmlformats.org/officeDocument/2006/relationships/image" Target="../media/image140.png"/><Relationship Id="rId83" Type="http://schemas.openxmlformats.org/officeDocument/2006/relationships/customXml" Target="../ink/ink146.xml"/><Relationship Id="rId179" Type="http://schemas.openxmlformats.org/officeDocument/2006/relationships/customXml" Target="../ink/ink194.xml"/><Relationship Id="rId365" Type="http://schemas.openxmlformats.org/officeDocument/2006/relationships/image" Target="../media/image291.png"/><Relationship Id="rId386" Type="http://schemas.openxmlformats.org/officeDocument/2006/relationships/customXml" Target="../ink/ink298.xml"/><Relationship Id="rId551" Type="http://schemas.openxmlformats.org/officeDocument/2006/relationships/image" Target="../media/image383.png"/><Relationship Id="rId572" Type="http://schemas.openxmlformats.org/officeDocument/2006/relationships/image" Target="../media/image393.png"/><Relationship Id="rId190" Type="http://schemas.openxmlformats.org/officeDocument/2006/relationships/image" Target="../media/image204.png"/><Relationship Id="rId204" Type="http://schemas.openxmlformats.org/officeDocument/2006/relationships/image" Target="../media/image211.png"/><Relationship Id="rId225" Type="http://schemas.openxmlformats.org/officeDocument/2006/relationships/customXml" Target="../ink/ink217.xml"/><Relationship Id="rId246" Type="http://schemas.openxmlformats.org/officeDocument/2006/relationships/image" Target="../media/image232.png"/><Relationship Id="rId267" Type="http://schemas.openxmlformats.org/officeDocument/2006/relationships/customXml" Target="../ink/ink238.xml"/><Relationship Id="rId288" Type="http://schemas.openxmlformats.org/officeDocument/2006/relationships/image" Target="../media/image253.png"/><Relationship Id="rId411" Type="http://schemas.openxmlformats.org/officeDocument/2006/relationships/image" Target="../media/image314.png"/><Relationship Id="rId432" Type="http://schemas.openxmlformats.org/officeDocument/2006/relationships/customXml" Target="../ink/ink321.xml"/><Relationship Id="rId453" Type="http://schemas.openxmlformats.org/officeDocument/2006/relationships/image" Target="../media/image335.png"/><Relationship Id="rId474" Type="http://schemas.openxmlformats.org/officeDocument/2006/relationships/customXml" Target="../ink/ink342.xml"/><Relationship Id="rId509" Type="http://schemas.openxmlformats.org/officeDocument/2006/relationships/image" Target="../media/image362.png"/><Relationship Id="rId106" Type="http://schemas.openxmlformats.org/officeDocument/2006/relationships/image" Target="../media/image162.png"/><Relationship Id="rId127" Type="http://schemas.openxmlformats.org/officeDocument/2006/relationships/customXml" Target="../ink/ink168.xml"/><Relationship Id="rId313" Type="http://schemas.openxmlformats.org/officeDocument/2006/relationships/customXml" Target="../ink/ink261.xml"/><Relationship Id="rId495" Type="http://schemas.openxmlformats.org/officeDocument/2006/relationships/image" Target="../media/image355.png"/><Relationship Id="rId10" Type="http://schemas.openxmlformats.org/officeDocument/2006/relationships/image" Target="../media/image114.png"/><Relationship Id="rId31" Type="http://schemas.openxmlformats.org/officeDocument/2006/relationships/customXml" Target="../ink/ink120.xml"/><Relationship Id="rId52" Type="http://schemas.openxmlformats.org/officeDocument/2006/relationships/image" Target="../media/image135.png"/><Relationship Id="rId73" Type="http://schemas.openxmlformats.org/officeDocument/2006/relationships/customXml" Target="../ink/ink141.xml"/><Relationship Id="rId94" Type="http://schemas.openxmlformats.org/officeDocument/2006/relationships/image" Target="../media/image156.png"/><Relationship Id="rId148" Type="http://schemas.openxmlformats.org/officeDocument/2006/relationships/image" Target="../media/image183.png"/><Relationship Id="rId169" Type="http://schemas.openxmlformats.org/officeDocument/2006/relationships/customXml" Target="../ink/ink189.xml"/><Relationship Id="rId334" Type="http://schemas.openxmlformats.org/officeDocument/2006/relationships/image" Target="../media/image276.png"/><Relationship Id="rId355" Type="http://schemas.openxmlformats.org/officeDocument/2006/relationships/image" Target="../media/image286.png"/><Relationship Id="rId376" Type="http://schemas.openxmlformats.org/officeDocument/2006/relationships/customXml" Target="../ink/ink293.xml"/><Relationship Id="rId397" Type="http://schemas.openxmlformats.org/officeDocument/2006/relationships/image" Target="../media/image307.png"/><Relationship Id="rId520" Type="http://schemas.openxmlformats.org/officeDocument/2006/relationships/customXml" Target="../ink/ink366.xml"/><Relationship Id="rId541" Type="http://schemas.openxmlformats.org/officeDocument/2006/relationships/image" Target="../media/image378.png"/><Relationship Id="rId562" Type="http://schemas.openxmlformats.org/officeDocument/2006/relationships/customXml" Target="../ink/ink387.xml"/><Relationship Id="rId583" Type="http://schemas.openxmlformats.org/officeDocument/2006/relationships/customXml" Target="../ink/ink398.xml"/><Relationship Id="rId4" Type="http://schemas.openxmlformats.org/officeDocument/2006/relationships/image" Target="../media/image111.png"/><Relationship Id="rId180" Type="http://schemas.openxmlformats.org/officeDocument/2006/relationships/image" Target="../media/image199.png"/><Relationship Id="rId215" Type="http://schemas.openxmlformats.org/officeDocument/2006/relationships/customXml" Target="../ink/ink212.xml"/><Relationship Id="rId236" Type="http://schemas.openxmlformats.org/officeDocument/2006/relationships/image" Target="../media/image227.png"/><Relationship Id="rId257" Type="http://schemas.openxmlformats.org/officeDocument/2006/relationships/customXml" Target="../ink/ink233.xml"/><Relationship Id="rId278" Type="http://schemas.openxmlformats.org/officeDocument/2006/relationships/image" Target="../media/image248.png"/><Relationship Id="rId401" Type="http://schemas.openxmlformats.org/officeDocument/2006/relationships/image" Target="../media/image309.png"/><Relationship Id="rId422" Type="http://schemas.openxmlformats.org/officeDocument/2006/relationships/customXml" Target="../ink/ink316.xml"/><Relationship Id="rId443" Type="http://schemas.openxmlformats.org/officeDocument/2006/relationships/image" Target="../media/image330.png"/><Relationship Id="rId464" Type="http://schemas.openxmlformats.org/officeDocument/2006/relationships/customXml" Target="../ink/ink337.xml"/><Relationship Id="rId303" Type="http://schemas.openxmlformats.org/officeDocument/2006/relationships/customXml" Target="../ink/ink256.xml"/><Relationship Id="rId485" Type="http://schemas.openxmlformats.org/officeDocument/2006/relationships/customXml" Target="../ink/ink348.xml"/><Relationship Id="rId42" Type="http://schemas.openxmlformats.org/officeDocument/2006/relationships/image" Target="../media/image130.png"/><Relationship Id="rId84" Type="http://schemas.openxmlformats.org/officeDocument/2006/relationships/image" Target="../media/image151.png"/><Relationship Id="rId138" Type="http://schemas.openxmlformats.org/officeDocument/2006/relationships/image" Target="../media/image178.png"/><Relationship Id="rId345" Type="http://schemas.openxmlformats.org/officeDocument/2006/relationships/customXml" Target="../ink/ink277.xml"/><Relationship Id="rId387" Type="http://schemas.openxmlformats.org/officeDocument/2006/relationships/image" Target="../media/image302.png"/><Relationship Id="rId510" Type="http://schemas.openxmlformats.org/officeDocument/2006/relationships/customXml" Target="../ink/ink361.xml"/><Relationship Id="rId552" Type="http://schemas.openxmlformats.org/officeDocument/2006/relationships/customXml" Target="../ink/ink382.xml"/><Relationship Id="rId191" Type="http://schemas.openxmlformats.org/officeDocument/2006/relationships/customXml" Target="../ink/ink200.xml"/><Relationship Id="rId205" Type="http://schemas.openxmlformats.org/officeDocument/2006/relationships/customXml" Target="../ink/ink207.xml"/><Relationship Id="rId247" Type="http://schemas.openxmlformats.org/officeDocument/2006/relationships/customXml" Target="../ink/ink228.xml"/><Relationship Id="rId412" Type="http://schemas.openxmlformats.org/officeDocument/2006/relationships/customXml" Target="../ink/ink311.xml"/><Relationship Id="rId107" Type="http://schemas.openxmlformats.org/officeDocument/2006/relationships/customXml" Target="../ink/ink158.xml"/><Relationship Id="rId289" Type="http://schemas.openxmlformats.org/officeDocument/2006/relationships/customXml" Target="../ink/ink249.xml"/><Relationship Id="rId454" Type="http://schemas.openxmlformats.org/officeDocument/2006/relationships/customXml" Target="../ink/ink332.xml"/><Relationship Id="rId496" Type="http://schemas.openxmlformats.org/officeDocument/2006/relationships/customXml" Target="../ink/ink354.xml"/><Relationship Id="rId11" Type="http://schemas.openxmlformats.org/officeDocument/2006/relationships/customXml" Target="../ink/ink110.xml"/><Relationship Id="rId53" Type="http://schemas.openxmlformats.org/officeDocument/2006/relationships/customXml" Target="../ink/ink131.xml"/><Relationship Id="rId149" Type="http://schemas.openxmlformats.org/officeDocument/2006/relationships/customXml" Target="../ink/ink179.xml"/><Relationship Id="rId314" Type="http://schemas.openxmlformats.org/officeDocument/2006/relationships/image" Target="../media/image266.png"/><Relationship Id="rId356" Type="http://schemas.openxmlformats.org/officeDocument/2006/relationships/customXml" Target="../ink/ink283.xml"/><Relationship Id="rId398" Type="http://schemas.openxmlformats.org/officeDocument/2006/relationships/customXml" Target="../ink/ink304.xml"/><Relationship Id="rId521" Type="http://schemas.openxmlformats.org/officeDocument/2006/relationships/image" Target="../media/image368.png"/><Relationship Id="rId563" Type="http://schemas.openxmlformats.org/officeDocument/2006/relationships/image" Target="../media/image389.png"/><Relationship Id="rId95" Type="http://schemas.openxmlformats.org/officeDocument/2006/relationships/customXml" Target="../ink/ink152.xml"/><Relationship Id="rId160" Type="http://schemas.openxmlformats.org/officeDocument/2006/relationships/image" Target="../media/image189.png"/><Relationship Id="rId216" Type="http://schemas.openxmlformats.org/officeDocument/2006/relationships/image" Target="../media/image217.png"/><Relationship Id="rId423" Type="http://schemas.openxmlformats.org/officeDocument/2006/relationships/image" Target="../media/image320.png"/><Relationship Id="rId258" Type="http://schemas.openxmlformats.org/officeDocument/2006/relationships/image" Target="../media/image238.png"/><Relationship Id="rId465" Type="http://schemas.openxmlformats.org/officeDocument/2006/relationships/image" Target="../media/image341.png"/><Relationship Id="rId22" Type="http://schemas.openxmlformats.org/officeDocument/2006/relationships/image" Target="../media/image120.png"/><Relationship Id="rId64" Type="http://schemas.openxmlformats.org/officeDocument/2006/relationships/image" Target="../media/image141.png"/><Relationship Id="rId118" Type="http://schemas.openxmlformats.org/officeDocument/2006/relationships/image" Target="../media/image168.png"/><Relationship Id="rId325" Type="http://schemas.openxmlformats.org/officeDocument/2006/relationships/customXml" Target="../ink/ink267.xml"/><Relationship Id="rId367" Type="http://schemas.openxmlformats.org/officeDocument/2006/relationships/image" Target="../media/image292.png"/><Relationship Id="rId532" Type="http://schemas.openxmlformats.org/officeDocument/2006/relationships/customXml" Target="../ink/ink372.xml"/><Relationship Id="rId574" Type="http://schemas.openxmlformats.org/officeDocument/2006/relationships/image" Target="../media/image394.png"/><Relationship Id="rId171" Type="http://schemas.openxmlformats.org/officeDocument/2006/relationships/customXml" Target="../ink/ink190.xml"/><Relationship Id="rId227" Type="http://schemas.openxmlformats.org/officeDocument/2006/relationships/customXml" Target="../ink/ink218.xml"/><Relationship Id="rId269" Type="http://schemas.openxmlformats.org/officeDocument/2006/relationships/customXml" Target="../ink/ink239.xml"/><Relationship Id="rId434" Type="http://schemas.openxmlformats.org/officeDocument/2006/relationships/customXml" Target="../ink/ink322.xml"/><Relationship Id="rId476" Type="http://schemas.openxmlformats.org/officeDocument/2006/relationships/image" Target="../media/image346.png"/><Relationship Id="rId33" Type="http://schemas.openxmlformats.org/officeDocument/2006/relationships/customXml" Target="../ink/ink121.xml"/><Relationship Id="rId129" Type="http://schemas.openxmlformats.org/officeDocument/2006/relationships/customXml" Target="../ink/ink169.xml"/><Relationship Id="rId280" Type="http://schemas.openxmlformats.org/officeDocument/2006/relationships/image" Target="../media/image249.png"/><Relationship Id="rId336" Type="http://schemas.openxmlformats.org/officeDocument/2006/relationships/image" Target="../media/image277.png"/><Relationship Id="rId501" Type="http://schemas.openxmlformats.org/officeDocument/2006/relationships/image" Target="../media/image358.png"/><Relationship Id="rId543" Type="http://schemas.openxmlformats.org/officeDocument/2006/relationships/image" Target="../media/image379.png"/><Relationship Id="rId75" Type="http://schemas.openxmlformats.org/officeDocument/2006/relationships/customXml" Target="../ink/ink142.xml"/><Relationship Id="rId140" Type="http://schemas.openxmlformats.org/officeDocument/2006/relationships/image" Target="../media/image179.png"/><Relationship Id="rId182" Type="http://schemas.openxmlformats.org/officeDocument/2006/relationships/image" Target="../media/image200.png"/><Relationship Id="rId378" Type="http://schemas.openxmlformats.org/officeDocument/2006/relationships/customXml" Target="../ink/ink294.xml"/><Relationship Id="rId403" Type="http://schemas.openxmlformats.org/officeDocument/2006/relationships/image" Target="../media/image310.png"/><Relationship Id="rId585" Type="http://schemas.openxmlformats.org/officeDocument/2006/relationships/customXml" Target="../ink/ink399.xml"/><Relationship Id="rId6" Type="http://schemas.openxmlformats.org/officeDocument/2006/relationships/image" Target="../media/image112.png"/><Relationship Id="rId238" Type="http://schemas.openxmlformats.org/officeDocument/2006/relationships/image" Target="../media/image228.png"/><Relationship Id="rId445" Type="http://schemas.openxmlformats.org/officeDocument/2006/relationships/image" Target="../media/image331.png"/><Relationship Id="rId487" Type="http://schemas.openxmlformats.org/officeDocument/2006/relationships/customXml" Target="../ink/ink349.xml"/><Relationship Id="rId291" Type="http://schemas.openxmlformats.org/officeDocument/2006/relationships/customXml" Target="../ink/ink250.xml"/><Relationship Id="rId305" Type="http://schemas.openxmlformats.org/officeDocument/2006/relationships/customXml" Target="../ink/ink257.xml"/><Relationship Id="rId347" Type="http://schemas.openxmlformats.org/officeDocument/2006/relationships/customXml" Target="../ink/ink278.xml"/><Relationship Id="rId512" Type="http://schemas.openxmlformats.org/officeDocument/2006/relationships/customXml" Target="../ink/ink362.xml"/><Relationship Id="rId44" Type="http://schemas.openxmlformats.org/officeDocument/2006/relationships/image" Target="../media/image131.png"/><Relationship Id="rId86" Type="http://schemas.openxmlformats.org/officeDocument/2006/relationships/image" Target="../media/image152.png"/><Relationship Id="rId151" Type="http://schemas.openxmlformats.org/officeDocument/2006/relationships/customXml" Target="../ink/ink180.xml"/><Relationship Id="rId389" Type="http://schemas.openxmlformats.org/officeDocument/2006/relationships/image" Target="../media/image303.png"/><Relationship Id="rId554" Type="http://schemas.openxmlformats.org/officeDocument/2006/relationships/customXml" Target="../ink/ink383.xml"/><Relationship Id="rId193" Type="http://schemas.openxmlformats.org/officeDocument/2006/relationships/customXml" Target="../ink/ink201.xml"/><Relationship Id="rId207" Type="http://schemas.openxmlformats.org/officeDocument/2006/relationships/customXml" Target="../ink/ink208.xml"/><Relationship Id="rId249" Type="http://schemas.openxmlformats.org/officeDocument/2006/relationships/customXml" Target="../ink/ink229.xml"/><Relationship Id="rId414" Type="http://schemas.openxmlformats.org/officeDocument/2006/relationships/customXml" Target="../ink/ink312.xml"/><Relationship Id="rId456" Type="http://schemas.openxmlformats.org/officeDocument/2006/relationships/customXml" Target="../ink/ink333.xml"/><Relationship Id="rId498" Type="http://schemas.openxmlformats.org/officeDocument/2006/relationships/customXml" Target="../ink/ink355.xml"/><Relationship Id="rId13" Type="http://schemas.openxmlformats.org/officeDocument/2006/relationships/customXml" Target="../ink/ink111.xml"/><Relationship Id="rId109" Type="http://schemas.openxmlformats.org/officeDocument/2006/relationships/customXml" Target="../ink/ink159.xml"/><Relationship Id="rId260" Type="http://schemas.openxmlformats.org/officeDocument/2006/relationships/image" Target="../media/image239.png"/><Relationship Id="rId316" Type="http://schemas.openxmlformats.org/officeDocument/2006/relationships/image" Target="../media/image267.png"/><Relationship Id="rId523" Type="http://schemas.openxmlformats.org/officeDocument/2006/relationships/image" Target="../media/image369.png"/><Relationship Id="rId55" Type="http://schemas.openxmlformats.org/officeDocument/2006/relationships/customXml" Target="../ink/ink132.xml"/><Relationship Id="rId97" Type="http://schemas.openxmlformats.org/officeDocument/2006/relationships/customXml" Target="../ink/ink153.xml"/><Relationship Id="rId120" Type="http://schemas.openxmlformats.org/officeDocument/2006/relationships/image" Target="../media/image169.png"/><Relationship Id="rId358" Type="http://schemas.openxmlformats.org/officeDocument/2006/relationships/customXml" Target="../ink/ink284.xml"/><Relationship Id="rId565" Type="http://schemas.openxmlformats.org/officeDocument/2006/relationships/image" Target="../media/image390.png"/><Relationship Id="rId162" Type="http://schemas.openxmlformats.org/officeDocument/2006/relationships/image" Target="../media/image190.png"/><Relationship Id="rId218" Type="http://schemas.openxmlformats.org/officeDocument/2006/relationships/image" Target="../media/image218.png"/><Relationship Id="rId425" Type="http://schemas.openxmlformats.org/officeDocument/2006/relationships/image" Target="../media/image321.png"/><Relationship Id="rId467" Type="http://schemas.openxmlformats.org/officeDocument/2006/relationships/image" Target="../media/image342.png"/><Relationship Id="rId271" Type="http://schemas.openxmlformats.org/officeDocument/2006/relationships/customXml" Target="../ink/ink240.xml"/><Relationship Id="rId24" Type="http://schemas.openxmlformats.org/officeDocument/2006/relationships/image" Target="../media/image121.png"/><Relationship Id="rId66" Type="http://schemas.openxmlformats.org/officeDocument/2006/relationships/image" Target="../media/image142.png"/><Relationship Id="rId131" Type="http://schemas.openxmlformats.org/officeDocument/2006/relationships/customXml" Target="../ink/ink170.xml"/><Relationship Id="rId327" Type="http://schemas.openxmlformats.org/officeDocument/2006/relationships/customXml" Target="../ink/ink268.xml"/><Relationship Id="rId369" Type="http://schemas.openxmlformats.org/officeDocument/2006/relationships/image" Target="../media/image293.png"/><Relationship Id="rId534" Type="http://schemas.openxmlformats.org/officeDocument/2006/relationships/customXml" Target="../ink/ink373.xml"/><Relationship Id="rId576" Type="http://schemas.openxmlformats.org/officeDocument/2006/relationships/image" Target="../media/image395.png"/><Relationship Id="rId173" Type="http://schemas.openxmlformats.org/officeDocument/2006/relationships/customXml" Target="../ink/ink191.xml"/><Relationship Id="rId229" Type="http://schemas.openxmlformats.org/officeDocument/2006/relationships/customXml" Target="../ink/ink219.xml"/><Relationship Id="rId380" Type="http://schemas.openxmlformats.org/officeDocument/2006/relationships/customXml" Target="../ink/ink295.xml"/><Relationship Id="rId436" Type="http://schemas.openxmlformats.org/officeDocument/2006/relationships/customXml" Target="../ink/ink323.xml"/><Relationship Id="rId240" Type="http://schemas.openxmlformats.org/officeDocument/2006/relationships/image" Target="../media/image229.png"/><Relationship Id="rId478" Type="http://schemas.openxmlformats.org/officeDocument/2006/relationships/image" Target="../media/image347.png"/><Relationship Id="rId35" Type="http://schemas.openxmlformats.org/officeDocument/2006/relationships/customXml" Target="../ink/ink122.xml"/><Relationship Id="rId77" Type="http://schemas.openxmlformats.org/officeDocument/2006/relationships/customXml" Target="../ink/ink143.xml"/><Relationship Id="rId100" Type="http://schemas.openxmlformats.org/officeDocument/2006/relationships/image" Target="../media/image159.png"/><Relationship Id="rId282" Type="http://schemas.openxmlformats.org/officeDocument/2006/relationships/image" Target="../media/image250.png"/><Relationship Id="rId338" Type="http://schemas.openxmlformats.org/officeDocument/2006/relationships/image" Target="../media/image278.png"/><Relationship Id="rId503" Type="http://schemas.openxmlformats.org/officeDocument/2006/relationships/image" Target="../media/image359.png"/><Relationship Id="rId545" Type="http://schemas.openxmlformats.org/officeDocument/2006/relationships/image" Target="../media/image380.png"/><Relationship Id="rId587" Type="http://schemas.openxmlformats.org/officeDocument/2006/relationships/customXml" Target="../ink/ink400.xml"/><Relationship Id="rId8" Type="http://schemas.openxmlformats.org/officeDocument/2006/relationships/image" Target="../media/image113.png"/><Relationship Id="rId142" Type="http://schemas.openxmlformats.org/officeDocument/2006/relationships/image" Target="../media/image180.png"/><Relationship Id="rId184" Type="http://schemas.openxmlformats.org/officeDocument/2006/relationships/image" Target="../media/image201.png"/><Relationship Id="rId391" Type="http://schemas.openxmlformats.org/officeDocument/2006/relationships/image" Target="../media/image304.png"/><Relationship Id="rId405" Type="http://schemas.openxmlformats.org/officeDocument/2006/relationships/image" Target="../media/image311.png"/><Relationship Id="rId447" Type="http://schemas.openxmlformats.org/officeDocument/2006/relationships/image" Target="../media/image332.png"/><Relationship Id="rId251" Type="http://schemas.openxmlformats.org/officeDocument/2006/relationships/customXml" Target="../ink/ink230.xml"/><Relationship Id="rId489" Type="http://schemas.openxmlformats.org/officeDocument/2006/relationships/customXml" Target="../ink/ink350.xml"/><Relationship Id="rId46" Type="http://schemas.openxmlformats.org/officeDocument/2006/relationships/image" Target="../media/image132.png"/><Relationship Id="rId293" Type="http://schemas.openxmlformats.org/officeDocument/2006/relationships/customXml" Target="../ink/ink251.xml"/><Relationship Id="rId307" Type="http://schemas.openxmlformats.org/officeDocument/2006/relationships/customXml" Target="../ink/ink258.xml"/><Relationship Id="rId349" Type="http://schemas.openxmlformats.org/officeDocument/2006/relationships/image" Target="../media/image283.png"/><Relationship Id="rId514" Type="http://schemas.openxmlformats.org/officeDocument/2006/relationships/customXml" Target="../ink/ink363.xml"/><Relationship Id="rId556" Type="http://schemas.openxmlformats.org/officeDocument/2006/relationships/customXml" Target="../ink/ink384.xml"/><Relationship Id="rId88" Type="http://schemas.openxmlformats.org/officeDocument/2006/relationships/image" Target="../media/image153.png"/><Relationship Id="rId111" Type="http://schemas.openxmlformats.org/officeDocument/2006/relationships/customXml" Target="../ink/ink160.xml"/><Relationship Id="rId153" Type="http://schemas.openxmlformats.org/officeDocument/2006/relationships/customXml" Target="../ink/ink181.xml"/><Relationship Id="rId195" Type="http://schemas.openxmlformats.org/officeDocument/2006/relationships/customXml" Target="../ink/ink202.xml"/><Relationship Id="rId209" Type="http://schemas.openxmlformats.org/officeDocument/2006/relationships/customXml" Target="../ink/ink209.xml"/><Relationship Id="rId360" Type="http://schemas.openxmlformats.org/officeDocument/2006/relationships/customXml" Target="../ink/ink285.xml"/><Relationship Id="rId416" Type="http://schemas.openxmlformats.org/officeDocument/2006/relationships/customXml" Target="../ink/ink313.xml"/><Relationship Id="rId220" Type="http://schemas.openxmlformats.org/officeDocument/2006/relationships/image" Target="../media/image219.png"/><Relationship Id="rId458" Type="http://schemas.openxmlformats.org/officeDocument/2006/relationships/customXml" Target="../ink/ink334.xml"/><Relationship Id="rId15" Type="http://schemas.openxmlformats.org/officeDocument/2006/relationships/customXml" Target="../ink/ink112.xml"/><Relationship Id="rId57" Type="http://schemas.openxmlformats.org/officeDocument/2006/relationships/customXml" Target="../ink/ink133.xml"/><Relationship Id="rId262" Type="http://schemas.openxmlformats.org/officeDocument/2006/relationships/image" Target="../media/image240.png"/><Relationship Id="rId318" Type="http://schemas.openxmlformats.org/officeDocument/2006/relationships/image" Target="../media/image268.png"/><Relationship Id="rId525" Type="http://schemas.openxmlformats.org/officeDocument/2006/relationships/image" Target="../media/image370.png"/><Relationship Id="rId567" Type="http://schemas.openxmlformats.org/officeDocument/2006/relationships/image" Target="../media/image391.png"/><Relationship Id="rId99" Type="http://schemas.openxmlformats.org/officeDocument/2006/relationships/customXml" Target="../ink/ink154.xml"/><Relationship Id="rId122" Type="http://schemas.openxmlformats.org/officeDocument/2006/relationships/image" Target="../media/image170.png"/><Relationship Id="rId164" Type="http://schemas.openxmlformats.org/officeDocument/2006/relationships/image" Target="../media/image191.png"/><Relationship Id="rId371" Type="http://schemas.openxmlformats.org/officeDocument/2006/relationships/image" Target="../media/image294.png"/><Relationship Id="rId427" Type="http://schemas.openxmlformats.org/officeDocument/2006/relationships/image" Target="../media/image322.png"/><Relationship Id="rId469" Type="http://schemas.openxmlformats.org/officeDocument/2006/relationships/image" Target="../media/image343.png"/><Relationship Id="rId26" Type="http://schemas.openxmlformats.org/officeDocument/2006/relationships/image" Target="../media/image122.png"/><Relationship Id="rId231" Type="http://schemas.openxmlformats.org/officeDocument/2006/relationships/customXml" Target="../ink/ink220.xml"/><Relationship Id="rId273" Type="http://schemas.openxmlformats.org/officeDocument/2006/relationships/customXml" Target="../ink/ink241.xml"/><Relationship Id="rId329" Type="http://schemas.openxmlformats.org/officeDocument/2006/relationships/customXml" Target="../ink/ink269.xml"/><Relationship Id="rId480" Type="http://schemas.openxmlformats.org/officeDocument/2006/relationships/image" Target="../media/image348.png"/><Relationship Id="rId536" Type="http://schemas.openxmlformats.org/officeDocument/2006/relationships/customXml" Target="../ink/ink374.xml"/><Relationship Id="rId68" Type="http://schemas.openxmlformats.org/officeDocument/2006/relationships/image" Target="../media/image143.png"/><Relationship Id="rId133" Type="http://schemas.openxmlformats.org/officeDocument/2006/relationships/customXml" Target="../ink/ink171.xml"/><Relationship Id="rId175" Type="http://schemas.openxmlformats.org/officeDocument/2006/relationships/customXml" Target="../ink/ink192.xml"/><Relationship Id="rId340" Type="http://schemas.openxmlformats.org/officeDocument/2006/relationships/image" Target="../media/image279.png"/><Relationship Id="rId578" Type="http://schemas.openxmlformats.org/officeDocument/2006/relationships/image" Target="../media/image396.png"/><Relationship Id="rId200" Type="http://schemas.openxmlformats.org/officeDocument/2006/relationships/image" Target="../media/image209.png"/><Relationship Id="rId382" Type="http://schemas.openxmlformats.org/officeDocument/2006/relationships/customXml" Target="../ink/ink296.xml"/><Relationship Id="rId438" Type="http://schemas.openxmlformats.org/officeDocument/2006/relationships/customXml" Target="../ink/ink324.xml"/></Relationships>
</file>

<file path=ppt/slides/_rels/slide16.xml.rels><?xml version="1.0" encoding="UTF-8" standalone="yes"?>
<Relationships xmlns="http://schemas.openxmlformats.org/package/2006/relationships"><Relationship Id="rId117" Type="http://schemas.openxmlformats.org/officeDocument/2006/relationships/customXml" Target="../ink/ink462.xml"/><Relationship Id="rId671" Type="http://schemas.openxmlformats.org/officeDocument/2006/relationships/image" Target="../media/image718.png"/><Relationship Id="rId769" Type="http://schemas.openxmlformats.org/officeDocument/2006/relationships/customXml" Target="../ink/ink805.xml"/><Relationship Id="rId21" Type="http://schemas.openxmlformats.org/officeDocument/2006/relationships/customXml" Target="../ink/ink413.xml"/><Relationship Id="rId324" Type="http://schemas.openxmlformats.org/officeDocument/2006/relationships/image" Target="../media/image553.png"/><Relationship Id="rId531" Type="http://schemas.openxmlformats.org/officeDocument/2006/relationships/image" Target="../media/image652.png"/><Relationship Id="rId629" Type="http://schemas.openxmlformats.org/officeDocument/2006/relationships/customXml" Target="../ink/ink731.xml"/><Relationship Id="rId170" Type="http://schemas.openxmlformats.org/officeDocument/2006/relationships/customXml" Target="../ink/ink490.xml"/><Relationship Id="rId268" Type="http://schemas.openxmlformats.org/officeDocument/2006/relationships/customXml" Target="../ink/ink542.xml"/><Relationship Id="rId475" Type="http://schemas.openxmlformats.org/officeDocument/2006/relationships/image" Target="../media/image625.png"/><Relationship Id="rId682" Type="http://schemas.openxmlformats.org/officeDocument/2006/relationships/image" Target="../media/image723.png"/><Relationship Id="rId32" Type="http://schemas.openxmlformats.org/officeDocument/2006/relationships/image" Target="../media/image415.png"/><Relationship Id="rId128" Type="http://schemas.openxmlformats.org/officeDocument/2006/relationships/customXml" Target="../ink/ink468.xml"/><Relationship Id="rId335" Type="http://schemas.openxmlformats.org/officeDocument/2006/relationships/customXml" Target="../ink/ink577.xml"/><Relationship Id="rId542" Type="http://schemas.openxmlformats.org/officeDocument/2006/relationships/customXml" Target="../ink/ink685.xml"/><Relationship Id="rId181" Type="http://schemas.openxmlformats.org/officeDocument/2006/relationships/image" Target="../media/image486.png"/><Relationship Id="rId402" Type="http://schemas.openxmlformats.org/officeDocument/2006/relationships/image" Target="../media/image590.png"/><Relationship Id="rId279" Type="http://schemas.openxmlformats.org/officeDocument/2006/relationships/customXml" Target="../ink/ink548.xml"/><Relationship Id="rId486" Type="http://schemas.openxmlformats.org/officeDocument/2006/relationships/customXml" Target="../ink/ink656.xml"/><Relationship Id="rId693" Type="http://schemas.openxmlformats.org/officeDocument/2006/relationships/customXml" Target="../ink/ink766.xml"/><Relationship Id="rId707" Type="http://schemas.openxmlformats.org/officeDocument/2006/relationships/image" Target="../media/image734.png"/><Relationship Id="rId43" Type="http://schemas.openxmlformats.org/officeDocument/2006/relationships/customXml" Target="../ink/ink424.xml"/><Relationship Id="rId139" Type="http://schemas.openxmlformats.org/officeDocument/2006/relationships/image" Target="../media/image466.png"/><Relationship Id="rId290" Type="http://schemas.openxmlformats.org/officeDocument/2006/relationships/customXml" Target="../ink/ink554.xml"/><Relationship Id="rId304" Type="http://schemas.openxmlformats.org/officeDocument/2006/relationships/customXml" Target="../ink/ink561.xml"/><Relationship Id="rId346" Type="http://schemas.openxmlformats.org/officeDocument/2006/relationships/customXml" Target="../ink/ink583.xml"/><Relationship Id="rId388" Type="http://schemas.openxmlformats.org/officeDocument/2006/relationships/image" Target="../media/image583.png"/><Relationship Id="rId511" Type="http://schemas.openxmlformats.org/officeDocument/2006/relationships/image" Target="../media/image643.png"/><Relationship Id="rId553" Type="http://schemas.openxmlformats.org/officeDocument/2006/relationships/customXml" Target="../ink/ink691.xml"/><Relationship Id="rId609" Type="http://schemas.openxmlformats.org/officeDocument/2006/relationships/customXml" Target="../ink/ink721.xml"/><Relationship Id="rId760" Type="http://schemas.openxmlformats.org/officeDocument/2006/relationships/image" Target="../media/image760.png"/><Relationship Id="rId85" Type="http://schemas.openxmlformats.org/officeDocument/2006/relationships/image" Target="../media/image440.png"/><Relationship Id="rId150" Type="http://schemas.openxmlformats.org/officeDocument/2006/relationships/customXml" Target="../ink/ink479.xml"/><Relationship Id="rId192" Type="http://schemas.openxmlformats.org/officeDocument/2006/relationships/customXml" Target="../ink/ink501.xml"/><Relationship Id="rId206" Type="http://schemas.openxmlformats.org/officeDocument/2006/relationships/image" Target="../media/image498.png"/><Relationship Id="rId413" Type="http://schemas.openxmlformats.org/officeDocument/2006/relationships/customXml" Target="../ink/ink618.xml"/><Relationship Id="rId595" Type="http://schemas.openxmlformats.org/officeDocument/2006/relationships/customXml" Target="../ink/ink714.xml"/><Relationship Id="rId248" Type="http://schemas.openxmlformats.org/officeDocument/2006/relationships/image" Target="../media/image517.png"/><Relationship Id="rId455" Type="http://schemas.openxmlformats.org/officeDocument/2006/relationships/customXml" Target="../ink/ink640.xml"/><Relationship Id="rId497" Type="http://schemas.openxmlformats.org/officeDocument/2006/relationships/image" Target="../media/image636.png"/><Relationship Id="rId620" Type="http://schemas.openxmlformats.org/officeDocument/2006/relationships/image" Target="../media/image694.png"/><Relationship Id="rId662" Type="http://schemas.openxmlformats.org/officeDocument/2006/relationships/customXml" Target="../ink/ink749.xml"/><Relationship Id="rId718" Type="http://schemas.openxmlformats.org/officeDocument/2006/relationships/customXml" Target="../ink/ink779.xml"/><Relationship Id="rId12" Type="http://schemas.openxmlformats.org/officeDocument/2006/relationships/image" Target="../media/image406.png"/><Relationship Id="rId108" Type="http://schemas.openxmlformats.org/officeDocument/2006/relationships/image" Target="../media/image451.png"/><Relationship Id="rId315" Type="http://schemas.openxmlformats.org/officeDocument/2006/relationships/customXml" Target="../ink/ink567.xml"/><Relationship Id="rId357" Type="http://schemas.openxmlformats.org/officeDocument/2006/relationships/image" Target="../media/image569.png"/><Relationship Id="rId522" Type="http://schemas.openxmlformats.org/officeDocument/2006/relationships/customXml" Target="../ink/ink674.xml"/><Relationship Id="rId54" Type="http://schemas.openxmlformats.org/officeDocument/2006/relationships/image" Target="../media/image425.png"/><Relationship Id="rId96" Type="http://schemas.openxmlformats.org/officeDocument/2006/relationships/image" Target="../media/image445.png"/><Relationship Id="rId161" Type="http://schemas.openxmlformats.org/officeDocument/2006/relationships/customXml" Target="../ink/ink485.xml"/><Relationship Id="rId217" Type="http://schemas.openxmlformats.org/officeDocument/2006/relationships/customXml" Target="../ink/ink514.xml"/><Relationship Id="rId399" Type="http://schemas.openxmlformats.org/officeDocument/2006/relationships/customXml" Target="../ink/ink611.xml"/><Relationship Id="rId564" Type="http://schemas.openxmlformats.org/officeDocument/2006/relationships/customXml" Target="../ink/ink697.xml"/><Relationship Id="rId771" Type="http://schemas.openxmlformats.org/officeDocument/2006/relationships/image" Target="../media/image765.png"/><Relationship Id="rId259" Type="http://schemas.openxmlformats.org/officeDocument/2006/relationships/image" Target="../media/image522.png"/><Relationship Id="rId424" Type="http://schemas.openxmlformats.org/officeDocument/2006/relationships/customXml" Target="../ink/ink624.xml"/><Relationship Id="rId466" Type="http://schemas.openxmlformats.org/officeDocument/2006/relationships/customXml" Target="../ink/ink646.xml"/><Relationship Id="rId631" Type="http://schemas.openxmlformats.org/officeDocument/2006/relationships/customXml" Target="../ink/ink732.xml"/><Relationship Id="rId673" Type="http://schemas.openxmlformats.org/officeDocument/2006/relationships/image" Target="../media/image719.png"/><Relationship Id="rId729" Type="http://schemas.openxmlformats.org/officeDocument/2006/relationships/image" Target="../media/image745.png"/><Relationship Id="rId23" Type="http://schemas.openxmlformats.org/officeDocument/2006/relationships/customXml" Target="../ink/ink414.xml"/><Relationship Id="rId119" Type="http://schemas.openxmlformats.org/officeDocument/2006/relationships/customXml" Target="../ink/ink463.xml"/><Relationship Id="rId270" Type="http://schemas.openxmlformats.org/officeDocument/2006/relationships/customXml" Target="../ink/ink543.xml"/><Relationship Id="rId326" Type="http://schemas.openxmlformats.org/officeDocument/2006/relationships/image" Target="../media/image554.png"/><Relationship Id="rId533" Type="http://schemas.openxmlformats.org/officeDocument/2006/relationships/image" Target="../media/image653.png"/><Relationship Id="rId65" Type="http://schemas.openxmlformats.org/officeDocument/2006/relationships/customXml" Target="../ink/ink435.xml"/><Relationship Id="rId130" Type="http://schemas.openxmlformats.org/officeDocument/2006/relationships/customXml" Target="../ink/ink469.xml"/><Relationship Id="rId368" Type="http://schemas.openxmlformats.org/officeDocument/2006/relationships/image" Target="../media/image574.png"/><Relationship Id="rId575" Type="http://schemas.openxmlformats.org/officeDocument/2006/relationships/customXml" Target="../ink/ink703.xml"/><Relationship Id="rId740" Type="http://schemas.openxmlformats.org/officeDocument/2006/relationships/customXml" Target="../ink/ink790.xml"/><Relationship Id="rId782" Type="http://schemas.openxmlformats.org/officeDocument/2006/relationships/image" Target="../media/image770.png"/><Relationship Id="rId172" Type="http://schemas.openxmlformats.org/officeDocument/2006/relationships/customXml" Target="../ink/ink491.xml"/><Relationship Id="rId228" Type="http://schemas.openxmlformats.org/officeDocument/2006/relationships/customXml" Target="../ink/ink520.xml"/><Relationship Id="rId435" Type="http://schemas.openxmlformats.org/officeDocument/2006/relationships/image" Target="../media/image606.png"/><Relationship Id="rId477" Type="http://schemas.openxmlformats.org/officeDocument/2006/relationships/image" Target="../media/image626.png"/><Relationship Id="rId600" Type="http://schemas.openxmlformats.org/officeDocument/2006/relationships/image" Target="../media/image684.png"/><Relationship Id="rId642" Type="http://schemas.openxmlformats.org/officeDocument/2006/relationships/image" Target="../media/image705.png"/><Relationship Id="rId684" Type="http://schemas.openxmlformats.org/officeDocument/2006/relationships/image" Target="../media/image724.png"/><Relationship Id="rId281" Type="http://schemas.openxmlformats.org/officeDocument/2006/relationships/customXml" Target="../ink/ink549.xml"/><Relationship Id="rId337" Type="http://schemas.openxmlformats.org/officeDocument/2006/relationships/customXml" Target="../ink/ink578.xml"/><Relationship Id="rId502" Type="http://schemas.openxmlformats.org/officeDocument/2006/relationships/customXml" Target="../ink/ink664.xml"/><Relationship Id="rId34" Type="http://schemas.openxmlformats.org/officeDocument/2006/relationships/image" Target="../media/image416.png"/><Relationship Id="rId76" Type="http://schemas.openxmlformats.org/officeDocument/2006/relationships/customXml" Target="../ink/ink441.xml"/><Relationship Id="rId141" Type="http://schemas.openxmlformats.org/officeDocument/2006/relationships/image" Target="../media/image467.png"/><Relationship Id="rId379" Type="http://schemas.openxmlformats.org/officeDocument/2006/relationships/customXml" Target="../ink/ink601.xml"/><Relationship Id="rId544" Type="http://schemas.openxmlformats.org/officeDocument/2006/relationships/customXml" Target="../ink/ink686.xml"/><Relationship Id="rId586" Type="http://schemas.openxmlformats.org/officeDocument/2006/relationships/customXml" Target="../ink/ink709.xml"/><Relationship Id="rId751" Type="http://schemas.openxmlformats.org/officeDocument/2006/relationships/customXml" Target="../ink/ink796.xml"/><Relationship Id="rId793" Type="http://schemas.openxmlformats.org/officeDocument/2006/relationships/image" Target="../media/image775.png"/><Relationship Id="rId807" Type="http://schemas.openxmlformats.org/officeDocument/2006/relationships/customXml" Target="../ink/ink826.xml"/><Relationship Id="rId7" Type="http://schemas.openxmlformats.org/officeDocument/2006/relationships/customXml" Target="../ink/ink406.xml"/><Relationship Id="rId183" Type="http://schemas.openxmlformats.org/officeDocument/2006/relationships/image" Target="../media/image487.png"/><Relationship Id="rId239" Type="http://schemas.openxmlformats.org/officeDocument/2006/relationships/image" Target="../media/image514.png"/><Relationship Id="rId390" Type="http://schemas.openxmlformats.org/officeDocument/2006/relationships/image" Target="../media/image584.png"/><Relationship Id="rId404" Type="http://schemas.openxmlformats.org/officeDocument/2006/relationships/image" Target="../media/image591.png"/><Relationship Id="rId446" Type="http://schemas.openxmlformats.org/officeDocument/2006/relationships/customXml" Target="../ink/ink635.xml"/><Relationship Id="rId611" Type="http://schemas.openxmlformats.org/officeDocument/2006/relationships/customXml" Target="../ink/ink722.xml"/><Relationship Id="rId653" Type="http://schemas.openxmlformats.org/officeDocument/2006/relationships/customXml" Target="../ink/ink744.xml"/><Relationship Id="rId250" Type="http://schemas.openxmlformats.org/officeDocument/2006/relationships/customXml" Target="../ink/ink533.xml"/><Relationship Id="rId292" Type="http://schemas.openxmlformats.org/officeDocument/2006/relationships/customXml" Target="../ink/ink555.xml"/><Relationship Id="rId306" Type="http://schemas.openxmlformats.org/officeDocument/2006/relationships/customXml" Target="../ink/ink562.xml"/><Relationship Id="rId488" Type="http://schemas.openxmlformats.org/officeDocument/2006/relationships/customXml" Target="../ink/ink657.xml"/><Relationship Id="rId695" Type="http://schemas.openxmlformats.org/officeDocument/2006/relationships/customXml" Target="../ink/ink767.xml"/><Relationship Id="rId709" Type="http://schemas.openxmlformats.org/officeDocument/2006/relationships/image" Target="../media/image735.png"/><Relationship Id="rId45" Type="http://schemas.openxmlformats.org/officeDocument/2006/relationships/customXml" Target="../ink/ink425.xml"/><Relationship Id="rId87" Type="http://schemas.openxmlformats.org/officeDocument/2006/relationships/image" Target="../media/image441.png"/><Relationship Id="rId110" Type="http://schemas.openxmlformats.org/officeDocument/2006/relationships/image" Target="../media/image452.png"/><Relationship Id="rId348" Type="http://schemas.openxmlformats.org/officeDocument/2006/relationships/customXml" Target="../ink/ink584.xml"/><Relationship Id="rId513" Type="http://schemas.openxmlformats.org/officeDocument/2006/relationships/image" Target="../media/image644.png"/><Relationship Id="rId555" Type="http://schemas.openxmlformats.org/officeDocument/2006/relationships/customXml" Target="../ink/ink692.xml"/><Relationship Id="rId597" Type="http://schemas.openxmlformats.org/officeDocument/2006/relationships/customXml" Target="../ink/ink715.xml"/><Relationship Id="rId720" Type="http://schemas.openxmlformats.org/officeDocument/2006/relationships/customXml" Target="../ink/ink780.xml"/><Relationship Id="rId762" Type="http://schemas.openxmlformats.org/officeDocument/2006/relationships/image" Target="../media/image761.png"/><Relationship Id="rId152" Type="http://schemas.openxmlformats.org/officeDocument/2006/relationships/customXml" Target="../ink/ink480.xml"/><Relationship Id="rId194" Type="http://schemas.openxmlformats.org/officeDocument/2006/relationships/customXml" Target="../ink/ink502.xml"/><Relationship Id="rId208" Type="http://schemas.openxmlformats.org/officeDocument/2006/relationships/image" Target="../media/image499.png"/><Relationship Id="rId415" Type="http://schemas.openxmlformats.org/officeDocument/2006/relationships/customXml" Target="../ink/ink619.xml"/><Relationship Id="rId457" Type="http://schemas.openxmlformats.org/officeDocument/2006/relationships/customXml" Target="../ink/ink641.xml"/><Relationship Id="rId622" Type="http://schemas.openxmlformats.org/officeDocument/2006/relationships/image" Target="../media/image695.png"/><Relationship Id="rId261" Type="http://schemas.openxmlformats.org/officeDocument/2006/relationships/image" Target="../media/image523.png"/><Relationship Id="rId499" Type="http://schemas.openxmlformats.org/officeDocument/2006/relationships/image" Target="../media/image637.png"/><Relationship Id="rId664" Type="http://schemas.openxmlformats.org/officeDocument/2006/relationships/customXml" Target="../ink/ink750.xml"/><Relationship Id="rId14" Type="http://schemas.openxmlformats.org/officeDocument/2006/relationships/image" Target="../media/image407.png"/><Relationship Id="rId56" Type="http://schemas.openxmlformats.org/officeDocument/2006/relationships/image" Target="../media/image426.png"/><Relationship Id="rId317" Type="http://schemas.openxmlformats.org/officeDocument/2006/relationships/customXml" Target="../ink/ink568.xml"/><Relationship Id="rId359" Type="http://schemas.openxmlformats.org/officeDocument/2006/relationships/image" Target="../media/image570.png"/><Relationship Id="rId524" Type="http://schemas.openxmlformats.org/officeDocument/2006/relationships/image" Target="../media/image649.png"/><Relationship Id="rId566" Type="http://schemas.openxmlformats.org/officeDocument/2006/relationships/customXml" Target="../ink/ink698.xml"/><Relationship Id="rId731" Type="http://schemas.openxmlformats.org/officeDocument/2006/relationships/image" Target="../media/image746.png"/><Relationship Id="rId773" Type="http://schemas.openxmlformats.org/officeDocument/2006/relationships/image" Target="../media/image766.png"/><Relationship Id="rId98" Type="http://schemas.openxmlformats.org/officeDocument/2006/relationships/image" Target="../media/image446.png"/><Relationship Id="rId121" Type="http://schemas.openxmlformats.org/officeDocument/2006/relationships/customXml" Target="../ink/ink464.xml"/><Relationship Id="rId163" Type="http://schemas.openxmlformats.org/officeDocument/2006/relationships/customXml" Target="../ink/ink486.xml"/><Relationship Id="rId219" Type="http://schemas.openxmlformats.org/officeDocument/2006/relationships/customXml" Target="../ink/ink515.xml"/><Relationship Id="rId370" Type="http://schemas.openxmlformats.org/officeDocument/2006/relationships/image" Target="../media/image575.png"/><Relationship Id="rId426" Type="http://schemas.openxmlformats.org/officeDocument/2006/relationships/customXml" Target="../ink/ink625.xml"/><Relationship Id="rId633" Type="http://schemas.openxmlformats.org/officeDocument/2006/relationships/customXml" Target="../ink/ink733.xml"/><Relationship Id="rId230" Type="http://schemas.openxmlformats.org/officeDocument/2006/relationships/customXml" Target="../ink/ink521.xml"/><Relationship Id="rId468" Type="http://schemas.openxmlformats.org/officeDocument/2006/relationships/customXml" Target="../ink/ink647.xml"/><Relationship Id="rId675" Type="http://schemas.openxmlformats.org/officeDocument/2006/relationships/customXml" Target="../ink/ink756.xml"/><Relationship Id="rId25" Type="http://schemas.openxmlformats.org/officeDocument/2006/relationships/customXml" Target="../ink/ink415.xml"/><Relationship Id="rId67" Type="http://schemas.openxmlformats.org/officeDocument/2006/relationships/customXml" Target="../ink/ink436.xml"/><Relationship Id="rId272" Type="http://schemas.openxmlformats.org/officeDocument/2006/relationships/image" Target="../media/image528.png"/><Relationship Id="rId328" Type="http://schemas.openxmlformats.org/officeDocument/2006/relationships/image" Target="../media/image555.png"/><Relationship Id="rId535" Type="http://schemas.openxmlformats.org/officeDocument/2006/relationships/image" Target="../media/image654.png"/><Relationship Id="rId577" Type="http://schemas.openxmlformats.org/officeDocument/2006/relationships/customXml" Target="../ink/ink704.xml"/><Relationship Id="rId700" Type="http://schemas.openxmlformats.org/officeDocument/2006/relationships/image" Target="../media/image731.png"/><Relationship Id="rId742" Type="http://schemas.openxmlformats.org/officeDocument/2006/relationships/customXml" Target="../ink/ink791.xml"/><Relationship Id="rId132" Type="http://schemas.openxmlformats.org/officeDocument/2006/relationships/customXml" Target="../ink/ink470.xml"/><Relationship Id="rId174" Type="http://schemas.openxmlformats.org/officeDocument/2006/relationships/customXml" Target="../ink/ink492.xml"/><Relationship Id="rId381" Type="http://schemas.openxmlformats.org/officeDocument/2006/relationships/customXml" Target="../ink/ink602.xml"/><Relationship Id="rId602" Type="http://schemas.openxmlformats.org/officeDocument/2006/relationships/image" Target="../media/image685.png"/><Relationship Id="rId784" Type="http://schemas.openxmlformats.org/officeDocument/2006/relationships/image" Target="../media/image771.png"/><Relationship Id="rId241" Type="http://schemas.openxmlformats.org/officeDocument/2006/relationships/image" Target="../media/image515.png"/><Relationship Id="rId437" Type="http://schemas.openxmlformats.org/officeDocument/2006/relationships/image" Target="../media/image607.png"/><Relationship Id="rId479" Type="http://schemas.openxmlformats.org/officeDocument/2006/relationships/image" Target="../media/image627.png"/><Relationship Id="rId644" Type="http://schemas.openxmlformats.org/officeDocument/2006/relationships/customXml" Target="../ink/ink739.xml"/><Relationship Id="rId686" Type="http://schemas.openxmlformats.org/officeDocument/2006/relationships/image" Target="../media/image725.png"/><Relationship Id="rId36" Type="http://schemas.openxmlformats.org/officeDocument/2006/relationships/image" Target="../media/image417.png"/><Relationship Id="rId283" Type="http://schemas.openxmlformats.org/officeDocument/2006/relationships/customXml" Target="../ink/ink550.xml"/><Relationship Id="rId339" Type="http://schemas.openxmlformats.org/officeDocument/2006/relationships/customXml" Target="../ink/ink579.xml"/><Relationship Id="rId490" Type="http://schemas.openxmlformats.org/officeDocument/2006/relationships/customXml" Target="../ink/ink658.xml"/><Relationship Id="rId504" Type="http://schemas.openxmlformats.org/officeDocument/2006/relationships/customXml" Target="../ink/ink665.xml"/><Relationship Id="rId546" Type="http://schemas.openxmlformats.org/officeDocument/2006/relationships/customXml" Target="../ink/ink687.xml"/><Relationship Id="rId711" Type="http://schemas.openxmlformats.org/officeDocument/2006/relationships/image" Target="../media/image736.png"/><Relationship Id="rId753" Type="http://schemas.openxmlformats.org/officeDocument/2006/relationships/customXml" Target="../ink/ink797.xml"/><Relationship Id="rId78" Type="http://schemas.openxmlformats.org/officeDocument/2006/relationships/customXml" Target="../ink/ink442.xml"/><Relationship Id="rId101" Type="http://schemas.openxmlformats.org/officeDocument/2006/relationships/customXml" Target="../ink/ink454.xml"/><Relationship Id="rId143" Type="http://schemas.openxmlformats.org/officeDocument/2006/relationships/image" Target="../media/image468.png"/><Relationship Id="rId185" Type="http://schemas.openxmlformats.org/officeDocument/2006/relationships/image" Target="../media/image488.png"/><Relationship Id="rId350" Type="http://schemas.openxmlformats.org/officeDocument/2006/relationships/customXml" Target="../ink/ink585.xml"/><Relationship Id="rId406" Type="http://schemas.openxmlformats.org/officeDocument/2006/relationships/image" Target="../media/image592.png"/><Relationship Id="rId588" Type="http://schemas.openxmlformats.org/officeDocument/2006/relationships/customXml" Target="../ink/ink710.xml"/><Relationship Id="rId795" Type="http://schemas.openxmlformats.org/officeDocument/2006/relationships/image" Target="../media/image776.png"/><Relationship Id="rId809" Type="http://schemas.openxmlformats.org/officeDocument/2006/relationships/customXml" Target="../ink/ink827.xml"/><Relationship Id="rId9" Type="http://schemas.openxmlformats.org/officeDocument/2006/relationships/customXml" Target="../ink/ink407.xml"/><Relationship Id="rId210" Type="http://schemas.openxmlformats.org/officeDocument/2006/relationships/image" Target="../media/image500.png"/><Relationship Id="rId392" Type="http://schemas.openxmlformats.org/officeDocument/2006/relationships/image" Target="../media/image585.png"/><Relationship Id="rId448" Type="http://schemas.openxmlformats.org/officeDocument/2006/relationships/customXml" Target="../ink/ink636.xml"/><Relationship Id="rId613" Type="http://schemas.openxmlformats.org/officeDocument/2006/relationships/customXml" Target="../ink/ink723.xml"/><Relationship Id="rId655" Type="http://schemas.openxmlformats.org/officeDocument/2006/relationships/customXml" Target="../ink/ink745.xml"/><Relationship Id="rId697" Type="http://schemas.openxmlformats.org/officeDocument/2006/relationships/customXml" Target="../ink/ink768.xml"/><Relationship Id="rId252" Type="http://schemas.openxmlformats.org/officeDocument/2006/relationships/customXml" Target="../ink/ink534.xml"/><Relationship Id="rId294" Type="http://schemas.openxmlformats.org/officeDocument/2006/relationships/customXml" Target="../ink/ink556.xml"/><Relationship Id="rId308" Type="http://schemas.openxmlformats.org/officeDocument/2006/relationships/customXml" Target="../ink/ink563.xml"/><Relationship Id="rId515" Type="http://schemas.openxmlformats.org/officeDocument/2006/relationships/image" Target="../media/image645.png"/><Relationship Id="rId722" Type="http://schemas.openxmlformats.org/officeDocument/2006/relationships/customXml" Target="../ink/ink781.xml"/><Relationship Id="rId47" Type="http://schemas.openxmlformats.org/officeDocument/2006/relationships/customXml" Target="../ink/ink426.xml"/><Relationship Id="rId89" Type="http://schemas.openxmlformats.org/officeDocument/2006/relationships/customXml" Target="../ink/ink448.xml"/><Relationship Id="rId112" Type="http://schemas.openxmlformats.org/officeDocument/2006/relationships/image" Target="../media/image453.png"/><Relationship Id="rId154" Type="http://schemas.openxmlformats.org/officeDocument/2006/relationships/customXml" Target="../ink/ink481.xml"/><Relationship Id="rId361" Type="http://schemas.openxmlformats.org/officeDocument/2006/relationships/image" Target="../media/image571.png"/><Relationship Id="rId557" Type="http://schemas.openxmlformats.org/officeDocument/2006/relationships/customXml" Target="../ink/ink693.xml"/><Relationship Id="rId599" Type="http://schemas.openxmlformats.org/officeDocument/2006/relationships/customXml" Target="../ink/ink716.xml"/><Relationship Id="rId764" Type="http://schemas.openxmlformats.org/officeDocument/2006/relationships/image" Target="../media/image762.png"/><Relationship Id="rId196" Type="http://schemas.openxmlformats.org/officeDocument/2006/relationships/image" Target="../media/image493.png"/><Relationship Id="rId417" Type="http://schemas.openxmlformats.org/officeDocument/2006/relationships/customXml" Target="../ink/ink620.xml"/><Relationship Id="rId459" Type="http://schemas.openxmlformats.org/officeDocument/2006/relationships/customXml" Target="../ink/ink642.xml"/><Relationship Id="rId624" Type="http://schemas.openxmlformats.org/officeDocument/2006/relationships/image" Target="../media/image696.png"/><Relationship Id="rId666" Type="http://schemas.openxmlformats.org/officeDocument/2006/relationships/customXml" Target="../ink/ink751.xml"/><Relationship Id="rId16" Type="http://schemas.openxmlformats.org/officeDocument/2006/relationships/image" Target="../media/image176.png"/><Relationship Id="rId221" Type="http://schemas.openxmlformats.org/officeDocument/2006/relationships/customXml" Target="../ink/ink516.xml"/><Relationship Id="rId263" Type="http://schemas.openxmlformats.org/officeDocument/2006/relationships/image" Target="../media/image524.png"/><Relationship Id="rId319" Type="http://schemas.openxmlformats.org/officeDocument/2006/relationships/customXml" Target="../ink/ink569.xml"/><Relationship Id="rId470" Type="http://schemas.openxmlformats.org/officeDocument/2006/relationships/customXml" Target="../ink/ink648.xml"/><Relationship Id="rId526" Type="http://schemas.openxmlformats.org/officeDocument/2006/relationships/image" Target="../media/image650.png"/><Relationship Id="rId58" Type="http://schemas.openxmlformats.org/officeDocument/2006/relationships/image" Target="../media/image427.png"/><Relationship Id="rId123" Type="http://schemas.openxmlformats.org/officeDocument/2006/relationships/customXml" Target="../ink/ink465.xml"/><Relationship Id="rId330" Type="http://schemas.openxmlformats.org/officeDocument/2006/relationships/image" Target="../media/image556.png"/><Relationship Id="rId568" Type="http://schemas.openxmlformats.org/officeDocument/2006/relationships/customXml" Target="../ink/ink699.xml"/><Relationship Id="rId733" Type="http://schemas.openxmlformats.org/officeDocument/2006/relationships/image" Target="../media/image747.png"/><Relationship Id="rId775" Type="http://schemas.openxmlformats.org/officeDocument/2006/relationships/customXml" Target="../ink/ink809.xml"/><Relationship Id="rId165" Type="http://schemas.openxmlformats.org/officeDocument/2006/relationships/customXml" Target="../ink/ink487.xml"/><Relationship Id="rId372" Type="http://schemas.openxmlformats.org/officeDocument/2006/relationships/image" Target="../media/image576.png"/><Relationship Id="rId428" Type="http://schemas.openxmlformats.org/officeDocument/2006/relationships/customXml" Target="../ink/ink626.xml"/><Relationship Id="rId635" Type="http://schemas.openxmlformats.org/officeDocument/2006/relationships/customXml" Target="../ink/ink734.xml"/><Relationship Id="rId677" Type="http://schemas.openxmlformats.org/officeDocument/2006/relationships/customXml" Target="../ink/ink757.xml"/><Relationship Id="rId800" Type="http://schemas.openxmlformats.org/officeDocument/2006/relationships/customXml" Target="../ink/ink822.xml"/><Relationship Id="rId232" Type="http://schemas.openxmlformats.org/officeDocument/2006/relationships/customXml" Target="../ink/ink522.xml"/><Relationship Id="rId274" Type="http://schemas.openxmlformats.org/officeDocument/2006/relationships/image" Target="../media/image529.png"/><Relationship Id="rId481" Type="http://schemas.openxmlformats.org/officeDocument/2006/relationships/image" Target="../media/image628.png"/><Relationship Id="rId702" Type="http://schemas.openxmlformats.org/officeDocument/2006/relationships/image" Target="../media/image732.png"/><Relationship Id="rId27" Type="http://schemas.openxmlformats.org/officeDocument/2006/relationships/customXml" Target="../ink/ink416.xml"/><Relationship Id="rId69" Type="http://schemas.openxmlformats.org/officeDocument/2006/relationships/customXml" Target="../ink/ink437.xml"/><Relationship Id="rId134" Type="http://schemas.openxmlformats.org/officeDocument/2006/relationships/customXml" Target="../ink/ink471.xml"/><Relationship Id="rId537" Type="http://schemas.openxmlformats.org/officeDocument/2006/relationships/image" Target="../media/image655.png"/><Relationship Id="rId579" Type="http://schemas.openxmlformats.org/officeDocument/2006/relationships/customXml" Target="../ink/ink705.xml"/><Relationship Id="rId744" Type="http://schemas.openxmlformats.org/officeDocument/2006/relationships/image" Target="../media/image752.png"/><Relationship Id="rId786" Type="http://schemas.openxmlformats.org/officeDocument/2006/relationships/image" Target="../media/image772.png"/><Relationship Id="rId80" Type="http://schemas.openxmlformats.org/officeDocument/2006/relationships/customXml" Target="../ink/ink443.xml"/><Relationship Id="rId176" Type="http://schemas.openxmlformats.org/officeDocument/2006/relationships/customXml" Target="../ink/ink493.xml"/><Relationship Id="rId341" Type="http://schemas.openxmlformats.org/officeDocument/2006/relationships/customXml" Target="../ink/ink580.xml"/><Relationship Id="rId383" Type="http://schemas.openxmlformats.org/officeDocument/2006/relationships/customXml" Target="../ink/ink603.xml"/><Relationship Id="rId439" Type="http://schemas.openxmlformats.org/officeDocument/2006/relationships/image" Target="../media/image608.png"/><Relationship Id="rId590" Type="http://schemas.openxmlformats.org/officeDocument/2006/relationships/image" Target="../media/image679.png"/><Relationship Id="rId604" Type="http://schemas.openxmlformats.org/officeDocument/2006/relationships/image" Target="../media/image686.png"/><Relationship Id="rId646" Type="http://schemas.openxmlformats.org/officeDocument/2006/relationships/customXml" Target="../ink/ink740.xml"/><Relationship Id="rId201" Type="http://schemas.openxmlformats.org/officeDocument/2006/relationships/customXml" Target="../ink/ink506.xml"/><Relationship Id="rId243" Type="http://schemas.openxmlformats.org/officeDocument/2006/relationships/image" Target="../media/image516.png"/><Relationship Id="rId285" Type="http://schemas.openxmlformats.org/officeDocument/2006/relationships/image" Target="../media/image534.png"/><Relationship Id="rId450" Type="http://schemas.openxmlformats.org/officeDocument/2006/relationships/customXml" Target="../ink/ink637.xml"/><Relationship Id="rId506" Type="http://schemas.openxmlformats.org/officeDocument/2006/relationships/customXml" Target="../ink/ink666.xml"/><Relationship Id="rId688" Type="http://schemas.openxmlformats.org/officeDocument/2006/relationships/image" Target="../media/image726.png"/><Relationship Id="rId38" Type="http://schemas.openxmlformats.org/officeDocument/2006/relationships/image" Target="../media/image418.png"/><Relationship Id="rId103" Type="http://schemas.openxmlformats.org/officeDocument/2006/relationships/customXml" Target="../ink/ink455.xml"/><Relationship Id="rId310" Type="http://schemas.openxmlformats.org/officeDocument/2006/relationships/customXml" Target="../ink/ink564.xml"/><Relationship Id="rId492" Type="http://schemas.openxmlformats.org/officeDocument/2006/relationships/customXml" Target="../ink/ink659.xml"/><Relationship Id="rId548" Type="http://schemas.openxmlformats.org/officeDocument/2006/relationships/customXml" Target="../ink/ink688.xml"/><Relationship Id="rId713" Type="http://schemas.openxmlformats.org/officeDocument/2006/relationships/image" Target="../media/image737.png"/><Relationship Id="rId755" Type="http://schemas.openxmlformats.org/officeDocument/2006/relationships/customXml" Target="../ink/ink798.xml"/><Relationship Id="rId797" Type="http://schemas.openxmlformats.org/officeDocument/2006/relationships/image" Target="../media/image777.png"/><Relationship Id="rId91" Type="http://schemas.openxmlformats.org/officeDocument/2006/relationships/customXml" Target="../ink/ink449.xml"/><Relationship Id="rId145" Type="http://schemas.openxmlformats.org/officeDocument/2006/relationships/image" Target="../media/image469.png"/><Relationship Id="rId187" Type="http://schemas.openxmlformats.org/officeDocument/2006/relationships/image" Target="../media/image489.png"/><Relationship Id="rId352" Type="http://schemas.openxmlformats.org/officeDocument/2006/relationships/customXml" Target="../ink/ink586.xml"/><Relationship Id="rId394" Type="http://schemas.openxmlformats.org/officeDocument/2006/relationships/image" Target="../media/image586.png"/><Relationship Id="rId408" Type="http://schemas.openxmlformats.org/officeDocument/2006/relationships/image" Target="../media/image593.png"/><Relationship Id="rId615" Type="http://schemas.openxmlformats.org/officeDocument/2006/relationships/customXml" Target="../ink/ink724.xml"/><Relationship Id="rId212" Type="http://schemas.openxmlformats.org/officeDocument/2006/relationships/image" Target="../media/image501.png"/><Relationship Id="rId254" Type="http://schemas.openxmlformats.org/officeDocument/2006/relationships/customXml" Target="../ink/ink535.xml"/><Relationship Id="rId657" Type="http://schemas.openxmlformats.org/officeDocument/2006/relationships/customXml" Target="../ink/ink746.xml"/><Relationship Id="rId699" Type="http://schemas.openxmlformats.org/officeDocument/2006/relationships/customXml" Target="../ink/ink769.xml"/><Relationship Id="rId49" Type="http://schemas.openxmlformats.org/officeDocument/2006/relationships/customXml" Target="../ink/ink427.xml"/><Relationship Id="rId114" Type="http://schemas.openxmlformats.org/officeDocument/2006/relationships/image" Target="../media/image454.png"/><Relationship Id="rId296" Type="http://schemas.openxmlformats.org/officeDocument/2006/relationships/customXml" Target="../ink/ink557.xml"/><Relationship Id="rId461" Type="http://schemas.openxmlformats.org/officeDocument/2006/relationships/customXml" Target="../ink/ink643.xml"/><Relationship Id="rId517" Type="http://schemas.openxmlformats.org/officeDocument/2006/relationships/image" Target="../media/image646.png"/><Relationship Id="rId559" Type="http://schemas.openxmlformats.org/officeDocument/2006/relationships/image" Target="../media/image665.png"/><Relationship Id="rId724" Type="http://schemas.openxmlformats.org/officeDocument/2006/relationships/customXml" Target="../ink/ink782.xml"/><Relationship Id="rId766" Type="http://schemas.openxmlformats.org/officeDocument/2006/relationships/image" Target="../media/image763.png"/><Relationship Id="rId60" Type="http://schemas.openxmlformats.org/officeDocument/2006/relationships/image" Target="../media/image428.png"/><Relationship Id="rId156" Type="http://schemas.openxmlformats.org/officeDocument/2006/relationships/image" Target="../media/image474.png"/><Relationship Id="rId198" Type="http://schemas.openxmlformats.org/officeDocument/2006/relationships/image" Target="../media/image494.png"/><Relationship Id="rId321" Type="http://schemas.openxmlformats.org/officeDocument/2006/relationships/customXml" Target="../ink/ink570.xml"/><Relationship Id="rId363" Type="http://schemas.openxmlformats.org/officeDocument/2006/relationships/image" Target="../media/image572.png"/><Relationship Id="rId419" Type="http://schemas.openxmlformats.org/officeDocument/2006/relationships/customXml" Target="../ink/ink621.xml"/><Relationship Id="rId570" Type="http://schemas.openxmlformats.org/officeDocument/2006/relationships/customXml" Target="../ink/ink700.xml"/><Relationship Id="rId626" Type="http://schemas.openxmlformats.org/officeDocument/2006/relationships/image" Target="../media/image697.png"/><Relationship Id="rId223" Type="http://schemas.openxmlformats.org/officeDocument/2006/relationships/customXml" Target="../ink/ink517.xml"/><Relationship Id="rId430" Type="http://schemas.openxmlformats.org/officeDocument/2006/relationships/customXml" Target="../ink/ink627.xml"/><Relationship Id="rId668" Type="http://schemas.openxmlformats.org/officeDocument/2006/relationships/customXml" Target="../ink/ink752.xml"/><Relationship Id="rId18" Type="http://schemas.openxmlformats.org/officeDocument/2006/relationships/image" Target="../media/image408.png"/><Relationship Id="rId265" Type="http://schemas.openxmlformats.org/officeDocument/2006/relationships/image" Target="../media/image525.png"/><Relationship Id="rId472" Type="http://schemas.openxmlformats.org/officeDocument/2006/relationships/customXml" Target="../ink/ink649.xml"/><Relationship Id="rId528" Type="http://schemas.openxmlformats.org/officeDocument/2006/relationships/image" Target="../media/image651.png"/><Relationship Id="rId735" Type="http://schemas.openxmlformats.org/officeDocument/2006/relationships/image" Target="../media/image748.png"/><Relationship Id="rId125" Type="http://schemas.openxmlformats.org/officeDocument/2006/relationships/customXml" Target="../ink/ink466.xml"/><Relationship Id="rId167" Type="http://schemas.openxmlformats.org/officeDocument/2006/relationships/customXml" Target="../ink/ink488.xml"/><Relationship Id="rId332" Type="http://schemas.openxmlformats.org/officeDocument/2006/relationships/image" Target="../media/image557.png"/><Relationship Id="rId374" Type="http://schemas.openxmlformats.org/officeDocument/2006/relationships/image" Target="../media/image577.png"/><Relationship Id="rId581" Type="http://schemas.openxmlformats.org/officeDocument/2006/relationships/customXml" Target="../ink/ink706.xml"/><Relationship Id="rId777" Type="http://schemas.openxmlformats.org/officeDocument/2006/relationships/customXml" Target="../ink/ink810.xml"/><Relationship Id="rId71" Type="http://schemas.openxmlformats.org/officeDocument/2006/relationships/customXml" Target="../ink/ink438.xml"/><Relationship Id="rId234" Type="http://schemas.openxmlformats.org/officeDocument/2006/relationships/customXml" Target="../ink/ink523.xml"/><Relationship Id="rId637" Type="http://schemas.openxmlformats.org/officeDocument/2006/relationships/customXml" Target="../ink/ink735.xml"/><Relationship Id="rId679" Type="http://schemas.openxmlformats.org/officeDocument/2006/relationships/customXml" Target="../ink/ink758.xml"/><Relationship Id="rId802" Type="http://schemas.openxmlformats.org/officeDocument/2006/relationships/image" Target="../media/image779.png"/><Relationship Id="rId2" Type="http://schemas.openxmlformats.org/officeDocument/2006/relationships/customXml" Target="../ink/ink403.xml"/><Relationship Id="rId29" Type="http://schemas.openxmlformats.org/officeDocument/2006/relationships/customXml" Target="../ink/ink417.xml"/><Relationship Id="rId276" Type="http://schemas.openxmlformats.org/officeDocument/2006/relationships/image" Target="../media/image530.png"/><Relationship Id="rId441" Type="http://schemas.openxmlformats.org/officeDocument/2006/relationships/image" Target="../media/image609.png"/><Relationship Id="rId483" Type="http://schemas.openxmlformats.org/officeDocument/2006/relationships/image" Target="../media/image629.png"/><Relationship Id="rId539" Type="http://schemas.openxmlformats.org/officeDocument/2006/relationships/image" Target="../media/image656.png"/><Relationship Id="rId690" Type="http://schemas.openxmlformats.org/officeDocument/2006/relationships/customXml" Target="../ink/ink764.xml"/><Relationship Id="rId704" Type="http://schemas.openxmlformats.org/officeDocument/2006/relationships/image" Target="../media/image733.png"/><Relationship Id="rId746" Type="http://schemas.openxmlformats.org/officeDocument/2006/relationships/image" Target="../media/image753.png"/><Relationship Id="rId40" Type="http://schemas.openxmlformats.org/officeDocument/2006/relationships/image" Target="../media/image419.png"/><Relationship Id="rId136" Type="http://schemas.openxmlformats.org/officeDocument/2006/relationships/customXml" Target="../ink/ink472.xml"/><Relationship Id="rId178" Type="http://schemas.openxmlformats.org/officeDocument/2006/relationships/customXml" Target="../ink/ink494.xml"/><Relationship Id="rId301" Type="http://schemas.openxmlformats.org/officeDocument/2006/relationships/image" Target="../media/image542.png"/><Relationship Id="rId343" Type="http://schemas.openxmlformats.org/officeDocument/2006/relationships/customXml" Target="../ink/ink581.xml"/><Relationship Id="rId550" Type="http://schemas.openxmlformats.org/officeDocument/2006/relationships/customXml" Target="../ink/ink689.xml"/><Relationship Id="rId788" Type="http://schemas.openxmlformats.org/officeDocument/2006/relationships/customXml" Target="../ink/ink816.xml"/><Relationship Id="rId82" Type="http://schemas.openxmlformats.org/officeDocument/2006/relationships/customXml" Target="../ink/ink444.xml"/><Relationship Id="rId203" Type="http://schemas.openxmlformats.org/officeDocument/2006/relationships/customXml" Target="../ink/ink507.xml"/><Relationship Id="rId385" Type="http://schemas.openxmlformats.org/officeDocument/2006/relationships/customXml" Target="../ink/ink604.xml"/><Relationship Id="rId592" Type="http://schemas.openxmlformats.org/officeDocument/2006/relationships/image" Target="../media/image680.png"/><Relationship Id="rId606" Type="http://schemas.openxmlformats.org/officeDocument/2006/relationships/image" Target="../media/image687.png"/><Relationship Id="rId648" Type="http://schemas.openxmlformats.org/officeDocument/2006/relationships/customXml" Target="../ink/ink741.xml"/><Relationship Id="rId245" Type="http://schemas.openxmlformats.org/officeDocument/2006/relationships/customXml" Target="../ink/ink529.xml"/><Relationship Id="rId287" Type="http://schemas.openxmlformats.org/officeDocument/2006/relationships/image" Target="../media/image535.png"/><Relationship Id="rId410" Type="http://schemas.openxmlformats.org/officeDocument/2006/relationships/image" Target="../media/image594.png"/><Relationship Id="rId452" Type="http://schemas.openxmlformats.org/officeDocument/2006/relationships/image" Target="../media/image614.png"/><Relationship Id="rId494" Type="http://schemas.openxmlformats.org/officeDocument/2006/relationships/customXml" Target="../ink/ink660.xml"/><Relationship Id="rId508" Type="http://schemas.openxmlformats.org/officeDocument/2006/relationships/customXml" Target="../ink/ink667.xml"/><Relationship Id="rId715" Type="http://schemas.openxmlformats.org/officeDocument/2006/relationships/image" Target="../media/image738.png"/><Relationship Id="rId105" Type="http://schemas.openxmlformats.org/officeDocument/2006/relationships/customXml" Target="../ink/ink456.xml"/><Relationship Id="rId147" Type="http://schemas.openxmlformats.org/officeDocument/2006/relationships/image" Target="../media/image470.png"/><Relationship Id="rId312" Type="http://schemas.openxmlformats.org/officeDocument/2006/relationships/customXml" Target="../ink/ink565.xml"/><Relationship Id="rId354" Type="http://schemas.openxmlformats.org/officeDocument/2006/relationships/customXml" Target="../ink/ink587.xml"/><Relationship Id="rId757" Type="http://schemas.openxmlformats.org/officeDocument/2006/relationships/customXml" Target="../ink/ink799.xml"/><Relationship Id="rId799" Type="http://schemas.openxmlformats.org/officeDocument/2006/relationships/image" Target="../media/image778.png"/><Relationship Id="rId51" Type="http://schemas.openxmlformats.org/officeDocument/2006/relationships/customXml" Target="../ink/ink428.xml"/><Relationship Id="rId93" Type="http://schemas.openxmlformats.org/officeDocument/2006/relationships/customXml" Target="../ink/ink450.xml"/><Relationship Id="rId189" Type="http://schemas.openxmlformats.org/officeDocument/2006/relationships/image" Target="../media/image490.png"/><Relationship Id="rId396" Type="http://schemas.openxmlformats.org/officeDocument/2006/relationships/image" Target="../media/image587.png"/><Relationship Id="rId561" Type="http://schemas.openxmlformats.org/officeDocument/2006/relationships/image" Target="../media/image666.png"/><Relationship Id="rId617" Type="http://schemas.openxmlformats.org/officeDocument/2006/relationships/customXml" Target="../ink/ink725.xml"/><Relationship Id="rId659" Type="http://schemas.openxmlformats.org/officeDocument/2006/relationships/customXml" Target="../ink/ink747.xml"/><Relationship Id="rId214" Type="http://schemas.openxmlformats.org/officeDocument/2006/relationships/image" Target="../media/image502.png"/><Relationship Id="rId256" Type="http://schemas.openxmlformats.org/officeDocument/2006/relationships/customXml" Target="../ink/ink536.xml"/><Relationship Id="rId298" Type="http://schemas.openxmlformats.org/officeDocument/2006/relationships/customXml" Target="../ink/ink558.xml"/><Relationship Id="rId421" Type="http://schemas.openxmlformats.org/officeDocument/2006/relationships/image" Target="../media/image599.png"/><Relationship Id="rId463" Type="http://schemas.openxmlformats.org/officeDocument/2006/relationships/image" Target="../media/image619.png"/><Relationship Id="rId519" Type="http://schemas.openxmlformats.org/officeDocument/2006/relationships/image" Target="../media/image647.png"/><Relationship Id="rId670" Type="http://schemas.openxmlformats.org/officeDocument/2006/relationships/customXml" Target="../ink/ink753.xml"/><Relationship Id="rId116" Type="http://schemas.openxmlformats.org/officeDocument/2006/relationships/image" Target="../media/image455.png"/><Relationship Id="rId158" Type="http://schemas.openxmlformats.org/officeDocument/2006/relationships/image" Target="../media/image475.png"/><Relationship Id="rId323" Type="http://schemas.openxmlformats.org/officeDocument/2006/relationships/customXml" Target="../ink/ink571.xml"/><Relationship Id="rId530" Type="http://schemas.openxmlformats.org/officeDocument/2006/relationships/customXml" Target="../ink/ink679.xml"/><Relationship Id="rId726" Type="http://schemas.openxmlformats.org/officeDocument/2006/relationships/customXml" Target="../ink/ink783.xml"/><Relationship Id="rId768" Type="http://schemas.openxmlformats.org/officeDocument/2006/relationships/image" Target="../media/image764.png"/><Relationship Id="rId20" Type="http://schemas.openxmlformats.org/officeDocument/2006/relationships/image" Target="../media/image409.png"/><Relationship Id="rId62" Type="http://schemas.openxmlformats.org/officeDocument/2006/relationships/image" Target="../media/image429.png"/><Relationship Id="rId365" Type="http://schemas.openxmlformats.org/officeDocument/2006/relationships/image" Target="../media/image573.png"/><Relationship Id="rId572" Type="http://schemas.openxmlformats.org/officeDocument/2006/relationships/customXml" Target="../ink/ink701.xml"/><Relationship Id="rId628" Type="http://schemas.openxmlformats.org/officeDocument/2006/relationships/image" Target="../media/image698.png"/><Relationship Id="rId225" Type="http://schemas.openxmlformats.org/officeDocument/2006/relationships/customXml" Target="../ink/ink518.xml"/><Relationship Id="rId267" Type="http://schemas.openxmlformats.org/officeDocument/2006/relationships/image" Target="../media/image526.png"/><Relationship Id="rId432" Type="http://schemas.openxmlformats.org/officeDocument/2006/relationships/customXml" Target="../ink/ink628.xml"/><Relationship Id="rId474" Type="http://schemas.openxmlformats.org/officeDocument/2006/relationships/customXml" Target="../ink/ink650.xml"/><Relationship Id="rId127" Type="http://schemas.openxmlformats.org/officeDocument/2006/relationships/image" Target="../media/image460.png"/><Relationship Id="rId681" Type="http://schemas.openxmlformats.org/officeDocument/2006/relationships/customXml" Target="../ink/ink759.xml"/><Relationship Id="rId737" Type="http://schemas.openxmlformats.org/officeDocument/2006/relationships/image" Target="../media/image749.png"/><Relationship Id="rId779" Type="http://schemas.openxmlformats.org/officeDocument/2006/relationships/customXml" Target="../ink/ink811.xml"/><Relationship Id="rId31" Type="http://schemas.openxmlformats.org/officeDocument/2006/relationships/customXml" Target="../ink/ink418.xml"/><Relationship Id="rId73" Type="http://schemas.openxmlformats.org/officeDocument/2006/relationships/customXml" Target="../ink/ink439.xml"/><Relationship Id="rId169" Type="http://schemas.openxmlformats.org/officeDocument/2006/relationships/image" Target="../media/image480.png"/><Relationship Id="rId334" Type="http://schemas.openxmlformats.org/officeDocument/2006/relationships/image" Target="../media/image558.png"/><Relationship Id="rId376" Type="http://schemas.openxmlformats.org/officeDocument/2006/relationships/customXml" Target="../ink/ink599.xml"/><Relationship Id="rId541" Type="http://schemas.openxmlformats.org/officeDocument/2006/relationships/image" Target="../media/image657.png"/><Relationship Id="rId583" Type="http://schemas.openxmlformats.org/officeDocument/2006/relationships/image" Target="../media/image676.png"/><Relationship Id="rId639" Type="http://schemas.openxmlformats.org/officeDocument/2006/relationships/customXml" Target="../ink/ink736.xml"/><Relationship Id="rId790" Type="http://schemas.openxmlformats.org/officeDocument/2006/relationships/customXml" Target="../ink/ink817.xml"/><Relationship Id="rId804" Type="http://schemas.openxmlformats.org/officeDocument/2006/relationships/image" Target="../media/image780.png"/><Relationship Id="rId4" Type="http://schemas.openxmlformats.org/officeDocument/2006/relationships/customXml" Target="../ink/ink404.xml"/><Relationship Id="rId180" Type="http://schemas.openxmlformats.org/officeDocument/2006/relationships/customXml" Target="../ink/ink495.xml"/><Relationship Id="rId236" Type="http://schemas.openxmlformats.org/officeDocument/2006/relationships/customXml" Target="../ink/ink524.xml"/><Relationship Id="rId278" Type="http://schemas.openxmlformats.org/officeDocument/2006/relationships/image" Target="../media/image531.png"/><Relationship Id="rId401" Type="http://schemas.openxmlformats.org/officeDocument/2006/relationships/customXml" Target="../ink/ink612.xml"/><Relationship Id="rId443" Type="http://schemas.openxmlformats.org/officeDocument/2006/relationships/image" Target="../media/image610.png"/><Relationship Id="rId650" Type="http://schemas.openxmlformats.org/officeDocument/2006/relationships/customXml" Target="../ink/ink742.xml"/><Relationship Id="rId303" Type="http://schemas.openxmlformats.org/officeDocument/2006/relationships/image" Target="../media/image543.png"/><Relationship Id="rId485" Type="http://schemas.openxmlformats.org/officeDocument/2006/relationships/image" Target="../media/image630.png"/><Relationship Id="rId692" Type="http://schemas.openxmlformats.org/officeDocument/2006/relationships/customXml" Target="../ink/ink765.xml"/><Relationship Id="rId706" Type="http://schemas.openxmlformats.org/officeDocument/2006/relationships/customXml" Target="../ink/ink773.xml"/><Relationship Id="rId748" Type="http://schemas.openxmlformats.org/officeDocument/2006/relationships/image" Target="../media/image754.png"/><Relationship Id="rId42" Type="http://schemas.openxmlformats.org/officeDocument/2006/relationships/image" Target="../media/image420.png"/><Relationship Id="rId84" Type="http://schemas.openxmlformats.org/officeDocument/2006/relationships/customXml" Target="../ink/ink445.xml"/><Relationship Id="rId138" Type="http://schemas.openxmlformats.org/officeDocument/2006/relationships/customXml" Target="../ink/ink473.xml"/><Relationship Id="rId345" Type="http://schemas.openxmlformats.org/officeDocument/2006/relationships/image" Target="../media/image563.png"/><Relationship Id="rId387" Type="http://schemas.openxmlformats.org/officeDocument/2006/relationships/customXml" Target="../ink/ink605.xml"/><Relationship Id="rId510" Type="http://schemas.openxmlformats.org/officeDocument/2006/relationships/customXml" Target="../ink/ink668.xml"/><Relationship Id="rId552" Type="http://schemas.openxmlformats.org/officeDocument/2006/relationships/customXml" Target="../ink/ink690.xml"/><Relationship Id="rId594" Type="http://schemas.openxmlformats.org/officeDocument/2006/relationships/image" Target="../media/image681.png"/><Relationship Id="rId608" Type="http://schemas.openxmlformats.org/officeDocument/2006/relationships/image" Target="../media/image688.png"/><Relationship Id="rId191" Type="http://schemas.openxmlformats.org/officeDocument/2006/relationships/image" Target="../media/image491.png"/><Relationship Id="rId205" Type="http://schemas.openxmlformats.org/officeDocument/2006/relationships/customXml" Target="../ink/ink508.xml"/><Relationship Id="rId247" Type="http://schemas.openxmlformats.org/officeDocument/2006/relationships/customXml" Target="../ink/ink531.xml"/><Relationship Id="rId412" Type="http://schemas.openxmlformats.org/officeDocument/2006/relationships/image" Target="../media/image595.png"/><Relationship Id="rId107" Type="http://schemas.openxmlformats.org/officeDocument/2006/relationships/customXml" Target="../ink/ink457.xml"/><Relationship Id="rId289" Type="http://schemas.openxmlformats.org/officeDocument/2006/relationships/image" Target="../media/image536.png"/><Relationship Id="rId454" Type="http://schemas.openxmlformats.org/officeDocument/2006/relationships/image" Target="../media/image615.png"/><Relationship Id="rId496" Type="http://schemas.openxmlformats.org/officeDocument/2006/relationships/customXml" Target="../ink/ink661.xml"/><Relationship Id="rId661" Type="http://schemas.openxmlformats.org/officeDocument/2006/relationships/customXml" Target="../ink/ink748.xml"/><Relationship Id="rId717" Type="http://schemas.openxmlformats.org/officeDocument/2006/relationships/image" Target="../media/image739.png"/><Relationship Id="rId759" Type="http://schemas.openxmlformats.org/officeDocument/2006/relationships/customXml" Target="../ink/ink800.xml"/><Relationship Id="rId11" Type="http://schemas.openxmlformats.org/officeDocument/2006/relationships/customXml" Target="../ink/ink408.xml"/><Relationship Id="rId53" Type="http://schemas.openxmlformats.org/officeDocument/2006/relationships/customXml" Target="../ink/ink429.xml"/><Relationship Id="rId149" Type="http://schemas.openxmlformats.org/officeDocument/2006/relationships/image" Target="../media/image471.png"/><Relationship Id="rId314" Type="http://schemas.openxmlformats.org/officeDocument/2006/relationships/image" Target="../media/image548.png"/><Relationship Id="rId356" Type="http://schemas.openxmlformats.org/officeDocument/2006/relationships/customXml" Target="../ink/ink588.xml"/><Relationship Id="rId398" Type="http://schemas.openxmlformats.org/officeDocument/2006/relationships/image" Target="../media/image588.png"/><Relationship Id="rId521" Type="http://schemas.openxmlformats.org/officeDocument/2006/relationships/image" Target="../media/image648.png"/><Relationship Id="rId563" Type="http://schemas.openxmlformats.org/officeDocument/2006/relationships/image" Target="../media/image667.png"/><Relationship Id="rId619" Type="http://schemas.openxmlformats.org/officeDocument/2006/relationships/customXml" Target="../ink/ink726.xml"/><Relationship Id="rId770" Type="http://schemas.openxmlformats.org/officeDocument/2006/relationships/customXml" Target="../ink/ink806.xml"/><Relationship Id="rId95" Type="http://schemas.openxmlformats.org/officeDocument/2006/relationships/customXml" Target="../ink/ink451.xml"/><Relationship Id="rId160" Type="http://schemas.openxmlformats.org/officeDocument/2006/relationships/image" Target="../media/image476.png"/><Relationship Id="rId216" Type="http://schemas.openxmlformats.org/officeDocument/2006/relationships/image" Target="../media/image503.png"/><Relationship Id="rId423" Type="http://schemas.openxmlformats.org/officeDocument/2006/relationships/image" Target="../media/image600.png"/><Relationship Id="rId258" Type="http://schemas.openxmlformats.org/officeDocument/2006/relationships/customXml" Target="../ink/ink537.xml"/><Relationship Id="rId465" Type="http://schemas.openxmlformats.org/officeDocument/2006/relationships/image" Target="../media/image620.png"/><Relationship Id="rId630" Type="http://schemas.openxmlformats.org/officeDocument/2006/relationships/image" Target="../media/image699.png"/><Relationship Id="rId672" Type="http://schemas.openxmlformats.org/officeDocument/2006/relationships/customXml" Target="../ink/ink754.xml"/><Relationship Id="rId728" Type="http://schemas.openxmlformats.org/officeDocument/2006/relationships/customXml" Target="../ink/ink784.xml"/><Relationship Id="rId22" Type="http://schemas.openxmlformats.org/officeDocument/2006/relationships/image" Target="../media/image410.png"/><Relationship Id="rId64" Type="http://schemas.openxmlformats.org/officeDocument/2006/relationships/image" Target="../media/image430.png"/><Relationship Id="rId118" Type="http://schemas.openxmlformats.org/officeDocument/2006/relationships/image" Target="../media/image456.png"/><Relationship Id="rId325" Type="http://schemas.openxmlformats.org/officeDocument/2006/relationships/customXml" Target="../ink/ink572.xml"/><Relationship Id="rId367" Type="http://schemas.openxmlformats.org/officeDocument/2006/relationships/customXml" Target="../ink/ink594.xml"/><Relationship Id="rId532" Type="http://schemas.openxmlformats.org/officeDocument/2006/relationships/customXml" Target="../ink/ink680.xml"/><Relationship Id="rId574" Type="http://schemas.openxmlformats.org/officeDocument/2006/relationships/image" Target="../media/image672.png"/><Relationship Id="rId171" Type="http://schemas.openxmlformats.org/officeDocument/2006/relationships/image" Target="../media/image481.png"/><Relationship Id="rId227" Type="http://schemas.openxmlformats.org/officeDocument/2006/relationships/customXml" Target="../ink/ink519.xml"/><Relationship Id="rId781" Type="http://schemas.openxmlformats.org/officeDocument/2006/relationships/customXml" Target="../ink/ink812.xml"/><Relationship Id="rId269" Type="http://schemas.openxmlformats.org/officeDocument/2006/relationships/image" Target="../media/image527.png"/><Relationship Id="rId434" Type="http://schemas.openxmlformats.org/officeDocument/2006/relationships/customXml" Target="../ink/ink629.xml"/><Relationship Id="rId476" Type="http://schemas.openxmlformats.org/officeDocument/2006/relationships/customXml" Target="../ink/ink651.xml"/><Relationship Id="rId641" Type="http://schemas.openxmlformats.org/officeDocument/2006/relationships/customXml" Target="../ink/ink737.xml"/><Relationship Id="rId683" Type="http://schemas.openxmlformats.org/officeDocument/2006/relationships/customXml" Target="../ink/ink760.xml"/><Relationship Id="rId739" Type="http://schemas.openxmlformats.org/officeDocument/2006/relationships/image" Target="../media/image750.png"/><Relationship Id="rId33" Type="http://schemas.openxmlformats.org/officeDocument/2006/relationships/customXml" Target="../ink/ink419.xml"/><Relationship Id="rId129" Type="http://schemas.openxmlformats.org/officeDocument/2006/relationships/image" Target="../media/image461.png"/><Relationship Id="rId280" Type="http://schemas.openxmlformats.org/officeDocument/2006/relationships/image" Target="../media/image532.png"/><Relationship Id="rId336" Type="http://schemas.openxmlformats.org/officeDocument/2006/relationships/image" Target="../media/image559.png"/><Relationship Id="rId501" Type="http://schemas.openxmlformats.org/officeDocument/2006/relationships/image" Target="../media/image638.png"/><Relationship Id="rId543" Type="http://schemas.openxmlformats.org/officeDocument/2006/relationships/image" Target="../media/image658.png"/><Relationship Id="rId75" Type="http://schemas.openxmlformats.org/officeDocument/2006/relationships/image" Target="../media/image435.png"/><Relationship Id="rId140" Type="http://schemas.openxmlformats.org/officeDocument/2006/relationships/customXml" Target="../ink/ink474.xml"/><Relationship Id="rId182" Type="http://schemas.openxmlformats.org/officeDocument/2006/relationships/customXml" Target="../ink/ink496.xml"/><Relationship Id="rId378" Type="http://schemas.openxmlformats.org/officeDocument/2006/relationships/customXml" Target="../ink/ink600.xml"/><Relationship Id="rId403" Type="http://schemas.openxmlformats.org/officeDocument/2006/relationships/customXml" Target="../ink/ink613.xml"/><Relationship Id="rId585" Type="http://schemas.openxmlformats.org/officeDocument/2006/relationships/image" Target="../media/image677.png"/><Relationship Id="rId750" Type="http://schemas.openxmlformats.org/officeDocument/2006/relationships/image" Target="../media/image755.png"/><Relationship Id="rId792" Type="http://schemas.openxmlformats.org/officeDocument/2006/relationships/customXml" Target="../ink/ink818.xml"/><Relationship Id="rId806" Type="http://schemas.openxmlformats.org/officeDocument/2006/relationships/image" Target="../media/image781.png"/><Relationship Id="rId6" Type="http://schemas.openxmlformats.org/officeDocument/2006/relationships/image" Target="../media/image403.png"/><Relationship Id="rId238" Type="http://schemas.openxmlformats.org/officeDocument/2006/relationships/customXml" Target="../ink/ink525.xml"/><Relationship Id="rId445" Type="http://schemas.openxmlformats.org/officeDocument/2006/relationships/image" Target="../media/image611.png"/><Relationship Id="rId487" Type="http://schemas.openxmlformats.org/officeDocument/2006/relationships/image" Target="../media/image631.png"/><Relationship Id="rId610" Type="http://schemas.openxmlformats.org/officeDocument/2006/relationships/image" Target="../media/image689.png"/><Relationship Id="rId652" Type="http://schemas.openxmlformats.org/officeDocument/2006/relationships/image" Target="../media/image709.png"/><Relationship Id="rId694" Type="http://schemas.openxmlformats.org/officeDocument/2006/relationships/image" Target="../media/image728.png"/><Relationship Id="rId708" Type="http://schemas.openxmlformats.org/officeDocument/2006/relationships/customXml" Target="../ink/ink774.xml"/><Relationship Id="rId291" Type="http://schemas.openxmlformats.org/officeDocument/2006/relationships/image" Target="../media/image537.png"/><Relationship Id="rId305" Type="http://schemas.openxmlformats.org/officeDocument/2006/relationships/image" Target="../media/image544.png"/><Relationship Id="rId347" Type="http://schemas.openxmlformats.org/officeDocument/2006/relationships/image" Target="../media/image564.png"/><Relationship Id="rId512" Type="http://schemas.openxmlformats.org/officeDocument/2006/relationships/customXml" Target="../ink/ink669.xml"/><Relationship Id="rId44" Type="http://schemas.openxmlformats.org/officeDocument/2006/relationships/image" Target="../media/image421.png"/><Relationship Id="rId86" Type="http://schemas.openxmlformats.org/officeDocument/2006/relationships/customXml" Target="../ink/ink446.xml"/><Relationship Id="rId151" Type="http://schemas.openxmlformats.org/officeDocument/2006/relationships/image" Target="../media/image472.png"/><Relationship Id="rId389" Type="http://schemas.openxmlformats.org/officeDocument/2006/relationships/customXml" Target="../ink/ink606.xml"/><Relationship Id="rId554" Type="http://schemas.openxmlformats.org/officeDocument/2006/relationships/image" Target="../media/image663.png"/><Relationship Id="rId596" Type="http://schemas.openxmlformats.org/officeDocument/2006/relationships/image" Target="../media/image682.png"/><Relationship Id="rId761" Type="http://schemas.openxmlformats.org/officeDocument/2006/relationships/customXml" Target="../ink/ink801.xml"/><Relationship Id="rId193" Type="http://schemas.openxmlformats.org/officeDocument/2006/relationships/image" Target="../media/image492.png"/><Relationship Id="rId207" Type="http://schemas.openxmlformats.org/officeDocument/2006/relationships/customXml" Target="../ink/ink509.xml"/><Relationship Id="rId249" Type="http://schemas.openxmlformats.org/officeDocument/2006/relationships/customXml" Target="../ink/ink532.xml"/><Relationship Id="rId414" Type="http://schemas.openxmlformats.org/officeDocument/2006/relationships/image" Target="../media/image596.png"/><Relationship Id="rId456" Type="http://schemas.openxmlformats.org/officeDocument/2006/relationships/image" Target="../media/image616.png"/><Relationship Id="rId498" Type="http://schemas.openxmlformats.org/officeDocument/2006/relationships/customXml" Target="../ink/ink662.xml"/><Relationship Id="rId621" Type="http://schemas.openxmlformats.org/officeDocument/2006/relationships/customXml" Target="../ink/ink727.xml"/><Relationship Id="rId663" Type="http://schemas.openxmlformats.org/officeDocument/2006/relationships/image" Target="../media/image714.png"/><Relationship Id="rId13" Type="http://schemas.openxmlformats.org/officeDocument/2006/relationships/customXml" Target="../ink/ink409.xml"/><Relationship Id="rId109" Type="http://schemas.openxmlformats.org/officeDocument/2006/relationships/customXml" Target="../ink/ink458.xml"/><Relationship Id="rId260" Type="http://schemas.openxmlformats.org/officeDocument/2006/relationships/customXml" Target="../ink/ink538.xml"/><Relationship Id="rId316" Type="http://schemas.openxmlformats.org/officeDocument/2006/relationships/image" Target="../media/image549.png"/><Relationship Id="rId523" Type="http://schemas.openxmlformats.org/officeDocument/2006/relationships/customXml" Target="../ink/ink675.xml"/><Relationship Id="rId719" Type="http://schemas.openxmlformats.org/officeDocument/2006/relationships/image" Target="../media/image740.png"/><Relationship Id="rId55" Type="http://schemas.openxmlformats.org/officeDocument/2006/relationships/customXml" Target="../ink/ink430.xml"/><Relationship Id="rId97" Type="http://schemas.openxmlformats.org/officeDocument/2006/relationships/customXml" Target="../ink/ink452.xml"/><Relationship Id="rId120" Type="http://schemas.openxmlformats.org/officeDocument/2006/relationships/image" Target="../media/image457.png"/><Relationship Id="rId358" Type="http://schemas.openxmlformats.org/officeDocument/2006/relationships/customXml" Target="../ink/ink589.xml"/><Relationship Id="rId565" Type="http://schemas.openxmlformats.org/officeDocument/2006/relationships/image" Target="../media/image668.png"/><Relationship Id="rId730" Type="http://schemas.openxmlformats.org/officeDocument/2006/relationships/customXml" Target="../ink/ink785.xml"/><Relationship Id="rId772" Type="http://schemas.openxmlformats.org/officeDocument/2006/relationships/customXml" Target="../ink/ink807.xml"/><Relationship Id="rId162" Type="http://schemas.openxmlformats.org/officeDocument/2006/relationships/image" Target="../media/image477.png"/><Relationship Id="rId218" Type="http://schemas.openxmlformats.org/officeDocument/2006/relationships/image" Target="../media/image504.png"/><Relationship Id="rId425" Type="http://schemas.openxmlformats.org/officeDocument/2006/relationships/image" Target="../media/image601.png"/><Relationship Id="rId467" Type="http://schemas.openxmlformats.org/officeDocument/2006/relationships/image" Target="../media/image621.png"/><Relationship Id="rId632" Type="http://schemas.openxmlformats.org/officeDocument/2006/relationships/image" Target="../media/image700.png"/><Relationship Id="rId271" Type="http://schemas.openxmlformats.org/officeDocument/2006/relationships/customXml" Target="../ink/ink544.xml"/><Relationship Id="rId674" Type="http://schemas.openxmlformats.org/officeDocument/2006/relationships/customXml" Target="../ink/ink755.xml"/><Relationship Id="rId24" Type="http://schemas.openxmlformats.org/officeDocument/2006/relationships/image" Target="../media/image411.png"/><Relationship Id="rId66" Type="http://schemas.openxmlformats.org/officeDocument/2006/relationships/image" Target="../media/image431.png"/><Relationship Id="rId131" Type="http://schemas.openxmlformats.org/officeDocument/2006/relationships/image" Target="../media/image462.png"/><Relationship Id="rId327" Type="http://schemas.openxmlformats.org/officeDocument/2006/relationships/customXml" Target="../ink/ink573.xml"/><Relationship Id="rId369" Type="http://schemas.openxmlformats.org/officeDocument/2006/relationships/customXml" Target="../ink/ink595.xml"/><Relationship Id="rId534" Type="http://schemas.openxmlformats.org/officeDocument/2006/relationships/customXml" Target="../ink/ink681.xml"/><Relationship Id="rId576" Type="http://schemas.openxmlformats.org/officeDocument/2006/relationships/image" Target="../media/image673.png"/><Relationship Id="rId741" Type="http://schemas.openxmlformats.org/officeDocument/2006/relationships/image" Target="../media/image751.png"/><Relationship Id="rId783" Type="http://schemas.openxmlformats.org/officeDocument/2006/relationships/customXml" Target="../ink/ink813.xml"/><Relationship Id="rId173" Type="http://schemas.openxmlformats.org/officeDocument/2006/relationships/image" Target="../media/image482.png"/><Relationship Id="rId229" Type="http://schemas.openxmlformats.org/officeDocument/2006/relationships/image" Target="../media/image509.png"/><Relationship Id="rId380" Type="http://schemas.openxmlformats.org/officeDocument/2006/relationships/image" Target="../media/image579.png"/><Relationship Id="rId436" Type="http://schemas.openxmlformats.org/officeDocument/2006/relationships/customXml" Target="../ink/ink630.xml"/><Relationship Id="rId601" Type="http://schemas.openxmlformats.org/officeDocument/2006/relationships/customXml" Target="../ink/ink717.xml"/><Relationship Id="rId643" Type="http://schemas.openxmlformats.org/officeDocument/2006/relationships/customXml" Target="../ink/ink738.xml"/><Relationship Id="rId240" Type="http://schemas.openxmlformats.org/officeDocument/2006/relationships/customXml" Target="../ink/ink526.xml"/><Relationship Id="rId478" Type="http://schemas.openxmlformats.org/officeDocument/2006/relationships/customXml" Target="../ink/ink652.xml"/><Relationship Id="rId685" Type="http://schemas.openxmlformats.org/officeDocument/2006/relationships/customXml" Target="../ink/ink761.xml"/><Relationship Id="rId35" Type="http://schemas.openxmlformats.org/officeDocument/2006/relationships/customXml" Target="../ink/ink420.xml"/><Relationship Id="rId77" Type="http://schemas.openxmlformats.org/officeDocument/2006/relationships/image" Target="../media/image436.png"/><Relationship Id="rId100" Type="http://schemas.openxmlformats.org/officeDocument/2006/relationships/image" Target="../media/image447.png"/><Relationship Id="rId282" Type="http://schemas.openxmlformats.org/officeDocument/2006/relationships/image" Target="../media/image533.png"/><Relationship Id="rId338" Type="http://schemas.openxmlformats.org/officeDocument/2006/relationships/image" Target="../media/image560.png"/><Relationship Id="rId503" Type="http://schemas.openxmlformats.org/officeDocument/2006/relationships/image" Target="../media/image639.png"/><Relationship Id="rId545" Type="http://schemas.openxmlformats.org/officeDocument/2006/relationships/image" Target="../media/image659.png"/><Relationship Id="rId587" Type="http://schemas.openxmlformats.org/officeDocument/2006/relationships/image" Target="../media/image678.png"/><Relationship Id="rId710" Type="http://schemas.openxmlformats.org/officeDocument/2006/relationships/customXml" Target="../ink/ink775.xml"/><Relationship Id="rId752" Type="http://schemas.openxmlformats.org/officeDocument/2006/relationships/image" Target="../media/image756.png"/><Relationship Id="rId808" Type="http://schemas.openxmlformats.org/officeDocument/2006/relationships/image" Target="../media/image782.png"/><Relationship Id="rId8" Type="http://schemas.openxmlformats.org/officeDocument/2006/relationships/image" Target="../media/image404.png"/><Relationship Id="rId142" Type="http://schemas.openxmlformats.org/officeDocument/2006/relationships/customXml" Target="../ink/ink475.xml"/><Relationship Id="rId184" Type="http://schemas.openxmlformats.org/officeDocument/2006/relationships/customXml" Target="../ink/ink497.xml"/><Relationship Id="rId391" Type="http://schemas.openxmlformats.org/officeDocument/2006/relationships/customXml" Target="../ink/ink607.xml"/><Relationship Id="rId405" Type="http://schemas.openxmlformats.org/officeDocument/2006/relationships/customXml" Target="../ink/ink614.xml"/><Relationship Id="rId447" Type="http://schemas.openxmlformats.org/officeDocument/2006/relationships/image" Target="../media/image612.png"/><Relationship Id="rId612" Type="http://schemas.openxmlformats.org/officeDocument/2006/relationships/image" Target="../media/image690.png"/><Relationship Id="rId794" Type="http://schemas.openxmlformats.org/officeDocument/2006/relationships/customXml" Target="../ink/ink819.xml"/><Relationship Id="rId251" Type="http://schemas.openxmlformats.org/officeDocument/2006/relationships/image" Target="../media/image518.png"/><Relationship Id="rId489" Type="http://schemas.openxmlformats.org/officeDocument/2006/relationships/image" Target="../media/image632.png"/><Relationship Id="rId654" Type="http://schemas.openxmlformats.org/officeDocument/2006/relationships/image" Target="../media/image710.png"/><Relationship Id="rId696" Type="http://schemas.openxmlformats.org/officeDocument/2006/relationships/image" Target="../media/image729.png"/><Relationship Id="rId46" Type="http://schemas.openxmlformats.org/officeDocument/2006/relationships/image" Target="../media/image141.png"/><Relationship Id="rId293" Type="http://schemas.openxmlformats.org/officeDocument/2006/relationships/image" Target="../media/image538.png"/><Relationship Id="rId307" Type="http://schemas.openxmlformats.org/officeDocument/2006/relationships/image" Target="../media/image545.png"/><Relationship Id="rId349" Type="http://schemas.openxmlformats.org/officeDocument/2006/relationships/image" Target="../media/image565.png"/><Relationship Id="rId514" Type="http://schemas.openxmlformats.org/officeDocument/2006/relationships/customXml" Target="../ink/ink670.xml"/><Relationship Id="rId556" Type="http://schemas.openxmlformats.org/officeDocument/2006/relationships/image" Target="../media/image664.png"/><Relationship Id="rId721" Type="http://schemas.openxmlformats.org/officeDocument/2006/relationships/image" Target="../media/image741.png"/><Relationship Id="rId763" Type="http://schemas.openxmlformats.org/officeDocument/2006/relationships/customXml" Target="../ink/ink802.xml"/><Relationship Id="rId88" Type="http://schemas.openxmlformats.org/officeDocument/2006/relationships/customXml" Target="../ink/ink447.xml"/><Relationship Id="rId111" Type="http://schemas.openxmlformats.org/officeDocument/2006/relationships/customXml" Target="../ink/ink459.xml"/><Relationship Id="rId153" Type="http://schemas.openxmlformats.org/officeDocument/2006/relationships/image" Target="../media/image473.png"/><Relationship Id="rId195" Type="http://schemas.openxmlformats.org/officeDocument/2006/relationships/customXml" Target="../ink/ink503.xml"/><Relationship Id="rId209" Type="http://schemas.openxmlformats.org/officeDocument/2006/relationships/customXml" Target="../ink/ink510.xml"/><Relationship Id="rId360" Type="http://schemas.openxmlformats.org/officeDocument/2006/relationships/customXml" Target="../ink/ink590.xml"/><Relationship Id="rId416" Type="http://schemas.openxmlformats.org/officeDocument/2006/relationships/image" Target="../media/image597.png"/><Relationship Id="rId598" Type="http://schemas.openxmlformats.org/officeDocument/2006/relationships/image" Target="../media/image683.png"/><Relationship Id="rId220" Type="http://schemas.openxmlformats.org/officeDocument/2006/relationships/image" Target="../media/image505.png"/><Relationship Id="rId458" Type="http://schemas.openxmlformats.org/officeDocument/2006/relationships/image" Target="../media/image617.png"/><Relationship Id="rId623" Type="http://schemas.openxmlformats.org/officeDocument/2006/relationships/customXml" Target="../ink/ink728.xml"/><Relationship Id="rId665" Type="http://schemas.openxmlformats.org/officeDocument/2006/relationships/image" Target="../media/image715.png"/><Relationship Id="rId15" Type="http://schemas.openxmlformats.org/officeDocument/2006/relationships/customXml" Target="../ink/ink410.xml"/><Relationship Id="rId57" Type="http://schemas.openxmlformats.org/officeDocument/2006/relationships/customXml" Target="../ink/ink431.xml"/><Relationship Id="rId262" Type="http://schemas.openxmlformats.org/officeDocument/2006/relationships/customXml" Target="../ink/ink539.xml"/><Relationship Id="rId318" Type="http://schemas.openxmlformats.org/officeDocument/2006/relationships/image" Target="../media/image550.png"/><Relationship Id="rId525" Type="http://schemas.openxmlformats.org/officeDocument/2006/relationships/customXml" Target="../ink/ink676.xml"/><Relationship Id="rId567" Type="http://schemas.openxmlformats.org/officeDocument/2006/relationships/image" Target="../media/image669.png"/><Relationship Id="rId732" Type="http://schemas.openxmlformats.org/officeDocument/2006/relationships/customXml" Target="../ink/ink786.xml"/><Relationship Id="rId99" Type="http://schemas.openxmlformats.org/officeDocument/2006/relationships/customXml" Target="../ink/ink453.xml"/><Relationship Id="rId122" Type="http://schemas.openxmlformats.org/officeDocument/2006/relationships/image" Target="../media/image458.png"/><Relationship Id="rId164" Type="http://schemas.openxmlformats.org/officeDocument/2006/relationships/image" Target="../media/image478.png"/><Relationship Id="rId371" Type="http://schemas.openxmlformats.org/officeDocument/2006/relationships/customXml" Target="../ink/ink596.xml"/><Relationship Id="rId774" Type="http://schemas.openxmlformats.org/officeDocument/2006/relationships/customXml" Target="../ink/ink808.xml"/><Relationship Id="rId427" Type="http://schemas.openxmlformats.org/officeDocument/2006/relationships/image" Target="../media/image602.png"/><Relationship Id="rId469" Type="http://schemas.openxmlformats.org/officeDocument/2006/relationships/image" Target="../media/image622.png"/><Relationship Id="rId634" Type="http://schemas.openxmlformats.org/officeDocument/2006/relationships/image" Target="../media/image701.png"/><Relationship Id="rId676" Type="http://schemas.openxmlformats.org/officeDocument/2006/relationships/image" Target="../media/image720.png"/><Relationship Id="rId26" Type="http://schemas.openxmlformats.org/officeDocument/2006/relationships/image" Target="../media/image412.png"/><Relationship Id="rId231" Type="http://schemas.openxmlformats.org/officeDocument/2006/relationships/image" Target="../media/image510.png"/><Relationship Id="rId273" Type="http://schemas.openxmlformats.org/officeDocument/2006/relationships/customXml" Target="../ink/ink545.xml"/><Relationship Id="rId329" Type="http://schemas.openxmlformats.org/officeDocument/2006/relationships/customXml" Target="../ink/ink574.xml"/><Relationship Id="rId480" Type="http://schemas.openxmlformats.org/officeDocument/2006/relationships/customXml" Target="../ink/ink653.xml"/><Relationship Id="rId536" Type="http://schemas.openxmlformats.org/officeDocument/2006/relationships/customXml" Target="../ink/ink682.xml"/><Relationship Id="rId701" Type="http://schemas.openxmlformats.org/officeDocument/2006/relationships/customXml" Target="../ink/ink770.xml"/><Relationship Id="rId68" Type="http://schemas.openxmlformats.org/officeDocument/2006/relationships/image" Target="../media/image432.png"/><Relationship Id="rId133" Type="http://schemas.openxmlformats.org/officeDocument/2006/relationships/image" Target="../media/image463.png"/><Relationship Id="rId175" Type="http://schemas.openxmlformats.org/officeDocument/2006/relationships/image" Target="../media/image483.png"/><Relationship Id="rId340" Type="http://schemas.openxmlformats.org/officeDocument/2006/relationships/image" Target="../media/image561.png"/><Relationship Id="rId578" Type="http://schemas.openxmlformats.org/officeDocument/2006/relationships/image" Target="../media/image674.png"/><Relationship Id="rId743" Type="http://schemas.openxmlformats.org/officeDocument/2006/relationships/customXml" Target="../ink/ink792.xml"/><Relationship Id="rId785" Type="http://schemas.openxmlformats.org/officeDocument/2006/relationships/customXml" Target="../ink/ink814.xml"/><Relationship Id="rId200" Type="http://schemas.openxmlformats.org/officeDocument/2006/relationships/image" Target="../media/image495.png"/><Relationship Id="rId382" Type="http://schemas.openxmlformats.org/officeDocument/2006/relationships/image" Target="../media/image580.png"/><Relationship Id="rId438" Type="http://schemas.openxmlformats.org/officeDocument/2006/relationships/customXml" Target="../ink/ink631.xml"/><Relationship Id="rId603" Type="http://schemas.openxmlformats.org/officeDocument/2006/relationships/customXml" Target="../ink/ink718.xml"/><Relationship Id="rId645" Type="http://schemas.openxmlformats.org/officeDocument/2006/relationships/image" Target="../media/image706.png"/><Relationship Id="rId687" Type="http://schemas.openxmlformats.org/officeDocument/2006/relationships/customXml" Target="../ink/ink762.xml"/><Relationship Id="rId810" Type="http://schemas.openxmlformats.org/officeDocument/2006/relationships/image" Target="../media/image783.png"/><Relationship Id="rId242" Type="http://schemas.openxmlformats.org/officeDocument/2006/relationships/customXml" Target="../ink/ink527.xml"/><Relationship Id="rId284" Type="http://schemas.openxmlformats.org/officeDocument/2006/relationships/customXml" Target="../ink/ink551.xml"/><Relationship Id="rId491" Type="http://schemas.openxmlformats.org/officeDocument/2006/relationships/image" Target="../media/image633.png"/><Relationship Id="rId505" Type="http://schemas.openxmlformats.org/officeDocument/2006/relationships/image" Target="../media/image640.png"/><Relationship Id="rId712" Type="http://schemas.openxmlformats.org/officeDocument/2006/relationships/customXml" Target="../ink/ink776.xml"/><Relationship Id="rId37" Type="http://schemas.openxmlformats.org/officeDocument/2006/relationships/customXml" Target="../ink/ink421.xml"/><Relationship Id="rId79" Type="http://schemas.openxmlformats.org/officeDocument/2006/relationships/image" Target="../media/image437.png"/><Relationship Id="rId102" Type="http://schemas.openxmlformats.org/officeDocument/2006/relationships/image" Target="../media/image448.png"/><Relationship Id="rId144" Type="http://schemas.openxmlformats.org/officeDocument/2006/relationships/customXml" Target="../ink/ink476.xml"/><Relationship Id="rId547" Type="http://schemas.openxmlformats.org/officeDocument/2006/relationships/image" Target="../media/image660.png"/><Relationship Id="rId589" Type="http://schemas.openxmlformats.org/officeDocument/2006/relationships/customXml" Target="../ink/ink711.xml"/><Relationship Id="rId754" Type="http://schemas.openxmlformats.org/officeDocument/2006/relationships/image" Target="../media/image757.png"/><Relationship Id="rId796" Type="http://schemas.openxmlformats.org/officeDocument/2006/relationships/customXml" Target="../ink/ink820.xml"/><Relationship Id="rId90" Type="http://schemas.openxmlformats.org/officeDocument/2006/relationships/image" Target="../media/image442.png"/><Relationship Id="rId186" Type="http://schemas.openxmlformats.org/officeDocument/2006/relationships/customXml" Target="../ink/ink498.xml"/><Relationship Id="rId351" Type="http://schemas.openxmlformats.org/officeDocument/2006/relationships/image" Target="../media/image566.png"/><Relationship Id="rId393" Type="http://schemas.openxmlformats.org/officeDocument/2006/relationships/customXml" Target="../ink/ink608.xml"/><Relationship Id="rId407" Type="http://schemas.openxmlformats.org/officeDocument/2006/relationships/customXml" Target="../ink/ink615.xml"/><Relationship Id="rId449" Type="http://schemas.openxmlformats.org/officeDocument/2006/relationships/image" Target="../media/image613.png"/><Relationship Id="rId614" Type="http://schemas.openxmlformats.org/officeDocument/2006/relationships/image" Target="../media/image691.png"/><Relationship Id="rId656" Type="http://schemas.openxmlformats.org/officeDocument/2006/relationships/image" Target="../media/image711.png"/><Relationship Id="rId211" Type="http://schemas.openxmlformats.org/officeDocument/2006/relationships/customXml" Target="../ink/ink511.xml"/><Relationship Id="rId253" Type="http://schemas.openxmlformats.org/officeDocument/2006/relationships/image" Target="../media/image519.png"/><Relationship Id="rId295" Type="http://schemas.openxmlformats.org/officeDocument/2006/relationships/image" Target="../media/image539.png"/><Relationship Id="rId309" Type="http://schemas.openxmlformats.org/officeDocument/2006/relationships/image" Target="../media/image546.png"/><Relationship Id="rId460" Type="http://schemas.openxmlformats.org/officeDocument/2006/relationships/image" Target="../media/image618.png"/><Relationship Id="rId516" Type="http://schemas.openxmlformats.org/officeDocument/2006/relationships/customXml" Target="../ink/ink671.xml"/><Relationship Id="rId698" Type="http://schemas.openxmlformats.org/officeDocument/2006/relationships/image" Target="../media/image730.png"/><Relationship Id="rId48" Type="http://schemas.openxmlformats.org/officeDocument/2006/relationships/image" Target="../media/image422.png"/><Relationship Id="rId113" Type="http://schemas.openxmlformats.org/officeDocument/2006/relationships/customXml" Target="../ink/ink460.xml"/><Relationship Id="rId320" Type="http://schemas.openxmlformats.org/officeDocument/2006/relationships/image" Target="../media/image551.png"/><Relationship Id="rId558" Type="http://schemas.openxmlformats.org/officeDocument/2006/relationships/customXml" Target="../ink/ink694.xml"/><Relationship Id="rId723" Type="http://schemas.openxmlformats.org/officeDocument/2006/relationships/image" Target="../media/image742.png"/><Relationship Id="rId765" Type="http://schemas.openxmlformats.org/officeDocument/2006/relationships/customXml" Target="../ink/ink803.xml"/><Relationship Id="rId155" Type="http://schemas.openxmlformats.org/officeDocument/2006/relationships/customXml" Target="../ink/ink482.xml"/><Relationship Id="rId197" Type="http://schemas.openxmlformats.org/officeDocument/2006/relationships/customXml" Target="../ink/ink504.xml"/><Relationship Id="rId362" Type="http://schemas.openxmlformats.org/officeDocument/2006/relationships/customXml" Target="../ink/ink591.xml"/><Relationship Id="rId418" Type="http://schemas.openxmlformats.org/officeDocument/2006/relationships/image" Target="../media/image598.png"/><Relationship Id="rId625" Type="http://schemas.openxmlformats.org/officeDocument/2006/relationships/customXml" Target="../ink/ink729.xml"/><Relationship Id="rId222" Type="http://schemas.openxmlformats.org/officeDocument/2006/relationships/image" Target="../media/image506.png"/><Relationship Id="rId264" Type="http://schemas.openxmlformats.org/officeDocument/2006/relationships/customXml" Target="../ink/ink540.xml"/><Relationship Id="rId471" Type="http://schemas.openxmlformats.org/officeDocument/2006/relationships/image" Target="../media/image623.png"/><Relationship Id="rId667" Type="http://schemas.openxmlformats.org/officeDocument/2006/relationships/image" Target="../media/image716.png"/><Relationship Id="rId17" Type="http://schemas.openxmlformats.org/officeDocument/2006/relationships/customXml" Target="../ink/ink411.xml"/><Relationship Id="rId59" Type="http://schemas.openxmlformats.org/officeDocument/2006/relationships/customXml" Target="../ink/ink432.xml"/><Relationship Id="rId124" Type="http://schemas.openxmlformats.org/officeDocument/2006/relationships/image" Target="../media/image459.png"/><Relationship Id="rId527" Type="http://schemas.openxmlformats.org/officeDocument/2006/relationships/customXml" Target="../ink/ink677.xml"/><Relationship Id="rId569" Type="http://schemas.openxmlformats.org/officeDocument/2006/relationships/image" Target="../media/image670.png"/><Relationship Id="rId734" Type="http://schemas.openxmlformats.org/officeDocument/2006/relationships/customXml" Target="../ink/ink787.xml"/><Relationship Id="rId776" Type="http://schemas.openxmlformats.org/officeDocument/2006/relationships/image" Target="../media/image767.png"/><Relationship Id="rId70" Type="http://schemas.openxmlformats.org/officeDocument/2006/relationships/image" Target="../media/image433.png"/><Relationship Id="rId166" Type="http://schemas.openxmlformats.org/officeDocument/2006/relationships/image" Target="../media/image479.png"/><Relationship Id="rId331" Type="http://schemas.openxmlformats.org/officeDocument/2006/relationships/customXml" Target="../ink/ink575.xml"/><Relationship Id="rId373" Type="http://schemas.openxmlformats.org/officeDocument/2006/relationships/customXml" Target="../ink/ink597.xml"/><Relationship Id="rId429" Type="http://schemas.openxmlformats.org/officeDocument/2006/relationships/image" Target="../media/image603.png"/><Relationship Id="rId580" Type="http://schemas.openxmlformats.org/officeDocument/2006/relationships/image" Target="../media/image675.png"/><Relationship Id="rId636" Type="http://schemas.openxmlformats.org/officeDocument/2006/relationships/image" Target="../media/image702.png"/><Relationship Id="rId801" Type="http://schemas.openxmlformats.org/officeDocument/2006/relationships/customXml" Target="../ink/ink823.xml"/><Relationship Id="rId1" Type="http://schemas.openxmlformats.org/officeDocument/2006/relationships/slideLayout" Target="../slideLayouts/slideLayout7.xml"/><Relationship Id="rId233" Type="http://schemas.openxmlformats.org/officeDocument/2006/relationships/image" Target="../media/image511.png"/><Relationship Id="rId440" Type="http://schemas.openxmlformats.org/officeDocument/2006/relationships/customXml" Target="../ink/ink632.xml"/><Relationship Id="rId678" Type="http://schemas.openxmlformats.org/officeDocument/2006/relationships/image" Target="../media/image721.png"/><Relationship Id="rId28" Type="http://schemas.openxmlformats.org/officeDocument/2006/relationships/image" Target="../media/image413.png"/><Relationship Id="rId275" Type="http://schemas.openxmlformats.org/officeDocument/2006/relationships/customXml" Target="../ink/ink546.xml"/><Relationship Id="rId300" Type="http://schemas.openxmlformats.org/officeDocument/2006/relationships/customXml" Target="../ink/ink559.xml"/><Relationship Id="rId482" Type="http://schemas.openxmlformats.org/officeDocument/2006/relationships/customXml" Target="../ink/ink654.xml"/><Relationship Id="rId538" Type="http://schemas.openxmlformats.org/officeDocument/2006/relationships/customXml" Target="../ink/ink683.xml"/><Relationship Id="rId703" Type="http://schemas.openxmlformats.org/officeDocument/2006/relationships/customXml" Target="../ink/ink771.xml"/><Relationship Id="rId745" Type="http://schemas.openxmlformats.org/officeDocument/2006/relationships/customXml" Target="../ink/ink793.xml"/><Relationship Id="rId81" Type="http://schemas.openxmlformats.org/officeDocument/2006/relationships/image" Target="../media/image438.png"/><Relationship Id="rId135" Type="http://schemas.openxmlformats.org/officeDocument/2006/relationships/image" Target="../media/image464.png"/><Relationship Id="rId177" Type="http://schemas.openxmlformats.org/officeDocument/2006/relationships/image" Target="../media/image484.png"/><Relationship Id="rId342" Type="http://schemas.openxmlformats.org/officeDocument/2006/relationships/image" Target="../media/image562.png"/><Relationship Id="rId384" Type="http://schemas.openxmlformats.org/officeDocument/2006/relationships/image" Target="../media/image581.png"/><Relationship Id="rId591" Type="http://schemas.openxmlformats.org/officeDocument/2006/relationships/customXml" Target="../ink/ink712.xml"/><Relationship Id="rId605" Type="http://schemas.openxmlformats.org/officeDocument/2006/relationships/customXml" Target="../ink/ink719.xml"/><Relationship Id="rId787" Type="http://schemas.openxmlformats.org/officeDocument/2006/relationships/customXml" Target="../ink/ink815.xml"/><Relationship Id="rId202" Type="http://schemas.openxmlformats.org/officeDocument/2006/relationships/image" Target="../media/image496.png"/><Relationship Id="rId244" Type="http://schemas.openxmlformats.org/officeDocument/2006/relationships/customXml" Target="../ink/ink528.xml"/><Relationship Id="rId647" Type="http://schemas.openxmlformats.org/officeDocument/2006/relationships/image" Target="../media/image707.png"/><Relationship Id="rId689" Type="http://schemas.openxmlformats.org/officeDocument/2006/relationships/customXml" Target="../ink/ink763.xml"/><Relationship Id="rId39" Type="http://schemas.openxmlformats.org/officeDocument/2006/relationships/customXml" Target="../ink/ink422.xml"/><Relationship Id="rId286" Type="http://schemas.openxmlformats.org/officeDocument/2006/relationships/customXml" Target="../ink/ink552.xml"/><Relationship Id="rId451" Type="http://schemas.openxmlformats.org/officeDocument/2006/relationships/customXml" Target="../ink/ink638.xml"/><Relationship Id="rId493" Type="http://schemas.openxmlformats.org/officeDocument/2006/relationships/image" Target="../media/image634.png"/><Relationship Id="rId507" Type="http://schemas.openxmlformats.org/officeDocument/2006/relationships/image" Target="../media/image641.png"/><Relationship Id="rId549" Type="http://schemas.openxmlformats.org/officeDocument/2006/relationships/image" Target="../media/image661.png"/><Relationship Id="rId714" Type="http://schemas.openxmlformats.org/officeDocument/2006/relationships/customXml" Target="../ink/ink777.xml"/><Relationship Id="rId756" Type="http://schemas.openxmlformats.org/officeDocument/2006/relationships/image" Target="../media/image758.png"/><Relationship Id="rId50" Type="http://schemas.openxmlformats.org/officeDocument/2006/relationships/image" Target="../media/image423.png"/><Relationship Id="rId104" Type="http://schemas.openxmlformats.org/officeDocument/2006/relationships/image" Target="../media/image449.png"/><Relationship Id="rId146" Type="http://schemas.openxmlformats.org/officeDocument/2006/relationships/customXml" Target="../ink/ink477.xml"/><Relationship Id="rId188" Type="http://schemas.openxmlformats.org/officeDocument/2006/relationships/customXml" Target="../ink/ink499.xml"/><Relationship Id="rId311" Type="http://schemas.openxmlformats.org/officeDocument/2006/relationships/image" Target="../media/image547.png"/><Relationship Id="rId353" Type="http://schemas.openxmlformats.org/officeDocument/2006/relationships/image" Target="../media/image567.png"/><Relationship Id="rId395" Type="http://schemas.openxmlformats.org/officeDocument/2006/relationships/customXml" Target="../ink/ink609.xml"/><Relationship Id="rId409" Type="http://schemas.openxmlformats.org/officeDocument/2006/relationships/customXml" Target="../ink/ink616.xml"/><Relationship Id="rId560" Type="http://schemas.openxmlformats.org/officeDocument/2006/relationships/customXml" Target="../ink/ink695.xml"/><Relationship Id="rId798" Type="http://schemas.openxmlformats.org/officeDocument/2006/relationships/customXml" Target="../ink/ink821.xml"/><Relationship Id="rId92" Type="http://schemas.openxmlformats.org/officeDocument/2006/relationships/image" Target="../media/image443.png"/><Relationship Id="rId213" Type="http://schemas.openxmlformats.org/officeDocument/2006/relationships/customXml" Target="../ink/ink512.xml"/><Relationship Id="rId420" Type="http://schemas.openxmlformats.org/officeDocument/2006/relationships/customXml" Target="../ink/ink622.xml"/><Relationship Id="rId616" Type="http://schemas.openxmlformats.org/officeDocument/2006/relationships/image" Target="../media/image692.png"/><Relationship Id="rId658" Type="http://schemas.openxmlformats.org/officeDocument/2006/relationships/image" Target="../media/image712.png"/><Relationship Id="rId255" Type="http://schemas.openxmlformats.org/officeDocument/2006/relationships/image" Target="../media/image520.png"/><Relationship Id="rId297" Type="http://schemas.openxmlformats.org/officeDocument/2006/relationships/image" Target="../media/image540.png"/><Relationship Id="rId462" Type="http://schemas.openxmlformats.org/officeDocument/2006/relationships/customXml" Target="../ink/ink644.xml"/><Relationship Id="rId518" Type="http://schemas.openxmlformats.org/officeDocument/2006/relationships/customXml" Target="../ink/ink672.xml"/><Relationship Id="rId725" Type="http://schemas.openxmlformats.org/officeDocument/2006/relationships/image" Target="../media/image743.png"/><Relationship Id="rId115" Type="http://schemas.openxmlformats.org/officeDocument/2006/relationships/customXml" Target="../ink/ink461.xml"/><Relationship Id="rId157" Type="http://schemas.openxmlformats.org/officeDocument/2006/relationships/customXml" Target="../ink/ink483.xml"/><Relationship Id="rId322" Type="http://schemas.openxmlformats.org/officeDocument/2006/relationships/image" Target="../media/image552.png"/><Relationship Id="rId364" Type="http://schemas.openxmlformats.org/officeDocument/2006/relationships/customXml" Target="../ink/ink592.xml"/><Relationship Id="rId767" Type="http://schemas.openxmlformats.org/officeDocument/2006/relationships/customXml" Target="../ink/ink804.xml"/><Relationship Id="rId61" Type="http://schemas.openxmlformats.org/officeDocument/2006/relationships/customXml" Target="../ink/ink433.xml"/><Relationship Id="rId199" Type="http://schemas.openxmlformats.org/officeDocument/2006/relationships/customXml" Target="../ink/ink505.xml"/><Relationship Id="rId571" Type="http://schemas.openxmlformats.org/officeDocument/2006/relationships/image" Target="../media/image671.png"/><Relationship Id="rId627" Type="http://schemas.openxmlformats.org/officeDocument/2006/relationships/customXml" Target="../ink/ink730.xml"/><Relationship Id="rId669" Type="http://schemas.openxmlformats.org/officeDocument/2006/relationships/image" Target="../media/image717.png"/><Relationship Id="rId19" Type="http://schemas.openxmlformats.org/officeDocument/2006/relationships/customXml" Target="../ink/ink412.xml"/><Relationship Id="rId224" Type="http://schemas.openxmlformats.org/officeDocument/2006/relationships/image" Target="../media/image507.png"/><Relationship Id="rId266" Type="http://schemas.openxmlformats.org/officeDocument/2006/relationships/customXml" Target="../ink/ink541.xml"/><Relationship Id="rId431" Type="http://schemas.openxmlformats.org/officeDocument/2006/relationships/image" Target="../media/image604.png"/><Relationship Id="rId473" Type="http://schemas.openxmlformats.org/officeDocument/2006/relationships/image" Target="../media/image624.png"/><Relationship Id="rId529" Type="http://schemas.openxmlformats.org/officeDocument/2006/relationships/customXml" Target="../ink/ink678.xml"/><Relationship Id="rId680" Type="http://schemas.openxmlformats.org/officeDocument/2006/relationships/image" Target="../media/image722.png"/><Relationship Id="rId736" Type="http://schemas.openxmlformats.org/officeDocument/2006/relationships/customXml" Target="../ink/ink788.xml"/><Relationship Id="rId30" Type="http://schemas.openxmlformats.org/officeDocument/2006/relationships/image" Target="../media/image414.png"/><Relationship Id="rId126" Type="http://schemas.openxmlformats.org/officeDocument/2006/relationships/customXml" Target="../ink/ink467.xml"/><Relationship Id="rId168" Type="http://schemas.openxmlformats.org/officeDocument/2006/relationships/customXml" Target="../ink/ink489.xml"/><Relationship Id="rId333" Type="http://schemas.openxmlformats.org/officeDocument/2006/relationships/customXml" Target="../ink/ink576.xml"/><Relationship Id="rId540" Type="http://schemas.openxmlformats.org/officeDocument/2006/relationships/customXml" Target="../ink/ink684.xml"/><Relationship Id="rId778" Type="http://schemas.openxmlformats.org/officeDocument/2006/relationships/image" Target="../media/image768.png"/><Relationship Id="rId72" Type="http://schemas.openxmlformats.org/officeDocument/2006/relationships/image" Target="../media/image434.png"/><Relationship Id="rId375" Type="http://schemas.openxmlformats.org/officeDocument/2006/relationships/customXml" Target="../ink/ink598.xml"/><Relationship Id="rId582" Type="http://schemas.openxmlformats.org/officeDocument/2006/relationships/customXml" Target="../ink/ink707.xml"/><Relationship Id="rId638" Type="http://schemas.openxmlformats.org/officeDocument/2006/relationships/image" Target="../media/image703.png"/><Relationship Id="rId803" Type="http://schemas.openxmlformats.org/officeDocument/2006/relationships/customXml" Target="../ink/ink824.xml"/><Relationship Id="rId3" Type="http://schemas.openxmlformats.org/officeDocument/2006/relationships/image" Target="../media/image111.png"/><Relationship Id="rId235" Type="http://schemas.openxmlformats.org/officeDocument/2006/relationships/image" Target="../media/image512.png"/><Relationship Id="rId277" Type="http://schemas.openxmlformats.org/officeDocument/2006/relationships/customXml" Target="../ink/ink547.xml"/><Relationship Id="rId400" Type="http://schemas.openxmlformats.org/officeDocument/2006/relationships/image" Target="../media/image589.png"/><Relationship Id="rId442" Type="http://schemas.openxmlformats.org/officeDocument/2006/relationships/customXml" Target="../ink/ink633.xml"/><Relationship Id="rId484" Type="http://schemas.openxmlformats.org/officeDocument/2006/relationships/customXml" Target="../ink/ink655.xml"/><Relationship Id="rId705" Type="http://schemas.openxmlformats.org/officeDocument/2006/relationships/customXml" Target="../ink/ink772.xml"/><Relationship Id="rId137" Type="http://schemas.openxmlformats.org/officeDocument/2006/relationships/image" Target="../media/image465.png"/><Relationship Id="rId302" Type="http://schemas.openxmlformats.org/officeDocument/2006/relationships/customXml" Target="../ink/ink560.xml"/><Relationship Id="rId344" Type="http://schemas.openxmlformats.org/officeDocument/2006/relationships/customXml" Target="../ink/ink582.xml"/><Relationship Id="rId691" Type="http://schemas.openxmlformats.org/officeDocument/2006/relationships/image" Target="../media/image727.png"/><Relationship Id="rId747" Type="http://schemas.openxmlformats.org/officeDocument/2006/relationships/customXml" Target="../ink/ink794.xml"/><Relationship Id="rId789" Type="http://schemas.openxmlformats.org/officeDocument/2006/relationships/image" Target="../media/image773.png"/><Relationship Id="rId41" Type="http://schemas.openxmlformats.org/officeDocument/2006/relationships/customXml" Target="../ink/ink423.xml"/><Relationship Id="rId83" Type="http://schemas.openxmlformats.org/officeDocument/2006/relationships/image" Target="../media/image439.png"/><Relationship Id="rId179" Type="http://schemas.openxmlformats.org/officeDocument/2006/relationships/image" Target="../media/image485.png"/><Relationship Id="rId386" Type="http://schemas.openxmlformats.org/officeDocument/2006/relationships/image" Target="../media/image582.png"/><Relationship Id="rId551" Type="http://schemas.openxmlformats.org/officeDocument/2006/relationships/image" Target="../media/image662.png"/><Relationship Id="rId593" Type="http://schemas.openxmlformats.org/officeDocument/2006/relationships/customXml" Target="../ink/ink713.xml"/><Relationship Id="rId607" Type="http://schemas.openxmlformats.org/officeDocument/2006/relationships/customXml" Target="../ink/ink720.xml"/><Relationship Id="rId649" Type="http://schemas.openxmlformats.org/officeDocument/2006/relationships/image" Target="../media/image708.png"/><Relationship Id="rId190" Type="http://schemas.openxmlformats.org/officeDocument/2006/relationships/customXml" Target="../ink/ink500.xml"/><Relationship Id="rId204" Type="http://schemas.openxmlformats.org/officeDocument/2006/relationships/image" Target="../media/image497.png"/><Relationship Id="rId246" Type="http://schemas.openxmlformats.org/officeDocument/2006/relationships/customXml" Target="../ink/ink530.xml"/><Relationship Id="rId288" Type="http://schemas.openxmlformats.org/officeDocument/2006/relationships/customXml" Target="../ink/ink553.xml"/><Relationship Id="rId411" Type="http://schemas.openxmlformats.org/officeDocument/2006/relationships/customXml" Target="../ink/ink617.xml"/><Relationship Id="rId453" Type="http://schemas.openxmlformats.org/officeDocument/2006/relationships/customXml" Target="../ink/ink639.xml"/><Relationship Id="rId509" Type="http://schemas.openxmlformats.org/officeDocument/2006/relationships/image" Target="../media/image642.png"/><Relationship Id="rId660" Type="http://schemas.openxmlformats.org/officeDocument/2006/relationships/image" Target="../media/image713.png"/><Relationship Id="rId106" Type="http://schemas.openxmlformats.org/officeDocument/2006/relationships/image" Target="../media/image450.png"/><Relationship Id="rId313" Type="http://schemas.openxmlformats.org/officeDocument/2006/relationships/customXml" Target="../ink/ink566.xml"/><Relationship Id="rId495" Type="http://schemas.openxmlformats.org/officeDocument/2006/relationships/image" Target="../media/image635.png"/><Relationship Id="rId716" Type="http://schemas.openxmlformats.org/officeDocument/2006/relationships/customXml" Target="../ink/ink778.xml"/><Relationship Id="rId758" Type="http://schemas.openxmlformats.org/officeDocument/2006/relationships/image" Target="../media/image759.png"/><Relationship Id="rId10" Type="http://schemas.openxmlformats.org/officeDocument/2006/relationships/image" Target="../media/image405.png"/><Relationship Id="rId52" Type="http://schemas.openxmlformats.org/officeDocument/2006/relationships/image" Target="../media/image424.png"/><Relationship Id="rId94" Type="http://schemas.openxmlformats.org/officeDocument/2006/relationships/image" Target="../media/image444.png"/><Relationship Id="rId148" Type="http://schemas.openxmlformats.org/officeDocument/2006/relationships/customXml" Target="../ink/ink478.xml"/><Relationship Id="rId355" Type="http://schemas.openxmlformats.org/officeDocument/2006/relationships/image" Target="../media/image568.png"/><Relationship Id="rId397" Type="http://schemas.openxmlformats.org/officeDocument/2006/relationships/customXml" Target="../ink/ink610.xml"/><Relationship Id="rId520" Type="http://schemas.openxmlformats.org/officeDocument/2006/relationships/customXml" Target="../ink/ink673.xml"/><Relationship Id="rId562" Type="http://schemas.openxmlformats.org/officeDocument/2006/relationships/customXml" Target="../ink/ink696.xml"/><Relationship Id="rId618" Type="http://schemas.openxmlformats.org/officeDocument/2006/relationships/image" Target="../media/image693.png"/><Relationship Id="rId215" Type="http://schemas.openxmlformats.org/officeDocument/2006/relationships/customXml" Target="../ink/ink513.xml"/><Relationship Id="rId257" Type="http://schemas.openxmlformats.org/officeDocument/2006/relationships/image" Target="../media/image521.png"/><Relationship Id="rId422" Type="http://schemas.openxmlformats.org/officeDocument/2006/relationships/customXml" Target="../ink/ink623.xml"/><Relationship Id="rId464" Type="http://schemas.openxmlformats.org/officeDocument/2006/relationships/customXml" Target="../ink/ink645.xml"/><Relationship Id="rId299" Type="http://schemas.openxmlformats.org/officeDocument/2006/relationships/image" Target="../media/image541.png"/><Relationship Id="rId727" Type="http://schemas.openxmlformats.org/officeDocument/2006/relationships/image" Target="../media/image744.png"/><Relationship Id="rId63" Type="http://schemas.openxmlformats.org/officeDocument/2006/relationships/customXml" Target="../ink/ink434.xml"/><Relationship Id="rId159" Type="http://schemas.openxmlformats.org/officeDocument/2006/relationships/customXml" Target="../ink/ink484.xml"/><Relationship Id="rId366" Type="http://schemas.openxmlformats.org/officeDocument/2006/relationships/customXml" Target="../ink/ink593.xml"/><Relationship Id="rId573" Type="http://schemas.openxmlformats.org/officeDocument/2006/relationships/customXml" Target="../ink/ink702.xml"/><Relationship Id="rId780" Type="http://schemas.openxmlformats.org/officeDocument/2006/relationships/image" Target="../media/image769.png"/><Relationship Id="rId226" Type="http://schemas.openxmlformats.org/officeDocument/2006/relationships/image" Target="../media/image508.png"/><Relationship Id="rId433" Type="http://schemas.openxmlformats.org/officeDocument/2006/relationships/image" Target="../media/image605.png"/><Relationship Id="rId640" Type="http://schemas.openxmlformats.org/officeDocument/2006/relationships/image" Target="../media/image704.png"/><Relationship Id="rId738" Type="http://schemas.openxmlformats.org/officeDocument/2006/relationships/customXml" Target="../ink/ink789.xml"/><Relationship Id="rId74" Type="http://schemas.openxmlformats.org/officeDocument/2006/relationships/customXml" Target="../ink/ink440.xml"/><Relationship Id="rId377" Type="http://schemas.openxmlformats.org/officeDocument/2006/relationships/image" Target="../media/image578.png"/><Relationship Id="rId500" Type="http://schemas.openxmlformats.org/officeDocument/2006/relationships/customXml" Target="../ink/ink663.xml"/><Relationship Id="rId584" Type="http://schemas.openxmlformats.org/officeDocument/2006/relationships/customXml" Target="../ink/ink708.xml"/><Relationship Id="rId805" Type="http://schemas.openxmlformats.org/officeDocument/2006/relationships/customXml" Target="../ink/ink825.xml"/><Relationship Id="rId5" Type="http://schemas.openxmlformats.org/officeDocument/2006/relationships/customXml" Target="../ink/ink405.xml"/><Relationship Id="rId237" Type="http://schemas.openxmlformats.org/officeDocument/2006/relationships/image" Target="../media/image513.png"/><Relationship Id="rId791" Type="http://schemas.openxmlformats.org/officeDocument/2006/relationships/image" Target="../media/image774.png"/><Relationship Id="rId444" Type="http://schemas.openxmlformats.org/officeDocument/2006/relationships/customXml" Target="../ink/ink634.xml"/><Relationship Id="rId651" Type="http://schemas.openxmlformats.org/officeDocument/2006/relationships/customXml" Target="../ink/ink743.xml"/><Relationship Id="rId749" Type="http://schemas.openxmlformats.org/officeDocument/2006/relationships/customXml" Target="../ink/ink79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17" Type="http://schemas.openxmlformats.org/officeDocument/2006/relationships/image" Target="NULL"/><Relationship Id="rId299" Type="http://schemas.openxmlformats.org/officeDocument/2006/relationships/image" Target="NULL"/><Relationship Id="rId303" Type="http://schemas.openxmlformats.org/officeDocument/2006/relationships/image" Target="NULL"/><Relationship Id="rId21" Type="http://schemas.openxmlformats.org/officeDocument/2006/relationships/image" Target="NULL"/><Relationship Id="rId42" Type="http://schemas.openxmlformats.org/officeDocument/2006/relationships/customXml" Target="../ink/ink848.xml"/><Relationship Id="rId63" Type="http://schemas.openxmlformats.org/officeDocument/2006/relationships/image" Target="NULL"/><Relationship Id="rId84" Type="http://schemas.openxmlformats.org/officeDocument/2006/relationships/customXml" Target="../ink/ink869.xml"/><Relationship Id="rId138" Type="http://schemas.openxmlformats.org/officeDocument/2006/relationships/customXml" Target="../ink/ink896.xml"/><Relationship Id="rId159" Type="http://schemas.openxmlformats.org/officeDocument/2006/relationships/image" Target="NULL"/><Relationship Id="rId324" Type="http://schemas.openxmlformats.org/officeDocument/2006/relationships/customXml" Target="../ink/ink989.xml"/><Relationship Id="rId170" Type="http://schemas.openxmlformats.org/officeDocument/2006/relationships/customXml" Target="../ink/ink912.xml"/><Relationship Id="rId191" Type="http://schemas.openxmlformats.org/officeDocument/2006/relationships/image" Target="NULL"/><Relationship Id="rId205" Type="http://schemas.openxmlformats.org/officeDocument/2006/relationships/image" Target="NULL"/><Relationship Id="rId226" Type="http://schemas.openxmlformats.org/officeDocument/2006/relationships/customXml" Target="../ink/ink940.xml"/><Relationship Id="rId247" Type="http://schemas.openxmlformats.org/officeDocument/2006/relationships/image" Target="NULL"/><Relationship Id="rId107" Type="http://schemas.openxmlformats.org/officeDocument/2006/relationships/image" Target="NULL"/><Relationship Id="rId268" Type="http://schemas.openxmlformats.org/officeDocument/2006/relationships/customXml" Target="../ink/ink961.xml"/><Relationship Id="rId289" Type="http://schemas.openxmlformats.org/officeDocument/2006/relationships/image" Target="NULL"/><Relationship Id="rId11" Type="http://schemas.openxmlformats.org/officeDocument/2006/relationships/image" Target="NULL"/><Relationship Id="rId32" Type="http://schemas.openxmlformats.org/officeDocument/2006/relationships/customXml" Target="../ink/ink843.xml"/><Relationship Id="rId53" Type="http://schemas.openxmlformats.org/officeDocument/2006/relationships/image" Target="NULL"/><Relationship Id="rId74" Type="http://schemas.openxmlformats.org/officeDocument/2006/relationships/customXml" Target="../ink/ink864.xml"/><Relationship Id="rId128" Type="http://schemas.openxmlformats.org/officeDocument/2006/relationships/customXml" Target="../ink/ink891.xml"/><Relationship Id="rId149" Type="http://schemas.openxmlformats.org/officeDocument/2006/relationships/image" Target="NULL"/><Relationship Id="rId314" Type="http://schemas.openxmlformats.org/officeDocument/2006/relationships/customXml" Target="../ink/ink984.xml"/><Relationship Id="rId335" Type="http://schemas.openxmlformats.org/officeDocument/2006/relationships/image" Target="NULL"/><Relationship Id="rId5" Type="http://schemas.openxmlformats.org/officeDocument/2006/relationships/image" Target="NULL"/><Relationship Id="rId95" Type="http://schemas.openxmlformats.org/officeDocument/2006/relationships/image" Target="NULL"/><Relationship Id="rId160" Type="http://schemas.openxmlformats.org/officeDocument/2006/relationships/customXml" Target="../ink/ink907.xml"/><Relationship Id="rId181" Type="http://schemas.openxmlformats.org/officeDocument/2006/relationships/image" Target="NULL"/><Relationship Id="rId216" Type="http://schemas.openxmlformats.org/officeDocument/2006/relationships/customXml" Target="../ink/ink935.xml"/><Relationship Id="rId237" Type="http://schemas.openxmlformats.org/officeDocument/2006/relationships/image" Target="NULL"/><Relationship Id="rId258" Type="http://schemas.openxmlformats.org/officeDocument/2006/relationships/customXml" Target="../ink/ink956.xml"/><Relationship Id="rId279" Type="http://schemas.openxmlformats.org/officeDocument/2006/relationships/image" Target="NULL"/><Relationship Id="rId22" Type="http://schemas.openxmlformats.org/officeDocument/2006/relationships/customXml" Target="../ink/ink838.xml"/><Relationship Id="rId43" Type="http://schemas.openxmlformats.org/officeDocument/2006/relationships/image" Target="NULL"/><Relationship Id="rId64" Type="http://schemas.openxmlformats.org/officeDocument/2006/relationships/customXml" Target="../ink/ink859.xml"/><Relationship Id="rId118" Type="http://schemas.openxmlformats.org/officeDocument/2006/relationships/customXml" Target="../ink/ink886.xml"/><Relationship Id="rId139" Type="http://schemas.openxmlformats.org/officeDocument/2006/relationships/image" Target="NULL"/><Relationship Id="rId290" Type="http://schemas.openxmlformats.org/officeDocument/2006/relationships/customXml" Target="../ink/ink972.xml"/><Relationship Id="rId304" Type="http://schemas.openxmlformats.org/officeDocument/2006/relationships/customXml" Target="../ink/ink979.xml"/><Relationship Id="rId325" Type="http://schemas.openxmlformats.org/officeDocument/2006/relationships/image" Target="NULL"/><Relationship Id="rId85" Type="http://schemas.openxmlformats.org/officeDocument/2006/relationships/image" Target="NULL"/><Relationship Id="rId150" Type="http://schemas.openxmlformats.org/officeDocument/2006/relationships/customXml" Target="../ink/ink902.xml"/><Relationship Id="rId171" Type="http://schemas.openxmlformats.org/officeDocument/2006/relationships/image" Target="NULL"/><Relationship Id="rId192" Type="http://schemas.openxmlformats.org/officeDocument/2006/relationships/customXml" Target="../ink/ink923.xml"/><Relationship Id="rId206" Type="http://schemas.openxmlformats.org/officeDocument/2006/relationships/customXml" Target="../ink/ink930.xml"/><Relationship Id="rId227" Type="http://schemas.openxmlformats.org/officeDocument/2006/relationships/image" Target="NULL"/><Relationship Id="rId248" Type="http://schemas.openxmlformats.org/officeDocument/2006/relationships/customXml" Target="../ink/ink951.xml"/><Relationship Id="rId269" Type="http://schemas.openxmlformats.org/officeDocument/2006/relationships/image" Target="NULL"/><Relationship Id="rId12" Type="http://schemas.openxmlformats.org/officeDocument/2006/relationships/customXml" Target="../ink/ink833.xml"/><Relationship Id="rId33" Type="http://schemas.openxmlformats.org/officeDocument/2006/relationships/image" Target="NULL"/><Relationship Id="rId108" Type="http://schemas.openxmlformats.org/officeDocument/2006/relationships/customXml" Target="../ink/ink881.xml"/><Relationship Id="rId129" Type="http://schemas.openxmlformats.org/officeDocument/2006/relationships/image" Target="NULL"/><Relationship Id="rId280" Type="http://schemas.openxmlformats.org/officeDocument/2006/relationships/customXml" Target="../ink/ink967.xml"/><Relationship Id="rId315" Type="http://schemas.openxmlformats.org/officeDocument/2006/relationships/image" Target="NULL"/><Relationship Id="rId54" Type="http://schemas.openxmlformats.org/officeDocument/2006/relationships/customXml" Target="../ink/ink854.xml"/><Relationship Id="rId75" Type="http://schemas.openxmlformats.org/officeDocument/2006/relationships/image" Target="NULL"/><Relationship Id="rId96" Type="http://schemas.openxmlformats.org/officeDocument/2006/relationships/customXml" Target="../ink/ink875.xml"/><Relationship Id="rId140" Type="http://schemas.openxmlformats.org/officeDocument/2006/relationships/customXml" Target="../ink/ink897.xml"/><Relationship Id="rId161" Type="http://schemas.openxmlformats.org/officeDocument/2006/relationships/image" Target="NULL"/><Relationship Id="rId182" Type="http://schemas.openxmlformats.org/officeDocument/2006/relationships/customXml" Target="../ink/ink918.xml"/><Relationship Id="rId217" Type="http://schemas.openxmlformats.org/officeDocument/2006/relationships/image" Target="NULL"/><Relationship Id="rId6" Type="http://schemas.openxmlformats.org/officeDocument/2006/relationships/customXml" Target="../ink/ink830.xml"/><Relationship Id="rId238" Type="http://schemas.openxmlformats.org/officeDocument/2006/relationships/customXml" Target="../ink/ink946.xml"/><Relationship Id="rId259" Type="http://schemas.openxmlformats.org/officeDocument/2006/relationships/image" Target="NULL"/><Relationship Id="rId23" Type="http://schemas.openxmlformats.org/officeDocument/2006/relationships/image" Target="NULL"/><Relationship Id="rId119" Type="http://schemas.openxmlformats.org/officeDocument/2006/relationships/image" Target="NULL"/><Relationship Id="rId270" Type="http://schemas.openxmlformats.org/officeDocument/2006/relationships/customXml" Target="../ink/ink962.xml"/><Relationship Id="rId291" Type="http://schemas.openxmlformats.org/officeDocument/2006/relationships/image" Target="NULL"/><Relationship Id="rId305" Type="http://schemas.openxmlformats.org/officeDocument/2006/relationships/image" Target="NULL"/><Relationship Id="rId326" Type="http://schemas.openxmlformats.org/officeDocument/2006/relationships/customXml" Target="../ink/ink990.xml"/><Relationship Id="rId44" Type="http://schemas.openxmlformats.org/officeDocument/2006/relationships/customXml" Target="../ink/ink849.xml"/><Relationship Id="rId65" Type="http://schemas.openxmlformats.org/officeDocument/2006/relationships/image" Target="NULL"/><Relationship Id="rId86" Type="http://schemas.openxmlformats.org/officeDocument/2006/relationships/customXml" Target="../ink/ink870.xml"/><Relationship Id="rId130" Type="http://schemas.openxmlformats.org/officeDocument/2006/relationships/customXml" Target="../ink/ink892.xml"/><Relationship Id="rId151" Type="http://schemas.openxmlformats.org/officeDocument/2006/relationships/image" Target="NULL"/><Relationship Id="rId172" Type="http://schemas.openxmlformats.org/officeDocument/2006/relationships/customXml" Target="../ink/ink913.xml"/><Relationship Id="rId193" Type="http://schemas.openxmlformats.org/officeDocument/2006/relationships/image" Target="NULL"/><Relationship Id="rId207" Type="http://schemas.openxmlformats.org/officeDocument/2006/relationships/image" Target="NULL"/><Relationship Id="rId228" Type="http://schemas.openxmlformats.org/officeDocument/2006/relationships/customXml" Target="../ink/ink941.xml"/><Relationship Id="rId249" Type="http://schemas.openxmlformats.org/officeDocument/2006/relationships/image" Target="NULL"/><Relationship Id="rId13" Type="http://schemas.openxmlformats.org/officeDocument/2006/relationships/image" Target="NULL"/><Relationship Id="rId109" Type="http://schemas.openxmlformats.org/officeDocument/2006/relationships/image" Target="NULL"/><Relationship Id="rId260" Type="http://schemas.openxmlformats.org/officeDocument/2006/relationships/customXml" Target="../ink/ink957.xml"/><Relationship Id="rId281" Type="http://schemas.openxmlformats.org/officeDocument/2006/relationships/image" Target="NULL"/><Relationship Id="rId316" Type="http://schemas.openxmlformats.org/officeDocument/2006/relationships/customXml" Target="../ink/ink985.xml"/><Relationship Id="rId34" Type="http://schemas.openxmlformats.org/officeDocument/2006/relationships/customXml" Target="../ink/ink844.xml"/><Relationship Id="rId55" Type="http://schemas.openxmlformats.org/officeDocument/2006/relationships/image" Target="NULL"/><Relationship Id="rId76" Type="http://schemas.openxmlformats.org/officeDocument/2006/relationships/customXml" Target="../ink/ink865.xml"/><Relationship Id="rId97" Type="http://schemas.openxmlformats.org/officeDocument/2006/relationships/image" Target="NULL"/><Relationship Id="rId120" Type="http://schemas.openxmlformats.org/officeDocument/2006/relationships/customXml" Target="../ink/ink887.xml"/><Relationship Id="rId141" Type="http://schemas.openxmlformats.org/officeDocument/2006/relationships/image" Target="NULL"/><Relationship Id="rId7" Type="http://schemas.openxmlformats.org/officeDocument/2006/relationships/image" Target="NULL"/><Relationship Id="rId162" Type="http://schemas.openxmlformats.org/officeDocument/2006/relationships/customXml" Target="../ink/ink908.xml"/><Relationship Id="rId183" Type="http://schemas.openxmlformats.org/officeDocument/2006/relationships/image" Target="NULL"/><Relationship Id="rId218" Type="http://schemas.openxmlformats.org/officeDocument/2006/relationships/customXml" Target="../ink/ink936.xml"/><Relationship Id="rId239" Type="http://schemas.openxmlformats.org/officeDocument/2006/relationships/image" Target="NULL"/><Relationship Id="rId250" Type="http://schemas.openxmlformats.org/officeDocument/2006/relationships/customXml" Target="../ink/ink952.xml"/><Relationship Id="rId271" Type="http://schemas.openxmlformats.org/officeDocument/2006/relationships/image" Target="NULL"/><Relationship Id="rId292" Type="http://schemas.openxmlformats.org/officeDocument/2006/relationships/customXml" Target="../ink/ink973.xml"/><Relationship Id="rId306" Type="http://schemas.openxmlformats.org/officeDocument/2006/relationships/customXml" Target="../ink/ink980.xml"/><Relationship Id="rId24" Type="http://schemas.openxmlformats.org/officeDocument/2006/relationships/customXml" Target="../ink/ink839.xml"/><Relationship Id="rId45" Type="http://schemas.openxmlformats.org/officeDocument/2006/relationships/image" Target="NULL"/><Relationship Id="rId66" Type="http://schemas.openxmlformats.org/officeDocument/2006/relationships/customXml" Target="../ink/ink860.xml"/><Relationship Id="rId87" Type="http://schemas.openxmlformats.org/officeDocument/2006/relationships/image" Target="NULL"/><Relationship Id="rId110" Type="http://schemas.openxmlformats.org/officeDocument/2006/relationships/customXml" Target="../ink/ink882.xml"/><Relationship Id="rId131" Type="http://schemas.openxmlformats.org/officeDocument/2006/relationships/image" Target="NULL"/><Relationship Id="rId327" Type="http://schemas.openxmlformats.org/officeDocument/2006/relationships/image" Target="NULL"/><Relationship Id="rId152" Type="http://schemas.openxmlformats.org/officeDocument/2006/relationships/customXml" Target="../ink/ink903.xml"/><Relationship Id="rId173" Type="http://schemas.openxmlformats.org/officeDocument/2006/relationships/image" Target="NULL"/><Relationship Id="rId194" Type="http://schemas.openxmlformats.org/officeDocument/2006/relationships/customXml" Target="../ink/ink924.xml"/><Relationship Id="rId208" Type="http://schemas.openxmlformats.org/officeDocument/2006/relationships/customXml" Target="../ink/ink931.xml"/><Relationship Id="rId229" Type="http://schemas.openxmlformats.org/officeDocument/2006/relationships/image" Target="NULL"/><Relationship Id="rId240" Type="http://schemas.openxmlformats.org/officeDocument/2006/relationships/customXml" Target="../ink/ink947.xml"/><Relationship Id="rId261" Type="http://schemas.openxmlformats.org/officeDocument/2006/relationships/image" Target="NULL"/><Relationship Id="rId14" Type="http://schemas.openxmlformats.org/officeDocument/2006/relationships/customXml" Target="../ink/ink834.xml"/><Relationship Id="rId35" Type="http://schemas.openxmlformats.org/officeDocument/2006/relationships/image" Target="NULL"/><Relationship Id="rId56" Type="http://schemas.openxmlformats.org/officeDocument/2006/relationships/customXml" Target="../ink/ink855.xml"/><Relationship Id="rId77" Type="http://schemas.openxmlformats.org/officeDocument/2006/relationships/image" Target="NULL"/><Relationship Id="rId100" Type="http://schemas.openxmlformats.org/officeDocument/2006/relationships/customXml" Target="../ink/ink877.xml"/><Relationship Id="rId282" Type="http://schemas.openxmlformats.org/officeDocument/2006/relationships/customXml" Target="../ink/ink968.xml"/><Relationship Id="rId317" Type="http://schemas.openxmlformats.org/officeDocument/2006/relationships/image" Target="NULL"/><Relationship Id="rId8" Type="http://schemas.openxmlformats.org/officeDocument/2006/relationships/customXml" Target="../ink/ink831.xml"/><Relationship Id="rId51" Type="http://schemas.openxmlformats.org/officeDocument/2006/relationships/image" Target="NULL"/><Relationship Id="rId72" Type="http://schemas.openxmlformats.org/officeDocument/2006/relationships/customXml" Target="../ink/ink863.xml"/><Relationship Id="rId93" Type="http://schemas.openxmlformats.org/officeDocument/2006/relationships/image" Target="NULL"/><Relationship Id="rId98" Type="http://schemas.openxmlformats.org/officeDocument/2006/relationships/customXml" Target="../ink/ink876.xml"/><Relationship Id="rId121" Type="http://schemas.openxmlformats.org/officeDocument/2006/relationships/image" Target="NULL"/><Relationship Id="rId142" Type="http://schemas.openxmlformats.org/officeDocument/2006/relationships/customXml" Target="../ink/ink898.xml"/><Relationship Id="rId163" Type="http://schemas.openxmlformats.org/officeDocument/2006/relationships/image" Target="NULL"/><Relationship Id="rId184" Type="http://schemas.openxmlformats.org/officeDocument/2006/relationships/customXml" Target="../ink/ink919.xml"/><Relationship Id="rId189" Type="http://schemas.openxmlformats.org/officeDocument/2006/relationships/image" Target="NULL"/><Relationship Id="rId219" Type="http://schemas.openxmlformats.org/officeDocument/2006/relationships/image" Target="NULL"/><Relationship Id="rId3" Type="http://schemas.openxmlformats.org/officeDocument/2006/relationships/image" Target="NULL"/><Relationship Id="rId214" Type="http://schemas.openxmlformats.org/officeDocument/2006/relationships/customXml" Target="../ink/ink934.xml"/><Relationship Id="rId230" Type="http://schemas.openxmlformats.org/officeDocument/2006/relationships/customXml" Target="../ink/ink942.xml"/><Relationship Id="rId235" Type="http://schemas.openxmlformats.org/officeDocument/2006/relationships/image" Target="NULL"/><Relationship Id="rId251" Type="http://schemas.openxmlformats.org/officeDocument/2006/relationships/image" Target="NULL"/><Relationship Id="rId256" Type="http://schemas.openxmlformats.org/officeDocument/2006/relationships/customXml" Target="../ink/ink955.xml"/><Relationship Id="rId277" Type="http://schemas.openxmlformats.org/officeDocument/2006/relationships/image" Target="NULL"/><Relationship Id="rId298" Type="http://schemas.openxmlformats.org/officeDocument/2006/relationships/customXml" Target="../ink/ink976.xml"/><Relationship Id="rId25" Type="http://schemas.openxmlformats.org/officeDocument/2006/relationships/image" Target="NULL"/><Relationship Id="rId46" Type="http://schemas.openxmlformats.org/officeDocument/2006/relationships/customXml" Target="../ink/ink850.xml"/><Relationship Id="rId67" Type="http://schemas.openxmlformats.org/officeDocument/2006/relationships/image" Target="NULL"/><Relationship Id="rId116" Type="http://schemas.openxmlformats.org/officeDocument/2006/relationships/customXml" Target="../ink/ink885.xml"/><Relationship Id="rId137" Type="http://schemas.openxmlformats.org/officeDocument/2006/relationships/image" Target="NULL"/><Relationship Id="rId158" Type="http://schemas.openxmlformats.org/officeDocument/2006/relationships/customXml" Target="../ink/ink906.xml"/><Relationship Id="rId272" Type="http://schemas.openxmlformats.org/officeDocument/2006/relationships/customXml" Target="../ink/ink963.xml"/><Relationship Id="rId293" Type="http://schemas.openxmlformats.org/officeDocument/2006/relationships/image" Target="NULL"/><Relationship Id="rId302" Type="http://schemas.openxmlformats.org/officeDocument/2006/relationships/customXml" Target="../ink/ink978.xml"/><Relationship Id="rId307" Type="http://schemas.openxmlformats.org/officeDocument/2006/relationships/image" Target="NULL"/><Relationship Id="rId323" Type="http://schemas.openxmlformats.org/officeDocument/2006/relationships/image" Target="NULL"/><Relationship Id="rId328" Type="http://schemas.openxmlformats.org/officeDocument/2006/relationships/customXml" Target="../ink/ink991.xml"/><Relationship Id="rId20" Type="http://schemas.openxmlformats.org/officeDocument/2006/relationships/customXml" Target="../ink/ink837.xml"/><Relationship Id="rId41" Type="http://schemas.openxmlformats.org/officeDocument/2006/relationships/image" Target="NULL"/><Relationship Id="rId62" Type="http://schemas.openxmlformats.org/officeDocument/2006/relationships/customXml" Target="../ink/ink858.xml"/><Relationship Id="rId83" Type="http://schemas.openxmlformats.org/officeDocument/2006/relationships/image" Target="NULL"/><Relationship Id="rId88" Type="http://schemas.openxmlformats.org/officeDocument/2006/relationships/customXml" Target="../ink/ink871.xml"/><Relationship Id="rId111" Type="http://schemas.openxmlformats.org/officeDocument/2006/relationships/image" Target="NULL"/><Relationship Id="rId132" Type="http://schemas.openxmlformats.org/officeDocument/2006/relationships/customXml" Target="../ink/ink893.xml"/><Relationship Id="rId153" Type="http://schemas.openxmlformats.org/officeDocument/2006/relationships/image" Target="NULL"/><Relationship Id="rId174" Type="http://schemas.openxmlformats.org/officeDocument/2006/relationships/customXml" Target="../ink/ink914.xml"/><Relationship Id="rId179" Type="http://schemas.openxmlformats.org/officeDocument/2006/relationships/image" Target="NULL"/><Relationship Id="rId195" Type="http://schemas.openxmlformats.org/officeDocument/2006/relationships/image" Target="NULL"/><Relationship Id="rId209" Type="http://schemas.openxmlformats.org/officeDocument/2006/relationships/image" Target="NULL"/><Relationship Id="rId190" Type="http://schemas.openxmlformats.org/officeDocument/2006/relationships/customXml" Target="../ink/ink922.xml"/><Relationship Id="rId204" Type="http://schemas.openxmlformats.org/officeDocument/2006/relationships/customXml" Target="../ink/ink929.xml"/><Relationship Id="rId220" Type="http://schemas.openxmlformats.org/officeDocument/2006/relationships/customXml" Target="../ink/ink937.xml"/><Relationship Id="rId225" Type="http://schemas.openxmlformats.org/officeDocument/2006/relationships/image" Target="NULL"/><Relationship Id="rId241" Type="http://schemas.openxmlformats.org/officeDocument/2006/relationships/image" Target="NULL"/><Relationship Id="rId246" Type="http://schemas.openxmlformats.org/officeDocument/2006/relationships/customXml" Target="../ink/ink950.xml"/><Relationship Id="rId267" Type="http://schemas.openxmlformats.org/officeDocument/2006/relationships/image" Target="NULL"/><Relationship Id="rId288" Type="http://schemas.openxmlformats.org/officeDocument/2006/relationships/customXml" Target="../ink/ink971.xml"/><Relationship Id="rId15" Type="http://schemas.openxmlformats.org/officeDocument/2006/relationships/image" Target="NULL"/><Relationship Id="rId36" Type="http://schemas.openxmlformats.org/officeDocument/2006/relationships/customXml" Target="../ink/ink845.xml"/><Relationship Id="rId57" Type="http://schemas.openxmlformats.org/officeDocument/2006/relationships/image" Target="NULL"/><Relationship Id="rId106" Type="http://schemas.openxmlformats.org/officeDocument/2006/relationships/customXml" Target="../ink/ink880.xml"/><Relationship Id="rId127" Type="http://schemas.openxmlformats.org/officeDocument/2006/relationships/image" Target="NULL"/><Relationship Id="rId262" Type="http://schemas.openxmlformats.org/officeDocument/2006/relationships/customXml" Target="../ink/ink958.xml"/><Relationship Id="rId283" Type="http://schemas.openxmlformats.org/officeDocument/2006/relationships/image" Target="NULL"/><Relationship Id="rId313" Type="http://schemas.openxmlformats.org/officeDocument/2006/relationships/image" Target="NULL"/><Relationship Id="rId318" Type="http://schemas.openxmlformats.org/officeDocument/2006/relationships/customXml" Target="../ink/ink986.xml"/><Relationship Id="rId10" Type="http://schemas.openxmlformats.org/officeDocument/2006/relationships/customXml" Target="../ink/ink832.xml"/><Relationship Id="rId31" Type="http://schemas.openxmlformats.org/officeDocument/2006/relationships/image" Target="NULL"/><Relationship Id="rId52" Type="http://schemas.openxmlformats.org/officeDocument/2006/relationships/customXml" Target="../ink/ink853.xml"/><Relationship Id="rId73" Type="http://schemas.openxmlformats.org/officeDocument/2006/relationships/image" Target="NULL"/><Relationship Id="rId78" Type="http://schemas.openxmlformats.org/officeDocument/2006/relationships/customXml" Target="../ink/ink866.xml"/><Relationship Id="rId94" Type="http://schemas.openxmlformats.org/officeDocument/2006/relationships/customXml" Target="../ink/ink874.xml"/><Relationship Id="rId99" Type="http://schemas.openxmlformats.org/officeDocument/2006/relationships/image" Target="NULL"/><Relationship Id="rId101" Type="http://schemas.openxmlformats.org/officeDocument/2006/relationships/image" Target="NULL"/><Relationship Id="rId122" Type="http://schemas.openxmlformats.org/officeDocument/2006/relationships/customXml" Target="../ink/ink888.xml"/><Relationship Id="rId143" Type="http://schemas.openxmlformats.org/officeDocument/2006/relationships/image" Target="NULL"/><Relationship Id="rId148" Type="http://schemas.openxmlformats.org/officeDocument/2006/relationships/customXml" Target="../ink/ink901.xml"/><Relationship Id="rId164" Type="http://schemas.openxmlformats.org/officeDocument/2006/relationships/customXml" Target="../ink/ink909.xml"/><Relationship Id="rId169" Type="http://schemas.openxmlformats.org/officeDocument/2006/relationships/image" Target="NULL"/><Relationship Id="rId185" Type="http://schemas.openxmlformats.org/officeDocument/2006/relationships/image" Target="NULL"/><Relationship Id="rId334" Type="http://schemas.openxmlformats.org/officeDocument/2006/relationships/customXml" Target="../ink/ink994.xml"/><Relationship Id="rId4" Type="http://schemas.openxmlformats.org/officeDocument/2006/relationships/customXml" Target="../ink/ink829.xml"/><Relationship Id="rId9" Type="http://schemas.openxmlformats.org/officeDocument/2006/relationships/image" Target="NULL"/><Relationship Id="rId180" Type="http://schemas.openxmlformats.org/officeDocument/2006/relationships/customXml" Target="../ink/ink917.xml"/><Relationship Id="rId210" Type="http://schemas.openxmlformats.org/officeDocument/2006/relationships/customXml" Target="../ink/ink932.xml"/><Relationship Id="rId215" Type="http://schemas.openxmlformats.org/officeDocument/2006/relationships/image" Target="NULL"/><Relationship Id="rId236" Type="http://schemas.openxmlformats.org/officeDocument/2006/relationships/customXml" Target="../ink/ink945.xml"/><Relationship Id="rId257" Type="http://schemas.openxmlformats.org/officeDocument/2006/relationships/image" Target="NULL"/><Relationship Id="rId278" Type="http://schemas.openxmlformats.org/officeDocument/2006/relationships/customXml" Target="../ink/ink966.xml"/><Relationship Id="rId26" Type="http://schemas.openxmlformats.org/officeDocument/2006/relationships/customXml" Target="../ink/ink840.xml"/><Relationship Id="rId231" Type="http://schemas.openxmlformats.org/officeDocument/2006/relationships/image" Target="NULL"/><Relationship Id="rId252" Type="http://schemas.openxmlformats.org/officeDocument/2006/relationships/customXml" Target="../ink/ink953.xml"/><Relationship Id="rId273" Type="http://schemas.openxmlformats.org/officeDocument/2006/relationships/image" Target="NULL"/><Relationship Id="rId294" Type="http://schemas.openxmlformats.org/officeDocument/2006/relationships/customXml" Target="../ink/ink974.xml"/><Relationship Id="rId308" Type="http://schemas.openxmlformats.org/officeDocument/2006/relationships/customXml" Target="../ink/ink981.xml"/><Relationship Id="rId329" Type="http://schemas.openxmlformats.org/officeDocument/2006/relationships/image" Target="NULL"/><Relationship Id="rId47" Type="http://schemas.openxmlformats.org/officeDocument/2006/relationships/image" Target="NULL"/><Relationship Id="rId68" Type="http://schemas.openxmlformats.org/officeDocument/2006/relationships/customXml" Target="../ink/ink861.xml"/><Relationship Id="rId89" Type="http://schemas.openxmlformats.org/officeDocument/2006/relationships/image" Target="NULL"/><Relationship Id="rId112" Type="http://schemas.openxmlformats.org/officeDocument/2006/relationships/customXml" Target="../ink/ink883.xml"/><Relationship Id="rId133" Type="http://schemas.openxmlformats.org/officeDocument/2006/relationships/image" Target="NULL"/><Relationship Id="rId154" Type="http://schemas.openxmlformats.org/officeDocument/2006/relationships/customXml" Target="../ink/ink904.xml"/><Relationship Id="rId175" Type="http://schemas.openxmlformats.org/officeDocument/2006/relationships/image" Target="NULL"/><Relationship Id="rId196" Type="http://schemas.openxmlformats.org/officeDocument/2006/relationships/customXml" Target="../ink/ink925.xml"/><Relationship Id="rId200" Type="http://schemas.openxmlformats.org/officeDocument/2006/relationships/customXml" Target="../ink/ink927.xml"/><Relationship Id="rId16" Type="http://schemas.openxmlformats.org/officeDocument/2006/relationships/customXml" Target="../ink/ink835.xml"/><Relationship Id="rId221" Type="http://schemas.openxmlformats.org/officeDocument/2006/relationships/image" Target="NULL"/><Relationship Id="rId242" Type="http://schemas.openxmlformats.org/officeDocument/2006/relationships/customXml" Target="../ink/ink948.xml"/><Relationship Id="rId263" Type="http://schemas.openxmlformats.org/officeDocument/2006/relationships/image" Target="NULL"/><Relationship Id="rId284" Type="http://schemas.openxmlformats.org/officeDocument/2006/relationships/customXml" Target="../ink/ink969.xml"/><Relationship Id="rId319" Type="http://schemas.openxmlformats.org/officeDocument/2006/relationships/image" Target="NULL"/><Relationship Id="rId37" Type="http://schemas.openxmlformats.org/officeDocument/2006/relationships/image" Target="NULL"/><Relationship Id="rId58" Type="http://schemas.openxmlformats.org/officeDocument/2006/relationships/customXml" Target="../ink/ink856.xml"/><Relationship Id="rId79" Type="http://schemas.openxmlformats.org/officeDocument/2006/relationships/image" Target="NULL"/><Relationship Id="rId102" Type="http://schemas.openxmlformats.org/officeDocument/2006/relationships/customXml" Target="../ink/ink878.xml"/><Relationship Id="rId123" Type="http://schemas.openxmlformats.org/officeDocument/2006/relationships/image" Target="NULL"/><Relationship Id="rId144" Type="http://schemas.openxmlformats.org/officeDocument/2006/relationships/customXml" Target="../ink/ink899.xml"/><Relationship Id="rId330" Type="http://schemas.openxmlformats.org/officeDocument/2006/relationships/customXml" Target="../ink/ink992.xml"/><Relationship Id="rId90" Type="http://schemas.openxmlformats.org/officeDocument/2006/relationships/customXml" Target="../ink/ink872.xml"/><Relationship Id="rId165" Type="http://schemas.openxmlformats.org/officeDocument/2006/relationships/image" Target="NULL"/><Relationship Id="rId186" Type="http://schemas.openxmlformats.org/officeDocument/2006/relationships/customXml" Target="../ink/ink920.xml"/><Relationship Id="rId211" Type="http://schemas.openxmlformats.org/officeDocument/2006/relationships/image" Target="NULL"/><Relationship Id="rId232" Type="http://schemas.openxmlformats.org/officeDocument/2006/relationships/customXml" Target="../ink/ink943.xml"/><Relationship Id="rId253" Type="http://schemas.openxmlformats.org/officeDocument/2006/relationships/image" Target="NULL"/><Relationship Id="rId274" Type="http://schemas.openxmlformats.org/officeDocument/2006/relationships/customXml" Target="../ink/ink964.xml"/><Relationship Id="rId295" Type="http://schemas.openxmlformats.org/officeDocument/2006/relationships/image" Target="NULL"/><Relationship Id="rId309" Type="http://schemas.openxmlformats.org/officeDocument/2006/relationships/image" Target="NULL"/><Relationship Id="rId27" Type="http://schemas.openxmlformats.org/officeDocument/2006/relationships/image" Target="NULL"/><Relationship Id="rId48" Type="http://schemas.openxmlformats.org/officeDocument/2006/relationships/customXml" Target="../ink/ink851.xml"/><Relationship Id="rId69" Type="http://schemas.openxmlformats.org/officeDocument/2006/relationships/image" Target="NULL"/><Relationship Id="rId113" Type="http://schemas.openxmlformats.org/officeDocument/2006/relationships/image" Target="NULL"/><Relationship Id="rId134" Type="http://schemas.openxmlformats.org/officeDocument/2006/relationships/customXml" Target="../ink/ink894.xml"/><Relationship Id="rId320" Type="http://schemas.openxmlformats.org/officeDocument/2006/relationships/customXml" Target="../ink/ink987.xml"/><Relationship Id="rId80" Type="http://schemas.openxmlformats.org/officeDocument/2006/relationships/customXml" Target="../ink/ink867.xml"/><Relationship Id="rId155" Type="http://schemas.openxmlformats.org/officeDocument/2006/relationships/image" Target="NULL"/><Relationship Id="rId176" Type="http://schemas.openxmlformats.org/officeDocument/2006/relationships/customXml" Target="../ink/ink915.xml"/><Relationship Id="rId197" Type="http://schemas.openxmlformats.org/officeDocument/2006/relationships/image" Target="NULL"/><Relationship Id="rId201" Type="http://schemas.openxmlformats.org/officeDocument/2006/relationships/image" Target="NULL"/><Relationship Id="rId222" Type="http://schemas.openxmlformats.org/officeDocument/2006/relationships/customXml" Target="../ink/ink938.xml"/><Relationship Id="rId243" Type="http://schemas.openxmlformats.org/officeDocument/2006/relationships/image" Target="NULL"/><Relationship Id="rId264" Type="http://schemas.openxmlformats.org/officeDocument/2006/relationships/customXml" Target="../ink/ink959.xml"/><Relationship Id="rId285" Type="http://schemas.openxmlformats.org/officeDocument/2006/relationships/image" Target="NULL"/><Relationship Id="rId17" Type="http://schemas.openxmlformats.org/officeDocument/2006/relationships/image" Target="NULL"/><Relationship Id="rId38" Type="http://schemas.openxmlformats.org/officeDocument/2006/relationships/customXml" Target="../ink/ink846.xml"/><Relationship Id="rId59" Type="http://schemas.openxmlformats.org/officeDocument/2006/relationships/image" Target="NULL"/><Relationship Id="rId103" Type="http://schemas.openxmlformats.org/officeDocument/2006/relationships/image" Target="NULL"/><Relationship Id="rId124" Type="http://schemas.openxmlformats.org/officeDocument/2006/relationships/customXml" Target="../ink/ink889.xml"/><Relationship Id="rId310" Type="http://schemas.openxmlformats.org/officeDocument/2006/relationships/customXml" Target="../ink/ink982.xml"/><Relationship Id="rId70" Type="http://schemas.openxmlformats.org/officeDocument/2006/relationships/customXml" Target="../ink/ink862.xml"/><Relationship Id="rId91" Type="http://schemas.openxmlformats.org/officeDocument/2006/relationships/image" Target="NULL"/><Relationship Id="rId145" Type="http://schemas.openxmlformats.org/officeDocument/2006/relationships/image" Target="NULL"/><Relationship Id="rId166" Type="http://schemas.openxmlformats.org/officeDocument/2006/relationships/customXml" Target="../ink/ink910.xml"/><Relationship Id="rId187" Type="http://schemas.openxmlformats.org/officeDocument/2006/relationships/image" Target="NULL"/><Relationship Id="rId331" Type="http://schemas.openxmlformats.org/officeDocument/2006/relationships/image" Target="NULL"/><Relationship Id="rId1" Type="http://schemas.openxmlformats.org/officeDocument/2006/relationships/slideLayout" Target="../slideLayouts/slideLayout7.xml"/><Relationship Id="rId212" Type="http://schemas.openxmlformats.org/officeDocument/2006/relationships/customXml" Target="../ink/ink933.xml"/><Relationship Id="rId233" Type="http://schemas.openxmlformats.org/officeDocument/2006/relationships/image" Target="NULL"/><Relationship Id="rId254" Type="http://schemas.openxmlformats.org/officeDocument/2006/relationships/customXml" Target="../ink/ink954.xml"/><Relationship Id="rId28" Type="http://schemas.openxmlformats.org/officeDocument/2006/relationships/customXml" Target="../ink/ink841.xml"/><Relationship Id="rId49" Type="http://schemas.openxmlformats.org/officeDocument/2006/relationships/image" Target="NULL"/><Relationship Id="rId114" Type="http://schemas.openxmlformats.org/officeDocument/2006/relationships/customXml" Target="../ink/ink884.xml"/><Relationship Id="rId275" Type="http://schemas.openxmlformats.org/officeDocument/2006/relationships/image" Target="NULL"/><Relationship Id="rId296" Type="http://schemas.openxmlformats.org/officeDocument/2006/relationships/customXml" Target="../ink/ink975.xml"/><Relationship Id="rId300" Type="http://schemas.openxmlformats.org/officeDocument/2006/relationships/customXml" Target="../ink/ink977.xml"/><Relationship Id="rId60" Type="http://schemas.openxmlformats.org/officeDocument/2006/relationships/customXml" Target="../ink/ink857.xml"/><Relationship Id="rId81" Type="http://schemas.openxmlformats.org/officeDocument/2006/relationships/image" Target="NULL"/><Relationship Id="rId135" Type="http://schemas.openxmlformats.org/officeDocument/2006/relationships/image" Target="NULL"/><Relationship Id="rId156" Type="http://schemas.openxmlformats.org/officeDocument/2006/relationships/customXml" Target="../ink/ink905.xml"/><Relationship Id="rId177" Type="http://schemas.openxmlformats.org/officeDocument/2006/relationships/image" Target="NULL"/><Relationship Id="rId198" Type="http://schemas.openxmlformats.org/officeDocument/2006/relationships/customXml" Target="../ink/ink926.xml"/><Relationship Id="rId321" Type="http://schemas.openxmlformats.org/officeDocument/2006/relationships/image" Target="NULL"/><Relationship Id="rId202" Type="http://schemas.openxmlformats.org/officeDocument/2006/relationships/customXml" Target="../ink/ink928.xml"/><Relationship Id="rId223" Type="http://schemas.openxmlformats.org/officeDocument/2006/relationships/image" Target="NULL"/><Relationship Id="rId244" Type="http://schemas.openxmlformats.org/officeDocument/2006/relationships/customXml" Target="../ink/ink949.xml"/><Relationship Id="rId18" Type="http://schemas.openxmlformats.org/officeDocument/2006/relationships/customXml" Target="../ink/ink836.xml"/><Relationship Id="rId39" Type="http://schemas.openxmlformats.org/officeDocument/2006/relationships/image" Target="NULL"/><Relationship Id="rId265" Type="http://schemas.openxmlformats.org/officeDocument/2006/relationships/image" Target="NULL"/><Relationship Id="rId286" Type="http://schemas.openxmlformats.org/officeDocument/2006/relationships/customXml" Target="../ink/ink970.xml"/><Relationship Id="rId50" Type="http://schemas.openxmlformats.org/officeDocument/2006/relationships/customXml" Target="../ink/ink852.xml"/><Relationship Id="rId104" Type="http://schemas.openxmlformats.org/officeDocument/2006/relationships/customXml" Target="../ink/ink879.xml"/><Relationship Id="rId125" Type="http://schemas.openxmlformats.org/officeDocument/2006/relationships/image" Target="NULL"/><Relationship Id="rId146" Type="http://schemas.openxmlformats.org/officeDocument/2006/relationships/customXml" Target="../ink/ink900.xml"/><Relationship Id="rId167" Type="http://schemas.openxmlformats.org/officeDocument/2006/relationships/image" Target="NULL"/><Relationship Id="rId188" Type="http://schemas.openxmlformats.org/officeDocument/2006/relationships/customXml" Target="../ink/ink921.xml"/><Relationship Id="rId311" Type="http://schemas.openxmlformats.org/officeDocument/2006/relationships/image" Target="NULL"/><Relationship Id="rId332" Type="http://schemas.openxmlformats.org/officeDocument/2006/relationships/customXml" Target="../ink/ink993.xml"/><Relationship Id="rId71" Type="http://schemas.openxmlformats.org/officeDocument/2006/relationships/image" Target="NULL"/><Relationship Id="rId92" Type="http://schemas.openxmlformats.org/officeDocument/2006/relationships/customXml" Target="../ink/ink873.xml"/><Relationship Id="rId213" Type="http://schemas.openxmlformats.org/officeDocument/2006/relationships/image" Target="NULL"/><Relationship Id="rId234" Type="http://schemas.openxmlformats.org/officeDocument/2006/relationships/customXml" Target="../ink/ink944.xml"/><Relationship Id="rId2" Type="http://schemas.openxmlformats.org/officeDocument/2006/relationships/customXml" Target="../ink/ink828.xml"/><Relationship Id="rId29" Type="http://schemas.openxmlformats.org/officeDocument/2006/relationships/image" Target="NULL"/><Relationship Id="rId255" Type="http://schemas.openxmlformats.org/officeDocument/2006/relationships/image" Target="NULL"/><Relationship Id="rId276" Type="http://schemas.openxmlformats.org/officeDocument/2006/relationships/customXml" Target="../ink/ink965.xml"/><Relationship Id="rId297" Type="http://schemas.openxmlformats.org/officeDocument/2006/relationships/image" Target="NULL"/><Relationship Id="rId40" Type="http://schemas.openxmlformats.org/officeDocument/2006/relationships/customXml" Target="../ink/ink847.xml"/><Relationship Id="rId115" Type="http://schemas.openxmlformats.org/officeDocument/2006/relationships/image" Target="NULL"/><Relationship Id="rId136" Type="http://schemas.openxmlformats.org/officeDocument/2006/relationships/customXml" Target="../ink/ink895.xml"/><Relationship Id="rId157" Type="http://schemas.openxmlformats.org/officeDocument/2006/relationships/image" Target="NULL"/><Relationship Id="rId178" Type="http://schemas.openxmlformats.org/officeDocument/2006/relationships/customXml" Target="../ink/ink916.xml"/><Relationship Id="rId301" Type="http://schemas.openxmlformats.org/officeDocument/2006/relationships/image" Target="NULL"/><Relationship Id="rId322" Type="http://schemas.openxmlformats.org/officeDocument/2006/relationships/customXml" Target="../ink/ink988.xml"/><Relationship Id="rId61" Type="http://schemas.openxmlformats.org/officeDocument/2006/relationships/image" Target="NULL"/><Relationship Id="rId82" Type="http://schemas.openxmlformats.org/officeDocument/2006/relationships/customXml" Target="../ink/ink868.xml"/><Relationship Id="rId199" Type="http://schemas.openxmlformats.org/officeDocument/2006/relationships/image" Target="NULL"/><Relationship Id="rId203" Type="http://schemas.openxmlformats.org/officeDocument/2006/relationships/image" Target="NULL"/><Relationship Id="rId19" Type="http://schemas.openxmlformats.org/officeDocument/2006/relationships/image" Target="NULL"/><Relationship Id="rId224" Type="http://schemas.openxmlformats.org/officeDocument/2006/relationships/customXml" Target="../ink/ink939.xml"/><Relationship Id="rId245" Type="http://schemas.openxmlformats.org/officeDocument/2006/relationships/image" Target="NULL"/><Relationship Id="rId266" Type="http://schemas.openxmlformats.org/officeDocument/2006/relationships/customXml" Target="../ink/ink960.xml"/><Relationship Id="rId287" Type="http://schemas.openxmlformats.org/officeDocument/2006/relationships/image" Target="NULL"/><Relationship Id="rId30" Type="http://schemas.openxmlformats.org/officeDocument/2006/relationships/customXml" Target="../ink/ink842.xml"/><Relationship Id="rId105" Type="http://schemas.openxmlformats.org/officeDocument/2006/relationships/image" Target="NULL"/><Relationship Id="rId126" Type="http://schemas.openxmlformats.org/officeDocument/2006/relationships/customXml" Target="../ink/ink890.xml"/><Relationship Id="rId147" Type="http://schemas.openxmlformats.org/officeDocument/2006/relationships/image" Target="NULL"/><Relationship Id="rId168" Type="http://schemas.openxmlformats.org/officeDocument/2006/relationships/customXml" Target="../ink/ink911.xml"/><Relationship Id="rId312" Type="http://schemas.openxmlformats.org/officeDocument/2006/relationships/customXml" Target="../ink/ink983.xml"/><Relationship Id="rId333" Type="http://schemas.openxmlformats.org/officeDocument/2006/relationships/image" Target="NUL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85.png"/><Relationship Id="rId2" Type="http://schemas.openxmlformats.org/officeDocument/2006/relationships/image" Target="../media/image78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oleObject" Target="../embeddings/oleObject1.bin"/><Relationship Id="rId7"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image" Target="NUL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17" Type="http://schemas.openxmlformats.org/officeDocument/2006/relationships/image" Target="NULL"/><Relationship Id="rId299" Type="http://schemas.openxmlformats.org/officeDocument/2006/relationships/image" Target="NULL"/><Relationship Id="rId21" Type="http://schemas.openxmlformats.org/officeDocument/2006/relationships/image" Target="NULL"/><Relationship Id="rId42" Type="http://schemas.openxmlformats.org/officeDocument/2006/relationships/customXml" Target="../ink/ink1015.xml"/><Relationship Id="rId63" Type="http://schemas.openxmlformats.org/officeDocument/2006/relationships/image" Target="NULL"/><Relationship Id="rId84" Type="http://schemas.openxmlformats.org/officeDocument/2006/relationships/customXml" Target="../ink/ink1036.xml"/><Relationship Id="rId138" Type="http://schemas.openxmlformats.org/officeDocument/2006/relationships/customXml" Target="../ink/ink1063.xml"/><Relationship Id="rId159" Type="http://schemas.openxmlformats.org/officeDocument/2006/relationships/image" Target="NULL"/><Relationship Id="rId324" Type="http://schemas.openxmlformats.org/officeDocument/2006/relationships/customXml" Target="../ink/ink1156.xml"/><Relationship Id="rId345" Type="http://schemas.openxmlformats.org/officeDocument/2006/relationships/image" Target="NULL"/><Relationship Id="rId366" Type="http://schemas.openxmlformats.org/officeDocument/2006/relationships/customXml" Target="../ink/ink1177.xml"/><Relationship Id="rId387" Type="http://schemas.openxmlformats.org/officeDocument/2006/relationships/image" Target="NULL"/><Relationship Id="rId170" Type="http://schemas.openxmlformats.org/officeDocument/2006/relationships/customXml" Target="../ink/ink1079.xml"/><Relationship Id="rId191" Type="http://schemas.openxmlformats.org/officeDocument/2006/relationships/image" Target="NULL"/><Relationship Id="rId205" Type="http://schemas.openxmlformats.org/officeDocument/2006/relationships/image" Target="NULL"/><Relationship Id="rId226" Type="http://schemas.openxmlformats.org/officeDocument/2006/relationships/customXml" Target="../ink/ink1107.xml"/><Relationship Id="rId247" Type="http://schemas.openxmlformats.org/officeDocument/2006/relationships/image" Target="NULL"/><Relationship Id="rId107" Type="http://schemas.openxmlformats.org/officeDocument/2006/relationships/image" Target="NULL"/><Relationship Id="rId268" Type="http://schemas.openxmlformats.org/officeDocument/2006/relationships/customXml" Target="../ink/ink1128.xml"/><Relationship Id="rId289" Type="http://schemas.openxmlformats.org/officeDocument/2006/relationships/image" Target="NULL"/><Relationship Id="rId11" Type="http://schemas.openxmlformats.org/officeDocument/2006/relationships/image" Target="NULL"/><Relationship Id="rId32" Type="http://schemas.openxmlformats.org/officeDocument/2006/relationships/customXml" Target="../ink/ink1010.xml"/><Relationship Id="rId53" Type="http://schemas.openxmlformats.org/officeDocument/2006/relationships/image" Target="NULL"/><Relationship Id="rId74" Type="http://schemas.openxmlformats.org/officeDocument/2006/relationships/customXml" Target="../ink/ink1031.xml"/><Relationship Id="rId128" Type="http://schemas.openxmlformats.org/officeDocument/2006/relationships/customXml" Target="../ink/ink1058.xml"/><Relationship Id="rId149" Type="http://schemas.openxmlformats.org/officeDocument/2006/relationships/image" Target="NULL"/><Relationship Id="rId314" Type="http://schemas.openxmlformats.org/officeDocument/2006/relationships/customXml" Target="../ink/ink1151.xml"/><Relationship Id="rId335" Type="http://schemas.openxmlformats.org/officeDocument/2006/relationships/image" Target="NULL"/><Relationship Id="rId356" Type="http://schemas.openxmlformats.org/officeDocument/2006/relationships/customXml" Target="../ink/ink1172.xml"/><Relationship Id="rId377" Type="http://schemas.openxmlformats.org/officeDocument/2006/relationships/image" Target="NULL"/><Relationship Id="rId5" Type="http://schemas.openxmlformats.org/officeDocument/2006/relationships/image" Target="NULL"/><Relationship Id="rId95" Type="http://schemas.openxmlformats.org/officeDocument/2006/relationships/image" Target="NULL"/><Relationship Id="rId160" Type="http://schemas.openxmlformats.org/officeDocument/2006/relationships/customXml" Target="../ink/ink1074.xml"/><Relationship Id="rId181" Type="http://schemas.openxmlformats.org/officeDocument/2006/relationships/image" Target="NULL"/><Relationship Id="rId216" Type="http://schemas.openxmlformats.org/officeDocument/2006/relationships/customXml" Target="../ink/ink1102.xml"/><Relationship Id="rId237" Type="http://schemas.openxmlformats.org/officeDocument/2006/relationships/image" Target="NULL"/><Relationship Id="rId258" Type="http://schemas.openxmlformats.org/officeDocument/2006/relationships/customXml" Target="../ink/ink1123.xml"/><Relationship Id="rId279" Type="http://schemas.openxmlformats.org/officeDocument/2006/relationships/image" Target="NULL"/><Relationship Id="rId22" Type="http://schemas.openxmlformats.org/officeDocument/2006/relationships/customXml" Target="../ink/ink1005.xml"/><Relationship Id="rId43" Type="http://schemas.openxmlformats.org/officeDocument/2006/relationships/image" Target="NULL"/><Relationship Id="rId64" Type="http://schemas.openxmlformats.org/officeDocument/2006/relationships/customXml" Target="../ink/ink1026.xml"/><Relationship Id="rId118" Type="http://schemas.openxmlformats.org/officeDocument/2006/relationships/customXml" Target="../ink/ink1053.xml"/><Relationship Id="rId139" Type="http://schemas.openxmlformats.org/officeDocument/2006/relationships/image" Target="NULL"/><Relationship Id="rId290" Type="http://schemas.openxmlformats.org/officeDocument/2006/relationships/customXml" Target="../ink/ink1139.xml"/><Relationship Id="rId304" Type="http://schemas.openxmlformats.org/officeDocument/2006/relationships/customXml" Target="../ink/ink1146.xml"/><Relationship Id="rId325" Type="http://schemas.openxmlformats.org/officeDocument/2006/relationships/image" Target="NULL"/><Relationship Id="rId346" Type="http://schemas.openxmlformats.org/officeDocument/2006/relationships/customXml" Target="../ink/ink1167.xml"/><Relationship Id="rId367" Type="http://schemas.openxmlformats.org/officeDocument/2006/relationships/image" Target="NULL"/><Relationship Id="rId85" Type="http://schemas.openxmlformats.org/officeDocument/2006/relationships/image" Target="NULL"/><Relationship Id="rId150" Type="http://schemas.openxmlformats.org/officeDocument/2006/relationships/customXml" Target="../ink/ink1069.xml"/><Relationship Id="rId171" Type="http://schemas.openxmlformats.org/officeDocument/2006/relationships/image" Target="NULL"/><Relationship Id="rId192" Type="http://schemas.openxmlformats.org/officeDocument/2006/relationships/customXml" Target="../ink/ink1090.xml"/><Relationship Id="rId206" Type="http://schemas.openxmlformats.org/officeDocument/2006/relationships/customXml" Target="../ink/ink1097.xml"/><Relationship Id="rId227" Type="http://schemas.openxmlformats.org/officeDocument/2006/relationships/image" Target="NULL"/><Relationship Id="rId248" Type="http://schemas.openxmlformats.org/officeDocument/2006/relationships/customXml" Target="../ink/ink1118.xml"/><Relationship Id="rId269" Type="http://schemas.openxmlformats.org/officeDocument/2006/relationships/image" Target="NULL"/><Relationship Id="rId12" Type="http://schemas.openxmlformats.org/officeDocument/2006/relationships/customXml" Target="../ink/ink1000.xml"/><Relationship Id="rId33" Type="http://schemas.openxmlformats.org/officeDocument/2006/relationships/image" Target="NULL"/><Relationship Id="rId108" Type="http://schemas.openxmlformats.org/officeDocument/2006/relationships/customXml" Target="../ink/ink1048.xml"/><Relationship Id="rId129" Type="http://schemas.openxmlformats.org/officeDocument/2006/relationships/image" Target="NULL"/><Relationship Id="rId280" Type="http://schemas.openxmlformats.org/officeDocument/2006/relationships/customXml" Target="../ink/ink1134.xml"/><Relationship Id="rId315" Type="http://schemas.openxmlformats.org/officeDocument/2006/relationships/image" Target="NULL"/><Relationship Id="rId336" Type="http://schemas.openxmlformats.org/officeDocument/2006/relationships/customXml" Target="../ink/ink1162.xml"/><Relationship Id="rId357" Type="http://schemas.openxmlformats.org/officeDocument/2006/relationships/image" Target="NULL"/><Relationship Id="rId54" Type="http://schemas.openxmlformats.org/officeDocument/2006/relationships/customXml" Target="../ink/ink1021.xml"/><Relationship Id="rId75" Type="http://schemas.openxmlformats.org/officeDocument/2006/relationships/image" Target="NULL"/><Relationship Id="rId96" Type="http://schemas.openxmlformats.org/officeDocument/2006/relationships/customXml" Target="../ink/ink1042.xml"/><Relationship Id="rId140" Type="http://schemas.openxmlformats.org/officeDocument/2006/relationships/customXml" Target="../ink/ink1064.xml"/><Relationship Id="rId161" Type="http://schemas.openxmlformats.org/officeDocument/2006/relationships/image" Target="NULL"/><Relationship Id="rId182" Type="http://schemas.openxmlformats.org/officeDocument/2006/relationships/customXml" Target="../ink/ink1085.xml"/><Relationship Id="rId217" Type="http://schemas.openxmlformats.org/officeDocument/2006/relationships/image" Target="NULL"/><Relationship Id="rId378" Type="http://schemas.openxmlformats.org/officeDocument/2006/relationships/customXml" Target="../ink/ink1183.xml"/><Relationship Id="rId6" Type="http://schemas.openxmlformats.org/officeDocument/2006/relationships/customXml" Target="../ink/ink997.xml"/><Relationship Id="rId238" Type="http://schemas.openxmlformats.org/officeDocument/2006/relationships/customXml" Target="../ink/ink1113.xml"/><Relationship Id="rId259" Type="http://schemas.openxmlformats.org/officeDocument/2006/relationships/image" Target="NULL"/><Relationship Id="rId23" Type="http://schemas.openxmlformats.org/officeDocument/2006/relationships/image" Target="NULL"/><Relationship Id="rId119" Type="http://schemas.openxmlformats.org/officeDocument/2006/relationships/image" Target="NULL"/><Relationship Id="rId270" Type="http://schemas.openxmlformats.org/officeDocument/2006/relationships/customXml" Target="../ink/ink1129.xml"/><Relationship Id="rId291" Type="http://schemas.openxmlformats.org/officeDocument/2006/relationships/image" Target="NULL"/><Relationship Id="rId305" Type="http://schemas.openxmlformats.org/officeDocument/2006/relationships/image" Target="NULL"/><Relationship Id="rId326" Type="http://schemas.openxmlformats.org/officeDocument/2006/relationships/customXml" Target="../ink/ink1157.xml"/><Relationship Id="rId347" Type="http://schemas.openxmlformats.org/officeDocument/2006/relationships/image" Target="NULL"/><Relationship Id="rId44" Type="http://schemas.openxmlformats.org/officeDocument/2006/relationships/customXml" Target="../ink/ink1016.xml"/><Relationship Id="rId65" Type="http://schemas.openxmlformats.org/officeDocument/2006/relationships/image" Target="NULL"/><Relationship Id="rId86" Type="http://schemas.openxmlformats.org/officeDocument/2006/relationships/customXml" Target="../ink/ink1037.xml"/><Relationship Id="rId130" Type="http://schemas.openxmlformats.org/officeDocument/2006/relationships/customXml" Target="../ink/ink1059.xml"/><Relationship Id="rId151" Type="http://schemas.openxmlformats.org/officeDocument/2006/relationships/image" Target="NULL"/><Relationship Id="rId368" Type="http://schemas.openxmlformats.org/officeDocument/2006/relationships/customXml" Target="../ink/ink1178.xml"/><Relationship Id="rId172" Type="http://schemas.openxmlformats.org/officeDocument/2006/relationships/customXml" Target="../ink/ink1080.xml"/><Relationship Id="rId193" Type="http://schemas.openxmlformats.org/officeDocument/2006/relationships/image" Target="NULL"/><Relationship Id="rId207" Type="http://schemas.openxmlformats.org/officeDocument/2006/relationships/image" Target="NULL"/><Relationship Id="rId228" Type="http://schemas.openxmlformats.org/officeDocument/2006/relationships/customXml" Target="../ink/ink1108.xml"/><Relationship Id="rId249" Type="http://schemas.openxmlformats.org/officeDocument/2006/relationships/image" Target="NULL"/><Relationship Id="rId13" Type="http://schemas.openxmlformats.org/officeDocument/2006/relationships/image" Target="NULL"/><Relationship Id="rId109" Type="http://schemas.openxmlformats.org/officeDocument/2006/relationships/image" Target="NULL"/><Relationship Id="rId260" Type="http://schemas.openxmlformats.org/officeDocument/2006/relationships/customXml" Target="../ink/ink1124.xml"/><Relationship Id="rId281" Type="http://schemas.openxmlformats.org/officeDocument/2006/relationships/image" Target="NULL"/><Relationship Id="rId316" Type="http://schemas.openxmlformats.org/officeDocument/2006/relationships/customXml" Target="../ink/ink1152.xml"/><Relationship Id="rId337" Type="http://schemas.openxmlformats.org/officeDocument/2006/relationships/image" Target="NULL"/><Relationship Id="rId34" Type="http://schemas.openxmlformats.org/officeDocument/2006/relationships/customXml" Target="../ink/ink1011.xml"/><Relationship Id="rId55" Type="http://schemas.openxmlformats.org/officeDocument/2006/relationships/image" Target="NULL"/><Relationship Id="rId76" Type="http://schemas.openxmlformats.org/officeDocument/2006/relationships/customXml" Target="../ink/ink1032.xml"/><Relationship Id="rId97" Type="http://schemas.openxmlformats.org/officeDocument/2006/relationships/image" Target="NULL"/><Relationship Id="rId120" Type="http://schemas.openxmlformats.org/officeDocument/2006/relationships/customXml" Target="../ink/ink1054.xml"/><Relationship Id="rId141" Type="http://schemas.openxmlformats.org/officeDocument/2006/relationships/image" Target="NULL"/><Relationship Id="rId358" Type="http://schemas.openxmlformats.org/officeDocument/2006/relationships/customXml" Target="../ink/ink1173.xml"/><Relationship Id="rId379" Type="http://schemas.openxmlformats.org/officeDocument/2006/relationships/image" Target="NULL"/><Relationship Id="rId7" Type="http://schemas.openxmlformats.org/officeDocument/2006/relationships/image" Target="NULL"/><Relationship Id="rId162" Type="http://schemas.openxmlformats.org/officeDocument/2006/relationships/customXml" Target="../ink/ink1075.xml"/><Relationship Id="rId183" Type="http://schemas.openxmlformats.org/officeDocument/2006/relationships/image" Target="NULL"/><Relationship Id="rId218" Type="http://schemas.openxmlformats.org/officeDocument/2006/relationships/customXml" Target="../ink/ink1103.xml"/><Relationship Id="rId239" Type="http://schemas.openxmlformats.org/officeDocument/2006/relationships/image" Target="NULL"/><Relationship Id="rId250" Type="http://schemas.openxmlformats.org/officeDocument/2006/relationships/customXml" Target="../ink/ink1119.xml"/><Relationship Id="rId271" Type="http://schemas.openxmlformats.org/officeDocument/2006/relationships/image" Target="NULL"/><Relationship Id="rId292" Type="http://schemas.openxmlformats.org/officeDocument/2006/relationships/customXml" Target="../ink/ink1140.xml"/><Relationship Id="rId306" Type="http://schemas.openxmlformats.org/officeDocument/2006/relationships/customXml" Target="../ink/ink1147.xml"/><Relationship Id="rId24" Type="http://schemas.openxmlformats.org/officeDocument/2006/relationships/customXml" Target="../ink/ink1006.xml"/><Relationship Id="rId45" Type="http://schemas.openxmlformats.org/officeDocument/2006/relationships/image" Target="NULL"/><Relationship Id="rId66" Type="http://schemas.openxmlformats.org/officeDocument/2006/relationships/customXml" Target="../ink/ink1027.xml"/><Relationship Id="rId87" Type="http://schemas.openxmlformats.org/officeDocument/2006/relationships/image" Target="NULL"/><Relationship Id="rId110" Type="http://schemas.openxmlformats.org/officeDocument/2006/relationships/customXml" Target="../ink/ink1049.xml"/><Relationship Id="rId131" Type="http://schemas.openxmlformats.org/officeDocument/2006/relationships/image" Target="NULL"/><Relationship Id="rId327" Type="http://schemas.openxmlformats.org/officeDocument/2006/relationships/image" Target="NULL"/><Relationship Id="rId348" Type="http://schemas.openxmlformats.org/officeDocument/2006/relationships/customXml" Target="../ink/ink1168.xml"/><Relationship Id="rId369" Type="http://schemas.openxmlformats.org/officeDocument/2006/relationships/image" Target="NULL"/><Relationship Id="rId152" Type="http://schemas.openxmlformats.org/officeDocument/2006/relationships/customXml" Target="../ink/ink1070.xml"/><Relationship Id="rId173" Type="http://schemas.openxmlformats.org/officeDocument/2006/relationships/image" Target="NULL"/><Relationship Id="rId194" Type="http://schemas.openxmlformats.org/officeDocument/2006/relationships/customXml" Target="../ink/ink1091.xml"/><Relationship Id="rId208" Type="http://schemas.openxmlformats.org/officeDocument/2006/relationships/customXml" Target="../ink/ink1098.xml"/><Relationship Id="rId229" Type="http://schemas.openxmlformats.org/officeDocument/2006/relationships/image" Target="NULL"/><Relationship Id="rId380" Type="http://schemas.openxmlformats.org/officeDocument/2006/relationships/customXml" Target="../ink/ink1184.xml"/><Relationship Id="rId240" Type="http://schemas.openxmlformats.org/officeDocument/2006/relationships/customXml" Target="../ink/ink1114.xml"/><Relationship Id="rId261" Type="http://schemas.openxmlformats.org/officeDocument/2006/relationships/image" Target="NULL"/><Relationship Id="rId14" Type="http://schemas.openxmlformats.org/officeDocument/2006/relationships/customXml" Target="../ink/ink1001.xml"/><Relationship Id="rId35" Type="http://schemas.openxmlformats.org/officeDocument/2006/relationships/image" Target="NULL"/><Relationship Id="rId56" Type="http://schemas.openxmlformats.org/officeDocument/2006/relationships/customXml" Target="../ink/ink1022.xml"/><Relationship Id="rId77" Type="http://schemas.openxmlformats.org/officeDocument/2006/relationships/image" Target="NULL"/><Relationship Id="rId100" Type="http://schemas.openxmlformats.org/officeDocument/2006/relationships/customXml" Target="../ink/ink1044.xml"/><Relationship Id="rId282" Type="http://schemas.openxmlformats.org/officeDocument/2006/relationships/customXml" Target="../ink/ink1135.xml"/><Relationship Id="rId317" Type="http://schemas.openxmlformats.org/officeDocument/2006/relationships/image" Target="NULL"/><Relationship Id="rId338" Type="http://schemas.openxmlformats.org/officeDocument/2006/relationships/customXml" Target="../ink/ink1163.xml"/><Relationship Id="rId359" Type="http://schemas.openxmlformats.org/officeDocument/2006/relationships/image" Target="NULL"/><Relationship Id="rId8" Type="http://schemas.openxmlformats.org/officeDocument/2006/relationships/customXml" Target="../ink/ink998.xml"/><Relationship Id="rId98" Type="http://schemas.openxmlformats.org/officeDocument/2006/relationships/customXml" Target="../ink/ink1043.xml"/><Relationship Id="rId121" Type="http://schemas.openxmlformats.org/officeDocument/2006/relationships/image" Target="NULL"/><Relationship Id="rId142" Type="http://schemas.openxmlformats.org/officeDocument/2006/relationships/customXml" Target="../ink/ink1065.xml"/><Relationship Id="rId163" Type="http://schemas.openxmlformats.org/officeDocument/2006/relationships/image" Target="NULL"/><Relationship Id="rId184" Type="http://schemas.openxmlformats.org/officeDocument/2006/relationships/customXml" Target="../ink/ink1086.xml"/><Relationship Id="rId219" Type="http://schemas.openxmlformats.org/officeDocument/2006/relationships/image" Target="NULL"/><Relationship Id="rId370" Type="http://schemas.openxmlformats.org/officeDocument/2006/relationships/customXml" Target="../ink/ink1179.xml"/><Relationship Id="rId230" Type="http://schemas.openxmlformats.org/officeDocument/2006/relationships/customXml" Target="../ink/ink1109.xml"/><Relationship Id="rId251" Type="http://schemas.openxmlformats.org/officeDocument/2006/relationships/image" Target="NULL"/><Relationship Id="rId25" Type="http://schemas.openxmlformats.org/officeDocument/2006/relationships/image" Target="NULL"/><Relationship Id="rId46" Type="http://schemas.openxmlformats.org/officeDocument/2006/relationships/customXml" Target="../ink/ink1017.xml"/><Relationship Id="rId67" Type="http://schemas.openxmlformats.org/officeDocument/2006/relationships/image" Target="NULL"/><Relationship Id="rId272" Type="http://schemas.openxmlformats.org/officeDocument/2006/relationships/customXml" Target="../ink/ink1130.xml"/><Relationship Id="rId293" Type="http://schemas.openxmlformats.org/officeDocument/2006/relationships/image" Target="NULL"/><Relationship Id="rId307" Type="http://schemas.openxmlformats.org/officeDocument/2006/relationships/image" Target="NULL"/><Relationship Id="rId328" Type="http://schemas.openxmlformats.org/officeDocument/2006/relationships/customXml" Target="../ink/ink1158.xml"/><Relationship Id="rId349" Type="http://schemas.openxmlformats.org/officeDocument/2006/relationships/image" Target="NULL"/><Relationship Id="rId88" Type="http://schemas.openxmlformats.org/officeDocument/2006/relationships/customXml" Target="../ink/ink1038.xml"/><Relationship Id="rId111" Type="http://schemas.openxmlformats.org/officeDocument/2006/relationships/image" Target="NULL"/><Relationship Id="rId132" Type="http://schemas.openxmlformats.org/officeDocument/2006/relationships/customXml" Target="../ink/ink1060.xml"/><Relationship Id="rId153" Type="http://schemas.openxmlformats.org/officeDocument/2006/relationships/image" Target="NULL"/><Relationship Id="rId174" Type="http://schemas.openxmlformats.org/officeDocument/2006/relationships/customXml" Target="../ink/ink1081.xml"/><Relationship Id="rId195" Type="http://schemas.openxmlformats.org/officeDocument/2006/relationships/image" Target="NULL"/><Relationship Id="rId209" Type="http://schemas.openxmlformats.org/officeDocument/2006/relationships/image" Target="NULL"/><Relationship Id="rId360" Type="http://schemas.openxmlformats.org/officeDocument/2006/relationships/customXml" Target="../ink/ink1174.xml"/><Relationship Id="rId381" Type="http://schemas.openxmlformats.org/officeDocument/2006/relationships/image" Target="NULL"/><Relationship Id="rId220" Type="http://schemas.openxmlformats.org/officeDocument/2006/relationships/customXml" Target="../ink/ink1104.xml"/><Relationship Id="rId241" Type="http://schemas.openxmlformats.org/officeDocument/2006/relationships/image" Target="NULL"/><Relationship Id="rId15" Type="http://schemas.openxmlformats.org/officeDocument/2006/relationships/image" Target="NULL"/><Relationship Id="rId36" Type="http://schemas.openxmlformats.org/officeDocument/2006/relationships/customXml" Target="../ink/ink1012.xml"/><Relationship Id="rId57" Type="http://schemas.openxmlformats.org/officeDocument/2006/relationships/image" Target="NULL"/><Relationship Id="rId262" Type="http://schemas.openxmlformats.org/officeDocument/2006/relationships/customXml" Target="../ink/ink1125.xml"/><Relationship Id="rId283" Type="http://schemas.openxmlformats.org/officeDocument/2006/relationships/image" Target="NULL"/><Relationship Id="rId318" Type="http://schemas.openxmlformats.org/officeDocument/2006/relationships/customXml" Target="../ink/ink1153.xml"/><Relationship Id="rId339" Type="http://schemas.openxmlformats.org/officeDocument/2006/relationships/image" Target="NULL"/><Relationship Id="rId78" Type="http://schemas.openxmlformats.org/officeDocument/2006/relationships/customXml" Target="../ink/ink1033.xml"/><Relationship Id="rId99" Type="http://schemas.openxmlformats.org/officeDocument/2006/relationships/image" Target="NULL"/><Relationship Id="rId101" Type="http://schemas.openxmlformats.org/officeDocument/2006/relationships/image" Target="NULL"/><Relationship Id="rId122" Type="http://schemas.openxmlformats.org/officeDocument/2006/relationships/customXml" Target="../ink/ink1055.xml"/><Relationship Id="rId143" Type="http://schemas.openxmlformats.org/officeDocument/2006/relationships/image" Target="NULL"/><Relationship Id="rId164" Type="http://schemas.openxmlformats.org/officeDocument/2006/relationships/customXml" Target="../ink/ink1076.xml"/><Relationship Id="rId185" Type="http://schemas.openxmlformats.org/officeDocument/2006/relationships/image" Target="NULL"/><Relationship Id="rId350" Type="http://schemas.openxmlformats.org/officeDocument/2006/relationships/customXml" Target="../ink/ink1169.xml"/><Relationship Id="rId371" Type="http://schemas.openxmlformats.org/officeDocument/2006/relationships/image" Target="NULL"/><Relationship Id="rId9" Type="http://schemas.openxmlformats.org/officeDocument/2006/relationships/image" Target="NULL"/><Relationship Id="rId210" Type="http://schemas.openxmlformats.org/officeDocument/2006/relationships/customXml" Target="../ink/ink1099.xml"/><Relationship Id="rId26" Type="http://schemas.openxmlformats.org/officeDocument/2006/relationships/customXml" Target="../ink/ink1007.xml"/><Relationship Id="rId231" Type="http://schemas.openxmlformats.org/officeDocument/2006/relationships/image" Target="NULL"/><Relationship Id="rId252" Type="http://schemas.openxmlformats.org/officeDocument/2006/relationships/customXml" Target="../ink/ink1120.xml"/><Relationship Id="rId273" Type="http://schemas.openxmlformats.org/officeDocument/2006/relationships/image" Target="NULL"/><Relationship Id="rId294" Type="http://schemas.openxmlformats.org/officeDocument/2006/relationships/customXml" Target="../ink/ink1141.xml"/><Relationship Id="rId308" Type="http://schemas.openxmlformats.org/officeDocument/2006/relationships/customXml" Target="../ink/ink1148.xml"/><Relationship Id="rId329" Type="http://schemas.openxmlformats.org/officeDocument/2006/relationships/image" Target="NULL"/><Relationship Id="rId47" Type="http://schemas.openxmlformats.org/officeDocument/2006/relationships/image" Target="NULL"/><Relationship Id="rId68" Type="http://schemas.openxmlformats.org/officeDocument/2006/relationships/customXml" Target="../ink/ink1028.xml"/><Relationship Id="rId89" Type="http://schemas.openxmlformats.org/officeDocument/2006/relationships/image" Target="NULL"/><Relationship Id="rId112" Type="http://schemas.openxmlformats.org/officeDocument/2006/relationships/customXml" Target="../ink/ink1050.xml"/><Relationship Id="rId133" Type="http://schemas.openxmlformats.org/officeDocument/2006/relationships/image" Target="NULL"/><Relationship Id="rId154" Type="http://schemas.openxmlformats.org/officeDocument/2006/relationships/customXml" Target="../ink/ink1071.xml"/><Relationship Id="rId175" Type="http://schemas.openxmlformats.org/officeDocument/2006/relationships/image" Target="NULL"/><Relationship Id="rId340" Type="http://schemas.openxmlformats.org/officeDocument/2006/relationships/customXml" Target="../ink/ink1164.xml"/><Relationship Id="rId361" Type="http://schemas.openxmlformats.org/officeDocument/2006/relationships/image" Target="NULL"/><Relationship Id="rId196" Type="http://schemas.openxmlformats.org/officeDocument/2006/relationships/customXml" Target="../ink/ink1092.xml"/><Relationship Id="rId200" Type="http://schemas.openxmlformats.org/officeDocument/2006/relationships/customXml" Target="../ink/ink1094.xml"/><Relationship Id="rId382" Type="http://schemas.openxmlformats.org/officeDocument/2006/relationships/customXml" Target="../ink/ink1185.xml"/><Relationship Id="rId16" Type="http://schemas.openxmlformats.org/officeDocument/2006/relationships/customXml" Target="../ink/ink1002.xml"/><Relationship Id="rId221" Type="http://schemas.openxmlformats.org/officeDocument/2006/relationships/image" Target="NULL"/><Relationship Id="rId242" Type="http://schemas.openxmlformats.org/officeDocument/2006/relationships/customXml" Target="../ink/ink1115.xml"/><Relationship Id="rId263" Type="http://schemas.openxmlformats.org/officeDocument/2006/relationships/image" Target="NULL"/><Relationship Id="rId284" Type="http://schemas.openxmlformats.org/officeDocument/2006/relationships/customXml" Target="../ink/ink1136.xml"/><Relationship Id="rId319" Type="http://schemas.openxmlformats.org/officeDocument/2006/relationships/image" Target="NULL"/><Relationship Id="rId37" Type="http://schemas.openxmlformats.org/officeDocument/2006/relationships/image" Target="NULL"/><Relationship Id="rId58" Type="http://schemas.openxmlformats.org/officeDocument/2006/relationships/customXml" Target="../ink/ink1023.xml"/><Relationship Id="rId79" Type="http://schemas.openxmlformats.org/officeDocument/2006/relationships/image" Target="NULL"/><Relationship Id="rId102" Type="http://schemas.openxmlformats.org/officeDocument/2006/relationships/customXml" Target="../ink/ink1045.xml"/><Relationship Id="rId123" Type="http://schemas.openxmlformats.org/officeDocument/2006/relationships/image" Target="NULL"/><Relationship Id="rId144" Type="http://schemas.openxmlformats.org/officeDocument/2006/relationships/customXml" Target="../ink/ink1066.xml"/><Relationship Id="rId330" Type="http://schemas.openxmlformats.org/officeDocument/2006/relationships/customXml" Target="../ink/ink1159.xml"/><Relationship Id="rId90" Type="http://schemas.openxmlformats.org/officeDocument/2006/relationships/customXml" Target="../ink/ink1039.xml"/><Relationship Id="rId165" Type="http://schemas.openxmlformats.org/officeDocument/2006/relationships/image" Target="NULL"/><Relationship Id="rId186" Type="http://schemas.openxmlformats.org/officeDocument/2006/relationships/customXml" Target="../ink/ink1087.xml"/><Relationship Id="rId351" Type="http://schemas.openxmlformats.org/officeDocument/2006/relationships/image" Target="NULL"/><Relationship Id="rId372" Type="http://schemas.openxmlformats.org/officeDocument/2006/relationships/customXml" Target="../ink/ink1180.xml"/><Relationship Id="rId211" Type="http://schemas.openxmlformats.org/officeDocument/2006/relationships/image" Target="NULL"/><Relationship Id="rId232" Type="http://schemas.openxmlformats.org/officeDocument/2006/relationships/customXml" Target="../ink/ink1110.xml"/><Relationship Id="rId253" Type="http://schemas.openxmlformats.org/officeDocument/2006/relationships/image" Target="NULL"/><Relationship Id="rId274" Type="http://schemas.openxmlformats.org/officeDocument/2006/relationships/customXml" Target="../ink/ink1131.xml"/><Relationship Id="rId295" Type="http://schemas.openxmlformats.org/officeDocument/2006/relationships/image" Target="NULL"/><Relationship Id="rId309" Type="http://schemas.openxmlformats.org/officeDocument/2006/relationships/image" Target="NULL"/><Relationship Id="rId27" Type="http://schemas.openxmlformats.org/officeDocument/2006/relationships/image" Target="NULL"/><Relationship Id="rId48" Type="http://schemas.openxmlformats.org/officeDocument/2006/relationships/customXml" Target="../ink/ink1018.xml"/><Relationship Id="rId69" Type="http://schemas.openxmlformats.org/officeDocument/2006/relationships/image" Target="NULL"/><Relationship Id="rId113" Type="http://schemas.openxmlformats.org/officeDocument/2006/relationships/image" Target="NULL"/><Relationship Id="rId134" Type="http://schemas.openxmlformats.org/officeDocument/2006/relationships/customXml" Target="../ink/ink1061.xml"/><Relationship Id="rId320" Type="http://schemas.openxmlformats.org/officeDocument/2006/relationships/customXml" Target="../ink/ink1154.xml"/><Relationship Id="rId80" Type="http://schemas.openxmlformats.org/officeDocument/2006/relationships/customXml" Target="../ink/ink1034.xml"/><Relationship Id="rId155" Type="http://schemas.openxmlformats.org/officeDocument/2006/relationships/image" Target="NULL"/><Relationship Id="rId176" Type="http://schemas.openxmlformats.org/officeDocument/2006/relationships/customXml" Target="../ink/ink1082.xml"/><Relationship Id="rId197" Type="http://schemas.openxmlformats.org/officeDocument/2006/relationships/image" Target="NULL"/><Relationship Id="rId341" Type="http://schemas.openxmlformats.org/officeDocument/2006/relationships/image" Target="NULL"/><Relationship Id="rId362" Type="http://schemas.openxmlformats.org/officeDocument/2006/relationships/customXml" Target="../ink/ink1175.xml"/><Relationship Id="rId383" Type="http://schemas.openxmlformats.org/officeDocument/2006/relationships/image" Target="NULL"/><Relationship Id="rId201" Type="http://schemas.openxmlformats.org/officeDocument/2006/relationships/image" Target="NULL"/><Relationship Id="rId222" Type="http://schemas.openxmlformats.org/officeDocument/2006/relationships/customXml" Target="../ink/ink1105.xml"/><Relationship Id="rId243" Type="http://schemas.openxmlformats.org/officeDocument/2006/relationships/image" Target="NULL"/><Relationship Id="rId264" Type="http://schemas.openxmlformats.org/officeDocument/2006/relationships/customXml" Target="../ink/ink1126.xml"/><Relationship Id="rId285" Type="http://schemas.openxmlformats.org/officeDocument/2006/relationships/image" Target="NULL"/><Relationship Id="rId17" Type="http://schemas.openxmlformats.org/officeDocument/2006/relationships/image" Target="NULL"/><Relationship Id="rId38" Type="http://schemas.openxmlformats.org/officeDocument/2006/relationships/customXml" Target="../ink/ink1013.xml"/><Relationship Id="rId59" Type="http://schemas.openxmlformats.org/officeDocument/2006/relationships/image" Target="NULL"/><Relationship Id="rId103" Type="http://schemas.openxmlformats.org/officeDocument/2006/relationships/image" Target="NULL"/><Relationship Id="rId124" Type="http://schemas.openxmlformats.org/officeDocument/2006/relationships/customXml" Target="../ink/ink1056.xml"/><Relationship Id="rId310" Type="http://schemas.openxmlformats.org/officeDocument/2006/relationships/customXml" Target="../ink/ink1149.xml"/><Relationship Id="rId70" Type="http://schemas.openxmlformats.org/officeDocument/2006/relationships/customXml" Target="../ink/ink1029.xml"/><Relationship Id="rId91" Type="http://schemas.openxmlformats.org/officeDocument/2006/relationships/image" Target="NULL"/><Relationship Id="rId145" Type="http://schemas.openxmlformats.org/officeDocument/2006/relationships/image" Target="NULL"/><Relationship Id="rId166" Type="http://schemas.openxmlformats.org/officeDocument/2006/relationships/customXml" Target="../ink/ink1077.xml"/><Relationship Id="rId187" Type="http://schemas.openxmlformats.org/officeDocument/2006/relationships/image" Target="NULL"/><Relationship Id="rId331" Type="http://schemas.openxmlformats.org/officeDocument/2006/relationships/image" Target="NULL"/><Relationship Id="rId352" Type="http://schemas.openxmlformats.org/officeDocument/2006/relationships/customXml" Target="../ink/ink1170.xml"/><Relationship Id="rId373" Type="http://schemas.openxmlformats.org/officeDocument/2006/relationships/image" Target="NULL"/><Relationship Id="rId1" Type="http://schemas.openxmlformats.org/officeDocument/2006/relationships/slideLayout" Target="../slideLayouts/slideLayout7.xml"/><Relationship Id="rId212" Type="http://schemas.openxmlformats.org/officeDocument/2006/relationships/customXml" Target="../ink/ink1100.xml"/><Relationship Id="rId233" Type="http://schemas.openxmlformats.org/officeDocument/2006/relationships/image" Target="NULL"/><Relationship Id="rId254" Type="http://schemas.openxmlformats.org/officeDocument/2006/relationships/customXml" Target="../ink/ink1121.xml"/><Relationship Id="rId28" Type="http://schemas.openxmlformats.org/officeDocument/2006/relationships/customXml" Target="../ink/ink1008.xml"/><Relationship Id="rId49" Type="http://schemas.openxmlformats.org/officeDocument/2006/relationships/image" Target="NULL"/><Relationship Id="rId114" Type="http://schemas.openxmlformats.org/officeDocument/2006/relationships/customXml" Target="../ink/ink1051.xml"/><Relationship Id="rId275" Type="http://schemas.openxmlformats.org/officeDocument/2006/relationships/image" Target="NULL"/><Relationship Id="rId296" Type="http://schemas.openxmlformats.org/officeDocument/2006/relationships/customXml" Target="../ink/ink1142.xml"/><Relationship Id="rId300" Type="http://schemas.openxmlformats.org/officeDocument/2006/relationships/customXml" Target="../ink/ink1144.xml"/><Relationship Id="rId60" Type="http://schemas.openxmlformats.org/officeDocument/2006/relationships/customXml" Target="../ink/ink1024.xml"/><Relationship Id="rId81" Type="http://schemas.openxmlformats.org/officeDocument/2006/relationships/image" Target="NULL"/><Relationship Id="rId135" Type="http://schemas.openxmlformats.org/officeDocument/2006/relationships/image" Target="NULL"/><Relationship Id="rId156" Type="http://schemas.openxmlformats.org/officeDocument/2006/relationships/customXml" Target="../ink/ink1072.xml"/><Relationship Id="rId177" Type="http://schemas.openxmlformats.org/officeDocument/2006/relationships/image" Target="NULL"/><Relationship Id="rId198" Type="http://schemas.openxmlformats.org/officeDocument/2006/relationships/customXml" Target="../ink/ink1093.xml"/><Relationship Id="rId321" Type="http://schemas.openxmlformats.org/officeDocument/2006/relationships/image" Target="NULL"/><Relationship Id="rId342" Type="http://schemas.openxmlformats.org/officeDocument/2006/relationships/customXml" Target="../ink/ink1165.xml"/><Relationship Id="rId363" Type="http://schemas.openxmlformats.org/officeDocument/2006/relationships/image" Target="NULL"/><Relationship Id="rId384" Type="http://schemas.openxmlformats.org/officeDocument/2006/relationships/customXml" Target="../ink/ink1186.xml"/><Relationship Id="rId202" Type="http://schemas.openxmlformats.org/officeDocument/2006/relationships/customXml" Target="../ink/ink1095.xml"/><Relationship Id="rId223" Type="http://schemas.openxmlformats.org/officeDocument/2006/relationships/image" Target="NULL"/><Relationship Id="rId244" Type="http://schemas.openxmlformats.org/officeDocument/2006/relationships/customXml" Target="../ink/ink1116.xml"/><Relationship Id="rId18" Type="http://schemas.openxmlformats.org/officeDocument/2006/relationships/customXml" Target="../ink/ink1003.xml"/><Relationship Id="rId39" Type="http://schemas.openxmlformats.org/officeDocument/2006/relationships/image" Target="NULL"/><Relationship Id="rId265" Type="http://schemas.openxmlformats.org/officeDocument/2006/relationships/image" Target="NULL"/><Relationship Id="rId286" Type="http://schemas.openxmlformats.org/officeDocument/2006/relationships/customXml" Target="../ink/ink1137.xml"/><Relationship Id="rId50" Type="http://schemas.openxmlformats.org/officeDocument/2006/relationships/customXml" Target="../ink/ink1019.xml"/><Relationship Id="rId104" Type="http://schemas.openxmlformats.org/officeDocument/2006/relationships/customXml" Target="../ink/ink1046.xml"/><Relationship Id="rId125" Type="http://schemas.openxmlformats.org/officeDocument/2006/relationships/image" Target="NULL"/><Relationship Id="rId146" Type="http://schemas.openxmlformats.org/officeDocument/2006/relationships/customXml" Target="../ink/ink1067.xml"/><Relationship Id="rId167" Type="http://schemas.openxmlformats.org/officeDocument/2006/relationships/image" Target="NULL"/><Relationship Id="rId188" Type="http://schemas.openxmlformats.org/officeDocument/2006/relationships/customXml" Target="../ink/ink1088.xml"/><Relationship Id="rId311" Type="http://schemas.openxmlformats.org/officeDocument/2006/relationships/image" Target="NULL"/><Relationship Id="rId332" Type="http://schemas.openxmlformats.org/officeDocument/2006/relationships/customXml" Target="../ink/ink1160.xml"/><Relationship Id="rId353" Type="http://schemas.openxmlformats.org/officeDocument/2006/relationships/image" Target="NULL"/><Relationship Id="rId374" Type="http://schemas.openxmlformats.org/officeDocument/2006/relationships/customXml" Target="../ink/ink1181.xml"/><Relationship Id="rId71" Type="http://schemas.openxmlformats.org/officeDocument/2006/relationships/image" Target="NULL"/><Relationship Id="rId92" Type="http://schemas.openxmlformats.org/officeDocument/2006/relationships/customXml" Target="../ink/ink1040.xml"/><Relationship Id="rId213" Type="http://schemas.openxmlformats.org/officeDocument/2006/relationships/image" Target="NULL"/><Relationship Id="rId234" Type="http://schemas.openxmlformats.org/officeDocument/2006/relationships/customXml" Target="../ink/ink1111.xml"/><Relationship Id="rId2" Type="http://schemas.openxmlformats.org/officeDocument/2006/relationships/customXml" Target="../ink/ink995.xml"/><Relationship Id="rId29" Type="http://schemas.openxmlformats.org/officeDocument/2006/relationships/image" Target="NULL"/><Relationship Id="rId255" Type="http://schemas.openxmlformats.org/officeDocument/2006/relationships/image" Target="NULL"/><Relationship Id="rId276" Type="http://schemas.openxmlformats.org/officeDocument/2006/relationships/customXml" Target="../ink/ink1132.xml"/><Relationship Id="rId297" Type="http://schemas.openxmlformats.org/officeDocument/2006/relationships/image" Target="NULL"/><Relationship Id="rId40" Type="http://schemas.openxmlformats.org/officeDocument/2006/relationships/customXml" Target="../ink/ink1014.xml"/><Relationship Id="rId115" Type="http://schemas.openxmlformats.org/officeDocument/2006/relationships/image" Target="NULL"/><Relationship Id="rId136" Type="http://schemas.openxmlformats.org/officeDocument/2006/relationships/customXml" Target="../ink/ink1062.xml"/><Relationship Id="rId157" Type="http://schemas.openxmlformats.org/officeDocument/2006/relationships/image" Target="NULL"/><Relationship Id="rId178" Type="http://schemas.openxmlformats.org/officeDocument/2006/relationships/customXml" Target="../ink/ink1083.xml"/><Relationship Id="rId301" Type="http://schemas.openxmlformats.org/officeDocument/2006/relationships/image" Target="NULL"/><Relationship Id="rId322" Type="http://schemas.openxmlformats.org/officeDocument/2006/relationships/customXml" Target="../ink/ink1155.xml"/><Relationship Id="rId343" Type="http://schemas.openxmlformats.org/officeDocument/2006/relationships/image" Target="NULL"/><Relationship Id="rId364" Type="http://schemas.openxmlformats.org/officeDocument/2006/relationships/customXml" Target="../ink/ink1176.xml"/><Relationship Id="rId61" Type="http://schemas.openxmlformats.org/officeDocument/2006/relationships/image" Target="NULL"/><Relationship Id="rId82" Type="http://schemas.openxmlformats.org/officeDocument/2006/relationships/customXml" Target="../ink/ink1035.xml"/><Relationship Id="rId199" Type="http://schemas.openxmlformats.org/officeDocument/2006/relationships/image" Target="NULL"/><Relationship Id="rId203" Type="http://schemas.openxmlformats.org/officeDocument/2006/relationships/image" Target="NULL"/><Relationship Id="rId385" Type="http://schemas.openxmlformats.org/officeDocument/2006/relationships/image" Target="NULL"/><Relationship Id="rId19" Type="http://schemas.openxmlformats.org/officeDocument/2006/relationships/image" Target="NULL"/><Relationship Id="rId224" Type="http://schemas.openxmlformats.org/officeDocument/2006/relationships/customXml" Target="../ink/ink1106.xml"/><Relationship Id="rId245" Type="http://schemas.openxmlformats.org/officeDocument/2006/relationships/image" Target="NULL"/><Relationship Id="rId266" Type="http://schemas.openxmlformats.org/officeDocument/2006/relationships/customXml" Target="../ink/ink1127.xml"/><Relationship Id="rId287" Type="http://schemas.openxmlformats.org/officeDocument/2006/relationships/image" Target="NULL"/><Relationship Id="rId30" Type="http://schemas.openxmlformats.org/officeDocument/2006/relationships/customXml" Target="../ink/ink1009.xml"/><Relationship Id="rId105" Type="http://schemas.openxmlformats.org/officeDocument/2006/relationships/image" Target="NULL"/><Relationship Id="rId126" Type="http://schemas.openxmlformats.org/officeDocument/2006/relationships/customXml" Target="../ink/ink1057.xml"/><Relationship Id="rId147" Type="http://schemas.openxmlformats.org/officeDocument/2006/relationships/image" Target="NULL"/><Relationship Id="rId168" Type="http://schemas.openxmlformats.org/officeDocument/2006/relationships/customXml" Target="../ink/ink1078.xml"/><Relationship Id="rId312" Type="http://schemas.openxmlformats.org/officeDocument/2006/relationships/customXml" Target="../ink/ink1150.xml"/><Relationship Id="rId333" Type="http://schemas.openxmlformats.org/officeDocument/2006/relationships/image" Target="NULL"/><Relationship Id="rId354" Type="http://schemas.openxmlformats.org/officeDocument/2006/relationships/customXml" Target="../ink/ink1171.xml"/><Relationship Id="rId51" Type="http://schemas.openxmlformats.org/officeDocument/2006/relationships/image" Target="NULL"/><Relationship Id="rId72" Type="http://schemas.openxmlformats.org/officeDocument/2006/relationships/customXml" Target="../ink/ink1030.xml"/><Relationship Id="rId93" Type="http://schemas.openxmlformats.org/officeDocument/2006/relationships/image" Target="NULL"/><Relationship Id="rId189" Type="http://schemas.openxmlformats.org/officeDocument/2006/relationships/image" Target="NULL"/><Relationship Id="rId375" Type="http://schemas.openxmlformats.org/officeDocument/2006/relationships/image" Target="NULL"/><Relationship Id="rId3" Type="http://schemas.openxmlformats.org/officeDocument/2006/relationships/image" Target="NULL"/><Relationship Id="rId214" Type="http://schemas.openxmlformats.org/officeDocument/2006/relationships/customXml" Target="../ink/ink1101.xml"/><Relationship Id="rId235" Type="http://schemas.openxmlformats.org/officeDocument/2006/relationships/image" Target="NULL"/><Relationship Id="rId256" Type="http://schemas.openxmlformats.org/officeDocument/2006/relationships/customXml" Target="../ink/ink1122.xml"/><Relationship Id="rId277" Type="http://schemas.openxmlformats.org/officeDocument/2006/relationships/image" Target="NULL"/><Relationship Id="rId298" Type="http://schemas.openxmlformats.org/officeDocument/2006/relationships/customXml" Target="../ink/ink1143.xml"/><Relationship Id="rId116" Type="http://schemas.openxmlformats.org/officeDocument/2006/relationships/customXml" Target="../ink/ink1052.xml"/><Relationship Id="rId137" Type="http://schemas.openxmlformats.org/officeDocument/2006/relationships/image" Target="NULL"/><Relationship Id="rId158" Type="http://schemas.openxmlformats.org/officeDocument/2006/relationships/customXml" Target="../ink/ink1073.xml"/><Relationship Id="rId302" Type="http://schemas.openxmlformats.org/officeDocument/2006/relationships/customXml" Target="../ink/ink1145.xml"/><Relationship Id="rId323" Type="http://schemas.openxmlformats.org/officeDocument/2006/relationships/image" Target="NULL"/><Relationship Id="rId344" Type="http://schemas.openxmlformats.org/officeDocument/2006/relationships/customXml" Target="../ink/ink1166.xml"/><Relationship Id="rId20" Type="http://schemas.openxmlformats.org/officeDocument/2006/relationships/customXml" Target="../ink/ink1004.xml"/><Relationship Id="rId41" Type="http://schemas.openxmlformats.org/officeDocument/2006/relationships/image" Target="NULL"/><Relationship Id="rId62" Type="http://schemas.openxmlformats.org/officeDocument/2006/relationships/customXml" Target="../ink/ink1025.xml"/><Relationship Id="rId83" Type="http://schemas.openxmlformats.org/officeDocument/2006/relationships/image" Target="NULL"/><Relationship Id="rId179" Type="http://schemas.openxmlformats.org/officeDocument/2006/relationships/image" Target="NULL"/><Relationship Id="rId365" Type="http://schemas.openxmlformats.org/officeDocument/2006/relationships/image" Target="NULL"/><Relationship Id="rId386" Type="http://schemas.openxmlformats.org/officeDocument/2006/relationships/customXml" Target="../ink/ink1187.xml"/><Relationship Id="rId190" Type="http://schemas.openxmlformats.org/officeDocument/2006/relationships/customXml" Target="../ink/ink1089.xml"/><Relationship Id="rId204" Type="http://schemas.openxmlformats.org/officeDocument/2006/relationships/customXml" Target="../ink/ink1096.xml"/><Relationship Id="rId225" Type="http://schemas.openxmlformats.org/officeDocument/2006/relationships/image" Target="NULL"/><Relationship Id="rId246" Type="http://schemas.openxmlformats.org/officeDocument/2006/relationships/customXml" Target="../ink/ink1117.xml"/><Relationship Id="rId267" Type="http://schemas.openxmlformats.org/officeDocument/2006/relationships/image" Target="NULL"/><Relationship Id="rId288" Type="http://schemas.openxmlformats.org/officeDocument/2006/relationships/customXml" Target="../ink/ink1138.xml"/><Relationship Id="rId106" Type="http://schemas.openxmlformats.org/officeDocument/2006/relationships/customXml" Target="../ink/ink1047.xml"/><Relationship Id="rId127" Type="http://schemas.openxmlformats.org/officeDocument/2006/relationships/image" Target="NULL"/><Relationship Id="rId313" Type="http://schemas.openxmlformats.org/officeDocument/2006/relationships/image" Target="NULL"/><Relationship Id="rId10" Type="http://schemas.openxmlformats.org/officeDocument/2006/relationships/customXml" Target="../ink/ink999.xml"/><Relationship Id="rId31" Type="http://schemas.openxmlformats.org/officeDocument/2006/relationships/image" Target="NULL"/><Relationship Id="rId52" Type="http://schemas.openxmlformats.org/officeDocument/2006/relationships/customXml" Target="../ink/ink1020.xml"/><Relationship Id="rId73" Type="http://schemas.openxmlformats.org/officeDocument/2006/relationships/image" Target="NULL"/><Relationship Id="rId94" Type="http://schemas.openxmlformats.org/officeDocument/2006/relationships/customXml" Target="../ink/ink1041.xml"/><Relationship Id="rId148" Type="http://schemas.openxmlformats.org/officeDocument/2006/relationships/customXml" Target="../ink/ink1068.xml"/><Relationship Id="rId169" Type="http://schemas.openxmlformats.org/officeDocument/2006/relationships/image" Target="NULL"/><Relationship Id="rId334" Type="http://schemas.openxmlformats.org/officeDocument/2006/relationships/customXml" Target="../ink/ink1161.xml"/><Relationship Id="rId355" Type="http://schemas.openxmlformats.org/officeDocument/2006/relationships/image" Target="NULL"/><Relationship Id="rId376" Type="http://schemas.openxmlformats.org/officeDocument/2006/relationships/customXml" Target="../ink/ink1182.xml"/><Relationship Id="rId4" Type="http://schemas.openxmlformats.org/officeDocument/2006/relationships/customXml" Target="../ink/ink996.xml"/><Relationship Id="rId180" Type="http://schemas.openxmlformats.org/officeDocument/2006/relationships/customXml" Target="../ink/ink1084.xml"/><Relationship Id="rId215" Type="http://schemas.openxmlformats.org/officeDocument/2006/relationships/image" Target="NULL"/><Relationship Id="rId236" Type="http://schemas.openxmlformats.org/officeDocument/2006/relationships/customXml" Target="../ink/ink1112.xml"/><Relationship Id="rId257" Type="http://schemas.openxmlformats.org/officeDocument/2006/relationships/image" Target="NULL"/><Relationship Id="rId278" Type="http://schemas.openxmlformats.org/officeDocument/2006/relationships/customXml" Target="../ink/ink1133.xml"/><Relationship Id="rId303"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18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18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9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9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customXml" Target="../ink/ink1195.xml"/><Relationship Id="rId13" Type="http://schemas.openxmlformats.org/officeDocument/2006/relationships/customXml" Target="../ink/ink1200.xml"/><Relationship Id="rId3" Type="http://schemas.openxmlformats.org/officeDocument/2006/relationships/image" Target="../media/image111.png"/><Relationship Id="rId7" Type="http://schemas.openxmlformats.org/officeDocument/2006/relationships/customXml" Target="../ink/ink1194.xml"/><Relationship Id="rId12" Type="http://schemas.openxmlformats.org/officeDocument/2006/relationships/customXml" Target="../ink/ink1199.xml"/><Relationship Id="rId2" Type="http://schemas.openxmlformats.org/officeDocument/2006/relationships/customXml" Target="../ink/ink1190.xml"/><Relationship Id="rId1" Type="http://schemas.openxmlformats.org/officeDocument/2006/relationships/slideLayout" Target="../slideLayouts/slideLayout2.xml"/><Relationship Id="rId6" Type="http://schemas.openxmlformats.org/officeDocument/2006/relationships/customXml" Target="../ink/ink1193.xml"/><Relationship Id="rId11" Type="http://schemas.openxmlformats.org/officeDocument/2006/relationships/customXml" Target="../ink/ink1198.xml"/><Relationship Id="rId5" Type="http://schemas.openxmlformats.org/officeDocument/2006/relationships/customXml" Target="../ink/ink1192.xml"/><Relationship Id="rId10" Type="http://schemas.openxmlformats.org/officeDocument/2006/relationships/customXml" Target="../ink/ink1197.xml"/><Relationship Id="rId4" Type="http://schemas.openxmlformats.org/officeDocument/2006/relationships/customXml" Target="../ink/ink1191.xml"/><Relationship Id="rId9" Type="http://schemas.openxmlformats.org/officeDocument/2006/relationships/customXml" Target="../ink/ink119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9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9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9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9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803.png"/><Relationship Id="rId13" Type="http://schemas.openxmlformats.org/officeDocument/2006/relationships/image" Target="../media/image808.png"/><Relationship Id="rId18" Type="http://schemas.openxmlformats.org/officeDocument/2006/relationships/image" Target="../media/image813.png"/><Relationship Id="rId26" Type="http://schemas.openxmlformats.org/officeDocument/2006/relationships/image" Target="../media/image821.png"/><Relationship Id="rId3" Type="http://schemas.openxmlformats.org/officeDocument/2006/relationships/image" Target="../media/image798.png"/><Relationship Id="rId21" Type="http://schemas.openxmlformats.org/officeDocument/2006/relationships/image" Target="../media/image816.png"/><Relationship Id="rId34" Type="http://schemas.openxmlformats.org/officeDocument/2006/relationships/image" Target="../media/image829.png"/><Relationship Id="rId7" Type="http://schemas.openxmlformats.org/officeDocument/2006/relationships/image" Target="../media/image802.png"/><Relationship Id="rId12" Type="http://schemas.openxmlformats.org/officeDocument/2006/relationships/image" Target="../media/image807.png"/><Relationship Id="rId17" Type="http://schemas.openxmlformats.org/officeDocument/2006/relationships/image" Target="../media/image812.png"/><Relationship Id="rId25" Type="http://schemas.openxmlformats.org/officeDocument/2006/relationships/image" Target="../media/image820.png"/><Relationship Id="rId33" Type="http://schemas.openxmlformats.org/officeDocument/2006/relationships/image" Target="../media/image828.png"/><Relationship Id="rId2" Type="http://schemas.openxmlformats.org/officeDocument/2006/relationships/image" Target="../media/image797.png"/><Relationship Id="rId16" Type="http://schemas.openxmlformats.org/officeDocument/2006/relationships/image" Target="../media/image811.png"/><Relationship Id="rId20" Type="http://schemas.openxmlformats.org/officeDocument/2006/relationships/image" Target="../media/image815.png"/><Relationship Id="rId29" Type="http://schemas.openxmlformats.org/officeDocument/2006/relationships/image" Target="../media/image824.png"/><Relationship Id="rId1" Type="http://schemas.openxmlformats.org/officeDocument/2006/relationships/slideLayout" Target="../slideLayouts/slideLayout2.xml"/><Relationship Id="rId6" Type="http://schemas.openxmlformats.org/officeDocument/2006/relationships/image" Target="../media/image801.png"/><Relationship Id="rId11" Type="http://schemas.openxmlformats.org/officeDocument/2006/relationships/image" Target="../media/image806.png"/><Relationship Id="rId24" Type="http://schemas.openxmlformats.org/officeDocument/2006/relationships/image" Target="../media/image819.png"/><Relationship Id="rId32" Type="http://schemas.openxmlformats.org/officeDocument/2006/relationships/image" Target="../media/image827.png"/><Relationship Id="rId5" Type="http://schemas.openxmlformats.org/officeDocument/2006/relationships/image" Target="../media/image800.png"/><Relationship Id="rId15" Type="http://schemas.openxmlformats.org/officeDocument/2006/relationships/image" Target="../media/image810.png"/><Relationship Id="rId23" Type="http://schemas.openxmlformats.org/officeDocument/2006/relationships/image" Target="../media/image818.png"/><Relationship Id="rId28" Type="http://schemas.openxmlformats.org/officeDocument/2006/relationships/image" Target="../media/image823.png"/><Relationship Id="rId36" Type="http://schemas.openxmlformats.org/officeDocument/2006/relationships/image" Target="../media/image831.png"/><Relationship Id="rId10" Type="http://schemas.openxmlformats.org/officeDocument/2006/relationships/image" Target="../media/image805.png"/><Relationship Id="rId19" Type="http://schemas.openxmlformats.org/officeDocument/2006/relationships/image" Target="../media/image814.png"/><Relationship Id="rId31" Type="http://schemas.openxmlformats.org/officeDocument/2006/relationships/image" Target="../media/image826.png"/><Relationship Id="rId4" Type="http://schemas.openxmlformats.org/officeDocument/2006/relationships/image" Target="../media/image799.png"/><Relationship Id="rId9" Type="http://schemas.openxmlformats.org/officeDocument/2006/relationships/image" Target="../media/image804.png"/><Relationship Id="rId14" Type="http://schemas.openxmlformats.org/officeDocument/2006/relationships/image" Target="../media/image809.png"/><Relationship Id="rId22" Type="http://schemas.openxmlformats.org/officeDocument/2006/relationships/image" Target="../media/image817.png"/><Relationship Id="rId27" Type="http://schemas.openxmlformats.org/officeDocument/2006/relationships/image" Target="../media/image822.png"/><Relationship Id="rId30" Type="http://schemas.openxmlformats.org/officeDocument/2006/relationships/image" Target="../media/image825.png"/><Relationship Id="rId35" Type="http://schemas.openxmlformats.org/officeDocument/2006/relationships/image" Target="../media/image8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customXml" Target="../ink/ink1201.xml"/><Relationship Id="rId1" Type="http://schemas.openxmlformats.org/officeDocument/2006/relationships/slideLayout" Target="../slideLayouts/slideLayout2.xml"/><Relationship Id="rId6" Type="http://schemas.openxmlformats.org/officeDocument/2006/relationships/customXml" Target="../ink/ink1203.xml"/><Relationship Id="rId5" Type="http://schemas.openxmlformats.org/officeDocument/2006/relationships/image" Target="NULL"/><Relationship Id="rId4" Type="http://schemas.openxmlformats.org/officeDocument/2006/relationships/customXml" Target="../ink/ink120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17" Type="http://schemas.openxmlformats.org/officeDocument/2006/relationships/image" Target="NULL"/><Relationship Id="rId299" Type="http://schemas.openxmlformats.org/officeDocument/2006/relationships/customXml" Target="../ink/ink1301.xml"/><Relationship Id="rId303" Type="http://schemas.openxmlformats.org/officeDocument/2006/relationships/customXml" Target="../ink/ink1303.xml"/><Relationship Id="rId21" Type="http://schemas.openxmlformats.org/officeDocument/2006/relationships/image" Target="NULL"/><Relationship Id="rId42" Type="http://schemas.openxmlformats.org/officeDocument/2006/relationships/customXml" Target="../ink/ink1221.xml"/><Relationship Id="rId63" Type="http://schemas.openxmlformats.org/officeDocument/2006/relationships/image" Target="NULL"/><Relationship Id="rId84" Type="http://schemas.openxmlformats.org/officeDocument/2006/relationships/customXml" Target="../ink/ink1242.xml"/><Relationship Id="rId138" Type="http://schemas.openxmlformats.org/officeDocument/2006/relationships/customXml" Target="../ink/ink1269.xml"/><Relationship Id="rId324" Type="http://schemas.openxmlformats.org/officeDocument/2006/relationships/image" Target="NULL"/><Relationship Id="rId345" Type="http://schemas.openxmlformats.org/officeDocument/2006/relationships/customXml" Target="../ink/ink1324.xml"/><Relationship Id="rId366" Type="http://schemas.openxmlformats.org/officeDocument/2006/relationships/image" Target="NULL"/><Relationship Id="rId387" Type="http://schemas.openxmlformats.org/officeDocument/2006/relationships/customXml" Target="../ink/ink1345.xml"/><Relationship Id="rId412" Type="http://schemas.openxmlformats.org/officeDocument/2006/relationships/image" Target="NULL"/><Relationship Id="rId433" Type="http://schemas.openxmlformats.org/officeDocument/2006/relationships/customXml" Target="../ink/ink1368.xml"/><Relationship Id="rId107" Type="http://schemas.openxmlformats.org/officeDocument/2006/relationships/image" Target="NULL"/><Relationship Id="rId268" Type="http://schemas.openxmlformats.org/officeDocument/2006/relationships/image" Target="NULL"/><Relationship Id="rId289" Type="http://schemas.openxmlformats.org/officeDocument/2006/relationships/customXml" Target="../ink/ink1296.xml"/><Relationship Id="rId11" Type="http://schemas.openxmlformats.org/officeDocument/2006/relationships/image" Target="NULL"/><Relationship Id="rId32" Type="http://schemas.openxmlformats.org/officeDocument/2006/relationships/customXml" Target="../ink/ink1216.xml"/><Relationship Id="rId53" Type="http://schemas.openxmlformats.org/officeDocument/2006/relationships/image" Target="NULL"/><Relationship Id="rId74" Type="http://schemas.openxmlformats.org/officeDocument/2006/relationships/customXml" Target="../ink/ink1237.xml"/><Relationship Id="rId128" Type="http://schemas.openxmlformats.org/officeDocument/2006/relationships/customXml" Target="../ink/ink1264.xml"/><Relationship Id="rId149" Type="http://schemas.openxmlformats.org/officeDocument/2006/relationships/image" Target="NULL"/><Relationship Id="rId314" Type="http://schemas.openxmlformats.org/officeDocument/2006/relationships/image" Target="NULL"/><Relationship Id="rId335" Type="http://schemas.openxmlformats.org/officeDocument/2006/relationships/customXml" Target="../ink/ink1319.xml"/><Relationship Id="rId356" Type="http://schemas.openxmlformats.org/officeDocument/2006/relationships/image" Target="NULL"/><Relationship Id="rId377" Type="http://schemas.openxmlformats.org/officeDocument/2006/relationships/customXml" Target="../ink/ink1340.xml"/><Relationship Id="rId398" Type="http://schemas.openxmlformats.org/officeDocument/2006/relationships/image" Target="NULL"/><Relationship Id="rId95" Type="http://schemas.openxmlformats.org/officeDocument/2006/relationships/image" Target="NULL"/><Relationship Id="rId402" Type="http://schemas.openxmlformats.org/officeDocument/2006/relationships/image" Target="NULL"/><Relationship Id="rId423" Type="http://schemas.openxmlformats.org/officeDocument/2006/relationships/customXml" Target="../ink/ink1363.xml"/><Relationship Id="rId258" Type="http://schemas.openxmlformats.org/officeDocument/2006/relationships/image" Target="NULL"/><Relationship Id="rId279" Type="http://schemas.openxmlformats.org/officeDocument/2006/relationships/customXml" Target="../ink/ink1291.xml"/><Relationship Id="rId444" Type="http://schemas.openxmlformats.org/officeDocument/2006/relationships/image" Target="NULL"/><Relationship Id="rId22" Type="http://schemas.openxmlformats.org/officeDocument/2006/relationships/customXml" Target="../ink/ink1211.xml"/><Relationship Id="rId43" Type="http://schemas.openxmlformats.org/officeDocument/2006/relationships/image" Target="NULL"/><Relationship Id="rId64" Type="http://schemas.openxmlformats.org/officeDocument/2006/relationships/customXml" Target="../ink/ink1232.xml"/><Relationship Id="rId118" Type="http://schemas.openxmlformats.org/officeDocument/2006/relationships/customXml" Target="../ink/ink1259.xml"/><Relationship Id="rId139" Type="http://schemas.openxmlformats.org/officeDocument/2006/relationships/image" Target="NULL"/><Relationship Id="rId290" Type="http://schemas.openxmlformats.org/officeDocument/2006/relationships/image" Target="NULL"/><Relationship Id="rId304" Type="http://schemas.openxmlformats.org/officeDocument/2006/relationships/image" Target="NULL"/><Relationship Id="rId325" Type="http://schemas.openxmlformats.org/officeDocument/2006/relationships/customXml" Target="../ink/ink1314.xml"/><Relationship Id="rId346" Type="http://schemas.openxmlformats.org/officeDocument/2006/relationships/image" Target="NULL"/><Relationship Id="rId367" Type="http://schemas.openxmlformats.org/officeDocument/2006/relationships/customXml" Target="../ink/ink1335.xml"/><Relationship Id="rId388" Type="http://schemas.openxmlformats.org/officeDocument/2006/relationships/image" Target="NULL"/><Relationship Id="rId85" Type="http://schemas.openxmlformats.org/officeDocument/2006/relationships/image" Target="NULL"/><Relationship Id="rId150" Type="http://schemas.openxmlformats.org/officeDocument/2006/relationships/customXml" Target="../ink/ink1275.xml"/><Relationship Id="rId413" Type="http://schemas.openxmlformats.org/officeDocument/2006/relationships/customXml" Target="../ink/ink1358.xml"/><Relationship Id="rId269" Type="http://schemas.openxmlformats.org/officeDocument/2006/relationships/customXml" Target="../ink/ink1286.xml"/><Relationship Id="rId434" Type="http://schemas.openxmlformats.org/officeDocument/2006/relationships/image" Target="NULL"/><Relationship Id="rId12" Type="http://schemas.openxmlformats.org/officeDocument/2006/relationships/customXml" Target="../ink/ink1206.xml"/><Relationship Id="rId33" Type="http://schemas.openxmlformats.org/officeDocument/2006/relationships/image" Target="NULL"/><Relationship Id="rId108" Type="http://schemas.openxmlformats.org/officeDocument/2006/relationships/customXml" Target="../ink/ink1254.xml"/><Relationship Id="rId129" Type="http://schemas.openxmlformats.org/officeDocument/2006/relationships/image" Target="NULL"/><Relationship Id="rId280" Type="http://schemas.openxmlformats.org/officeDocument/2006/relationships/image" Target="NULL"/><Relationship Id="rId315" Type="http://schemas.openxmlformats.org/officeDocument/2006/relationships/customXml" Target="../ink/ink1309.xml"/><Relationship Id="rId336" Type="http://schemas.openxmlformats.org/officeDocument/2006/relationships/image" Target="NULL"/><Relationship Id="rId357" Type="http://schemas.openxmlformats.org/officeDocument/2006/relationships/customXml" Target="../ink/ink1330.xml"/><Relationship Id="rId54" Type="http://schemas.openxmlformats.org/officeDocument/2006/relationships/customXml" Target="../ink/ink1227.xml"/><Relationship Id="rId75" Type="http://schemas.openxmlformats.org/officeDocument/2006/relationships/image" Target="NULL"/><Relationship Id="rId96" Type="http://schemas.openxmlformats.org/officeDocument/2006/relationships/customXml" Target="../ink/ink1248.xml"/><Relationship Id="rId140" Type="http://schemas.openxmlformats.org/officeDocument/2006/relationships/customXml" Target="../ink/ink1270.xml"/><Relationship Id="rId378" Type="http://schemas.openxmlformats.org/officeDocument/2006/relationships/image" Target="NULL"/><Relationship Id="rId399" Type="http://schemas.openxmlformats.org/officeDocument/2006/relationships/customXml" Target="../ink/ink1351.xml"/><Relationship Id="rId403" Type="http://schemas.openxmlformats.org/officeDocument/2006/relationships/customXml" Target="../ink/ink1353.xml"/><Relationship Id="rId259" Type="http://schemas.openxmlformats.org/officeDocument/2006/relationships/customXml" Target="../ink/ink1281.xml"/><Relationship Id="rId424" Type="http://schemas.openxmlformats.org/officeDocument/2006/relationships/image" Target="NULL"/><Relationship Id="rId445" Type="http://schemas.openxmlformats.org/officeDocument/2006/relationships/customXml" Target="../ink/ink1374.xml"/><Relationship Id="rId23" Type="http://schemas.openxmlformats.org/officeDocument/2006/relationships/image" Target="NULL"/><Relationship Id="rId119" Type="http://schemas.openxmlformats.org/officeDocument/2006/relationships/image" Target="NULL"/><Relationship Id="rId270" Type="http://schemas.openxmlformats.org/officeDocument/2006/relationships/image" Target="NULL"/><Relationship Id="rId291" Type="http://schemas.openxmlformats.org/officeDocument/2006/relationships/customXml" Target="../ink/ink1297.xml"/><Relationship Id="rId305" Type="http://schemas.openxmlformats.org/officeDocument/2006/relationships/customXml" Target="../ink/ink1304.xml"/><Relationship Id="rId326" Type="http://schemas.openxmlformats.org/officeDocument/2006/relationships/image" Target="NULL"/><Relationship Id="rId347" Type="http://schemas.openxmlformats.org/officeDocument/2006/relationships/customXml" Target="../ink/ink1325.xml"/><Relationship Id="rId44" Type="http://schemas.openxmlformats.org/officeDocument/2006/relationships/customXml" Target="../ink/ink1222.xml"/><Relationship Id="rId65" Type="http://schemas.openxmlformats.org/officeDocument/2006/relationships/image" Target="NULL"/><Relationship Id="rId86" Type="http://schemas.openxmlformats.org/officeDocument/2006/relationships/customXml" Target="../ink/ink1243.xml"/><Relationship Id="rId130" Type="http://schemas.openxmlformats.org/officeDocument/2006/relationships/customXml" Target="../ink/ink1265.xml"/><Relationship Id="rId151" Type="http://schemas.openxmlformats.org/officeDocument/2006/relationships/image" Target="NULL"/><Relationship Id="rId368" Type="http://schemas.openxmlformats.org/officeDocument/2006/relationships/image" Target="NULL"/><Relationship Id="rId389" Type="http://schemas.openxmlformats.org/officeDocument/2006/relationships/customXml" Target="../ink/ink1346.xml"/><Relationship Id="rId414" Type="http://schemas.openxmlformats.org/officeDocument/2006/relationships/image" Target="NULL"/><Relationship Id="rId435" Type="http://schemas.openxmlformats.org/officeDocument/2006/relationships/customXml" Target="../ink/ink1369.xml"/><Relationship Id="rId13" Type="http://schemas.openxmlformats.org/officeDocument/2006/relationships/image" Target="NULL"/><Relationship Id="rId109" Type="http://schemas.openxmlformats.org/officeDocument/2006/relationships/image" Target="NULL"/><Relationship Id="rId260" Type="http://schemas.openxmlformats.org/officeDocument/2006/relationships/image" Target="NULL"/><Relationship Id="rId281" Type="http://schemas.openxmlformats.org/officeDocument/2006/relationships/customXml" Target="../ink/ink1292.xml"/><Relationship Id="rId316" Type="http://schemas.openxmlformats.org/officeDocument/2006/relationships/image" Target="NULL"/><Relationship Id="rId337" Type="http://schemas.openxmlformats.org/officeDocument/2006/relationships/customXml" Target="../ink/ink1320.xml"/><Relationship Id="rId34" Type="http://schemas.openxmlformats.org/officeDocument/2006/relationships/customXml" Target="../ink/ink1217.xml"/><Relationship Id="rId55" Type="http://schemas.openxmlformats.org/officeDocument/2006/relationships/image" Target="NULL"/><Relationship Id="rId76" Type="http://schemas.openxmlformats.org/officeDocument/2006/relationships/customXml" Target="../ink/ink1238.xml"/><Relationship Id="rId97" Type="http://schemas.openxmlformats.org/officeDocument/2006/relationships/image" Target="NULL"/><Relationship Id="rId120" Type="http://schemas.openxmlformats.org/officeDocument/2006/relationships/customXml" Target="../ink/ink1260.xml"/><Relationship Id="rId141" Type="http://schemas.openxmlformats.org/officeDocument/2006/relationships/image" Target="NULL"/><Relationship Id="rId358" Type="http://schemas.openxmlformats.org/officeDocument/2006/relationships/image" Target="NULL"/><Relationship Id="rId379" Type="http://schemas.openxmlformats.org/officeDocument/2006/relationships/customXml" Target="../ink/ink1341.xml"/><Relationship Id="rId390" Type="http://schemas.openxmlformats.org/officeDocument/2006/relationships/image" Target="NULL"/><Relationship Id="rId404" Type="http://schemas.openxmlformats.org/officeDocument/2006/relationships/image" Target="NULL"/><Relationship Id="rId425" Type="http://schemas.openxmlformats.org/officeDocument/2006/relationships/customXml" Target="../ink/ink1364.xml"/><Relationship Id="rId446" Type="http://schemas.openxmlformats.org/officeDocument/2006/relationships/image" Target="NULL"/><Relationship Id="rId271" Type="http://schemas.openxmlformats.org/officeDocument/2006/relationships/customXml" Target="../ink/ink1287.xml"/><Relationship Id="rId292" Type="http://schemas.openxmlformats.org/officeDocument/2006/relationships/image" Target="NULL"/><Relationship Id="rId306" Type="http://schemas.openxmlformats.org/officeDocument/2006/relationships/image" Target="NULL"/><Relationship Id="rId24" Type="http://schemas.openxmlformats.org/officeDocument/2006/relationships/customXml" Target="../ink/ink1212.xml"/><Relationship Id="rId45" Type="http://schemas.openxmlformats.org/officeDocument/2006/relationships/image" Target="NULL"/><Relationship Id="rId66" Type="http://schemas.openxmlformats.org/officeDocument/2006/relationships/customXml" Target="../ink/ink1233.xml"/><Relationship Id="rId87" Type="http://schemas.openxmlformats.org/officeDocument/2006/relationships/image" Target="NULL"/><Relationship Id="rId110" Type="http://schemas.openxmlformats.org/officeDocument/2006/relationships/customXml" Target="../ink/ink1255.xml"/><Relationship Id="rId131" Type="http://schemas.openxmlformats.org/officeDocument/2006/relationships/image" Target="NULL"/><Relationship Id="rId327" Type="http://schemas.openxmlformats.org/officeDocument/2006/relationships/customXml" Target="../ink/ink1315.xml"/><Relationship Id="rId348" Type="http://schemas.openxmlformats.org/officeDocument/2006/relationships/image" Target="NULL"/><Relationship Id="rId369" Type="http://schemas.openxmlformats.org/officeDocument/2006/relationships/customXml" Target="../ink/ink1336.xml"/><Relationship Id="rId152" Type="http://schemas.openxmlformats.org/officeDocument/2006/relationships/customXml" Target="../ink/ink1276.xml"/><Relationship Id="rId380" Type="http://schemas.openxmlformats.org/officeDocument/2006/relationships/image" Target="NULL"/><Relationship Id="rId415" Type="http://schemas.openxmlformats.org/officeDocument/2006/relationships/customXml" Target="../ink/ink1359.xml"/><Relationship Id="rId436" Type="http://schemas.openxmlformats.org/officeDocument/2006/relationships/image" Target="NULL"/><Relationship Id="rId261" Type="http://schemas.openxmlformats.org/officeDocument/2006/relationships/customXml" Target="../ink/ink1282.xml"/><Relationship Id="rId14" Type="http://schemas.openxmlformats.org/officeDocument/2006/relationships/customXml" Target="../ink/ink1207.xml"/><Relationship Id="rId35" Type="http://schemas.openxmlformats.org/officeDocument/2006/relationships/image" Target="NULL"/><Relationship Id="rId56" Type="http://schemas.openxmlformats.org/officeDocument/2006/relationships/customXml" Target="../ink/ink1228.xml"/><Relationship Id="rId77" Type="http://schemas.openxmlformats.org/officeDocument/2006/relationships/image" Target="NULL"/><Relationship Id="rId100" Type="http://schemas.openxmlformats.org/officeDocument/2006/relationships/customXml" Target="../ink/ink1250.xml"/><Relationship Id="rId282" Type="http://schemas.openxmlformats.org/officeDocument/2006/relationships/image" Target="NULL"/><Relationship Id="rId317" Type="http://schemas.openxmlformats.org/officeDocument/2006/relationships/customXml" Target="../ink/ink1310.xml"/><Relationship Id="rId338" Type="http://schemas.openxmlformats.org/officeDocument/2006/relationships/image" Target="NULL"/><Relationship Id="rId359" Type="http://schemas.openxmlformats.org/officeDocument/2006/relationships/customXml" Target="../ink/ink1331.xml"/><Relationship Id="rId98" Type="http://schemas.openxmlformats.org/officeDocument/2006/relationships/customXml" Target="../ink/ink1249.xml"/><Relationship Id="rId121" Type="http://schemas.openxmlformats.org/officeDocument/2006/relationships/image" Target="NULL"/><Relationship Id="rId142" Type="http://schemas.openxmlformats.org/officeDocument/2006/relationships/customXml" Target="../ink/ink1271.xml"/><Relationship Id="rId370" Type="http://schemas.openxmlformats.org/officeDocument/2006/relationships/image" Target="NULL"/><Relationship Id="rId391" Type="http://schemas.openxmlformats.org/officeDocument/2006/relationships/customXml" Target="../ink/ink1347.xml"/><Relationship Id="rId405" Type="http://schemas.openxmlformats.org/officeDocument/2006/relationships/customXml" Target="../ink/ink1354.xml"/><Relationship Id="rId426" Type="http://schemas.openxmlformats.org/officeDocument/2006/relationships/image" Target="NULL"/><Relationship Id="rId25" Type="http://schemas.openxmlformats.org/officeDocument/2006/relationships/image" Target="NULL"/><Relationship Id="rId46" Type="http://schemas.openxmlformats.org/officeDocument/2006/relationships/customXml" Target="../ink/ink1223.xml"/><Relationship Id="rId67" Type="http://schemas.openxmlformats.org/officeDocument/2006/relationships/image" Target="NULL"/><Relationship Id="rId116" Type="http://schemas.openxmlformats.org/officeDocument/2006/relationships/customXml" Target="../ink/ink1258.xml"/><Relationship Id="rId137" Type="http://schemas.openxmlformats.org/officeDocument/2006/relationships/image" Target="NULL"/><Relationship Id="rId272" Type="http://schemas.openxmlformats.org/officeDocument/2006/relationships/image" Target="NULL"/><Relationship Id="rId293" Type="http://schemas.openxmlformats.org/officeDocument/2006/relationships/customXml" Target="../ink/ink1298.xml"/><Relationship Id="rId302" Type="http://schemas.openxmlformats.org/officeDocument/2006/relationships/image" Target="NULL"/><Relationship Id="rId307" Type="http://schemas.openxmlformats.org/officeDocument/2006/relationships/customXml" Target="../ink/ink1305.xml"/><Relationship Id="rId323" Type="http://schemas.openxmlformats.org/officeDocument/2006/relationships/customXml" Target="../ink/ink1313.xml"/><Relationship Id="rId328" Type="http://schemas.openxmlformats.org/officeDocument/2006/relationships/image" Target="NULL"/><Relationship Id="rId344" Type="http://schemas.openxmlformats.org/officeDocument/2006/relationships/image" Target="NULL"/><Relationship Id="rId349" Type="http://schemas.openxmlformats.org/officeDocument/2006/relationships/customXml" Target="../ink/ink1326.xml"/><Relationship Id="rId20" Type="http://schemas.openxmlformats.org/officeDocument/2006/relationships/customXml" Target="../ink/ink1210.xml"/><Relationship Id="rId41" Type="http://schemas.openxmlformats.org/officeDocument/2006/relationships/image" Target="NULL"/><Relationship Id="rId62" Type="http://schemas.openxmlformats.org/officeDocument/2006/relationships/customXml" Target="../ink/ink1231.xml"/><Relationship Id="rId83" Type="http://schemas.openxmlformats.org/officeDocument/2006/relationships/image" Target="NULL"/><Relationship Id="rId88" Type="http://schemas.openxmlformats.org/officeDocument/2006/relationships/customXml" Target="../ink/ink1244.xml"/><Relationship Id="rId111" Type="http://schemas.openxmlformats.org/officeDocument/2006/relationships/image" Target="NULL"/><Relationship Id="rId132" Type="http://schemas.openxmlformats.org/officeDocument/2006/relationships/customXml" Target="../ink/ink1266.xml"/><Relationship Id="rId153" Type="http://schemas.openxmlformats.org/officeDocument/2006/relationships/image" Target="NULL"/><Relationship Id="rId360" Type="http://schemas.openxmlformats.org/officeDocument/2006/relationships/image" Target="NULL"/><Relationship Id="rId365" Type="http://schemas.openxmlformats.org/officeDocument/2006/relationships/customXml" Target="../ink/ink1334.xml"/><Relationship Id="rId381" Type="http://schemas.openxmlformats.org/officeDocument/2006/relationships/customXml" Target="../ink/ink1342.xml"/><Relationship Id="rId386" Type="http://schemas.openxmlformats.org/officeDocument/2006/relationships/image" Target="NULL"/><Relationship Id="rId416" Type="http://schemas.openxmlformats.org/officeDocument/2006/relationships/image" Target="NULL"/><Relationship Id="rId267" Type="http://schemas.openxmlformats.org/officeDocument/2006/relationships/customXml" Target="../ink/ink1285.xml"/><Relationship Id="rId288" Type="http://schemas.openxmlformats.org/officeDocument/2006/relationships/image" Target="NULL"/><Relationship Id="rId411" Type="http://schemas.openxmlformats.org/officeDocument/2006/relationships/customXml" Target="../ink/ink1357.xml"/><Relationship Id="rId432" Type="http://schemas.openxmlformats.org/officeDocument/2006/relationships/image" Target="NULL"/><Relationship Id="rId437" Type="http://schemas.openxmlformats.org/officeDocument/2006/relationships/customXml" Target="../ink/ink1370.xml"/><Relationship Id="rId15" Type="http://schemas.openxmlformats.org/officeDocument/2006/relationships/image" Target="NULL"/><Relationship Id="rId36" Type="http://schemas.openxmlformats.org/officeDocument/2006/relationships/customXml" Target="../ink/ink1218.xml"/><Relationship Id="rId57" Type="http://schemas.openxmlformats.org/officeDocument/2006/relationships/image" Target="NULL"/><Relationship Id="rId106" Type="http://schemas.openxmlformats.org/officeDocument/2006/relationships/customXml" Target="../ink/ink1253.xml"/><Relationship Id="rId127" Type="http://schemas.openxmlformats.org/officeDocument/2006/relationships/image" Target="NULL"/><Relationship Id="rId262" Type="http://schemas.openxmlformats.org/officeDocument/2006/relationships/image" Target="NULL"/><Relationship Id="rId283" Type="http://schemas.openxmlformats.org/officeDocument/2006/relationships/customXml" Target="../ink/ink1293.xml"/><Relationship Id="rId313" Type="http://schemas.openxmlformats.org/officeDocument/2006/relationships/customXml" Target="../ink/ink1308.xml"/><Relationship Id="rId318" Type="http://schemas.openxmlformats.org/officeDocument/2006/relationships/image" Target="NULL"/><Relationship Id="rId339" Type="http://schemas.openxmlformats.org/officeDocument/2006/relationships/customXml" Target="../ink/ink1321.xml"/><Relationship Id="rId10" Type="http://schemas.openxmlformats.org/officeDocument/2006/relationships/customXml" Target="../ink/ink1205.xml"/><Relationship Id="rId31" Type="http://schemas.openxmlformats.org/officeDocument/2006/relationships/image" Target="NULL"/><Relationship Id="rId52" Type="http://schemas.openxmlformats.org/officeDocument/2006/relationships/customXml" Target="../ink/ink1226.xml"/><Relationship Id="rId73" Type="http://schemas.openxmlformats.org/officeDocument/2006/relationships/image" Target="NULL"/><Relationship Id="rId78" Type="http://schemas.openxmlformats.org/officeDocument/2006/relationships/customXml" Target="../ink/ink1239.xml"/><Relationship Id="rId94" Type="http://schemas.openxmlformats.org/officeDocument/2006/relationships/customXml" Target="../ink/ink1247.xml"/><Relationship Id="rId99" Type="http://schemas.openxmlformats.org/officeDocument/2006/relationships/image" Target="NULL"/><Relationship Id="rId101" Type="http://schemas.openxmlformats.org/officeDocument/2006/relationships/image" Target="NULL"/><Relationship Id="rId122" Type="http://schemas.openxmlformats.org/officeDocument/2006/relationships/customXml" Target="../ink/ink1261.xml"/><Relationship Id="rId143" Type="http://schemas.openxmlformats.org/officeDocument/2006/relationships/image" Target="NULL"/><Relationship Id="rId148" Type="http://schemas.openxmlformats.org/officeDocument/2006/relationships/customXml" Target="../ink/ink1274.xml"/><Relationship Id="rId334" Type="http://schemas.openxmlformats.org/officeDocument/2006/relationships/image" Target="NULL"/><Relationship Id="rId350" Type="http://schemas.openxmlformats.org/officeDocument/2006/relationships/image" Target="NULL"/><Relationship Id="rId355" Type="http://schemas.openxmlformats.org/officeDocument/2006/relationships/customXml" Target="../ink/ink1329.xml"/><Relationship Id="rId371" Type="http://schemas.openxmlformats.org/officeDocument/2006/relationships/customXml" Target="../ink/ink1337.xml"/><Relationship Id="rId376" Type="http://schemas.openxmlformats.org/officeDocument/2006/relationships/image" Target="NULL"/><Relationship Id="rId397" Type="http://schemas.openxmlformats.org/officeDocument/2006/relationships/customXml" Target="../ink/ink1350.xml"/><Relationship Id="rId406" Type="http://schemas.openxmlformats.org/officeDocument/2006/relationships/image" Target="NULL"/><Relationship Id="rId257" Type="http://schemas.openxmlformats.org/officeDocument/2006/relationships/customXml" Target="../ink/ink1280.xml"/><Relationship Id="rId278" Type="http://schemas.openxmlformats.org/officeDocument/2006/relationships/image" Target="NULL"/><Relationship Id="rId392" Type="http://schemas.openxmlformats.org/officeDocument/2006/relationships/image" Target="NULL"/><Relationship Id="rId401" Type="http://schemas.openxmlformats.org/officeDocument/2006/relationships/customXml" Target="../ink/ink1352.xml"/><Relationship Id="rId422" Type="http://schemas.openxmlformats.org/officeDocument/2006/relationships/image" Target="NULL"/><Relationship Id="rId427" Type="http://schemas.openxmlformats.org/officeDocument/2006/relationships/customXml" Target="../ink/ink1365.xml"/><Relationship Id="rId443" Type="http://schemas.openxmlformats.org/officeDocument/2006/relationships/customXml" Target="../ink/ink1373.xml"/><Relationship Id="rId26" Type="http://schemas.openxmlformats.org/officeDocument/2006/relationships/customXml" Target="../ink/ink1213.xml"/><Relationship Id="rId273" Type="http://schemas.openxmlformats.org/officeDocument/2006/relationships/customXml" Target="../ink/ink1288.xml"/><Relationship Id="rId294" Type="http://schemas.openxmlformats.org/officeDocument/2006/relationships/image" Target="NULL"/><Relationship Id="rId308" Type="http://schemas.openxmlformats.org/officeDocument/2006/relationships/image" Target="NULL"/><Relationship Id="rId329" Type="http://schemas.openxmlformats.org/officeDocument/2006/relationships/customXml" Target="../ink/ink1316.xml"/><Relationship Id="rId47" Type="http://schemas.openxmlformats.org/officeDocument/2006/relationships/image" Target="NULL"/><Relationship Id="rId68" Type="http://schemas.openxmlformats.org/officeDocument/2006/relationships/customXml" Target="../ink/ink1234.xml"/><Relationship Id="rId89" Type="http://schemas.openxmlformats.org/officeDocument/2006/relationships/image" Target="NULL"/><Relationship Id="rId112" Type="http://schemas.openxmlformats.org/officeDocument/2006/relationships/customXml" Target="../ink/ink1256.xml"/><Relationship Id="rId133" Type="http://schemas.openxmlformats.org/officeDocument/2006/relationships/image" Target="NULL"/><Relationship Id="rId154" Type="http://schemas.openxmlformats.org/officeDocument/2006/relationships/customXml" Target="../ink/ink1277.xml"/><Relationship Id="rId340" Type="http://schemas.openxmlformats.org/officeDocument/2006/relationships/image" Target="NULL"/><Relationship Id="rId361" Type="http://schemas.openxmlformats.org/officeDocument/2006/relationships/customXml" Target="../ink/ink1332.xml"/><Relationship Id="rId382" Type="http://schemas.openxmlformats.org/officeDocument/2006/relationships/image" Target="NULL"/><Relationship Id="rId417" Type="http://schemas.openxmlformats.org/officeDocument/2006/relationships/customXml" Target="../ink/ink1360.xml"/><Relationship Id="rId438" Type="http://schemas.openxmlformats.org/officeDocument/2006/relationships/image" Target="NULL"/><Relationship Id="rId16" Type="http://schemas.openxmlformats.org/officeDocument/2006/relationships/customXml" Target="../ink/ink1208.xml"/><Relationship Id="rId263" Type="http://schemas.openxmlformats.org/officeDocument/2006/relationships/customXml" Target="../ink/ink1283.xml"/><Relationship Id="rId284" Type="http://schemas.openxmlformats.org/officeDocument/2006/relationships/image" Target="NULL"/><Relationship Id="rId319" Type="http://schemas.openxmlformats.org/officeDocument/2006/relationships/customXml" Target="../ink/ink1311.xml"/><Relationship Id="rId37" Type="http://schemas.openxmlformats.org/officeDocument/2006/relationships/image" Target="NULL"/><Relationship Id="rId58" Type="http://schemas.openxmlformats.org/officeDocument/2006/relationships/customXml" Target="../ink/ink1229.xml"/><Relationship Id="rId79" Type="http://schemas.openxmlformats.org/officeDocument/2006/relationships/image" Target="NULL"/><Relationship Id="rId102" Type="http://schemas.openxmlformats.org/officeDocument/2006/relationships/customXml" Target="../ink/ink1251.xml"/><Relationship Id="rId123" Type="http://schemas.openxmlformats.org/officeDocument/2006/relationships/image" Target="NULL"/><Relationship Id="rId144" Type="http://schemas.openxmlformats.org/officeDocument/2006/relationships/customXml" Target="../ink/ink1272.xml"/><Relationship Id="rId330" Type="http://schemas.openxmlformats.org/officeDocument/2006/relationships/image" Target="NULL"/><Relationship Id="rId90" Type="http://schemas.openxmlformats.org/officeDocument/2006/relationships/customXml" Target="../ink/ink1245.xml"/><Relationship Id="rId351" Type="http://schemas.openxmlformats.org/officeDocument/2006/relationships/customXml" Target="../ink/ink1327.xml"/><Relationship Id="rId372" Type="http://schemas.openxmlformats.org/officeDocument/2006/relationships/image" Target="NULL"/><Relationship Id="rId393" Type="http://schemas.openxmlformats.org/officeDocument/2006/relationships/customXml" Target="../ink/ink1348.xml"/><Relationship Id="rId407" Type="http://schemas.openxmlformats.org/officeDocument/2006/relationships/customXml" Target="../ink/ink1355.xml"/><Relationship Id="rId428" Type="http://schemas.openxmlformats.org/officeDocument/2006/relationships/image" Target="NULL"/><Relationship Id="rId274" Type="http://schemas.openxmlformats.org/officeDocument/2006/relationships/image" Target="NULL"/><Relationship Id="rId295" Type="http://schemas.openxmlformats.org/officeDocument/2006/relationships/customXml" Target="../ink/ink1299.xml"/><Relationship Id="rId309" Type="http://schemas.openxmlformats.org/officeDocument/2006/relationships/customXml" Target="../ink/ink1306.xml"/><Relationship Id="rId27" Type="http://schemas.openxmlformats.org/officeDocument/2006/relationships/image" Target="NULL"/><Relationship Id="rId48" Type="http://schemas.openxmlformats.org/officeDocument/2006/relationships/customXml" Target="../ink/ink1224.xml"/><Relationship Id="rId69" Type="http://schemas.openxmlformats.org/officeDocument/2006/relationships/image" Target="NULL"/><Relationship Id="rId113" Type="http://schemas.openxmlformats.org/officeDocument/2006/relationships/image" Target="NULL"/><Relationship Id="rId134" Type="http://schemas.openxmlformats.org/officeDocument/2006/relationships/customXml" Target="../ink/ink1267.xml"/><Relationship Id="rId320" Type="http://schemas.openxmlformats.org/officeDocument/2006/relationships/image" Target="NULL"/><Relationship Id="rId80" Type="http://schemas.openxmlformats.org/officeDocument/2006/relationships/customXml" Target="../ink/ink1240.xml"/><Relationship Id="rId155" Type="http://schemas.openxmlformats.org/officeDocument/2006/relationships/image" Target="NULL"/><Relationship Id="rId341" Type="http://schemas.openxmlformats.org/officeDocument/2006/relationships/customXml" Target="../ink/ink1322.xml"/><Relationship Id="rId362" Type="http://schemas.openxmlformats.org/officeDocument/2006/relationships/image" Target="NULL"/><Relationship Id="rId383" Type="http://schemas.openxmlformats.org/officeDocument/2006/relationships/customXml" Target="../ink/ink1343.xml"/><Relationship Id="rId418" Type="http://schemas.openxmlformats.org/officeDocument/2006/relationships/image" Target="NULL"/><Relationship Id="rId439" Type="http://schemas.openxmlformats.org/officeDocument/2006/relationships/customXml" Target="../ink/ink1371.xml"/><Relationship Id="rId264" Type="http://schemas.openxmlformats.org/officeDocument/2006/relationships/image" Target="NULL"/><Relationship Id="rId285" Type="http://schemas.openxmlformats.org/officeDocument/2006/relationships/customXml" Target="../ink/ink1294.xml"/><Relationship Id="rId17" Type="http://schemas.openxmlformats.org/officeDocument/2006/relationships/image" Target="NULL"/><Relationship Id="rId38" Type="http://schemas.openxmlformats.org/officeDocument/2006/relationships/customXml" Target="../ink/ink1219.xml"/><Relationship Id="rId59" Type="http://schemas.openxmlformats.org/officeDocument/2006/relationships/image" Target="NULL"/><Relationship Id="rId103" Type="http://schemas.openxmlformats.org/officeDocument/2006/relationships/image" Target="NULL"/><Relationship Id="rId124" Type="http://schemas.openxmlformats.org/officeDocument/2006/relationships/customXml" Target="../ink/ink1262.xml"/><Relationship Id="rId310" Type="http://schemas.openxmlformats.org/officeDocument/2006/relationships/image" Target="NULL"/><Relationship Id="rId70" Type="http://schemas.openxmlformats.org/officeDocument/2006/relationships/customXml" Target="../ink/ink1235.xml"/><Relationship Id="rId91" Type="http://schemas.openxmlformats.org/officeDocument/2006/relationships/image" Target="NULL"/><Relationship Id="rId145" Type="http://schemas.openxmlformats.org/officeDocument/2006/relationships/image" Target="NULL"/><Relationship Id="rId331" Type="http://schemas.openxmlformats.org/officeDocument/2006/relationships/customXml" Target="../ink/ink1317.xml"/><Relationship Id="rId352" Type="http://schemas.openxmlformats.org/officeDocument/2006/relationships/image" Target="NULL"/><Relationship Id="rId373" Type="http://schemas.openxmlformats.org/officeDocument/2006/relationships/customXml" Target="../ink/ink1338.xml"/><Relationship Id="rId394" Type="http://schemas.openxmlformats.org/officeDocument/2006/relationships/image" Target="NULL"/><Relationship Id="rId408" Type="http://schemas.openxmlformats.org/officeDocument/2006/relationships/image" Target="NULL"/><Relationship Id="rId429" Type="http://schemas.openxmlformats.org/officeDocument/2006/relationships/customXml" Target="../ink/ink1366.xml"/><Relationship Id="rId1" Type="http://schemas.openxmlformats.org/officeDocument/2006/relationships/slideLayout" Target="../slideLayouts/slideLayout7.xml"/><Relationship Id="rId440" Type="http://schemas.openxmlformats.org/officeDocument/2006/relationships/image" Target="NULL"/><Relationship Id="rId28" Type="http://schemas.openxmlformats.org/officeDocument/2006/relationships/customXml" Target="../ink/ink1214.xml"/><Relationship Id="rId49" Type="http://schemas.openxmlformats.org/officeDocument/2006/relationships/image" Target="NULL"/><Relationship Id="rId114" Type="http://schemas.openxmlformats.org/officeDocument/2006/relationships/customXml" Target="../ink/ink1257.xml"/><Relationship Id="rId275" Type="http://schemas.openxmlformats.org/officeDocument/2006/relationships/customXml" Target="../ink/ink1289.xml"/><Relationship Id="rId296" Type="http://schemas.openxmlformats.org/officeDocument/2006/relationships/image" Target="NULL"/><Relationship Id="rId300" Type="http://schemas.openxmlformats.org/officeDocument/2006/relationships/image" Target="NULL"/><Relationship Id="rId60" Type="http://schemas.openxmlformats.org/officeDocument/2006/relationships/customXml" Target="../ink/ink1230.xml"/><Relationship Id="rId81" Type="http://schemas.openxmlformats.org/officeDocument/2006/relationships/image" Target="NULL"/><Relationship Id="rId135" Type="http://schemas.openxmlformats.org/officeDocument/2006/relationships/image" Target="NULL"/><Relationship Id="rId156" Type="http://schemas.openxmlformats.org/officeDocument/2006/relationships/customXml" Target="../ink/ink1278.xml"/><Relationship Id="rId321" Type="http://schemas.openxmlformats.org/officeDocument/2006/relationships/customXml" Target="../ink/ink1312.xml"/><Relationship Id="rId342" Type="http://schemas.openxmlformats.org/officeDocument/2006/relationships/image" Target="NULL"/><Relationship Id="rId363" Type="http://schemas.openxmlformats.org/officeDocument/2006/relationships/customXml" Target="../ink/ink1333.xml"/><Relationship Id="rId384" Type="http://schemas.openxmlformats.org/officeDocument/2006/relationships/image" Target="NULL"/><Relationship Id="rId419" Type="http://schemas.openxmlformats.org/officeDocument/2006/relationships/customXml" Target="../ink/ink1361.xml"/><Relationship Id="rId430" Type="http://schemas.openxmlformats.org/officeDocument/2006/relationships/image" Target="NULL"/><Relationship Id="rId18" Type="http://schemas.openxmlformats.org/officeDocument/2006/relationships/customXml" Target="../ink/ink1209.xml"/><Relationship Id="rId39" Type="http://schemas.openxmlformats.org/officeDocument/2006/relationships/image" Target="NULL"/><Relationship Id="rId265" Type="http://schemas.openxmlformats.org/officeDocument/2006/relationships/customXml" Target="../ink/ink1284.xml"/><Relationship Id="rId286" Type="http://schemas.openxmlformats.org/officeDocument/2006/relationships/image" Target="NULL"/><Relationship Id="rId50" Type="http://schemas.openxmlformats.org/officeDocument/2006/relationships/customXml" Target="../ink/ink1225.xml"/><Relationship Id="rId104" Type="http://schemas.openxmlformats.org/officeDocument/2006/relationships/customXml" Target="../ink/ink1252.xml"/><Relationship Id="rId125" Type="http://schemas.openxmlformats.org/officeDocument/2006/relationships/image" Target="NULL"/><Relationship Id="rId146" Type="http://schemas.openxmlformats.org/officeDocument/2006/relationships/customXml" Target="../ink/ink1273.xml"/><Relationship Id="rId311" Type="http://schemas.openxmlformats.org/officeDocument/2006/relationships/customXml" Target="../ink/ink1307.xml"/><Relationship Id="rId332" Type="http://schemas.openxmlformats.org/officeDocument/2006/relationships/image" Target="NULL"/><Relationship Id="rId353" Type="http://schemas.openxmlformats.org/officeDocument/2006/relationships/customXml" Target="../ink/ink1328.xml"/><Relationship Id="rId374" Type="http://schemas.openxmlformats.org/officeDocument/2006/relationships/image" Target="NULL"/><Relationship Id="rId395" Type="http://schemas.openxmlformats.org/officeDocument/2006/relationships/customXml" Target="../ink/ink1349.xml"/><Relationship Id="rId409" Type="http://schemas.openxmlformats.org/officeDocument/2006/relationships/customXml" Target="../ink/ink1356.xml"/><Relationship Id="rId71" Type="http://schemas.openxmlformats.org/officeDocument/2006/relationships/image" Target="NULL"/><Relationship Id="rId92" Type="http://schemas.openxmlformats.org/officeDocument/2006/relationships/customXml" Target="../ink/ink1246.xml"/><Relationship Id="rId420" Type="http://schemas.openxmlformats.org/officeDocument/2006/relationships/image" Target="NULL"/><Relationship Id="rId2" Type="http://schemas.openxmlformats.org/officeDocument/2006/relationships/customXml" Target="../ink/ink1204.xml"/><Relationship Id="rId29" Type="http://schemas.openxmlformats.org/officeDocument/2006/relationships/image" Target="NULL"/><Relationship Id="rId255" Type="http://schemas.openxmlformats.org/officeDocument/2006/relationships/customXml" Target="../ink/ink1279.xml"/><Relationship Id="rId276" Type="http://schemas.openxmlformats.org/officeDocument/2006/relationships/image" Target="NULL"/><Relationship Id="rId297" Type="http://schemas.openxmlformats.org/officeDocument/2006/relationships/customXml" Target="../ink/ink1300.xml"/><Relationship Id="rId441" Type="http://schemas.openxmlformats.org/officeDocument/2006/relationships/customXml" Target="../ink/ink1372.xml"/><Relationship Id="rId40" Type="http://schemas.openxmlformats.org/officeDocument/2006/relationships/customXml" Target="../ink/ink1220.xml"/><Relationship Id="rId115" Type="http://schemas.openxmlformats.org/officeDocument/2006/relationships/image" Target="NULL"/><Relationship Id="rId136" Type="http://schemas.openxmlformats.org/officeDocument/2006/relationships/customXml" Target="../ink/ink1268.xml"/><Relationship Id="rId157" Type="http://schemas.openxmlformats.org/officeDocument/2006/relationships/image" Target="NULL"/><Relationship Id="rId301" Type="http://schemas.openxmlformats.org/officeDocument/2006/relationships/customXml" Target="../ink/ink1302.xml"/><Relationship Id="rId322" Type="http://schemas.openxmlformats.org/officeDocument/2006/relationships/image" Target="NULL"/><Relationship Id="rId343" Type="http://schemas.openxmlformats.org/officeDocument/2006/relationships/customXml" Target="../ink/ink1323.xml"/><Relationship Id="rId364" Type="http://schemas.openxmlformats.org/officeDocument/2006/relationships/image" Target="NULL"/><Relationship Id="rId61" Type="http://schemas.openxmlformats.org/officeDocument/2006/relationships/image" Target="NULL"/><Relationship Id="rId82" Type="http://schemas.openxmlformats.org/officeDocument/2006/relationships/customXml" Target="../ink/ink1241.xml"/><Relationship Id="rId385" Type="http://schemas.openxmlformats.org/officeDocument/2006/relationships/customXml" Target="../ink/ink1344.xml"/><Relationship Id="rId19" Type="http://schemas.openxmlformats.org/officeDocument/2006/relationships/image" Target="NULL"/><Relationship Id="rId266" Type="http://schemas.openxmlformats.org/officeDocument/2006/relationships/image" Target="NULL"/><Relationship Id="rId287" Type="http://schemas.openxmlformats.org/officeDocument/2006/relationships/customXml" Target="../ink/ink1295.xml"/><Relationship Id="rId410" Type="http://schemas.openxmlformats.org/officeDocument/2006/relationships/image" Target="NULL"/><Relationship Id="rId431" Type="http://schemas.openxmlformats.org/officeDocument/2006/relationships/customXml" Target="../ink/ink1367.xml"/><Relationship Id="rId30" Type="http://schemas.openxmlformats.org/officeDocument/2006/relationships/customXml" Target="../ink/ink1215.xml"/><Relationship Id="rId105" Type="http://schemas.openxmlformats.org/officeDocument/2006/relationships/image" Target="NULL"/><Relationship Id="rId126" Type="http://schemas.openxmlformats.org/officeDocument/2006/relationships/customXml" Target="../ink/ink1263.xml"/><Relationship Id="rId147" Type="http://schemas.openxmlformats.org/officeDocument/2006/relationships/image" Target="NULL"/><Relationship Id="rId312" Type="http://schemas.openxmlformats.org/officeDocument/2006/relationships/image" Target="NULL"/><Relationship Id="rId333" Type="http://schemas.openxmlformats.org/officeDocument/2006/relationships/customXml" Target="../ink/ink1318.xml"/><Relationship Id="rId354" Type="http://schemas.openxmlformats.org/officeDocument/2006/relationships/image" Target="NULL"/><Relationship Id="rId51" Type="http://schemas.openxmlformats.org/officeDocument/2006/relationships/image" Target="NULL"/><Relationship Id="rId72" Type="http://schemas.openxmlformats.org/officeDocument/2006/relationships/customXml" Target="../ink/ink1236.xml"/><Relationship Id="rId93" Type="http://schemas.openxmlformats.org/officeDocument/2006/relationships/image" Target="NULL"/><Relationship Id="rId375" Type="http://schemas.openxmlformats.org/officeDocument/2006/relationships/customXml" Target="../ink/ink1339.xml"/><Relationship Id="rId396" Type="http://schemas.openxmlformats.org/officeDocument/2006/relationships/image" Target="NULL"/><Relationship Id="rId3" Type="http://schemas.openxmlformats.org/officeDocument/2006/relationships/image" Target="NULL"/><Relationship Id="rId256" Type="http://schemas.openxmlformats.org/officeDocument/2006/relationships/image" Target="NULL"/><Relationship Id="rId277" Type="http://schemas.openxmlformats.org/officeDocument/2006/relationships/customXml" Target="../ink/ink1290.xml"/><Relationship Id="rId298" Type="http://schemas.openxmlformats.org/officeDocument/2006/relationships/image" Target="NULL"/><Relationship Id="rId400" Type="http://schemas.openxmlformats.org/officeDocument/2006/relationships/image" Target="NULL"/><Relationship Id="rId421" Type="http://schemas.openxmlformats.org/officeDocument/2006/relationships/customXml" Target="../ink/ink1362.xml"/><Relationship Id="rId442" Type="http://schemas.openxmlformats.org/officeDocument/2006/relationships/image" Target="NUL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61.png"/><Relationship Id="rId21" Type="http://schemas.openxmlformats.org/officeDocument/2006/relationships/image" Target="../media/image13.png"/><Relationship Id="rId42" Type="http://schemas.openxmlformats.org/officeDocument/2006/relationships/customXml" Target="../ink/ink21.xml"/><Relationship Id="rId63" Type="http://schemas.openxmlformats.org/officeDocument/2006/relationships/image" Target="../media/image34.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2.png"/><Relationship Id="rId170" Type="http://schemas.openxmlformats.org/officeDocument/2006/relationships/customXml" Target="../ink/ink85.xml"/><Relationship Id="rId191" Type="http://schemas.openxmlformats.org/officeDocument/2006/relationships/image" Target="../media/image98.png"/><Relationship Id="rId205" Type="http://schemas.openxmlformats.org/officeDocument/2006/relationships/image" Target="../media/image105.png"/><Relationship Id="rId107" Type="http://schemas.openxmlformats.org/officeDocument/2006/relationships/image" Target="../media/image56.png"/><Relationship Id="rId11" Type="http://schemas.openxmlformats.org/officeDocument/2006/relationships/image" Target="../media/image8.png"/><Relationship Id="rId32" Type="http://schemas.openxmlformats.org/officeDocument/2006/relationships/customXml" Target="../ink/ink16.xml"/><Relationship Id="rId37" Type="http://schemas.openxmlformats.org/officeDocument/2006/relationships/image" Target="../media/image21.png"/><Relationship Id="rId53" Type="http://schemas.openxmlformats.org/officeDocument/2006/relationships/image" Target="../media/image29.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2.png"/><Relationship Id="rId102" Type="http://schemas.openxmlformats.org/officeDocument/2006/relationships/customXml" Target="../ink/ink51.xml"/><Relationship Id="rId123" Type="http://schemas.openxmlformats.org/officeDocument/2006/relationships/image" Target="../media/image64.png"/><Relationship Id="rId128" Type="http://schemas.openxmlformats.org/officeDocument/2006/relationships/customXml" Target="../ink/ink64.xml"/><Relationship Id="rId144" Type="http://schemas.openxmlformats.org/officeDocument/2006/relationships/customXml" Target="../ink/ink72.xml"/><Relationship Id="rId149" Type="http://schemas.openxmlformats.org/officeDocument/2006/relationships/image" Target="../media/image77.png"/><Relationship Id="rId5" Type="http://schemas.openxmlformats.org/officeDocument/2006/relationships/image" Target="../media/image5.png"/><Relationship Id="rId90" Type="http://schemas.openxmlformats.org/officeDocument/2006/relationships/customXml" Target="../ink/ink45.xml"/><Relationship Id="rId95" Type="http://schemas.openxmlformats.org/officeDocument/2006/relationships/image" Target="../media/image50.png"/><Relationship Id="rId160" Type="http://schemas.openxmlformats.org/officeDocument/2006/relationships/customXml" Target="../ink/ink80.xml"/><Relationship Id="rId165" Type="http://schemas.openxmlformats.org/officeDocument/2006/relationships/image" Target="../media/image85.png"/><Relationship Id="rId181" Type="http://schemas.openxmlformats.org/officeDocument/2006/relationships/image" Target="../media/image93.png"/><Relationship Id="rId186" Type="http://schemas.openxmlformats.org/officeDocument/2006/relationships/customXml" Target="../ink/ink93.xml"/><Relationship Id="rId211" Type="http://schemas.openxmlformats.org/officeDocument/2006/relationships/image" Target="../media/image108.png"/><Relationship Id="rId22" Type="http://schemas.openxmlformats.org/officeDocument/2006/relationships/customXml" Target="../ink/ink11.xml"/><Relationship Id="rId27" Type="http://schemas.openxmlformats.org/officeDocument/2006/relationships/image" Target="../media/image16.png"/><Relationship Id="rId43" Type="http://schemas.openxmlformats.org/officeDocument/2006/relationships/image" Target="../media/image24.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7.png"/><Relationship Id="rId113" Type="http://schemas.openxmlformats.org/officeDocument/2006/relationships/image" Target="../media/image59.png"/><Relationship Id="rId118" Type="http://schemas.openxmlformats.org/officeDocument/2006/relationships/customXml" Target="../ink/ink59.xml"/><Relationship Id="rId134" Type="http://schemas.openxmlformats.org/officeDocument/2006/relationships/customXml" Target="../ink/ink67.xml"/><Relationship Id="rId139" Type="http://schemas.openxmlformats.org/officeDocument/2006/relationships/image" Target="../media/image72.png"/><Relationship Id="rId80" Type="http://schemas.openxmlformats.org/officeDocument/2006/relationships/customXml" Target="../ink/ink40.xml"/><Relationship Id="rId85" Type="http://schemas.openxmlformats.org/officeDocument/2006/relationships/image" Target="../media/image45.png"/><Relationship Id="rId150" Type="http://schemas.openxmlformats.org/officeDocument/2006/relationships/customXml" Target="../ink/ink75.xml"/><Relationship Id="rId155" Type="http://schemas.openxmlformats.org/officeDocument/2006/relationships/image" Target="../media/image80.png"/><Relationship Id="rId171" Type="http://schemas.openxmlformats.org/officeDocument/2006/relationships/image" Target="../media/image88.png"/><Relationship Id="rId176" Type="http://schemas.openxmlformats.org/officeDocument/2006/relationships/customXml" Target="../ink/ink88.xml"/><Relationship Id="rId192" Type="http://schemas.openxmlformats.org/officeDocument/2006/relationships/customXml" Target="../ink/ink96.xml"/><Relationship Id="rId197" Type="http://schemas.openxmlformats.org/officeDocument/2006/relationships/image" Target="../media/image101.png"/><Relationship Id="rId206" Type="http://schemas.openxmlformats.org/officeDocument/2006/relationships/customXml" Target="../ink/ink103.xml"/><Relationship Id="rId201" Type="http://schemas.openxmlformats.org/officeDocument/2006/relationships/image" Target="../media/image103.png"/><Relationship Id="rId12" Type="http://schemas.openxmlformats.org/officeDocument/2006/relationships/customXml" Target="../ink/ink6.xml"/><Relationship Id="rId17" Type="http://schemas.openxmlformats.org/officeDocument/2006/relationships/image" Target="../media/image11.png"/><Relationship Id="rId33" Type="http://schemas.openxmlformats.org/officeDocument/2006/relationships/image" Target="../media/image19.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67.png"/><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0.png"/><Relationship Id="rId91" Type="http://schemas.openxmlformats.org/officeDocument/2006/relationships/image" Target="../media/image48.png"/><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75.png"/><Relationship Id="rId161" Type="http://schemas.openxmlformats.org/officeDocument/2006/relationships/image" Target="../media/image83.png"/><Relationship Id="rId166" Type="http://schemas.openxmlformats.org/officeDocument/2006/relationships/customXml" Target="../ink/ink83.xml"/><Relationship Id="rId182" Type="http://schemas.openxmlformats.org/officeDocument/2006/relationships/customXml" Target="../ink/ink91.xml"/><Relationship Id="rId187"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14.png"/><Relationship Id="rId28" Type="http://schemas.openxmlformats.org/officeDocument/2006/relationships/customXml" Target="../ink/ink14.xml"/><Relationship Id="rId49" Type="http://schemas.openxmlformats.org/officeDocument/2006/relationships/image" Target="../media/image27.png"/><Relationship Id="rId114" Type="http://schemas.openxmlformats.org/officeDocument/2006/relationships/customXml" Target="../ink/ink57.xml"/><Relationship Id="rId119" Type="http://schemas.openxmlformats.org/officeDocument/2006/relationships/image" Target="../media/image62.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5.png"/><Relationship Id="rId81" Type="http://schemas.openxmlformats.org/officeDocument/2006/relationships/image" Target="../media/image43.png"/><Relationship Id="rId86" Type="http://schemas.openxmlformats.org/officeDocument/2006/relationships/customXml" Target="../ink/ink43.xml"/><Relationship Id="rId130" Type="http://schemas.openxmlformats.org/officeDocument/2006/relationships/customXml" Target="../ink/ink65.xml"/><Relationship Id="rId135" Type="http://schemas.openxmlformats.org/officeDocument/2006/relationships/image" Target="../media/image70.png"/><Relationship Id="rId151" Type="http://schemas.openxmlformats.org/officeDocument/2006/relationships/image" Target="../media/image78.png"/><Relationship Id="rId156" Type="http://schemas.openxmlformats.org/officeDocument/2006/relationships/customXml" Target="../ink/ink78.xml"/><Relationship Id="rId177" Type="http://schemas.openxmlformats.org/officeDocument/2006/relationships/image" Target="../media/image91.png"/><Relationship Id="rId198" Type="http://schemas.openxmlformats.org/officeDocument/2006/relationships/customXml" Target="../ink/ink99.xml"/><Relationship Id="rId172" Type="http://schemas.openxmlformats.org/officeDocument/2006/relationships/customXml" Target="../ink/ink86.xml"/><Relationship Id="rId193" Type="http://schemas.openxmlformats.org/officeDocument/2006/relationships/image" Target="../media/image99.png"/><Relationship Id="rId202" Type="http://schemas.openxmlformats.org/officeDocument/2006/relationships/customXml" Target="../ink/ink101.xml"/><Relationship Id="rId207" Type="http://schemas.openxmlformats.org/officeDocument/2006/relationships/image" Target="../media/image106.png"/><Relationship Id="rId13" Type="http://schemas.openxmlformats.org/officeDocument/2006/relationships/image" Target="../media/image9.png"/><Relationship Id="rId18" Type="http://schemas.openxmlformats.org/officeDocument/2006/relationships/customXml" Target="../ink/ink9.xml"/><Relationship Id="rId39" Type="http://schemas.openxmlformats.org/officeDocument/2006/relationships/image" Target="../media/image22.png"/><Relationship Id="rId109" Type="http://schemas.openxmlformats.org/officeDocument/2006/relationships/image" Target="../media/image57.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0.png"/><Relationship Id="rId76" Type="http://schemas.openxmlformats.org/officeDocument/2006/relationships/customXml" Target="../ink/ink38.xml"/><Relationship Id="rId97" Type="http://schemas.openxmlformats.org/officeDocument/2006/relationships/image" Target="../media/image51.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5.png"/><Relationship Id="rId141" Type="http://schemas.openxmlformats.org/officeDocument/2006/relationships/image" Target="../media/image73.png"/><Relationship Id="rId146" Type="http://schemas.openxmlformats.org/officeDocument/2006/relationships/customXml" Target="../ink/ink73.xml"/><Relationship Id="rId167" Type="http://schemas.openxmlformats.org/officeDocument/2006/relationships/image" Target="../media/image86.png"/><Relationship Id="rId188" Type="http://schemas.openxmlformats.org/officeDocument/2006/relationships/customXml" Target="../ink/ink94.xml"/><Relationship Id="rId7" Type="http://schemas.openxmlformats.org/officeDocument/2006/relationships/image" Target="../media/image6.png"/><Relationship Id="rId71" Type="http://schemas.openxmlformats.org/officeDocument/2006/relationships/image" Target="../media/image38.png"/><Relationship Id="rId92" Type="http://schemas.openxmlformats.org/officeDocument/2006/relationships/customXml" Target="../ink/ink46.xml"/><Relationship Id="rId162" Type="http://schemas.openxmlformats.org/officeDocument/2006/relationships/customXml" Target="../ink/ink81.xml"/><Relationship Id="rId183" Type="http://schemas.openxmlformats.org/officeDocument/2006/relationships/image" Target="../media/image94.png"/><Relationship Id="rId2" Type="http://schemas.openxmlformats.org/officeDocument/2006/relationships/customXml" Target="../ink/ink1.xml"/><Relationship Id="rId29" Type="http://schemas.openxmlformats.org/officeDocument/2006/relationships/image" Target="../media/image17.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5.png"/><Relationship Id="rId66" Type="http://schemas.openxmlformats.org/officeDocument/2006/relationships/customXml" Target="../ink/ink33.xml"/><Relationship Id="rId87" Type="http://schemas.openxmlformats.org/officeDocument/2006/relationships/image" Target="../media/image46.png"/><Relationship Id="rId110" Type="http://schemas.openxmlformats.org/officeDocument/2006/relationships/customXml" Target="../ink/ink55.xml"/><Relationship Id="rId115" Type="http://schemas.openxmlformats.org/officeDocument/2006/relationships/image" Target="../media/image60.png"/><Relationship Id="rId131" Type="http://schemas.openxmlformats.org/officeDocument/2006/relationships/image" Target="../media/image68.png"/><Relationship Id="rId136" Type="http://schemas.openxmlformats.org/officeDocument/2006/relationships/customXml" Target="../ink/ink68.xml"/><Relationship Id="rId157" Type="http://schemas.openxmlformats.org/officeDocument/2006/relationships/image" Target="../media/image81.png"/><Relationship Id="rId178" Type="http://schemas.openxmlformats.org/officeDocument/2006/relationships/customXml" Target="../ink/ink89.xml"/><Relationship Id="rId61" Type="http://schemas.openxmlformats.org/officeDocument/2006/relationships/image" Target="../media/image33.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89.png"/><Relationship Id="rId194" Type="http://schemas.openxmlformats.org/officeDocument/2006/relationships/customXml" Target="../ink/ink97.xml"/><Relationship Id="rId199" Type="http://schemas.openxmlformats.org/officeDocument/2006/relationships/image" Target="../media/image102.png"/><Relationship Id="rId203" Type="http://schemas.openxmlformats.org/officeDocument/2006/relationships/image" Target="../media/image104.png"/><Relationship Id="rId208" Type="http://schemas.openxmlformats.org/officeDocument/2006/relationships/customXml" Target="../ink/ink104.xml"/><Relationship Id="rId19" Type="http://schemas.openxmlformats.org/officeDocument/2006/relationships/image" Target="../media/image12.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0.png"/><Relationship Id="rId56" Type="http://schemas.openxmlformats.org/officeDocument/2006/relationships/customXml" Target="../ink/ink28.xml"/><Relationship Id="rId77" Type="http://schemas.openxmlformats.org/officeDocument/2006/relationships/image" Target="../media/image41.png"/><Relationship Id="rId100" Type="http://schemas.openxmlformats.org/officeDocument/2006/relationships/customXml" Target="../ink/ink50.xml"/><Relationship Id="rId105" Type="http://schemas.openxmlformats.org/officeDocument/2006/relationships/image" Target="../media/image55.png"/><Relationship Id="rId126" Type="http://schemas.openxmlformats.org/officeDocument/2006/relationships/customXml" Target="../ink/ink63.xml"/><Relationship Id="rId147" Type="http://schemas.openxmlformats.org/officeDocument/2006/relationships/image" Target="../media/image76.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98" Type="http://schemas.openxmlformats.org/officeDocument/2006/relationships/customXml" Target="../ink/ink49.xml"/><Relationship Id="rId121" Type="http://schemas.openxmlformats.org/officeDocument/2006/relationships/image" Target="../media/image63.png"/><Relationship Id="rId142" Type="http://schemas.openxmlformats.org/officeDocument/2006/relationships/customXml" Target="../ink/ink71.xml"/><Relationship Id="rId163" Type="http://schemas.openxmlformats.org/officeDocument/2006/relationships/image" Target="../media/image84.png"/><Relationship Id="rId184" Type="http://schemas.openxmlformats.org/officeDocument/2006/relationships/customXml" Target="../ink/ink92.xml"/><Relationship Id="rId189" Type="http://schemas.openxmlformats.org/officeDocument/2006/relationships/image" Target="../media/image97.png"/><Relationship Id="rId3" Type="http://schemas.openxmlformats.org/officeDocument/2006/relationships/image" Target="../media/image4.png"/><Relationship Id="rId25" Type="http://schemas.openxmlformats.org/officeDocument/2006/relationships/image" Target="../media/image15.png"/><Relationship Id="rId46" Type="http://schemas.openxmlformats.org/officeDocument/2006/relationships/customXml" Target="../ink/ink23.xml"/><Relationship Id="rId67" Type="http://schemas.openxmlformats.org/officeDocument/2006/relationships/image" Target="../media/image36.png"/><Relationship Id="rId116" Type="http://schemas.openxmlformats.org/officeDocument/2006/relationships/customXml" Target="../ink/ink58.xml"/><Relationship Id="rId137" Type="http://schemas.openxmlformats.org/officeDocument/2006/relationships/image" Target="../media/image71.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88" Type="http://schemas.openxmlformats.org/officeDocument/2006/relationships/customXml" Target="../ink/ink44.xml"/><Relationship Id="rId111" Type="http://schemas.openxmlformats.org/officeDocument/2006/relationships/image" Target="../media/image58.png"/><Relationship Id="rId132" Type="http://schemas.openxmlformats.org/officeDocument/2006/relationships/customXml" Target="../ink/ink66.xml"/><Relationship Id="rId153" Type="http://schemas.openxmlformats.org/officeDocument/2006/relationships/image" Target="../media/image79.png"/><Relationship Id="rId174" Type="http://schemas.openxmlformats.org/officeDocument/2006/relationships/customXml" Target="../ink/ink87.xml"/><Relationship Id="rId179" Type="http://schemas.openxmlformats.org/officeDocument/2006/relationships/image" Target="../media/image92.png"/><Relationship Id="rId195" Type="http://schemas.openxmlformats.org/officeDocument/2006/relationships/image" Target="../media/image100.png"/><Relationship Id="rId209" Type="http://schemas.openxmlformats.org/officeDocument/2006/relationships/image" Target="../media/image107.png"/><Relationship Id="rId190" Type="http://schemas.openxmlformats.org/officeDocument/2006/relationships/customXml" Target="../ink/ink95.xml"/><Relationship Id="rId204" Type="http://schemas.openxmlformats.org/officeDocument/2006/relationships/customXml" Target="../ink/ink102.xml"/><Relationship Id="rId15" Type="http://schemas.openxmlformats.org/officeDocument/2006/relationships/image" Target="../media/image10.png"/><Relationship Id="rId36" Type="http://schemas.openxmlformats.org/officeDocument/2006/relationships/customXml" Target="../ink/ink18.xml"/><Relationship Id="rId57" Type="http://schemas.openxmlformats.org/officeDocument/2006/relationships/image" Target="../media/image31.png"/><Relationship Id="rId106" Type="http://schemas.openxmlformats.org/officeDocument/2006/relationships/customXml" Target="../ink/ink53.xml"/><Relationship Id="rId127" Type="http://schemas.openxmlformats.org/officeDocument/2006/relationships/image" Target="../media/image66.png"/><Relationship Id="rId10" Type="http://schemas.openxmlformats.org/officeDocument/2006/relationships/customXml" Target="../ink/ink5.xml"/><Relationship Id="rId31" Type="http://schemas.openxmlformats.org/officeDocument/2006/relationships/image" Target="../media/image18.png"/><Relationship Id="rId52" Type="http://schemas.openxmlformats.org/officeDocument/2006/relationships/customXml" Target="../ink/ink26.xml"/><Relationship Id="rId73" Type="http://schemas.openxmlformats.org/officeDocument/2006/relationships/image" Target="../media/image39.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2.png"/><Relationship Id="rId101" Type="http://schemas.openxmlformats.org/officeDocument/2006/relationships/image" Target="../media/image53.png"/><Relationship Id="rId122" Type="http://schemas.openxmlformats.org/officeDocument/2006/relationships/customXml" Target="../ink/ink61.xml"/><Relationship Id="rId143" Type="http://schemas.openxmlformats.org/officeDocument/2006/relationships/image" Target="../media/image74.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7.png"/><Relationship Id="rId185" Type="http://schemas.openxmlformats.org/officeDocument/2006/relationships/image" Target="../media/image95.png"/><Relationship Id="rId4" Type="http://schemas.openxmlformats.org/officeDocument/2006/relationships/customXml" Target="../ink/ink2.xml"/><Relationship Id="rId9" Type="http://schemas.openxmlformats.org/officeDocument/2006/relationships/image" Target="../media/image7.png"/><Relationship Id="rId180" Type="http://schemas.openxmlformats.org/officeDocument/2006/relationships/customXml" Target="../ink/ink90.xml"/><Relationship Id="rId210" Type="http://schemas.openxmlformats.org/officeDocument/2006/relationships/customXml" Target="../ink/ink105.xml"/><Relationship Id="rId26" Type="http://schemas.openxmlformats.org/officeDocument/2006/relationships/customXml" Target="../ink/ink13.xml"/><Relationship Id="rId47" Type="http://schemas.openxmlformats.org/officeDocument/2006/relationships/image" Target="../media/image26.png"/><Relationship Id="rId68" Type="http://schemas.openxmlformats.org/officeDocument/2006/relationships/customXml" Target="../ink/ink34.xml"/><Relationship Id="rId89" Type="http://schemas.openxmlformats.org/officeDocument/2006/relationships/image" Target="../media/image47.png"/><Relationship Id="rId112" Type="http://schemas.openxmlformats.org/officeDocument/2006/relationships/customXml" Target="../ink/ink56.xml"/><Relationship Id="rId133" Type="http://schemas.openxmlformats.org/officeDocument/2006/relationships/image" Target="../media/image69.png"/><Relationship Id="rId154" Type="http://schemas.openxmlformats.org/officeDocument/2006/relationships/customXml" Target="../ink/ink77.xml"/><Relationship Id="rId175" Type="http://schemas.openxmlformats.org/officeDocument/2006/relationships/image" Target="../media/image90.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biologyonline.com/dictionary/membran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biologyonline.com/dictionary/molecule" TargetMode="External"/><Relationship Id="rId4" Type="http://schemas.openxmlformats.org/officeDocument/2006/relationships/hyperlink" Target="https://www.biologyonline.com/dictionary/permeable"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83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www.youtube.com/watch?v=4RDA_B_dRQ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34.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www.youtube.com/watch?v=wYkkLUckmg4"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www.youtube.com/watch?v=AFTWjU04yg4" TargetMode="External"/><Relationship Id="rId2" Type="http://schemas.openxmlformats.org/officeDocument/2006/relationships/image" Target="../media/image8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www.youtube.com/watch?v=eW5efz2LTOo"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2DE71-06FE-DE49-A272-CA0C96C6FAD9}"/>
              </a:ext>
            </a:extLst>
          </p:cNvPr>
          <p:cNvSpPr>
            <a:spLocks noGrp="1"/>
          </p:cNvSpPr>
          <p:nvPr>
            <p:ph type="ctrTitle"/>
          </p:nvPr>
        </p:nvSpPr>
        <p:spPr>
          <a:xfrm>
            <a:off x="192506" y="1718218"/>
            <a:ext cx="11442031" cy="1710782"/>
          </a:xfrm>
        </p:spPr>
        <p:txBody>
          <a:bodyPr>
            <a:normAutofit/>
          </a:bodyPr>
          <a:lstStyle/>
          <a:p>
            <a:r>
              <a:rPr lang="en-US" sz="4400" b="1" dirty="0">
                <a:solidFill>
                  <a:srgbClr val="C00000"/>
                </a:solidFill>
                <a:latin typeface="Bookman Old Style" panose="02050604050505020204" pitchFamily="18" charset="0"/>
              </a:rPr>
              <a:t>Engineering Chemistry</a:t>
            </a:r>
            <a:endParaRPr lang="en-US" sz="4400" b="1" dirty="0">
              <a:solidFill>
                <a:srgbClr val="C00000"/>
              </a:solidFill>
            </a:endParaRPr>
          </a:p>
        </p:txBody>
      </p:sp>
      <p:sp>
        <p:nvSpPr>
          <p:cNvPr id="3" name="Subtitle 2">
            <a:extLst>
              <a:ext uri="{FF2B5EF4-FFF2-40B4-BE49-F238E27FC236}">
                <a16:creationId xmlns:a16="http://schemas.microsoft.com/office/drawing/2014/main" xmlns="" id="{C0CC3889-79FA-DF4B-B4E3-E1C2BA64013A}"/>
              </a:ext>
            </a:extLst>
          </p:cNvPr>
          <p:cNvSpPr>
            <a:spLocks noGrp="1"/>
          </p:cNvSpPr>
          <p:nvPr>
            <p:ph type="subTitle" idx="1"/>
          </p:nvPr>
        </p:nvSpPr>
        <p:spPr>
          <a:xfrm>
            <a:off x="1462839" y="4508813"/>
            <a:ext cx="8901363" cy="767723"/>
          </a:xfrm>
        </p:spPr>
        <p:txBody>
          <a:bodyPr>
            <a:normAutofit/>
          </a:bodyPr>
          <a:lstStyle/>
          <a:p>
            <a:r>
              <a:rPr lang="en-US" sz="4000" b="1" dirty="0">
                <a:solidFill>
                  <a:schemeClr val="accent1"/>
                </a:solidFill>
              </a:rPr>
              <a:t>Dr. Bhavna Mukesh Vyas</a:t>
            </a:r>
            <a:endParaRPr lang="en-US" sz="4000" dirty="0">
              <a:solidFill>
                <a:schemeClr val="accent1"/>
              </a:solidFill>
            </a:endParaRPr>
          </a:p>
        </p:txBody>
      </p:sp>
      <p:sp>
        <p:nvSpPr>
          <p:cNvPr id="4" name="Date Placeholder 3">
            <a:extLst>
              <a:ext uri="{FF2B5EF4-FFF2-40B4-BE49-F238E27FC236}">
                <a16:creationId xmlns:a16="http://schemas.microsoft.com/office/drawing/2014/main" xmlns="" id="{02E223E8-216D-2642-9893-C2E24AA74B75}"/>
              </a:ext>
            </a:extLst>
          </p:cNvPr>
          <p:cNvSpPr>
            <a:spLocks noGrp="1"/>
          </p:cNvSpPr>
          <p:nvPr>
            <p:ph type="dt" sz="half" idx="10"/>
          </p:nvPr>
        </p:nvSpPr>
        <p:spPr/>
        <p:txBody>
          <a:bodyPr/>
          <a:lstStyle/>
          <a:p>
            <a:fld id="{DA1A6D93-E3CC-8445-878D-92D611096992}" type="datetime1">
              <a:rPr lang="en-IN" smtClean="0"/>
              <a:pPr/>
              <a:t>18-09-2023</a:t>
            </a:fld>
            <a:endParaRPr lang="en-US"/>
          </a:p>
        </p:txBody>
      </p:sp>
      <p:sp>
        <p:nvSpPr>
          <p:cNvPr id="5" name="Footer Placeholder 4">
            <a:extLst>
              <a:ext uri="{FF2B5EF4-FFF2-40B4-BE49-F238E27FC236}">
                <a16:creationId xmlns:a16="http://schemas.microsoft.com/office/drawing/2014/main" xmlns="" id="{094608F6-3B7B-CD4E-99A3-D18E73ABD394}"/>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9A011649-54BC-0842-AC40-80FD9DF35EFB}"/>
              </a:ext>
            </a:extLst>
          </p:cNvPr>
          <p:cNvSpPr>
            <a:spLocks noGrp="1"/>
          </p:cNvSpPr>
          <p:nvPr>
            <p:ph type="sldNum" sz="quarter" idx="12"/>
          </p:nvPr>
        </p:nvSpPr>
        <p:spPr/>
        <p:txBody>
          <a:bodyPr/>
          <a:lstStyle/>
          <a:p>
            <a:fld id="{48899AE3-1C45-BB43-83FC-C160FCE38AF1}" type="slidenum">
              <a:rPr lang="en-US" smtClean="0"/>
              <a:pPr/>
              <a:t>1</a:t>
            </a:fld>
            <a:endParaRPr lang="en-US"/>
          </a:p>
        </p:txBody>
      </p:sp>
    </p:spTree>
    <p:extLst>
      <p:ext uri="{BB962C8B-B14F-4D97-AF65-F5344CB8AC3E}">
        <p14:creationId xmlns:p14="http://schemas.microsoft.com/office/powerpoint/2010/main" xmlns="" val="517730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6" y="82152"/>
            <a:ext cx="10515600" cy="838995"/>
          </a:xfrm>
        </p:spPr>
        <p:txBody>
          <a:bodyPr>
            <a:normAutofit/>
          </a:bodyPr>
          <a:lstStyle/>
          <a:p>
            <a:pPr algn="ctr"/>
            <a:r>
              <a:rPr lang="en-US" sz="3600" b="1" dirty="0">
                <a:solidFill>
                  <a:srgbClr val="0070C0"/>
                </a:solidFill>
                <a:latin typeface="Bookman Old Style" panose="02050604050505020204" pitchFamily="18" charset="0"/>
              </a:rPr>
              <a:t>Unit 1: Hardness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C6323DC1-2731-6942-8906-F45C9B80B720}"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10</a:t>
            </a:fld>
            <a:endParaRPr lang="en-US"/>
          </a:p>
        </p:txBody>
      </p:sp>
      <p:sp>
        <p:nvSpPr>
          <p:cNvPr id="8" name="Content Placeholder 2">
            <a:extLst>
              <a:ext uri="{FF2B5EF4-FFF2-40B4-BE49-F238E27FC236}">
                <a16:creationId xmlns:a16="http://schemas.microsoft.com/office/drawing/2014/main" xmlns="" id="{7F5A72AE-6370-1641-BC50-FB8EC06E9321}"/>
              </a:ext>
            </a:extLst>
          </p:cNvPr>
          <p:cNvSpPr txBox="1">
            <a:spLocks/>
          </p:cNvSpPr>
          <p:nvPr/>
        </p:nvSpPr>
        <p:spPr>
          <a:xfrm>
            <a:off x="344103" y="706636"/>
            <a:ext cx="11847897" cy="5864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000" b="1" dirty="0">
                <a:solidFill>
                  <a:srgbClr val="7030A0"/>
                </a:solidFill>
                <a:latin typeface="Bookman Old Style" panose="02050604050505020204" pitchFamily="18" charset="0"/>
              </a:rPr>
              <a:t>Types of Hardness:</a:t>
            </a:r>
          </a:p>
          <a:p>
            <a:pPr marL="0" indent="0">
              <a:lnSpc>
                <a:spcPct val="150000"/>
              </a:lnSpc>
              <a:buFont typeface="Arial" panose="020B0604020202020204" pitchFamily="34" charset="0"/>
              <a:buNone/>
            </a:pPr>
            <a:r>
              <a:rPr lang="en-IN" sz="2000" b="1" dirty="0">
                <a:solidFill>
                  <a:srgbClr val="FF0000"/>
                </a:solidFill>
                <a:latin typeface="Bookman Old Style" panose="02050604050505020204" pitchFamily="18" charset="0"/>
              </a:rPr>
              <a:t>2. Permanent Hardness (Non-Carbonate Hardness or Non-Alkaline Hardness) </a:t>
            </a:r>
          </a:p>
          <a:p>
            <a:pPr marL="457200" lvl="1" indent="0">
              <a:lnSpc>
                <a:spcPct val="150000"/>
              </a:lnSpc>
              <a:buNone/>
            </a:pPr>
            <a:r>
              <a:rPr lang="en-IN" sz="2000" dirty="0">
                <a:latin typeface="Bookman Old Style" panose="02050604050505020204" pitchFamily="18" charset="0"/>
              </a:rPr>
              <a:t>Due to the presence of dissolved impurities in water like chlorides, sulphates and nitrates of Ca, Mg, Fe, Al, Mn etc. </a:t>
            </a:r>
          </a:p>
          <a:p>
            <a:pPr marL="457200" lvl="1" indent="0">
              <a:lnSpc>
                <a:spcPct val="150000"/>
              </a:lnSpc>
              <a:buNone/>
            </a:pPr>
            <a:r>
              <a:rPr lang="en-IN" sz="2000" dirty="0">
                <a:latin typeface="Bookman Old Style" panose="02050604050505020204" pitchFamily="18" charset="0"/>
              </a:rPr>
              <a:t>These salts cannot be removed by merely boiling, needs special water softening methods</a:t>
            </a:r>
          </a:p>
          <a:p>
            <a:pPr marL="457200" lvl="1" indent="0">
              <a:lnSpc>
                <a:spcPct val="150000"/>
              </a:lnSpc>
              <a:buNone/>
            </a:pPr>
            <a:r>
              <a:rPr lang="en-IN" sz="2000" dirty="0">
                <a:latin typeface="Bookman Old Style" panose="02050604050505020204" pitchFamily="18" charset="0"/>
              </a:rPr>
              <a:t>to remove permanent hardness of water.</a:t>
            </a:r>
          </a:p>
          <a:p>
            <a:pPr marL="457200" lvl="1" indent="0">
              <a:lnSpc>
                <a:spcPct val="150000"/>
              </a:lnSpc>
              <a:buNone/>
            </a:pPr>
            <a:r>
              <a:rPr lang="en-IN" sz="2000" dirty="0">
                <a:latin typeface="Bookman Old Style" panose="02050604050505020204" pitchFamily="18" charset="0"/>
              </a:rPr>
              <a:t>Temporary and permanent hardness together called as total hardness of water.</a:t>
            </a:r>
          </a:p>
          <a:p>
            <a:pPr marL="457200" lvl="1" indent="0">
              <a:lnSpc>
                <a:spcPct val="150000"/>
              </a:lnSpc>
              <a:buNone/>
            </a:pPr>
            <a:endParaRPr lang="en-IN" sz="2000" dirty="0">
              <a:latin typeface="Bookman Old Style" panose="02050604050505020204" pitchFamily="18" charset="0"/>
            </a:endParaRPr>
          </a:p>
          <a:p>
            <a:pPr marL="457200" lvl="1" indent="0">
              <a:lnSpc>
                <a:spcPct val="150000"/>
              </a:lnSpc>
              <a:buNone/>
            </a:pPr>
            <a:r>
              <a:rPr lang="en-IN" b="1" dirty="0">
                <a:solidFill>
                  <a:srgbClr val="7030A0"/>
                </a:solidFill>
                <a:latin typeface="Bookman Old Style" panose="02050604050505020204" pitchFamily="18" charset="0"/>
              </a:rPr>
              <a:t>Total Hardness = Temporary Hardness + Permanent Hardness </a:t>
            </a:r>
          </a:p>
        </p:txBody>
      </p:sp>
    </p:spTree>
    <p:extLst>
      <p:ext uri="{BB962C8B-B14F-4D97-AF65-F5344CB8AC3E}">
        <p14:creationId xmlns:p14="http://schemas.microsoft.com/office/powerpoint/2010/main" xmlns="" val="72425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6" y="-86290"/>
            <a:ext cx="10515600" cy="838995"/>
          </a:xfrm>
        </p:spPr>
        <p:txBody>
          <a:bodyPr>
            <a:normAutofit/>
          </a:bodyPr>
          <a:lstStyle/>
          <a:p>
            <a:pPr algn="ctr"/>
            <a:r>
              <a:rPr lang="en-US" sz="3600" b="1" dirty="0">
                <a:solidFill>
                  <a:srgbClr val="0070C0"/>
                </a:solidFill>
                <a:latin typeface="Bookman Old Style" panose="02050604050505020204" pitchFamily="18" charset="0"/>
              </a:rPr>
              <a:t>Unit 1: Hardness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C6323DC1-2731-6942-8906-F45C9B80B720}"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11</a:t>
            </a:fld>
            <a:endParaRPr lang="en-US"/>
          </a:p>
        </p:txBody>
      </p:sp>
      <p:sp>
        <p:nvSpPr>
          <p:cNvPr id="8" name="Content Placeholder 2">
            <a:extLst>
              <a:ext uri="{FF2B5EF4-FFF2-40B4-BE49-F238E27FC236}">
                <a16:creationId xmlns:a16="http://schemas.microsoft.com/office/drawing/2014/main" xmlns="" id="{7F5A72AE-6370-1641-BC50-FB8EC06E9321}"/>
              </a:ext>
            </a:extLst>
          </p:cNvPr>
          <p:cNvSpPr txBox="1">
            <a:spLocks/>
          </p:cNvSpPr>
          <p:nvPr/>
        </p:nvSpPr>
        <p:spPr>
          <a:xfrm>
            <a:off x="348916" y="421580"/>
            <a:ext cx="11843084" cy="60148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a:solidFill>
                  <a:srgbClr val="7030A0"/>
                </a:solidFill>
                <a:latin typeface="Bookman Old Style" panose="02050604050505020204" pitchFamily="18" charset="0"/>
              </a:rPr>
              <a:t>Degree of Hardness:</a:t>
            </a:r>
          </a:p>
          <a:p>
            <a:pPr>
              <a:lnSpc>
                <a:spcPct val="150000"/>
              </a:lnSpc>
            </a:pPr>
            <a:r>
              <a:rPr lang="en-IN" sz="2400" dirty="0">
                <a:latin typeface="Bookman Old Style" panose="02050604050505020204" pitchFamily="18" charset="0"/>
              </a:rPr>
              <a:t>Total hardness present in water is because of different salts of calcium and magnesium with different molecular weights. </a:t>
            </a:r>
          </a:p>
          <a:p>
            <a:pPr>
              <a:lnSpc>
                <a:spcPct val="150000"/>
              </a:lnSpc>
            </a:pPr>
            <a:r>
              <a:rPr lang="en-IN" sz="2400" dirty="0">
                <a:latin typeface="Bookman Old Style" panose="02050604050505020204" pitchFamily="18" charset="0"/>
              </a:rPr>
              <a:t>Hence, </a:t>
            </a:r>
            <a:r>
              <a:rPr lang="en-IN" sz="2400" b="1" dirty="0">
                <a:latin typeface="Bookman Old Style" panose="02050604050505020204" pitchFamily="18" charset="0"/>
              </a:rPr>
              <a:t>hardness of water</a:t>
            </a:r>
            <a:r>
              <a:rPr lang="en-IN" sz="2400" dirty="0">
                <a:latin typeface="Bookman Old Style" panose="02050604050505020204" pitchFamily="18" charset="0"/>
              </a:rPr>
              <a:t> is conveniently </a:t>
            </a:r>
            <a:r>
              <a:rPr lang="en-IN" sz="2400" b="1" dirty="0">
                <a:latin typeface="Bookman Old Style" panose="02050604050505020204" pitchFamily="18" charset="0"/>
              </a:rPr>
              <a:t>expressed in terms of calcium carbonate equivalence</a:t>
            </a:r>
            <a:r>
              <a:rPr lang="en-IN" sz="2400" dirty="0">
                <a:latin typeface="Bookman Old Style" panose="02050604050505020204" pitchFamily="18" charset="0"/>
              </a:rPr>
              <a:t>. </a:t>
            </a:r>
          </a:p>
          <a:p>
            <a:pPr>
              <a:lnSpc>
                <a:spcPct val="150000"/>
              </a:lnSpc>
            </a:pPr>
            <a:r>
              <a:rPr lang="en-IN" sz="2400" dirty="0">
                <a:latin typeface="Bookman Old Style" panose="02050604050505020204" pitchFamily="18" charset="0"/>
              </a:rPr>
              <a:t>The weights of different salts causing hardness are converted to weight equivalent to that of calcium carbonate. </a:t>
            </a:r>
          </a:p>
          <a:p>
            <a:pPr>
              <a:lnSpc>
                <a:spcPct val="150000"/>
              </a:lnSpc>
            </a:pPr>
            <a:r>
              <a:rPr lang="en-IN" sz="2400" dirty="0">
                <a:latin typeface="Bookman Old Style" panose="02050604050505020204" pitchFamily="18" charset="0"/>
              </a:rPr>
              <a:t>If a water sample contains 2 or more salt their quantities are converted to calcium carbonate equivalence and the sum will give total hardness in terms of calcium carbonate equivalence. </a:t>
            </a:r>
            <a:endParaRPr lang="en-IN" sz="2400" b="1" dirty="0">
              <a:solidFill>
                <a:srgbClr val="7030A0"/>
              </a:solidFill>
              <a:latin typeface="Bookman Old Style" panose="02050604050505020204" pitchFamily="18" charset="0"/>
            </a:endParaRPr>
          </a:p>
        </p:txBody>
      </p:sp>
    </p:spTree>
    <p:extLst>
      <p:ext uri="{BB962C8B-B14F-4D97-AF65-F5344CB8AC3E}">
        <p14:creationId xmlns:p14="http://schemas.microsoft.com/office/powerpoint/2010/main" xmlns="" val="39208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6" y="-86290"/>
            <a:ext cx="10515600" cy="838995"/>
          </a:xfrm>
        </p:spPr>
        <p:txBody>
          <a:bodyPr>
            <a:normAutofit/>
          </a:bodyPr>
          <a:lstStyle/>
          <a:p>
            <a:pPr algn="ctr"/>
            <a:r>
              <a:rPr lang="en-US" sz="3600" b="1" dirty="0">
                <a:solidFill>
                  <a:srgbClr val="0070C0"/>
                </a:solidFill>
                <a:latin typeface="Bookman Old Style" panose="02050604050505020204" pitchFamily="18" charset="0"/>
              </a:rPr>
              <a:t>Unit 1: Hardness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C6323DC1-2731-6942-8906-F45C9B80B720}"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12</a:t>
            </a:fld>
            <a:endParaRPr lang="en-US"/>
          </a:p>
        </p:txBody>
      </p:sp>
      <p:sp>
        <p:nvSpPr>
          <p:cNvPr id="8" name="Content Placeholder 2">
            <a:extLst>
              <a:ext uri="{FF2B5EF4-FFF2-40B4-BE49-F238E27FC236}">
                <a16:creationId xmlns:a16="http://schemas.microsoft.com/office/drawing/2014/main" xmlns="" id="{7F5A72AE-6370-1641-BC50-FB8EC06E9321}"/>
              </a:ext>
            </a:extLst>
          </p:cNvPr>
          <p:cNvSpPr txBox="1">
            <a:spLocks/>
          </p:cNvSpPr>
          <p:nvPr/>
        </p:nvSpPr>
        <p:spPr>
          <a:xfrm>
            <a:off x="348916" y="421580"/>
            <a:ext cx="11843084" cy="60148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a:solidFill>
                  <a:srgbClr val="7030A0"/>
                </a:solidFill>
                <a:latin typeface="Bookman Old Style" panose="02050604050505020204" pitchFamily="18" charset="0"/>
              </a:rPr>
              <a:t>Degree of Hardness:</a:t>
            </a:r>
          </a:p>
          <a:p>
            <a:pPr>
              <a:lnSpc>
                <a:spcPct val="150000"/>
              </a:lnSpc>
            </a:pPr>
            <a:r>
              <a:rPr lang="en-IN" sz="2400" dirty="0">
                <a:latin typeface="Bookman Old Style" panose="02050604050505020204" pitchFamily="18" charset="0"/>
              </a:rPr>
              <a:t>Degree of hardness is defined as the number of parts by weight of calcium carbonate hardness per particular number of parts of water, depending upon the unit employed.</a:t>
            </a:r>
          </a:p>
          <a:p>
            <a:pPr>
              <a:lnSpc>
                <a:spcPct val="150000"/>
              </a:lnSpc>
            </a:pPr>
            <a:r>
              <a:rPr lang="en-IN" sz="2400" dirty="0">
                <a:latin typeface="Bookman Old Style" panose="02050604050505020204" pitchFamily="18" charset="0"/>
              </a:rPr>
              <a:t>Though the hardness does not always arise due to calcium carbonate  in water, it is a standard practice to express it in terms of </a:t>
            </a:r>
            <a:r>
              <a:rPr lang="en-IN" sz="2400" b="1" dirty="0">
                <a:solidFill>
                  <a:srgbClr val="7030A0"/>
                </a:solidFill>
                <a:latin typeface="Bookman Old Style" panose="02050604050505020204" pitchFamily="18" charset="0"/>
              </a:rPr>
              <a:t>equivalents of CaCO</a:t>
            </a:r>
            <a:r>
              <a:rPr lang="en-IN" sz="2400" b="1" baseline="-25000" dirty="0">
                <a:solidFill>
                  <a:srgbClr val="7030A0"/>
                </a:solidFill>
                <a:latin typeface="Bookman Old Style" panose="02050604050505020204" pitchFamily="18" charset="0"/>
              </a:rPr>
              <a:t>3. </a:t>
            </a:r>
            <a:r>
              <a:rPr lang="en-IN" sz="2400" dirty="0">
                <a:solidFill>
                  <a:srgbClr val="7030A0"/>
                </a:solidFill>
                <a:latin typeface="Bookman Old Style" panose="02050604050505020204" pitchFamily="18" charset="0"/>
              </a:rPr>
              <a:t>  </a:t>
            </a:r>
            <a:r>
              <a:rPr lang="en-IN" sz="2400" b="1" dirty="0">
                <a:solidFill>
                  <a:srgbClr val="FF0000"/>
                </a:solidFill>
                <a:latin typeface="Bookman Old Style" panose="02050604050505020204" pitchFamily="18" charset="0"/>
              </a:rPr>
              <a:t>WHY ?????</a:t>
            </a:r>
          </a:p>
          <a:p>
            <a:pPr>
              <a:lnSpc>
                <a:spcPct val="150000"/>
              </a:lnSpc>
            </a:pPr>
            <a:r>
              <a:rPr lang="en-IN" sz="2400" dirty="0">
                <a:latin typeface="Bookman Old Style" panose="02050604050505020204" pitchFamily="18" charset="0"/>
              </a:rPr>
              <a:t>Calcium carbonate is selected for expression of degree of hardness because:</a:t>
            </a:r>
          </a:p>
          <a:p>
            <a:pPr lvl="1">
              <a:lnSpc>
                <a:spcPct val="150000"/>
              </a:lnSpc>
            </a:pPr>
            <a:r>
              <a:rPr lang="en-IN" dirty="0">
                <a:latin typeface="Bookman Old Style" panose="02050604050505020204" pitchFamily="18" charset="0"/>
              </a:rPr>
              <a:t>its molecular weight is exactly 100 which makes calculation convenient </a:t>
            </a:r>
          </a:p>
          <a:p>
            <a:pPr lvl="1">
              <a:lnSpc>
                <a:spcPct val="150000"/>
              </a:lnSpc>
            </a:pPr>
            <a:r>
              <a:rPr lang="en-IN" dirty="0">
                <a:latin typeface="Bookman Old Style" panose="02050604050505020204" pitchFamily="18" charset="0"/>
              </a:rPr>
              <a:t>it is the most insoluble salt that can be precipitated out of water </a:t>
            </a:r>
          </a:p>
          <a:p>
            <a:pPr>
              <a:lnSpc>
                <a:spcPct val="150000"/>
              </a:lnSpc>
            </a:pPr>
            <a:endParaRPr lang="en-IN" sz="2400" dirty="0">
              <a:latin typeface="Bookman Old Style" panose="02050604050505020204" pitchFamily="18" charset="0"/>
            </a:endParaRPr>
          </a:p>
        </p:txBody>
      </p:sp>
    </p:spTree>
    <p:extLst>
      <p:ext uri="{BB962C8B-B14F-4D97-AF65-F5344CB8AC3E}">
        <p14:creationId xmlns:p14="http://schemas.microsoft.com/office/powerpoint/2010/main" xmlns="" val="40459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6" y="82152"/>
            <a:ext cx="10515600" cy="838995"/>
          </a:xfrm>
        </p:spPr>
        <p:txBody>
          <a:bodyPr>
            <a:normAutofit/>
          </a:bodyPr>
          <a:lstStyle/>
          <a:p>
            <a:pPr algn="ctr"/>
            <a:r>
              <a:rPr lang="en-US" sz="3600" b="1" dirty="0">
                <a:solidFill>
                  <a:srgbClr val="0070C0"/>
                </a:solidFill>
                <a:latin typeface="Bookman Old Style" panose="02050604050505020204" pitchFamily="18" charset="0"/>
              </a:rPr>
              <a:t>Unit 1: Hardness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C6323DC1-2731-6942-8906-F45C9B80B720}"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13</a:t>
            </a:fld>
            <a:endParaRPr lang="en-US"/>
          </a:p>
        </p:txBody>
      </p:sp>
      <p:sp>
        <p:nvSpPr>
          <p:cNvPr id="8" name="Content Placeholder 2">
            <a:extLst>
              <a:ext uri="{FF2B5EF4-FFF2-40B4-BE49-F238E27FC236}">
                <a16:creationId xmlns:a16="http://schemas.microsoft.com/office/drawing/2014/main" xmlns="" id="{7F5A72AE-6370-1641-BC50-FB8EC06E9321}"/>
              </a:ext>
            </a:extLst>
          </p:cNvPr>
          <p:cNvSpPr txBox="1">
            <a:spLocks/>
          </p:cNvSpPr>
          <p:nvPr/>
        </p:nvSpPr>
        <p:spPr>
          <a:xfrm>
            <a:off x="348916" y="706636"/>
            <a:ext cx="11843084" cy="60148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a:solidFill>
                  <a:srgbClr val="7030A0"/>
                </a:solidFill>
                <a:latin typeface="Bookman Old Style" panose="02050604050505020204" pitchFamily="18" charset="0"/>
              </a:rPr>
              <a:t>Degree of Hardness:</a:t>
            </a:r>
          </a:p>
          <a:p>
            <a:pPr marL="0" indent="0">
              <a:lnSpc>
                <a:spcPct val="150000"/>
              </a:lnSpc>
              <a:buNone/>
            </a:pPr>
            <a:r>
              <a:rPr lang="en-IN" sz="2400" dirty="0">
                <a:latin typeface="Bookman Old Style" panose="02050604050505020204" pitchFamily="18" charset="0"/>
              </a:rPr>
              <a:t>The CaCO</a:t>
            </a:r>
            <a:r>
              <a:rPr lang="en-IN" sz="2400" baseline="-25000" dirty="0">
                <a:latin typeface="Bookman Old Style" panose="02050604050505020204" pitchFamily="18" charset="0"/>
              </a:rPr>
              <a:t>3</a:t>
            </a:r>
            <a:r>
              <a:rPr lang="en-IN" sz="2400" dirty="0">
                <a:latin typeface="Bookman Old Style" panose="02050604050505020204" pitchFamily="18" charset="0"/>
              </a:rPr>
              <a:t> equivalent for any dissolved salt in water can be calculated as:</a:t>
            </a:r>
          </a:p>
          <a:p>
            <a:pPr marL="0" indent="0">
              <a:lnSpc>
                <a:spcPct val="150000"/>
              </a:lnSpc>
              <a:buNone/>
            </a:pPr>
            <a:endParaRPr lang="en-IN" sz="2400" b="1" dirty="0">
              <a:solidFill>
                <a:srgbClr val="7030A0"/>
              </a:solidFill>
              <a:latin typeface="Bookman Old Style" panose="02050604050505020204" pitchFamily="18" charset="0"/>
            </a:endParaRPr>
          </a:p>
        </p:txBody>
      </p:sp>
      <mc:AlternateContent xmlns:mc="http://schemas.openxmlformats.org/markup-compatibility/2006">
        <mc:Choice xmlns:a14="http://schemas.microsoft.com/office/drawing/2010/main" xmlns="" Requires="a14">
          <p:sp>
            <p:nvSpPr>
              <p:cNvPr id="3" name="TextBox 2">
                <a:extLst>
                  <a:ext uri="{FF2B5EF4-FFF2-40B4-BE49-F238E27FC236}">
                    <a16:creationId xmlns:a16="http://schemas.microsoft.com/office/drawing/2014/main" id="{66654C9E-8242-8B41-9EAF-DF977D3EB44D}"/>
                  </a:ext>
                </a:extLst>
              </p:cNvPr>
              <p:cNvSpPr txBox="1"/>
              <p:nvPr/>
            </p:nvSpPr>
            <p:spPr>
              <a:xfrm>
                <a:off x="789032" y="2853843"/>
                <a:ext cx="10179390"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dirty="0" smtClean="0">
                          <a:latin typeface="Bookman Old Style" panose="02050604050505020204" pitchFamily="18" charset="0"/>
                        </a:rPr>
                        <m:t>CaCO</m:t>
                      </m:r>
                      <m:r>
                        <m:rPr>
                          <m:nor/>
                        </m:rPr>
                        <a:rPr lang="en-IN" baseline="-25000" dirty="0" smtClean="0">
                          <a:latin typeface="Bookman Old Style" panose="02050604050505020204" pitchFamily="18" charset="0"/>
                        </a:rPr>
                        <m:t>3</m:t>
                      </m:r>
                      <m:r>
                        <m:rPr>
                          <m:nor/>
                        </m:rPr>
                        <a:rPr lang="en-IN" dirty="0" smtClean="0">
                          <a:latin typeface="Bookman Old Style" panose="02050604050505020204" pitchFamily="18" charset="0"/>
                        </a:rPr>
                        <m:t> </m:t>
                      </m:r>
                      <m:r>
                        <m:rPr>
                          <m:nor/>
                        </m:rPr>
                        <a:rPr lang="en-IN" dirty="0" smtClean="0">
                          <a:latin typeface="Bookman Old Style" panose="02050604050505020204" pitchFamily="18" charset="0"/>
                        </a:rPr>
                        <m:t>equivalent</m:t>
                      </m:r>
                      <m:r>
                        <m:rPr>
                          <m:nor/>
                        </m:rPr>
                        <a:rPr lang="en-IN" dirty="0" smtClean="0">
                          <a:latin typeface="Bookman Old Style" panose="02050604050505020204" pitchFamily="18" charset="0"/>
                        </a:rPr>
                        <m:t> </m:t>
                      </m:r>
                      <m:r>
                        <m:rPr>
                          <m:nor/>
                        </m:rPr>
                        <a:rPr lang="en-US" b="0" i="0" dirty="0" smtClean="0">
                          <a:latin typeface="Bookman Old Style" panose="02050604050505020204" pitchFamily="18" charset="0"/>
                        </a:rPr>
                        <m:t>of</m:t>
                      </m:r>
                      <m:r>
                        <m:rPr>
                          <m:nor/>
                        </m:rPr>
                        <a:rPr lang="en-IN" dirty="0" smtClean="0">
                          <a:latin typeface="Bookman Old Style" panose="02050604050505020204" pitchFamily="18" charset="0"/>
                        </a:rPr>
                        <m:t> </m:t>
                      </m:r>
                      <m:r>
                        <m:rPr>
                          <m:nor/>
                        </m:rPr>
                        <a:rPr lang="en-IN" dirty="0" smtClean="0">
                          <a:latin typeface="Bookman Old Style" panose="02050604050505020204" pitchFamily="18" charset="0"/>
                        </a:rPr>
                        <m:t>any</m:t>
                      </m:r>
                      <m:r>
                        <m:rPr>
                          <m:nor/>
                        </m:rPr>
                        <a:rPr lang="en-IN" dirty="0" smtClean="0">
                          <a:latin typeface="Bookman Old Style" panose="02050604050505020204" pitchFamily="18" charset="0"/>
                        </a:rPr>
                        <m:t> </m:t>
                      </m:r>
                      <m:r>
                        <m:rPr>
                          <m:nor/>
                        </m:rPr>
                        <a:rPr lang="en-IN" dirty="0" smtClean="0">
                          <a:latin typeface="Bookman Old Style" panose="02050604050505020204" pitchFamily="18" charset="0"/>
                        </a:rPr>
                        <m:t>salt</m:t>
                      </m:r>
                      <m:r>
                        <m:rPr>
                          <m:nor/>
                        </m:rPr>
                        <a:rPr lang="en-US" b="0" i="0" dirty="0" smtClean="0">
                          <a:latin typeface="Bookman Old Style" panose="02050604050505020204" pitchFamily="18" charset="0"/>
                        </a:rPr>
                        <m:t> = </m:t>
                      </m:r>
                      <m:r>
                        <m:rPr>
                          <m:nor/>
                        </m:rPr>
                        <a:rPr lang="en-US" b="0" i="0" dirty="0" smtClean="0">
                          <a:latin typeface="Bookman Old Style" panose="02050604050505020204" pitchFamily="18" charset="0"/>
                        </a:rPr>
                        <m:t>Weight</m:t>
                      </m:r>
                      <m:r>
                        <m:rPr>
                          <m:nor/>
                        </m:rPr>
                        <a:rPr lang="en-US" b="0" i="0" dirty="0" smtClean="0">
                          <a:latin typeface="Bookman Old Style" panose="02050604050505020204" pitchFamily="18" charset="0"/>
                        </a:rPr>
                        <m:t> </m:t>
                      </m:r>
                      <m:r>
                        <m:rPr>
                          <m:nor/>
                        </m:rPr>
                        <a:rPr lang="en-US" b="0" i="0" dirty="0" smtClean="0">
                          <a:latin typeface="Bookman Old Style" panose="02050604050505020204" pitchFamily="18" charset="0"/>
                        </a:rPr>
                        <m:t>of</m:t>
                      </m:r>
                      <m:r>
                        <m:rPr>
                          <m:nor/>
                        </m:rPr>
                        <a:rPr lang="en-US" b="0" i="0" dirty="0" smtClean="0">
                          <a:latin typeface="Bookman Old Style" panose="02050604050505020204" pitchFamily="18" charset="0"/>
                        </a:rPr>
                        <m:t> </m:t>
                      </m:r>
                      <m:r>
                        <m:rPr>
                          <m:nor/>
                        </m:rPr>
                        <a:rPr lang="en-US" b="0" i="0" dirty="0" smtClean="0">
                          <a:latin typeface="Bookman Old Style" panose="02050604050505020204" pitchFamily="18" charset="0"/>
                        </a:rPr>
                        <m:t>salt</m:t>
                      </m:r>
                      <m:r>
                        <m:rPr>
                          <m:nor/>
                        </m:rPr>
                        <a:rPr lang="en-US" b="0" i="0" dirty="0" smtClean="0">
                          <a:latin typeface="Bookman Old Style" panose="02050604050505020204" pitchFamily="18" charset="0"/>
                        </a:rPr>
                        <m:t> </m:t>
                      </m:r>
                      <m:r>
                        <m:rPr>
                          <m:nor/>
                        </m:rPr>
                        <a:rPr lang="en-US" b="0" i="0" dirty="0" smtClean="0">
                          <a:latin typeface="Bookman Old Style" panose="02050604050505020204" pitchFamily="18" charset="0"/>
                        </a:rPr>
                        <m:t>present</m:t>
                      </m:r>
                      <m:r>
                        <m:rPr>
                          <m:nor/>
                        </m:rPr>
                        <a:rPr lang="en-US" b="0" i="0" dirty="0" smtClean="0">
                          <a:latin typeface="Bookman Old Style" panose="02050604050505020204" pitchFamily="18" charset="0"/>
                        </a:rPr>
                        <m:t> (</m:t>
                      </m:r>
                      <m:r>
                        <m:rPr>
                          <m:nor/>
                        </m:rPr>
                        <a:rPr lang="en-US" b="0" i="0" dirty="0" smtClean="0">
                          <a:latin typeface="Bookman Old Style" panose="02050604050505020204" pitchFamily="18" charset="0"/>
                        </a:rPr>
                        <m:t>mg</m:t>
                      </m:r>
                      <m:r>
                        <m:rPr>
                          <m:nor/>
                        </m:rPr>
                        <a:rPr lang="en-US" b="0" i="0" dirty="0" smtClean="0">
                          <a:latin typeface="Bookman Old Style" panose="02050604050505020204" pitchFamily="18" charset="0"/>
                        </a:rPr>
                        <m:t>/</m:t>
                      </m:r>
                      <m:r>
                        <m:rPr>
                          <m:nor/>
                        </m:rPr>
                        <a:rPr lang="en-US" b="0" i="0" dirty="0" smtClean="0">
                          <a:latin typeface="Bookman Old Style" panose="02050604050505020204" pitchFamily="18" charset="0"/>
                        </a:rPr>
                        <m:t>l</m:t>
                      </m:r>
                      <m:r>
                        <m:rPr>
                          <m:nor/>
                        </m:rPr>
                        <a:rPr lang="en-US" b="0" i="0" dirty="0" smtClean="0">
                          <a:latin typeface="Bookman Old Style" panose="02050604050505020204" pitchFamily="18" charset="0"/>
                        </a:rPr>
                        <m:t>) </m:t>
                      </m:r>
                      <m:r>
                        <a:rPr lang="en-US" b="0" i="1" dirty="0" smtClean="0">
                          <a:latin typeface="Cambria Math" panose="02040503050406030204" pitchFamily="18" charset="0"/>
                          <a:ea typeface="Cambria Math" panose="02040503050406030204" pitchFamily="18" charset="0"/>
                        </a:rPr>
                        <m:t>× </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𝐸𝑞𝑢𝑖𝑣𝑎𝑙𝑒𝑛𝑡</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𝑤𝑒𝑖𝑔h𝑡</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𝑜𝑓</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𝐶𝑎𝐶</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3</m:t>
                              </m:r>
                            </m:sub>
                          </m:sSub>
                        </m:num>
                        <m:den>
                          <m:r>
                            <a:rPr lang="en-US" i="1" dirty="0">
                              <a:latin typeface="Cambria Math" panose="02040503050406030204" pitchFamily="18" charset="0"/>
                              <a:ea typeface="Cambria Math" panose="02040503050406030204" pitchFamily="18" charset="0"/>
                            </a:rPr>
                            <m:t>𝐸𝑞𝑢𝑖𝑣𝑎𝑙𝑒𝑛𝑡</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𝑤𝑒𝑖𝑔h𝑡</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𝑜𝑓</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𝑠𝑎𝑙𝑡</m:t>
                          </m:r>
                        </m:den>
                      </m:f>
                    </m:oMath>
                  </m:oMathPara>
                </a14:m>
                <a:endParaRPr lang="en-US" dirty="0"/>
              </a:p>
            </p:txBody>
          </p:sp>
        </mc:Choice>
        <mc:Fallback>
          <p:sp>
            <p:nvSpPr>
              <p:cNvPr id="3" name="TextBox 2">
                <a:extLst>
                  <a:ext uri="{FF2B5EF4-FFF2-40B4-BE49-F238E27FC236}">
                    <a16:creationId xmlns:a16="http://schemas.microsoft.com/office/drawing/2014/main" xmlns="" xmlns:a14="http://schemas.microsoft.com/office/drawing/2010/main" id="{66654C9E-8242-8B41-9EAF-DF977D3EB44D}"/>
                  </a:ext>
                </a:extLst>
              </p:cNvPr>
              <p:cNvSpPr txBox="1">
                <a:spLocks noRot="1" noChangeAspect="1" noMove="1" noResize="1" noEditPoints="1" noAdjustHandles="1" noChangeArrowheads="1" noChangeShapeType="1" noTextEdit="1"/>
              </p:cNvSpPr>
              <p:nvPr/>
            </p:nvSpPr>
            <p:spPr>
              <a:xfrm>
                <a:off x="789032" y="2853843"/>
                <a:ext cx="10179390" cy="575157"/>
              </a:xfrm>
              <a:prstGeom prst="rect">
                <a:avLst/>
              </a:prstGeom>
              <a:blipFill>
                <a:blip r:embed="rId3"/>
                <a:stretch>
                  <a:fillRect t="-6383" b="-170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9" name="TextBox 8">
                <a:extLst>
                  <a:ext uri="{FF2B5EF4-FFF2-40B4-BE49-F238E27FC236}">
                    <a16:creationId xmlns:a16="http://schemas.microsoft.com/office/drawing/2014/main" id="{5912CDD2-24F4-D545-A460-C4A354AAFFF3}"/>
                  </a:ext>
                </a:extLst>
              </p:cNvPr>
              <p:cNvSpPr txBox="1"/>
              <p:nvPr/>
            </p:nvSpPr>
            <p:spPr>
              <a:xfrm>
                <a:off x="789032" y="4212502"/>
                <a:ext cx="10387203"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dirty="0" smtClean="0">
                          <a:latin typeface="Bookman Old Style" panose="02050604050505020204" pitchFamily="18" charset="0"/>
                        </a:rPr>
                        <m:t>CaCO</m:t>
                      </m:r>
                      <m:r>
                        <m:rPr>
                          <m:nor/>
                        </m:rPr>
                        <a:rPr lang="en-IN" baseline="-25000" dirty="0" smtClean="0">
                          <a:latin typeface="Bookman Old Style" panose="02050604050505020204" pitchFamily="18" charset="0"/>
                        </a:rPr>
                        <m:t>3</m:t>
                      </m:r>
                      <m:r>
                        <m:rPr>
                          <m:nor/>
                        </m:rPr>
                        <a:rPr lang="en-IN" dirty="0" smtClean="0">
                          <a:latin typeface="Bookman Old Style" panose="02050604050505020204" pitchFamily="18" charset="0"/>
                        </a:rPr>
                        <m:t> </m:t>
                      </m:r>
                      <m:r>
                        <m:rPr>
                          <m:nor/>
                        </m:rPr>
                        <a:rPr lang="en-IN" dirty="0" smtClean="0">
                          <a:latin typeface="Bookman Old Style" panose="02050604050505020204" pitchFamily="18" charset="0"/>
                        </a:rPr>
                        <m:t>equivalent</m:t>
                      </m:r>
                      <m:r>
                        <m:rPr>
                          <m:nor/>
                        </m:rPr>
                        <a:rPr lang="en-IN" dirty="0" smtClean="0">
                          <a:latin typeface="Bookman Old Style" panose="02050604050505020204" pitchFamily="18" charset="0"/>
                        </a:rPr>
                        <m:t> </m:t>
                      </m:r>
                      <m:r>
                        <m:rPr>
                          <m:nor/>
                        </m:rPr>
                        <a:rPr lang="en-US" b="0" i="0" dirty="0" smtClean="0">
                          <a:latin typeface="Bookman Old Style" panose="02050604050505020204" pitchFamily="18" charset="0"/>
                        </a:rPr>
                        <m:t>of</m:t>
                      </m:r>
                      <m:r>
                        <m:rPr>
                          <m:nor/>
                        </m:rPr>
                        <a:rPr lang="en-US" b="0" i="0" dirty="0" smtClean="0">
                          <a:latin typeface="Bookman Old Style" panose="02050604050505020204" pitchFamily="18" charset="0"/>
                        </a:rPr>
                        <m:t> </m:t>
                      </m:r>
                      <m:r>
                        <m:rPr>
                          <m:nor/>
                        </m:rPr>
                        <a:rPr lang="en-US" b="0" i="0" dirty="0" smtClean="0">
                          <a:latin typeface="Bookman Old Style" panose="02050604050505020204" pitchFamily="18" charset="0"/>
                        </a:rPr>
                        <m:t>bivalent</m:t>
                      </m:r>
                      <m:r>
                        <m:rPr>
                          <m:nor/>
                        </m:rPr>
                        <a:rPr lang="en-IN" dirty="0" smtClean="0">
                          <a:latin typeface="Bookman Old Style" panose="02050604050505020204" pitchFamily="18" charset="0"/>
                        </a:rPr>
                        <m:t> </m:t>
                      </m:r>
                      <m:r>
                        <m:rPr>
                          <m:nor/>
                        </m:rPr>
                        <a:rPr lang="en-IN" dirty="0" smtClean="0">
                          <a:latin typeface="Bookman Old Style" panose="02050604050505020204" pitchFamily="18" charset="0"/>
                        </a:rPr>
                        <m:t>salt</m:t>
                      </m:r>
                      <m:r>
                        <m:rPr>
                          <m:nor/>
                        </m:rPr>
                        <a:rPr lang="en-US" b="0" i="0" dirty="0" smtClean="0">
                          <a:latin typeface="Bookman Old Style" panose="02050604050505020204" pitchFamily="18" charset="0"/>
                        </a:rPr>
                        <m:t> = </m:t>
                      </m:r>
                      <m:r>
                        <m:rPr>
                          <m:nor/>
                        </m:rPr>
                        <a:rPr lang="en-US" b="0" i="0" dirty="0" smtClean="0">
                          <a:latin typeface="Bookman Old Style" panose="02050604050505020204" pitchFamily="18" charset="0"/>
                        </a:rPr>
                        <m:t>Weight</m:t>
                      </m:r>
                      <m:r>
                        <m:rPr>
                          <m:nor/>
                        </m:rPr>
                        <a:rPr lang="en-US" b="0" i="0" dirty="0" smtClean="0">
                          <a:latin typeface="Bookman Old Style" panose="02050604050505020204" pitchFamily="18" charset="0"/>
                        </a:rPr>
                        <m:t> </m:t>
                      </m:r>
                      <m:r>
                        <m:rPr>
                          <m:nor/>
                        </m:rPr>
                        <a:rPr lang="en-US" b="0" i="0" dirty="0" smtClean="0">
                          <a:latin typeface="Bookman Old Style" panose="02050604050505020204" pitchFamily="18" charset="0"/>
                        </a:rPr>
                        <m:t>of</m:t>
                      </m:r>
                      <m:r>
                        <m:rPr>
                          <m:nor/>
                        </m:rPr>
                        <a:rPr lang="en-US" b="0" i="0" dirty="0" smtClean="0">
                          <a:latin typeface="Bookman Old Style" panose="02050604050505020204" pitchFamily="18" charset="0"/>
                        </a:rPr>
                        <m:t> </m:t>
                      </m:r>
                      <m:r>
                        <m:rPr>
                          <m:nor/>
                        </m:rPr>
                        <a:rPr lang="en-US" b="0" i="0" dirty="0" smtClean="0">
                          <a:latin typeface="Bookman Old Style" panose="02050604050505020204" pitchFamily="18" charset="0"/>
                        </a:rPr>
                        <m:t>salt</m:t>
                      </m:r>
                      <m:r>
                        <m:rPr>
                          <m:nor/>
                        </m:rPr>
                        <a:rPr lang="en-US" b="0" i="0" dirty="0" smtClean="0">
                          <a:latin typeface="Bookman Old Style" panose="02050604050505020204" pitchFamily="18" charset="0"/>
                        </a:rPr>
                        <m:t> </m:t>
                      </m:r>
                      <m:r>
                        <m:rPr>
                          <m:nor/>
                        </m:rPr>
                        <a:rPr lang="en-US" b="0" i="0" dirty="0" smtClean="0">
                          <a:latin typeface="Bookman Old Style" panose="02050604050505020204" pitchFamily="18" charset="0"/>
                        </a:rPr>
                        <m:t>present</m:t>
                      </m:r>
                      <m:r>
                        <m:rPr>
                          <m:nor/>
                        </m:rPr>
                        <a:rPr lang="en-US" b="0" i="0" dirty="0" smtClean="0">
                          <a:latin typeface="Bookman Old Style" panose="02050604050505020204" pitchFamily="18" charset="0"/>
                        </a:rPr>
                        <m:t> (</m:t>
                      </m:r>
                      <m:r>
                        <m:rPr>
                          <m:nor/>
                        </m:rPr>
                        <a:rPr lang="en-US" b="0" i="0" dirty="0" smtClean="0">
                          <a:latin typeface="Bookman Old Style" panose="02050604050505020204" pitchFamily="18" charset="0"/>
                        </a:rPr>
                        <m:t>mg</m:t>
                      </m:r>
                      <m:r>
                        <m:rPr>
                          <m:nor/>
                        </m:rPr>
                        <a:rPr lang="en-US" b="0" i="0" dirty="0" smtClean="0">
                          <a:latin typeface="Bookman Old Style" panose="02050604050505020204" pitchFamily="18" charset="0"/>
                        </a:rPr>
                        <m:t>/</m:t>
                      </m:r>
                      <m:r>
                        <m:rPr>
                          <m:nor/>
                        </m:rPr>
                        <a:rPr lang="en-US" b="0" i="0" dirty="0" smtClean="0">
                          <a:latin typeface="Bookman Old Style" panose="02050604050505020204" pitchFamily="18" charset="0"/>
                        </a:rPr>
                        <m:t>l</m:t>
                      </m:r>
                      <m:r>
                        <m:rPr>
                          <m:nor/>
                        </m:rPr>
                        <a:rPr lang="en-US" b="0" i="0" dirty="0" smtClean="0">
                          <a:latin typeface="Bookman Old Style" panose="02050604050505020204" pitchFamily="18" charset="0"/>
                        </a:rPr>
                        <m:t>) </m:t>
                      </m:r>
                      <m:r>
                        <a:rPr lang="en-US" b="0" i="1" dirty="0" smtClean="0">
                          <a:latin typeface="Cambria Math" panose="02040503050406030204" pitchFamily="18" charset="0"/>
                          <a:ea typeface="Cambria Math" panose="02040503050406030204" pitchFamily="18" charset="0"/>
                        </a:rPr>
                        <m:t>× </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𝑀𝑜𝑙𝑒𝑐𝑢𝑙𝑎𝑟</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𝑤𝑒𝑖𝑔h𝑡</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𝑜𝑓</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𝐶𝑎𝐶</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𝑂</m:t>
                              </m:r>
                            </m:e>
                            <m:sub>
                              <m:r>
                                <a:rPr lang="en-US" b="0" i="1" dirty="0" smtClean="0">
                                  <a:latin typeface="Cambria Math" panose="02040503050406030204" pitchFamily="18" charset="0"/>
                                  <a:ea typeface="Cambria Math" panose="02040503050406030204" pitchFamily="18" charset="0"/>
                                </a:rPr>
                                <m:t>3</m:t>
                              </m:r>
                            </m:sub>
                          </m:sSub>
                        </m:num>
                        <m:den>
                          <m:r>
                            <a:rPr lang="en-US" i="1" dirty="0">
                              <a:latin typeface="Cambria Math" panose="02040503050406030204" pitchFamily="18" charset="0"/>
                              <a:ea typeface="Cambria Math" panose="02040503050406030204" pitchFamily="18" charset="0"/>
                            </a:rPr>
                            <m:t>𝑀𝑜𝑙𝑒𝑐𝑢𝑙𝑎𝑟</m:t>
                          </m:r>
                          <m:r>
                            <a:rPr lang="en-US" b="0" i="1" dirty="0" smtClean="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𝑤𝑒𝑖𝑔h𝑡</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𝑜𝑓</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𝑠𝑎𝑙𝑡</m:t>
                          </m:r>
                        </m:den>
                      </m:f>
                    </m:oMath>
                  </m:oMathPara>
                </a14:m>
                <a:endParaRPr lang="en-US" dirty="0"/>
              </a:p>
            </p:txBody>
          </p:sp>
        </mc:Choice>
        <mc:Fallback>
          <p:sp>
            <p:nvSpPr>
              <p:cNvPr id="9" name="TextBox 8">
                <a:extLst>
                  <a:ext uri="{FF2B5EF4-FFF2-40B4-BE49-F238E27FC236}">
                    <a16:creationId xmlns:a16="http://schemas.microsoft.com/office/drawing/2014/main" xmlns="" xmlns:a14="http://schemas.microsoft.com/office/drawing/2010/main" id="{5912CDD2-24F4-D545-A460-C4A354AAFFF3}"/>
                  </a:ext>
                </a:extLst>
              </p:cNvPr>
              <p:cNvSpPr txBox="1">
                <a:spLocks noRot="1" noChangeAspect="1" noMove="1" noResize="1" noEditPoints="1" noAdjustHandles="1" noChangeArrowheads="1" noChangeShapeType="1" noTextEdit="1"/>
              </p:cNvSpPr>
              <p:nvPr/>
            </p:nvSpPr>
            <p:spPr>
              <a:xfrm>
                <a:off x="789032" y="4212502"/>
                <a:ext cx="10387203" cy="575157"/>
              </a:xfrm>
              <a:prstGeom prst="rect">
                <a:avLst/>
              </a:prstGeom>
              <a:blipFill>
                <a:blip r:embed="rId4"/>
                <a:stretch>
                  <a:fillRect l="-366" t="-6522" r="-122" b="-19565"/>
                </a:stretch>
              </a:blipFill>
            </p:spPr>
            <p:txBody>
              <a:bodyPr/>
              <a:lstStyle/>
              <a:p>
                <a:r>
                  <a:rPr lang="en-US">
                    <a:noFill/>
                  </a:rPr>
                  <a:t> </a:t>
                </a:r>
              </a:p>
            </p:txBody>
          </p:sp>
        </mc:Fallback>
      </mc:AlternateContent>
    </p:spTree>
    <p:extLst>
      <p:ext uri="{BB962C8B-B14F-4D97-AF65-F5344CB8AC3E}">
        <p14:creationId xmlns:p14="http://schemas.microsoft.com/office/powerpoint/2010/main" xmlns="" val="235781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6" y="87757"/>
            <a:ext cx="10515600" cy="838995"/>
          </a:xfrm>
        </p:spPr>
        <p:txBody>
          <a:bodyPr>
            <a:normAutofit/>
          </a:bodyPr>
          <a:lstStyle/>
          <a:p>
            <a:pPr algn="ctr"/>
            <a:r>
              <a:rPr lang="en-US" sz="3600" b="1" dirty="0">
                <a:solidFill>
                  <a:srgbClr val="0070C0"/>
                </a:solidFill>
                <a:latin typeface="Bookman Old Style" panose="02050604050505020204" pitchFamily="18" charset="0"/>
              </a:rPr>
              <a:t>Unit 1: Hardness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C6323DC1-2731-6942-8906-F45C9B80B720}"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14</a:t>
            </a:fld>
            <a:endParaRPr lang="en-US"/>
          </a:p>
        </p:txBody>
      </p:sp>
      <p:sp>
        <p:nvSpPr>
          <p:cNvPr id="8" name="Content Placeholder 2">
            <a:extLst>
              <a:ext uri="{FF2B5EF4-FFF2-40B4-BE49-F238E27FC236}">
                <a16:creationId xmlns:a16="http://schemas.microsoft.com/office/drawing/2014/main" xmlns="" id="{7F5A72AE-6370-1641-BC50-FB8EC06E9321}"/>
              </a:ext>
            </a:extLst>
          </p:cNvPr>
          <p:cNvSpPr txBox="1">
            <a:spLocks/>
          </p:cNvSpPr>
          <p:nvPr/>
        </p:nvSpPr>
        <p:spPr>
          <a:xfrm>
            <a:off x="263572" y="585512"/>
            <a:ext cx="11843084" cy="60148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a:solidFill>
                  <a:srgbClr val="7030A0"/>
                </a:solidFill>
                <a:latin typeface="Bookman Old Style" panose="02050604050505020204" pitchFamily="18" charset="0"/>
              </a:rPr>
              <a:t>Units of Hardness:</a:t>
            </a:r>
          </a:p>
          <a:p>
            <a:pPr marL="457200" indent="-457200">
              <a:lnSpc>
                <a:spcPct val="150000"/>
              </a:lnSpc>
              <a:buFont typeface="+mj-lt"/>
              <a:buAutoNum type="arabicPeriod"/>
            </a:pPr>
            <a:r>
              <a:rPr lang="en-IN" sz="2400" dirty="0">
                <a:latin typeface="Bookman Old Style" panose="02050604050505020204" pitchFamily="18" charset="0"/>
              </a:rPr>
              <a:t>Parts per Million (ppm): It is the number of equivalent parts of CaCO</a:t>
            </a:r>
            <a:r>
              <a:rPr lang="en-IN" sz="2400" baseline="-25000" dirty="0">
                <a:latin typeface="Bookman Old Style" panose="02050604050505020204" pitchFamily="18" charset="0"/>
              </a:rPr>
              <a:t>3</a:t>
            </a:r>
            <a:r>
              <a:rPr lang="en-IN" sz="2400" dirty="0">
                <a:latin typeface="Bookman Old Style" panose="02050604050505020204" pitchFamily="18" charset="0"/>
              </a:rPr>
              <a:t> present per million parts (10</a:t>
            </a:r>
            <a:r>
              <a:rPr lang="en-IN" sz="2400" baseline="30000" dirty="0">
                <a:latin typeface="Bookman Old Style" panose="02050604050505020204" pitchFamily="18" charset="0"/>
              </a:rPr>
              <a:t>6</a:t>
            </a:r>
            <a:r>
              <a:rPr lang="en-IN" sz="2400" dirty="0">
                <a:latin typeface="Bookman Old Style" panose="02050604050505020204" pitchFamily="18" charset="0"/>
              </a:rPr>
              <a:t>) parts of water by weight</a:t>
            </a:r>
          </a:p>
          <a:p>
            <a:pPr marL="457200" indent="-457200">
              <a:lnSpc>
                <a:spcPct val="150000"/>
              </a:lnSpc>
              <a:buFont typeface="+mj-lt"/>
              <a:buAutoNum type="arabicPeriod"/>
            </a:pPr>
            <a:r>
              <a:rPr lang="en-IN" sz="2400" dirty="0">
                <a:latin typeface="Bookman Old Style" panose="02050604050505020204" pitchFamily="18" charset="0"/>
              </a:rPr>
              <a:t>Milligram per </a:t>
            </a:r>
            <a:r>
              <a:rPr lang="en-IN" sz="2400" dirty="0" err="1">
                <a:latin typeface="Bookman Old Style" panose="02050604050505020204" pitchFamily="18" charset="0"/>
              </a:rPr>
              <a:t>liter</a:t>
            </a:r>
            <a:r>
              <a:rPr lang="en-IN" sz="2400" dirty="0">
                <a:latin typeface="Bookman Old Style" panose="02050604050505020204" pitchFamily="18" charset="0"/>
              </a:rPr>
              <a:t> (mg/l): It is the number of mg of CaCO</a:t>
            </a:r>
            <a:r>
              <a:rPr lang="en-IN" sz="2400" baseline="-25000" dirty="0">
                <a:latin typeface="Bookman Old Style" panose="02050604050505020204" pitchFamily="18" charset="0"/>
              </a:rPr>
              <a:t>3</a:t>
            </a:r>
            <a:r>
              <a:rPr lang="en-IN" sz="2400" dirty="0">
                <a:latin typeface="Bookman Old Style" panose="02050604050505020204" pitchFamily="18" charset="0"/>
              </a:rPr>
              <a:t> dissolved in 1 litre of water. </a:t>
            </a:r>
          </a:p>
          <a:p>
            <a:pPr marL="457200" indent="-457200">
              <a:lnSpc>
                <a:spcPct val="150000"/>
              </a:lnSpc>
              <a:buFont typeface="+mj-lt"/>
              <a:buAutoNum type="arabicPeriod"/>
            </a:pPr>
            <a:r>
              <a:rPr lang="en-IN" sz="2400" dirty="0">
                <a:solidFill>
                  <a:schemeClr val="bg2">
                    <a:lumMod val="75000"/>
                  </a:schemeClr>
                </a:solidFill>
                <a:latin typeface="Bookman Old Style" panose="02050604050505020204" pitchFamily="18" charset="0"/>
              </a:rPr>
              <a:t>Degree Clarke (</a:t>
            </a:r>
            <a:r>
              <a:rPr lang="en-IN" sz="2400" baseline="30000" dirty="0">
                <a:solidFill>
                  <a:schemeClr val="bg2">
                    <a:lumMod val="75000"/>
                  </a:schemeClr>
                </a:solidFill>
                <a:latin typeface="Bookman Old Style" panose="02050604050505020204" pitchFamily="18" charset="0"/>
              </a:rPr>
              <a:t>0</a:t>
            </a:r>
            <a:r>
              <a:rPr lang="en-IN" sz="2400" dirty="0">
                <a:solidFill>
                  <a:schemeClr val="bg2">
                    <a:lumMod val="75000"/>
                  </a:schemeClr>
                </a:solidFill>
                <a:latin typeface="Bookman Old Style" panose="02050604050505020204" pitchFamily="18" charset="0"/>
              </a:rPr>
              <a:t>Cl): </a:t>
            </a:r>
            <a:r>
              <a:rPr lang="en-IN" sz="2400" dirty="0">
                <a:latin typeface="Bookman Old Style" panose="02050604050505020204" pitchFamily="18" charset="0"/>
              </a:rPr>
              <a:t>It is the number of equivalent parts of CaCO</a:t>
            </a:r>
            <a:r>
              <a:rPr lang="en-IN" sz="2400" baseline="-25000" dirty="0">
                <a:latin typeface="Bookman Old Style" panose="02050604050505020204" pitchFamily="18" charset="0"/>
              </a:rPr>
              <a:t>3</a:t>
            </a:r>
            <a:r>
              <a:rPr lang="en-IN" sz="2400" dirty="0">
                <a:latin typeface="Bookman Old Style" panose="02050604050505020204" pitchFamily="18" charset="0"/>
              </a:rPr>
              <a:t> present per 70,000 parts of water or 1 gallon of water </a:t>
            </a:r>
            <a:endParaRPr lang="en-IN" sz="2400" dirty="0">
              <a:solidFill>
                <a:schemeClr val="bg2">
                  <a:lumMod val="75000"/>
                </a:schemeClr>
              </a:solidFill>
              <a:latin typeface="Bookman Old Style" panose="02050604050505020204" pitchFamily="18" charset="0"/>
            </a:endParaRPr>
          </a:p>
          <a:p>
            <a:pPr marL="457200" indent="-457200">
              <a:lnSpc>
                <a:spcPct val="150000"/>
              </a:lnSpc>
              <a:buFont typeface="+mj-lt"/>
              <a:buAutoNum type="arabicPeriod"/>
            </a:pPr>
            <a:r>
              <a:rPr lang="en-IN" sz="2400" dirty="0">
                <a:solidFill>
                  <a:schemeClr val="bg2">
                    <a:lumMod val="75000"/>
                  </a:schemeClr>
                </a:solidFill>
                <a:latin typeface="Bookman Old Style" panose="02050604050505020204" pitchFamily="18" charset="0"/>
              </a:rPr>
              <a:t>Degree French (</a:t>
            </a:r>
            <a:r>
              <a:rPr lang="en-IN" sz="2400" baseline="30000" dirty="0">
                <a:solidFill>
                  <a:schemeClr val="bg2">
                    <a:lumMod val="75000"/>
                  </a:schemeClr>
                </a:solidFill>
                <a:latin typeface="Bookman Old Style" panose="02050604050505020204" pitchFamily="18" charset="0"/>
              </a:rPr>
              <a:t>0</a:t>
            </a:r>
            <a:r>
              <a:rPr lang="en-IN" sz="2400" dirty="0">
                <a:solidFill>
                  <a:schemeClr val="bg2">
                    <a:lumMod val="75000"/>
                  </a:schemeClr>
                </a:solidFill>
                <a:latin typeface="Bookman Old Style" panose="02050604050505020204" pitchFamily="18" charset="0"/>
              </a:rPr>
              <a:t>Fr): </a:t>
            </a:r>
            <a:r>
              <a:rPr lang="en-IN" sz="2400" dirty="0">
                <a:latin typeface="Bookman Old Style" panose="02050604050505020204" pitchFamily="18" charset="0"/>
              </a:rPr>
              <a:t>It is the number of equivalent parts of CaCO</a:t>
            </a:r>
            <a:r>
              <a:rPr lang="en-IN" sz="2400" baseline="-25000" dirty="0">
                <a:latin typeface="Bookman Old Style" panose="02050604050505020204" pitchFamily="18" charset="0"/>
              </a:rPr>
              <a:t>3</a:t>
            </a:r>
            <a:r>
              <a:rPr lang="en-IN" sz="2400" dirty="0">
                <a:latin typeface="Bookman Old Style" panose="02050604050505020204" pitchFamily="18" charset="0"/>
              </a:rPr>
              <a:t> present per 10</a:t>
            </a:r>
            <a:r>
              <a:rPr lang="en-IN" sz="2400" baseline="30000" dirty="0">
                <a:latin typeface="Bookman Old Style" panose="02050604050505020204" pitchFamily="18" charset="0"/>
              </a:rPr>
              <a:t>5</a:t>
            </a:r>
            <a:r>
              <a:rPr lang="en-IN" sz="2400" dirty="0">
                <a:latin typeface="Bookman Old Style" panose="02050604050505020204" pitchFamily="18" charset="0"/>
              </a:rPr>
              <a:t> parts of water</a:t>
            </a:r>
            <a:r>
              <a:rPr lang="en-IN" sz="2400" dirty="0">
                <a:solidFill>
                  <a:schemeClr val="bg2">
                    <a:lumMod val="75000"/>
                  </a:schemeClr>
                </a:solidFill>
                <a:latin typeface="Bookman Old Style" panose="02050604050505020204" pitchFamily="18" charset="0"/>
              </a:rPr>
              <a:t>				</a:t>
            </a:r>
            <a:r>
              <a:rPr lang="en-IN" sz="2400" b="1" dirty="0">
                <a:latin typeface="Bookman Old Style" panose="02050604050505020204" pitchFamily="18" charset="0"/>
              </a:rPr>
              <a:t>1 mg/l = 1 ppm (Prove)</a:t>
            </a:r>
          </a:p>
          <a:p>
            <a:pPr marL="0" indent="0">
              <a:lnSpc>
                <a:spcPct val="150000"/>
              </a:lnSpc>
              <a:buNone/>
            </a:pPr>
            <a:endParaRPr lang="en-IN" sz="2400" b="1" dirty="0">
              <a:latin typeface="Bookman Old Style" panose="02050604050505020204" pitchFamily="18" charset="0"/>
            </a:endParaRPr>
          </a:p>
        </p:txBody>
      </p:sp>
    </p:spTree>
    <p:extLst>
      <p:ext uri="{BB962C8B-B14F-4D97-AF65-F5344CB8AC3E}">
        <p14:creationId xmlns:p14="http://schemas.microsoft.com/office/powerpoint/2010/main" xmlns="" val="32913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6" y="87757"/>
            <a:ext cx="10515600" cy="838995"/>
          </a:xfrm>
        </p:spPr>
        <p:txBody>
          <a:bodyPr>
            <a:normAutofit/>
          </a:bodyPr>
          <a:lstStyle/>
          <a:p>
            <a:pPr algn="ctr"/>
            <a:r>
              <a:rPr lang="en-US" sz="3600" b="1" dirty="0" err="1">
                <a:solidFill>
                  <a:srgbClr val="0070C0"/>
                </a:solidFill>
                <a:latin typeface="Bookman Old Style" panose="02050604050505020204" pitchFamily="18" charset="0"/>
              </a:rPr>
              <a:t>Numericals</a:t>
            </a:r>
            <a:r>
              <a:rPr lang="en-US" sz="3600" b="1" dirty="0">
                <a:solidFill>
                  <a:srgbClr val="0070C0"/>
                </a:solidFill>
                <a:latin typeface="Bookman Old Style" panose="02050604050505020204" pitchFamily="18" charset="0"/>
              </a:rPr>
              <a:t>: Hardness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C6323DC1-2731-6942-8906-F45C9B80B720}"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15</a:t>
            </a:fld>
            <a:endParaRPr lang="en-US"/>
          </a:p>
        </p:txBody>
      </p:sp>
      <p:sp>
        <p:nvSpPr>
          <p:cNvPr id="8" name="Content Placeholder 2">
            <a:extLst>
              <a:ext uri="{FF2B5EF4-FFF2-40B4-BE49-F238E27FC236}">
                <a16:creationId xmlns:a16="http://schemas.microsoft.com/office/drawing/2014/main" xmlns="" id="{7F5A72AE-6370-1641-BC50-FB8EC06E9321}"/>
              </a:ext>
            </a:extLst>
          </p:cNvPr>
          <p:cNvSpPr txBox="1">
            <a:spLocks/>
          </p:cNvSpPr>
          <p:nvPr/>
        </p:nvSpPr>
        <p:spPr>
          <a:xfrm>
            <a:off x="345868" y="926752"/>
            <a:ext cx="11843084" cy="60148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400" b="1" dirty="0">
              <a:latin typeface="Bookman Old Style" panose="02050604050505020204" pitchFamily="18" charset="0"/>
            </a:endParaRPr>
          </a:p>
        </p:txBody>
      </p:sp>
      <mc:AlternateContent xmlns:mc="http://schemas.openxmlformats.org/markup-compatibility/2006">
        <mc:Choice xmlns:p14="http://schemas.microsoft.com/office/powerpoint/2010/main" xmlns="" Requires="p14">
          <p:contentPart p14:bwMode="auto" r:id="rId3">
            <p14:nvContentPartPr>
              <p14:cNvPr id="376" name="Ink 375">
                <a:extLst>
                  <a:ext uri="{FF2B5EF4-FFF2-40B4-BE49-F238E27FC236}">
                    <a16:creationId xmlns:a16="http://schemas.microsoft.com/office/drawing/2014/main" id="{CC15E734-88BA-8D4F-AE60-3CADEDEB4AB9}"/>
                  </a:ext>
                </a:extLst>
              </p14:cNvPr>
              <p14:cNvContentPartPr/>
              <p14:nvPr/>
            </p14:nvContentPartPr>
            <p14:xfrm>
              <a:off x="481680" y="1264320"/>
              <a:ext cx="360" cy="360"/>
            </p14:xfrm>
          </p:contentPart>
        </mc:Choice>
        <mc:Fallback>
          <p:pic>
            <p:nvPicPr>
              <p:cNvPr id="376" name="Ink 375">
                <a:extLst>
                  <a:ext uri="{FF2B5EF4-FFF2-40B4-BE49-F238E27FC236}">
                    <a16:creationId xmlns:a16="http://schemas.microsoft.com/office/drawing/2014/main" xmlns="" xmlns:p14="http://schemas.microsoft.com/office/powerpoint/2010/main" id="{CC15E734-88BA-8D4F-AE60-3CADEDEB4AB9}"/>
                  </a:ext>
                </a:extLst>
              </p:cNvPr>
              <p:cNvPicPr/>
              <p:nvPr/>
            </p:nvPicPr>
            <p:blipFill>
              <a:blip r:embed="rId4"/>
              <a:stretch>
                <a:fillRect/>
              </a:stretch>
            </p:blipFill>
            <p:spPr>
              <a:xfrm>
                <a:off x="473040" y="1255320"/>
                <a:ext cx="18000" cy="18000"/>
              </a:xfrm>
              <a:prstGeom prst="rect">
                <a:avLst/>
              </a:prstGeom>
            </p:spPr>
          </p:pic>
        </mc:Fallback>
      </mc:AlternateContent>
      <p:grpSp>
        <p:nvGrpSpPr>
          <p:cNvPr id="391" name="Group 390">
            <a:extLst>
              <a:ext uri="{FF2B5EF4-FFF2-40B4-BE49-F238E27FC236}">
                <a16:creationId xmlns:a16="http://schemas.microsoft.com/office/drawing/2014/main" xmlns="" id="{5454C19E-5F87-3D48-AE47-5EA55D3DADB9}"/>
              </a:ext>
            </a:extLst>
          </p:cNvPr>
          <p:cNvGrpSpPr/>
          <p:nvPr/>
        </p:nvGrpSpPr>
        <p:grpSpPr>
          <a:xfrm>
            <a:off x="685080" y="923400"/>
            <a:ext cx="1765440" cy="268200"/>
            <a:chOff x="685080" y="923400"/>
            <a:chExt cx="1765440" cy="268200"/>
          </a:xfrm>
        </p:grpSpPr>
        <mc:AlternateContent xmlns:mc="http://schemas.openxmlformats.org/markup-compatibility/2006">
          <mc:Choice xmlns:p14="http://schemas.microsoft.com/office/powerpoint/2010/main" xmlns="" Requires="p14">
            <p:contentPart p14:bwMode="auto" r:id="rId5">
              <p14:nvContentPartPr>
                <p14:cNvPr id="377" name="Ink 376">
                  <a:extLst>
                    <a:ext uri="{FF2B5EF4-FFF2-40B4-BE49-F238E27FC236}">
                      <a16:creationId xmlns:a16="http://schemas.microsoft.com/office/drawing/2014/main" id="{58380625-303D-F447-B0C7-51C43CEA799C}"/>
                    </a:ext>
                  </a:extLst>
                </p14:cNvPr>
                <p14:cNvContentPartPr/>
                <p14:nvPr/>
              </p14:nvContentPartPr>
              <p14:xfrm>
                <a:off x="685440" y="992160"/>
                <a:ext cx="360" cy="71280"/>
              </p14:xfrm>
            </p:contentPart>
          </mc:Choice>
          <mc:Fallback>
            <p:pic>
              <p:nvPicPr>
                <p:cNvPr id="377" name="Ink 376">
                  <a:extLst>
                    <a:ext uri="{FF2B5EF4-FFF2-40B4-BE49-F238E27FC236}">
                      <a16:creationId xmlns:a16="http://schemas.microsoft.com/office/drawing/2014/main" xmlns="" xmlns:p14="http://schemas.microsoft.com/office/powerpoint/2010/main" id="{58380625-303D-F447-B0C7-51C43CEA799C}"/>
                    </a:ext>
                  </a:extLst>
                </p:cNvPr>
                <p:cNvPicPr/>
                <p:nvPr/>
              </p:nvPicPr>
              <p:blipFill>
                <a:blip r:embed="rId6"/>
                <a:stretch>
                  <a:fillRect/>
                </a:stretch>
              </p:blipFill>
              <p:spPr>
                <a:xfrm>
                  <a:off x="676440" y="983520"/>
                  <a:ext cx="18000" cy="88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378" name="Ink 377">
                  <a:extLst>
                    <a:ext uri="{FF2B5EF4-FFF2-40B4-BE49-F238E27FC236}">
                      <a16:creationId xmlns:a16="http://schemas.microsoft.com/office/drawing/2014/main" id="{7E503671-8E48-A848-B3C3-64AEE8D17C68}"/>
                    </a:ext>
                  </a:extLst>
                </p14:cNvPr>
                <p14:cNvContentPartPr/>
                <p14:nvPr/>
              </p14:nvContentPartPr>
              <p14:xfrm>
                <a:off x="685080" y="923400"/>
                <a:ext cx="68400" cy="268200"/>
              </p14:xfrm>
            </p:contentPart>
          </mc:Choice>
          <mc:Fallback>
            <p:pic>
              <p:nvPicPr>
                <p:cNvPr id="378" name="Ink 377">
                  <a:extLst>
                    <a:ext uri="{FF2B5EF4-FFF2-40B4-BE49-F238E27FC236}">
                      <a16:creationId xmlns:a16="http://schemas.microsoft.com/office/drawing/2014/main" xmlns="" xmlns:p14="http://schemas.microsoft.com/office/powerpoint/2010/main" id="{7E503671-8E48-A848-B3C3-64AEE8D17C68}"/>
                    </a:ext>
                  </a:extLst>
                </p:cNvPr>
                <p:cNvPicPr/>
                <p:nvPr/>
              </p:nvPicPr>
              <p:blipFill>
                <a:blip r:embed="rId8"/>
                <a:stretch>
                  <a:fillRect/>
                </a:stretch>
              </p:blipFill>
              <p:spPr>
                <a:xfrm>
                  <a:off x="676440" y="914400"/>
                  <a:ext cx="86040" cy="285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80" name="Ink 379">
                  <a:extLst>
                    <a:ext uri="{FF2B5EF4-FFF2-40B4-BE49-F238E27FC236}">
                      <a16:creationId xmlns:a16="http://schemas.microsoft.com/office/drawing/2014/main" id="{A0C1F4A1-FD6C-AE46-96B7-38BAE4A2B8AB}"/>
                    </a:ext>
                  </a:extLst>
                </p14:cNvPr>
                <p14:cNvContentPartPr/>
                <p14:nvPr/>
              </p14:nvContentPartPr>
              <p14:xfrm>
                <a:off x="878400" y="975240"/>
                <a:ext cx="141120" cy="164880"/>
              </p14:xfrm>
            </p:contentPart>
          </mc:Choice>
          <mc:Fallback>
            <p:pic>
              <p:nvPicPr>
                <p:cNvPr id="380" name="Ink 379">
                  <a:extLst>
                    <a:ext uri="{FF2B5EF4-FFF2-40B4-BE49-F238E27FC236}">
                      <a16:creationId xmlns:a16="http://schemas.microsoft.com/office/drawing/2014/main" xmlns="" xmlns:p14="http://schemas.microsoft.com/office/powerpoint/2010/main" id="{A0C1F4A1-FD6C-AE46-96B7-38BAE4A2B8AB}"/>
                    </a:ext>
                  </a:extLst>
                </p:cNvPr>
                <p:cNvPicPr/>
                <p:nvPr/>
              </p:nvPicPr>
              <p:blipFill>
                <a:blip r:embed="rId10"/>
                <a:stretch>
                  <a:fillRect/>
                </a:stretch>
              </p:blipFill>
              <p:spPr>
                <a:xfrm>
                  <a:off x="869760" y="966240"/>
                  <a:ext cx="158760" cy="182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381" name="Ink 380">
                  <a:extLst>
                    <a:ext uri="{FF2B5EF4-FFF2-40B4-BE49-F238E27FC236}">
                      <a16:creationId xmlns:a16="http://schemas.microsoft.com/office/drawing/2014/main" id="{20C42020-56B1-E343-9336-173B93BB35CE}"/>
                    </a:ext>
                  </a:extLst>
                </p14:cNvPr>
                <p14:cNvContentPartPr/>
                <p14:nvPr/>
              </p14:nvContentPartPr>
              <p14:xfrm>
                <a:off x="1078200" y="1053720"/>
                <a:ext cx="100080" cy="70920"/>
              </p14:xfrm>
            </p:contentPart>
          </mc:Choice>
          <mc:Fallback>
            <p:pic>
              <p:nvPicPr>
                <p:cNvPr id="381" name="Ink 380">
                  <a:extLst>
                    <a:ext uri="{FF2B5EF4-FFF2-40B4-BE49-F238E27FC236}">
                      <a16:creationId xmlns:a16="http://schemas.microsoft.com/office/drawing/2014/main" xmlns="" xmlns:p14="http://schemas.microsoft.com/office/powerpoint/2010/main" id="{20C42020-56B1-E343-9336-173B93BB35CE}"/>
                    </a:ext>
                  </a:extLst>
                </p:cNvPr>
                <p:cNvPicPr/>
                <p:nvPr/>
              </p:nvPicPr>
              <p:blipFill>
                <a:blip r:embed="rId12"/>
                <a:stretch>
                  <a:fillRect/>
                </a:stretch>
              </p:blipFill>
              <p:spPr>
                <a:xfrm>
                  <a:off x="1069560" y="1044720"/>
                  <a:ext cx="117720" cy="88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382" name="Ink 381">
                  <a:extLst>
                    <a:ext uri="{FF2B5EF4-FFF2-40B4-BE49-F238E27FC236}">
                      <a16:creationId xmlns:a16="http://schemas.microsoft.com/office/drawing/2014/main" id="{F7BAA120-95B5-B94E-86DC-8D776EA68316}"/>
                    </a:ext>
                  </a:extLst>
                </p14:cNvPr>
                <p14:cNvContentPartPr/>
                <p14:nvPr/>
              </p14:nvContentPartPr>
              <p14:xfrm>
                <a:off x="1240560" y="1030320"/>
                <a:ext cx="142920" cy="90000"/>
              </p14:xfrm>
            </p:contentPart>
          </mc:Choice>
          <mc:Fallback>
            <p:pic>
              <p:nvPicPr>
                <p:cNvPr id="382" name="Ink 381">
                  <a:extLst>
                    <a:ext uri="{FF2B5EF4-FFF2-40B4-BE49-F238E27FC236}">
                      <a16:creationId xmlns:a16="http://schemas.microsoft.com/office/drawing/2014/main" xmlns="" xmlns:p14="http://schemas.microsoft.com/office/powerpoint/2010/main" id="{F7BAA120-95B5-B94E-86DC-8D776EA68316}"/>
                    </a:ext>
                  </a:extLst>
                </p:cNvPr>
                <p:cNvPicPr/>
                <p:nvPr/>
              </p:nvPicPr>
              <p:blipFill>
                <a:blip r:embed="rId14"/>
                <a:stretch>
                  <a:fillRect/>
                </a:stretch>
              </p:blipFill>
              <p:spPr>
                <a:xfrm>
                  <a:off x="1231920" y="1021320"/>
                  <a:ext cx="160560" cy="107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383" name="Ink 382">
                  <a:extLst>
                    <a:ext uri="{FF2B5EF4-FFF2-40B4-BE49-F238E27FC236}">
                      <a16:creationId xmlns:a16="http://schemas.microsoft.com/office/drawing/2014/main" id="{30A5B8D3-D9E3-E84B-9D55-D37FC3AB39DD}"/>
                    </a:ext>
                  </a:extLst>
                </p14:cNvPr>
                <p14:cNvContentPartPr/>
                <p14:nvPr/>
              </p14:nvContentPartPr>
              <p14:xfrm>
                <a:off x="1480320" y="1051200"/>
                <a:ext cx="102240" cy="86400"/>
              </p14:xfrm>
            </p:contentPart>
          </mc:Choice>
          <mc:Fallback>
            <p:pic>
              <p:nvPicPr>
                <p:cNvPr id="383" name="Ink 382">
                  <a:extLst>
                    <a:ext uri="{FF2B5EF4-FFF2-40B4-BE49-F238E27FC236}">
                      <a16:creationId xmlns:a16="http://schemas.microsoft.com/office/drawing/2014/main" xmlns="" xmlns:p14="http://schemas.microsoft.com/office/powerpoint/2010/main" id="{30A5B8D3-D9E3-E84B-9D55-D37FC3AB39DD}"/>
                    </a:ext>
                  </a:extLst>
                </p:cNvPr>
                <p:cNvPicPr/>
                <p:nvPr/>
              </p:nvPicPr>
              <p:blipFill>
                <a:blip r:embed="rId16"/>
                <a:stretch>
                  <a:fillRect/>
                </a:stretch>
              </p:blipFill>
              <p:spPr>
                <a:xfrm>
                  <a:off x="1471680" y="1042200"/>
                  <a:ext cx="119880" cy="104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
              <p14:nvContentPartPr>
                <p14:cNvPr id="384" name="Ink 383">
                  <a:extLst>
                    <a:ext uri="{FF2B5EF4-FFF2-40B4-BE49-F238E27FC236}">
                      <a16:creationId xmlns:a16="http://schemas.microsoft.com/office/drawing/2014/main" id="{A08F5F83-1D96-044D-9B00-6C17D7B4CBF3}"/>
                    </a:ext>
                  </a:extLst>
                </p14:cNvPr>
                <p14:cNvContentPartPr/>
                <p14:nvPr/>
              </p14:nvContentPartPr>
              <p14:xfrm>
                <a:off x="1652400" y="1056600"/>
                <a:ext cx="87480" cy="68760"/>
              </p14:xfrm>
            </p:contentPart>
          </mc:Choice>
          <mc:Fallback>
            <p:pic>
              <p:nvPicPr>
                <p:cNvPr id="384" name="Ink 383">
                  <a:extLst>
                    <a:ext uri="{FF2B5EF4-FFF2-40B4-BE49-F238E27FC236}">
                      <a16:creationId xmlns:a16="http://schemas.microsoft.com/office/drawing/2014/main" xmlns="" xmlns:p14="http://schemas.microsoft.com/office/powerpoint/2010/main" id="{A08F5F83-1D96-044D-9B00-6C17D7B4CBF3}"/>
                    </a:ext>
                  </a:extLst>
                </p:cNvPr>
                <p:cNvPicPr/>
                <p:nvPr/>
              </p:nvPicPr>
              <p:blipFill>
                <a:blip r:embed="rId18"/>
                <a:stretch>
                  <a:fillRect/>
                </a:stretch>
              </p:blipFill>
              <p:spPr>
                <a:xfrm>
                  <a:off x="1643400" y="1047600"/>
                  <a:ext cx="105120" cy="86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
              <p14:nvContentPartPr>
                <p14:cNvPr id="385" name="Ink 384">
                  <a:extLst>
                    <a:ext uri="{FF2B5EF4-FFF2-40B4-BE49-F238E27FC236}">
                      <a16:creationId xmlns:a16="http://schemas.microsoft.com/office/drawing/2014/main" id="{1FDB8817-0820-2048-91F0-1974B0B6EB8D}"/>
                    </a:ext>
                  </a:extLst>
                </p14:cNvPr>
                <p14:cNvContentPartPr/>
                <p14:nvPr/>
              </p14:nvContentPartPr>
              <p14:xfrm>
                <a:off x="1770120" y="1052280"/>
                <a:ext cx="95760" cy="63360"/>
              </p14:xfrm>
            </p:contentPart>
          </mc:Choice>
          <mc:Fallback>
            <p:pic>
              <p:nvPicPr>
                <p:cNvPr id="385" name="Ink 384">
                  <a:extLst>
                    <a:ext uri="{FF2B5EF4-FFF2-40B4-BE49-F238E27FC236}">
                      <a16:creationId xmlns:a16="http://schemas.microsoft.com/office/drawing/2014/main" xmlns="" xmlns:p14="http://schemas.microsoft.com/office/powerpoint/2010/main" id="{1FDB8817-0820-2048-91F0-1974B0B6EB8D}"/>
                    </a:ext>
                  </a:extLst>
                </p:cNvPr>
                <p:cNvPicPr/>
                <p:nvPr/>
              </p:nvPicPr>
              <p:blipFill>
                <a:blip r:embed="rId20"/>
                <a:stretch>
                  <a:fillRect/>
                </a:stretch>
              </p:blipFill>
              <p:spPr>
                <a:xfrm>
                  <a:off x="1761480" y="1043280"/>
                  <a:ext cx="113400" cy="81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
              <p14:nvContentPartPr>
                <p14:cNvPr id="386" name="Ink 385">
                  <a:extLst>
                    <a:ext uri="{FF2B5EF4-FFF2-40B4-BE49-F238E27FC236}">
                      <a16:creationId xmlns:a16="http://schemas.microsoft.com/office/drawing/2014/main" id="{EBE85C12-04BC-D347-9AE6-DC67AB4E709B}"/>
                    </a:ext>
                  </a:extLst>
                </p14:cNvPr>
                <p14:cNvContentPartPr/>
                <p14:nvPr/>
              </p14:nvContentPartPr>
              <p14:xfrm>
                <a:off x="1917360" y="1047600"/>
                <a:ext cx="95760" cy="89640"/>
              </p14:xfrm>
            </p:contentPart>
          </mc:Choice>
          <mc:Fallback>
            <p:pic>
              <p:nvPicPr>
                <p:cNvPr id="386" name="Ink 385">
                  <a:extLst>
                    <a:ext uri="{FF2B5EF4-FFF2-40B4-BE49-F238E27FC236}">
                      <a16:creationId xmlns:a16="http://schemas.microsoft.com/office/drawing/2014/main" xmlns="" xmlns:p14="http://schemas.microsoft.com/office/powerpoint/2010/main" id="{EBE85C12-04BC-D347-9AE6-DC67AB4E709B}"/>
                    </a:ext>
                  </a:extLst>
                </p:cNvPr>
                <p:cNvPicPr/>
                <p:nvPr/>
              </p:nvPicPr>
              <p:blipFill>
                <a:blip r:embed="rId22"/>
                <a:stretch>
                  <a:fillRect/>
                </a:stretch>
              </p:blipFill>
              <p:spPr>
                <a:xfrm>
                  <a:off x="1908360" y="1038600"/>
                  <a:ext cx="113400" cy="107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
              <p14:nvContentPartPr>
                <p14:cNvPr id="387" name="Ink 386">
                  <a:extLst>
                    <a:ext uri="{FF2B5EF4-FFF2-40B4-BE49-F238E27FC236}">
                      <a16:creationId xmlns:a16="http://schemas.microsoft.com/office/drawing/2014/main" id="{650914B6-8AD0-0241-9190-1A0488946F85}"/>
                    </a:ext>
                  </a:extLst>
                </p14:cNvPr>
                <p14:cNvContentPartPr/>
                <p14:nvPr/>
              </p14:nvContentPartPr>
              <p14:xfrm>
                <a:off x="2071080" y="975600"/>
                <a:ext cx="16200" cy="6480"/>
              </p14:xfrm>
            </p:contentPart>
          </mc:Choice>
          <mc:Fallback>
            <p:pic>
              <p:nvPicPr>
                <p:cNvPr id="387" name="Ink 386">
                  <a:extLst>
                    <a:ext uri="{FF2B5EF4-FFF2-40B4-BE49-F238E27FC236}">
                      <a16:creationId xmlns:a16="http://schemas.microsoft.com/office/drawing/2014/main" xmlns="" xmlns:p14="http://schemas.microsoft.com/office/powerpoint/2010/main" id="{650914B6-8AD0-0241-9190-1A0488946F85}"/>
                    </a:ext>
                  </a:extLst>
                </p:cNvPr>
                <p:cNvPicPr/>
                <p:nvPr/>
              </p:nvPicPr>
              <p:blipFill>
                <a:blip r:embed="rId24"/>
                <a:stretch>
                  <a:fillRect/>
                </a:stretch>
              </p:blipFill>
              <p:spPr>
                <a:xfrm>
                  <a:off x="2062080" y="966600"/>
                  <a:ext cx="3384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
              <p14:nvContentPartPr>
                <p14:cNvPr id="388" name="Ink 387">
                  <a:extLst>
                    <a:ext uri="{FF2B5EF4-FFF2-40B4-BE49-F238E27FC236}">
                      <a16:creationId xmlns:a16="http://schemas.microsoft.com/office/drawing/2014/main" id="{E71A5D2A-E253-1643-9382-BA7E4135C782}"/>
                    </a:ext>
                  </a:extLst>
                </p14:cNvPr>
                <p14:cNvContentPartPr/>
                <p14:nvPr/>
              </p14:nvContentPartPr>
              <p14:xfrm>
                <a:off x="2093040" y="1011960"/>
                <a:ext cx="18720" cy="80640"/>
              </p14:xfrm>
            </p:contentPart>
          </mc:Choice>
          <mc:Fallback>
            <p:pic>
              <p:nvPicPr>
                <p:cNvPr id="388" name="Ink 387">
                  <a:extLst>
                    <a:ext uri="{FF2B5EF4-FFF2-40B4-BE49-F238E27FC236}">
                      <a16:creationId xmlns:a16="http://schemas.microsoft.com/office/drawing/2014/main" xmlns="" xmlns:p14="http://schemas.microsoft.com/office/powerpoint/2010/main" id="{E71A5D2A-E253-1643-9382-BA7E4135C782}"/>
                    </a:ext>
                  </a:extLst>
                </p:cNvPr>
                <p:cNvPicPr/>
                <p:nvPr/>
              </p:nvPicPr>
              <p:blipFill>
                <a:blip r:embed="rId26"/>
                <a:stretch>
                  <a:fillRect/>
                </a:stretch>
              </p:blipFill>
              <p:spPr>
                <a:xfrm>
                  <a:off x="2084040" y="1002960"/>
                  <a:ext cx="36360" cy="98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
              <p14:nvContentPartPr>
                <p14:cNvPr id="389" name="Ink 388">
                  <a:extLst>
                    <a:ext uri="{FF2B5EF4-FFF2-40B4-BE49-F238E27FC236}">
                      <a16:creationId xmlns:a16="http://schemas.microsoft.com/office/drawing/2014/main" id="{505BAE43-4C53-4B41-ABD3-4F961DF0711B}"/>
                    </a:ext>
                  </a:extLst>
                </p14:cNvPr>
                <p14:cNvContentPartPr/>
                <p14:nvPr/>
              </p14:nvContentPartPr>
              <p14:xfrm>
                <a:off x="2199960" y="1033200"/>
                <a:ext cx="80640" cy="70560"/>
              </p14:xfrm>
            </p:contentPart>
          </mc:Choice>
          <mc:Fallback>
            <p:pic>
              <p:nvPicPr>
                <p:cNvPr id="389" name="Ink 388">
                  <a:extLst>
                    <a:ext uri="{FF2B5EF4-FFF2-40B4-BE49-F238E27FC236}">
                      <a16:creationId xmlns:a16="http://schemas.microsoft.com/office/drawing/2014/main" xmlns="" xmlns:p14="http://schemas.microsoft.com/office/powerpoint/2010/main" id="{505BAE43-4C53-4B41-ABD3-4F961DF0711B}"/>
                    </a:ext>
                  </a:extLst>
                </p:cNvPr>
                <p:cNvPicPr/>
                <p:nvPr/>
              </p:nvPicPr>
              <p:blipFill>
                <a:blip r:embed="rId28"/>
                <a:stretch>
                  <a:fillRect/>
                </a:stretch>
              </p:blipFill>
              <p:spPr>
                <a:xfrm>
                  <a:off x="2190960" y="1024200"/>
                  <a:ext cx="98280" cy="88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
              <p14:nvContentPartPr>
                <p14:cNvPr id="390" name="Ink 389">
                  <a:extLst>
                    <a:ext uri="{FF2B5EF4-FFF2-40B4-BE49-F238E27FC236}">
                      <a16:creationId xmlns:a16="http://schemas.microsoft.com/office/drawing/2014/main" id="{8FB2D886-243B-904F-B8CB-643AB8CFA2EC}"/>
                    </a:ext>
                  </a:extLst>
                </p14:cNvPr>
                <p14:cNvContentPartPr/>
                <p14:nvPr/>
              </p14:nvContentPartPr>
              <p14:xfrm>
                <a:off x="2312280" y="1039320"/>
                <a:ext cx="138240" cy="92880"/>
              </p14:xfrm>
            </p:contentPart>
          </mc:Choice>
          <mc:Fallback>
            <p:pic>
              <p:nvPicPr>
                <p:cNvPr id="390" name="Ink 389">
                  <a:extLst>
                    <a:ext uri="{FF2B5EF4-FFF2-40B4-BE49-F238E27FC236}">
                      <a16:creationId xmlns:a16="http://schemas.microsoft.com/office/drawing/2014/main" xmlns="" xmlns:p14="http://schemas.microsoft.com/office/powerpoint/2010/main" id="{8FB2D886-243B-904F-B8CB-643AB8CFA2EC}"/>
                    </a:ext>
                  </a:extLst>
                </p:cNvPr>
                <p:cNvPicPr/>
                <p:nvPr/>
              </p:nvPicPr>
              <p:blipFill>
                <a:blip r:embed="rId30"/>
                <a:stretch>
                  <a:fillRect/>
                </a:stretch>
              </p:blipFill>
              <p:spPr>
                <a:xfrm>
                  <a:off x="2303280" y="1030320"/>
                  <a:ext cx="155880" cy="110520"/>
                </a:xfrm>
                <a:prstGeom prst="rect">
                  <a:avLst/>
                </a:prstGeom>
              </p:spPr>
            </p:pic>
          </mc:Fallback>
        </mc:AlternateContent>
      </p:grpSp>
      <p:grpSp>
        <p:nvGrpSpPr>
          <p:cNvPr id="409" name="Group 408">
            <a:extLst>
              <a:ext uri="{FF2B5EF4-FFF2-40B4-BE49-F238E27FC236}">
                <a16:creationId xmlns:a16="http://schemas.microsoft.com/office/drawing/2014/main" xmlns="" id="{C2147810-D4D9-9C49-B4CD-7B17A61E334C}"/>
              </a:ext>
            </a:extLst>
          </p:cNvPr>
          <p:cNvGrpSpPr/>
          <p:nvPr/>
        </p:nvGrpSpPr>
        <p:grpSpPr>
          <a:xfrm>
            <a:off x="821160" y="1434240"/>
            <a:ext cx="1901880" cy="357480"/>
            <a:chOff x="821160" y="1434240"/>
            <a:chExt cx="1901880" cy="357480"/>
          </a:xfrm>
        </p:grpSpPr>
        <mc:AlternateContent xmlns:mc="http://schemas.openxmlformats.org/markup-compatibility/2006">
          <mc:Choice xmlns:p14="http://schemas.microsoft.com/office/powerpoint/2010/main" xmlns="" Requires="p14">
            <p:contentPart p14:bwMode="auto" r:id="rId31">
              <p14:nvContentPartPr>
                <p14:cNvPr id="392" name="Ink 391">
                  <a:extLst>
                    <a:ext uri="{FF2B5EF4-FFF2-40B4-BE49-F238E27FC236}">
                      <a16:creationId xmlns:a16="http://schemas.microsoft.com/office/drawing/2014/main" id="{866EA86F-42A9-2040-A6A9-58736E6F09CF}"/>
                    </a:ext>
                  </a:extLst>
                </p14:cNvPr>
                <p14:cNvContentPartPr/>
                <p14:nvPr/>
              </p14:nvContentPartPr>
              <p14:xfrm>
                <a:off x="823680" y="1491120"/>
                <a:ext cx="360" cy="136080"/>
              </p14:xfrm>
            </p:contentPart>
          </mc:Choice>
          <mc:Fallback>
            <p:pic>
              <p:nvPicPr>
                <p:cNvPr id="392" name="Ink 391">
                  <a:extLst>
                    <a:ext uri="{FF2B5EF4-FFF2-40B4-BE49-F238E27FC236}">
                      <a16:creationId xmlns:a16="http://schemas.microsoft.com/office/drawing/2014/main" xmlns="" xmlns:p14="http://schemas.microsoft.com/office/powerpoint/2010/main" id="{866EA86F-42A9-2040-A6A9-58736E6F09CF}"/>
                    </a:ext>
                  </a:extLst>
                </p:cNvPr>
                <p:cNvPicPr/>
                <p:nvPr/>
              </p:nvPicPr>
              <p:blipFill>
                <a:blip r:embed="rId32"/>
                <a:stretch>
                  <a:fillRect/>
                </a:stretch>
              </p:blipFill>
              <p:spPr>
                <a:xfrm>
                  <a:off x="814680" y="1482120"/>
                  <a:ext cx="18000" cy="153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
              <p14:nvContentPartPr>
                <p14:cNvPr id="393" name="Ink 392">
                  <a:extLst>
                    <a:ext uri="{FF2B5EF4-FFF2-40B4-BE49-F238E27FC236}">
                      <a16:creationId xmlns:a16="http://schemas.microsoft.com/office/drawing/2014/main" id="{792C4806-CBDE-464F-91AE-108367F555CC}"/>
                    </a:ext>
                  </a:extLst>
                </p14:cNvPr>
                <p14:cNvContentPartPr/>
                <p14:nvPr/>
              </p14:nvContentPartPr>
              <p14:xfrm>
                <a:off x="821160" y="1491840"/>
                <a:ext cx="83160" cy="79560"/>
              </p14:xfrm>
            </p:contentPart>
          </mc:Choice>
          <mc:Fallback>
            <p:pic>
              <p:nvPicPr>
                <p:cNvPr id="393" name="Ink 392">
                  <a:extLst>
                    <a:ext uri="{FF2B5EF4-FFF2-40B4-BE49-F238E27FC236}">
                      <a16:creationId xmlns:a16="http://schemas.microsoft.com/office/drawing/2014/main" xmlns="" xmlns:p14="http://schemas.microsoft.com/office/powerpoint/2010/main" id="{792C4806-CBDE-464F-91AE-108367F555CC}"/>
                    </a:ext>
                  </a:extLst>
                </p:cNvPr>
                <p:cNvPicPr/>
                <p:nvPr/>
              </p:nvPicPr>
              <p:blipFill>
                <a:blip r:embed="rId34"/>
                <a:stretch>
                  <a:fillRect/>
                </a:stretch>
              </p:blipFill>
              <p:spPr>
                <a:xfrm>
                  <a:off x="812520" y="1483200"/>
                  <a:ext cx="100800" cy="97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
              <p14:nvContentPartPr>
                <p14:cNvPr id="394" name="Ink 393">
                  <a:extLst>
                    <a:ext uri="{FF2B5EF4-FFF2-40B4-BE49-F238E27FC236}">
                      <a16:creationId xmlns:a16="http://schemas.microsoft.com/office/drawing/2014/main" id="{2873E0FD-FD86-A141-9348-DD1F5E5F857A}"/>
                    </a:ext>
                  </a:extLst>
                </p14:cNvPr>
                <p14:cNvContentPartPr/>
                <p14:nvPr/>
              </p14:nvContentPartPr>
              <p14:xfrm>
                <a:off x="949320" y="1465560"/>
                <a:ext cx="126720" cy="172800"/>
              </p14:xfrm>
            </p:contentPart>
          </mc:Choice>
          <mc:Fallback>
            <p:pic>
              <p:nvPicPr>
                <p:cNvPr id="394" name="Ink 393">
                  <a:extLst>
                    <a:ext uri="{FF2B5EF4-FFF2-40B4-BE49-F238E27FC236}">
                      <a16:creationId xmlns:a16="http://schemas.microsoft.com/office/drawing/2014/main" xmlns="" xmlns:p14="http://schemas.microsoft.com/office/powerpoint/2010/main" id="{2873E0FD-FD86-A141-9348-DD1F5E5F857A}"/>
                    </a:ext>
                  </a:extLst>
                </p:cNvPr>
                <p:cNvPicPr/>
                <p:nvPr/>
              </p:nvPicPr>
              <p:blipFill>
                <a:blip r:embed="rId36"/>
                <a:stretch>
                  <a:fillRect/>
                </a:stretch>
              </p:blipFill>
              <p:spPr>
                <a:xfrm>
                  <a:off x="940320" y="1456920"/>
                  <a:ext cx="144360" cy="190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
              <p14:nvContentPartPr>
                <p14:cNvPr id="395" name="Ink 394">
                  <a:extLst>
                    <a:ext uri="{FF2B5EF4-FFF2-40B4-BE49-F238E27FC236}">
                      <a16:creationId xmlns:a16="http://schemas.microsoft.com/office/drawing/2014/main" id="{1186C0A5-9C05-994B-936F-879A853D0C3B}"/>
                    </a:ext>
                  </a:extLst>
                </p14:cNvPr>
                <p14:cNvContentPartPr/>
                <p14:nvPr/>
              </p14:nvContentPartPr>
              <p14:xfrm>
                <a:off x="1123560" y="1553040"/>
                <a:ext cx="124200" cy="193320"/>
              </p14:xfrm>
            </p:contentPart>
          </mc:Choice>
          <mc:Fallback>
            <p:pic>
              <p:nvPicPr>
                <p:cNvPr id="395" name="Ink 394">
                  <a:extLst>
                    <a:ext uri="{FF2B5EF4-FFF2-40B4-BE49-F238E27FC236}">
                      <a16:creationId xmlns:a16="http://schemas.microsoft.com/office/drawing/2014/main" xmlns="" xmlns:p14="http://schemas.microsoft.com/office/powerpoint/2010/main" id="{1186C0A5-9C05-994B-936F-879A853D0C3B}"/>
                    </a:ext>
                  </a:extLst>
                </p:cNvPr>
                <p:cNvPicPr/>
                <p:nvPr/>
              </p:nvPicPr>
              <p:blipFill>
                <a:blip r:embed="rId38"/>
                <a:stretch>
                  <a:fillRect/>
                </a:stretch>
              </p:blipFill>
              <p:spPr>
                <a:xfrm>
                  <a:off x="1114560" y="1544040"/>
                  <a:ext cx="141840" cy="21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
              <p14:nvContentPartPr>
                <p14:cNvPr id="397" name="Ink 396">
                  <a:extLst>
                    <a:ext uri="{FF2B5EF4-FFF2-40B4-BE49-F238E27FC236}">
                      <a16:creationId xmlns:a16="http://schemas.microsoft.com/office/drawing/2014/main" id="{2033284F-3F9E-3549-B2B7-2A24B77B3A6F}"/>
                    </a:ext>
                  </a:extLst>
                </p14:cNvPr>
                <p14:cNvContentPartPr/>
                <p14:nvPr/>
              </p14:nvContentPartPr>
              <p14:xfrm>
                <a:off x="1365840" y="1440360"/>
                <a:ext cx="76680" cy="212760"/>
              </p14:xfrm>
            </p:contentPart>
          </mc:Choice>
          <mc:Fallback>
            <p:pic>
              <p:nvPicPr>
                <p:cNvPr id="397" name="Ink 396">
                  <a:extLst>
                    <a:ext uri="{FF2B5EF4-FFF2-40B4-BE49-F238E27FC236}">
                      <a16:creationId xmlns:a16="http://schemas.microsoft.com/office/drawing/2014/main" xmlns="" xmlns:p14="http://schemas.microsoft.com/office/powerpoint/2010/main" id="{2033284F-3F9E-3549-B2B7-2A24B77B3A6F}"/>
                    </a:ext>
                  </a:extLst>
                </p:cNvPr>
                <p:cNvPicPr/>
                <p:nvPr/>
              </p:nvPicPr>
              <p:blipFill>
                <a:blip r:embed="rId40"/>
                <a:stretch>
                  <a:fillRect/>
                </a:stretch>
              </p:blipFill>
              <p:spPr>
                <a:xfrm>
                  <a:off x="1357200" y="1431360"/>
                  <a:ext cx="94320" cy="230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
              <p14:nvContentPartPr>
                <p14:cNvPr id="398" name="Ink 397">
                  <a:extLst>
                    <a:ext uri="{FF2B5EF4-FFF2-40B4-BE49-F238E27FC236}">
                      <a16:creationId xmlns:a16="http://schemas.microsoft.com/office/drawing/2014/main" id="{F5A48BDB-83A3-CF44-A30E-A10FB30CF6EF}"/>
                    </a:ext>
                  </a:extLst>
                </p14:cNvPr>
                <p14:cNvContentPartPr/>
                <p14:nvPr/>
              </p14:nvContentPartPr>
              <p14:xfrm>
                <a:off x="1558080" y="1480320"/>
                <a:ext cx="360" cy="142920"/>
              </p14:xfrm>
            </p:contentPart>
          </mc:Choice>
          <mc:Fallback>
            <p:pic>
              <p:nvPicPr>
                <p:cNvPr id="398" name="Ink 397">
                  <a:extLst>
                    <a:ext uri="{FF2B5EF4-FFF2-40B4-BE49-F238E27FC236}">
                      <a16:creationId xmlns:a16="http://schemas.microsoft.com/office/drawing/2014/main" xmlns="" xmlns:p14="http://schemas.microsoft.com/office/powerpoint/2010/main" id="{F5A48BDB-83A3-CF44-A30E-A10FB30CF6EF}"/>
                    </a:ext>
                  </a:extLst>
                </p:cNvPr>
                <p:cNvPicPr/>
                <p:nvPr/>
              </p:nvPicPr>
              <p:blipFill>
                <a:blip r:embed="rId42"/>
                <a:stretch>
                  <a:fillRect/>
                </a:stretch>
              </p:blipFill>
              <p:spPr>
                <a:xfrm>
                  <a:off x="1549080" y="1471320"/>
                  <a:ext cx="18000" cy="160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
              <p14:nvContentPartPr>
                <p14:cNvPr id="399" name="Ink 398">
                  <a:extLst>
                    <a:ext uri="{FF2B5EF4-FFF2-40B4-BE49-F238E27FC236}">
                      <a16:creationId xmlns:a16="http://schemas.microsoft.com/office/drawing/2014/main" id="{B7F661E9-28CA-1543-9804-1613C23DEACF}"/>
                    </a:ext>
                  </a:extLst>
                </p14:cNvPr>
                <p14:cNvContentPartPr/>
                <p14:nvPr/>
              </p14:nvContentPartPr>
              <p14:xfrm>
                <a:off x="1564200" y="1557720"/>
                <a:ext cx="119520" cy="6840"/>
              </p14:xfrm>
            </p:contentPart>
          </mc:Choice>
          <mc:Fallback>
            <p:pic>
              <p:nvPicPr>
                <p:cNvPr id="399" name="Ink 398">
                  <a:extLst>
                    <a:ext uri="{FF2B5EF4-FFF2-40B4-BE49-F238E27FC236}">
                      <a16:creationId xmlns:a16="http://schemas.microsoft.com/office/drawing/2014/main" xmlns="" xmlns:p14="http://schemas.microsoft.com/office/powerpoint/2010/main" id="{B7F661E9-28CA-1543-9804-1613C23DEACF}"/>
                    </a:ext>
                  </a:extLst>
                </p:cNvPr>
                <p:cNvPicPr/>
                <p:nvPr/>
              </p:nvPicPr>
              <p:blipFill>
                <a:blip r:embed="rId44"/>
                <a:stretch>
                  <a:fillRect/>
                </a:stretch>
              </p:blipFill>
              <p:spPr>
                <a:xfrm>
                  <a:off x="1555200" y="1549080"/>
                  <a:ext cx="13716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5">
              <p14:nvContentPartPr>
                <p14:cNvPr id="400" name="Ink 399">
                  <a:extLst>
                    <a:ext uri="{FF2B5EF4-FFF2-40B4-BE49-F238E27FC236}">
                      <a16:creationId xmlns:a16="http://schemas.microsoft.com/office/drawing/2014/main" id="{F7F5D292-E192-A241-8455-724CB073CD9C}"/>
                    </a:ext>
                  </a:extLst>
                </p14:cNvPr>
                <p14:cNvContentPartPr/>
                <p14:nvPr/>
              </p14:nvContentPartPr>
              <p14:xfrm>
                <a:off x="1680120" y="1500840"/>
                <a:ext cx="17280" cy="153360"/>
              </p14:xfrm>
            </p:contentPart>
          </mc:Choice>
          <mc:Fallback>
            <p:pic>
              <p:nvPicPr>
                <p:cNvPr id="400" name="Ink 399">
                  <a:extLst>
                    <a:ext uri="{FF2B5EF4-FFF2-40B4-BE49-F238E27FC236}">
                      <a16:creationId xmlns:a16="http://schemas.microsoft.com/office/drawing/2014/main" xmlns="" xmlns:p14="http://schemas.microsoft.com/office/powerpoint/2010/main" id="{F7F5D292-E192-A241-8455-724CB073CD9C}"/>
                    </a:ext>
                  </a:extLst>
                </p:cNvPr>
                <p:cNvPicPr/>
                <p:nvPr/>
              </p:nvPicPr>
              <p:blipFill>
                <a:blip r:embed="rId46"/>
                <a:stretch>
                  <a:fillRect/>
                </a:stretch>
              </p:blipFill>
              <p:spPr>
                <a:xfrm>
                  <a:off x="1671480" y="1491840"/>
                  <a:ext cx="34920" cy="171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
              <p14:nvContentPartPr>
                <p14:cNvPr id="401" name="Ink 400">
                  <a:extLst>
                    <a:ext uri="{FF2B5EF4-FFF2-40B4-BE49-F238E27FC236}">
                      <a16:creationId xmlns:a16="http://schemas.microsoft.com/office/drawing/2014/main" id="{41FA5FA4-D914-7E4C-BF82-12D5247FBCBF}"/>
                    </a:ext>
                  </a:extLst>
                </p14:cNvPr>
                <p14:cNvContentPartPr/>
                <p14:nvPr/>
              </p14:nvContentPartPr>
              <p14:xfrm>
                <a:off x="1799640" y="1501560"/>
                <a:ext cx="126360" cy="133560"/>
              </p14:xfrm>
            </p:contentPart>
          </mc:Choice>
          <mc:Fallback>
            <p:pic>
              <p:nvPicPr>
                <p:cNvPr id="401" name="Ink 400">
                  <a:extLst>
                    <a:ext uri="{FF2B5EF4-FFF2-40B4-BE49-F238E27FC236}">
                      <a16:creationId xmlns:a16="http://schemas.microsoft.com/office/drawing/2014/main" xmlns="" xmlns:p14="http://schemas.microsoft.com/office/powerpoint/2010/main" id="{41FA5FA4-D914-7E4C-BF82-12D5247FBCBF}"/>
                    </a:ext>
                  </a:extLst>
                </p:cNvPr>
                <p:cNvPicPr/>
                <p:nvPr/>
              </p:nvPicPr>
              <p:blipFill>
                <a:blip r:embed="rId48"/>
                <a:stretch>
                  <a:fillRect/>
                </a:stretch>
              </p:blipFill>
              <p:spPr>
                <a:xfrm>
                  <a:off x="1791000" y="1492560"/>
                  <a:ext cx="144000" cy="151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
              <p14:nvContentPartPr>
                <p14:cNvPr id="402" name="Ink 401">
                  <a:extLst>
                    <a:ext uri="{FF2B5EF4-FFF2-40B4-BE49-F238E27FC236}">
                      <a16:creationId xmlns:a16="http://schemas.microsoft.com/office/drawing/2014/main" id="{10675C86-A6E0-A949-AB1F-DBCB4A6B24F4}"/>
                    </a:ext>
                  </a:extLst>
                </p14:cNvPr>
                <p14:cNvContentPartPr/>
                <p14:nvPr/>
              </p14:nvContentPartPr>
              <p14:xfrm>
                <a:off x="2002320" y="1485360"/>
                <a:ext cx="111600" cy="157680"/>
              </p14:xfrm>
            </p:contentPart>
          </mc:Choice>
          <mc:Fallback>
            <p:pic>
              <p:nvPicPr>
                <p:cNvPr id="402" name="Ink 401">
                  <a:extLst>
                    <a:ext uri="{FF2B5EF4-FFF2-40B4-BE49-F238E27FC236}">
                      <a16:creationId xmlns:a16="http://schemas.microsoft.com/office/drawing/2014/main" xmlns="" xmlns:p14="http://schemas.microsoft.com/office/powerpoint/2010/main" id="{10675C86-A6E0-A949-AB1F-DBCB4A6B24F4}"/>
                    </a:ext>
                  </a:extLst>
                </p:cNvPr>
                <p:cNvPicPr/>
                <p:nvPr/>
              </p:nvPicPr>
              <p:blipFill>
                <a:blip r:embed="rId50"/>
                <a:stretch>
                  <a:fillRect/>
                </a:stretch>
              </p:blipFill>
              <p:spPr>
                <a:xfrm>
                  <a:off x="1993320" y="1476360"/>
                  <a:ext cx="129240" cy="175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
              <p14:nvContentPartPr>
                <p14:cNvPr id="403" name="Ink 402">
                  <a:extLst>
                    <a:ext uri="{FF2B5EF4-FFF2-40B4-BE49-F238E27FC236}">
                      <a16:creationId xmlns:a16="http://schemas.microsoft.com/office/drawing/2014/main" id="{ECBDA72B-9A6D-E246-B99F-E1588B9821EC}"/>
                    </a:ext>
                  </a:extLst>
                </p14:cNvPr>
                <p14:cNvContentPartPr/>
                <p14:nvPr/>
              </p14:nvContentPartPr>
              <p14:xfrm>
                <a:off x="2146680" y="1581480"/>
                <a:ext cx="88560" cy="109080"/>
              </p14:xfrm>
            </p:contentPart>
          </mc:Choice>
          <mc:Fallback>
            <p:pic>
              <p:nvPicPr>
                <p:cNvPr id="403" name="Ink 402">
                  <a:extLst>
                    <a:ext uri="{FF2B5EF4-FFF2-40B4-BE49-F238E27FC236}">
                      <a16:creationId xmlns:a16="http://schemas.microsoft.com/office/drawing/2014/main" xmlns="" xmlns:p14="http://schemas.microsoft.com/office/powerpoint/2010/main" id="{ECBDA72B-9A6D-E246-B99F-E1588B9821EC}"/>
                    </a:ext>
                  </a:extLst>
                </p:cNvPr>
                <p:cNvPicPr/>
                <p:nvPr/>
              </p:nvPicPr>
              <p:blipFill>
                <a:blip r:embed="rId52"/>
                <a:stretch>
                  <a:fillRect/>
                </a:stretch>
              </p:blipFill>
              <p:spPr>
                <a:xfrm>
                  <a:off x="2137680" y="1572480"/>
                  <a:ext cx="106200" cy="12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3">
              <p14:nvContentPartPr>
                <p14:cNvPr id="405" name="Ink 404">
                  <a:extLst>
                    <a:ext uri="{FF2B5EF4-FFF2-40B4-BE49-F238E27FC236}">
                      <a16:creationId xmlns:a16="http://schemas.microsoft.com/office/drawing/2014/main" id="{5EBB341A-0F10-7344-BF20-84C5950D6A5F}"/>
                    </a:ext>
                  </a:extLst>
                </p14:cNvPr>
                <p14:cNvContentPartPr/>
                <p14:nvPr/>
              </p14:nvContentPartPr>
              <p14:xfrm>
                <a:off x="2265120" y="1434240"/>
                <a:ext cx="113760" cy="267840"/>
              </p14:xfrm>
            </p:contentPart>
          </mc:Choice>
          <mc:Fallback>
            <p:pic>
              <p:nvPicPr>
                <p:cNvPr id="405" name="Ink 404">
                  <a:extLst>
                    <a:ext uri="{FF2B5EF4-FFF2-40B4-BE49-F238E27FC236}">
                      <a16:creationId xmlns:a16="http://schemas.microsoft.com/office/drawing/2014/main" xmlns="" xmlns:p14="http://schemas.microsoft.com/office/powerpoint/2010/main" id="{5EBB341A-0F10-7344-BF20-84C5950D6A5F}"/>
                    </a:ext>
                  </a:extLst>
                </p:cNvPr>
                <p:cNvPicPr/>
                <p:nvPr/>
              </p:nvPicPr>
              <p:blipFill>
                <a:blip r:embed="rId54"/>
                <a:stretch>
                  <a:fillRect/>
                </a:stretch>
              </p:blipFill>
              <p:spPr>
                <a:xfrm>
                  <a:off x="2256120" y="1425240"/>
                  <a:ext cx="131400" cy="285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5">
              <p14:nvContentPartPr>
                <p14:cNvPr id="406" name="Ink 405">
                  <a:extLst>
                    <a:ext uri="{FF2B5EF4-FFF2-40B4-BE49-F238E27FC236}">
                      <a16:creationId xmlns:a16="http://schemas.microsoft.com/office/drawing/2014/main" id="{94E2D191-A82D-0C40-B58B-73B8C48D9A4C}"/>
                    </a:ext>
                  </a:extLst>
                </p14:cNvPr>
                <p14:cNvContentPartPr/>
                <p14:nvPr/>
              </p14:nvContentPartPr>
              <p14:xfrm>
                <a:off x="2426400" y="1681920"/>
                <a:ext cx="100440" cy="109800"/>
              </p14:xfrm>
            </p:contentPart>
          </mc:Choice>
          <mc:Fallback>
            <p:pic>
              <p:nvPicPr>
                <p:cNvPr id="406" name="Ink 405">
                  <a:extLst>
                    <a:ext uri="{FF2B5EF4-FFF2-40B4-BE49-F238E27FC236}">
                      <a16:creationId xmlns:a16="http://schemas.microsoft.com/office/drawing/2014/main" xmlns="" xmlns:p14="http://schemas.microsoft.com/office/powerpoint/2010/main" id="{94E2D191-A82D-0C40-B58B-73B8C48D9A4C}"/>
                    </a:ext>
                  </a:extLst>
                </p:cNvPr>
                <p:cNvPicPr/>
                <p:nvPr/>
              </p:nvPicPr>
              <p:blipFill>
                <a:blip r:embed="rId56"/>
                <a:stretch>
                  <a:fillRect/>
                </a:stretch>
              </p:blipFill>
              <p:spPr>
                <a:xfrm>
                  <a:off x="2417400" y="1672920"/>
                  <a:ext cx="118080" cy="127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7">
              <p14:nvContentPartPr>
                <p14:cNvPr id="408" name="Ink 407">
                  <a:extLst>
                    <a:ext uri="{FF2B5EF4-FFF2-40B4-BE49-F238E27FC236}">
                      <a16:creationId xmlns:a16="http://schemas.microsoft.com/office/drawing/2014/main" id="{0F1FB4AB-B188-D14F-8159-09585E9F83C2}"/>
                    </a:ext>
                  </a:extLst>
                </p14:cNvPr>
                <p14:cNvContentPartPr/>
                <p14:nvPr/>
              </p14:nvContentPartPr>
              <p14:xfrm>
                <a:off x="2634840" y="1596240"/>
                <a:ext cx="88200" cy="7200"/>
              </p14:xfrm>
            </p:contentPart>
          </mc:Choice>
          <mc:Fallback>
            <p:pic>
              <p:nvPicPr>
                <p:cNvPr id="408" name="Ink 407">
                  <a:extLst>
                    <a:ext uri="{FF2B5EF4-FFF2-40B4-BE49-F238E27FC236}">
                      <a16:creationId xmlns:a16="http://schemas.microsoft.com/office/drawing/2014/main" xmlns="" xmlns:p14="http://schemas.microsoft.com/office/powerpoint/2010/main" id="{0F1FB4AB-B188-D14F-8159-09585E9F83C2}"/>
                    </a:ext>
                  </a:extLst>
                </p:cNvPr>
                <p:cNvPicPr/>
                <p:nvPr/>
              </p:nvPicPr>
              <p:blipFill>
                <a:blip r:embed="rId58"/>
                <a:stretch>
                  <a:fillRect/>
                </a:stretch>
              </p:blipFill>
              <p:spPr>
                <a:xfrm>
                  <a:off x="2625840" y="1587240"/>
                  <a:ext cx="105840" cy="2484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59">
            <p14:nvContentPartPr>
              <p14:cNvPr id="410" name="Ink 409">
                <a:extLst>
                  <a:ext uri="{FF2B5EF4-FFF2-40B4-BE49-F238E27FC236}">
                    <a16:creationId xmlns:a16="http://schemas.microsoft.com/office/drawing/2014/main" id="{7EAAAA68-2B2A-DC43-ADB4-0ACB2A56882C}"/>
                  </a:ext>
                </a:extLst>
              </p14:cNvPr>
              <p14:cNvContentPartPr/>
              <p14:nvPr/>
            </p14:nvContentPartPr>
            <p14:xfrm>
              <a:off x="2667600" y="1697760"/>
              <a:ext cx="97560" cy="360"/>
            </p14:xfrm>
          </p:contentPart>
        </mc:Choice>
        <mc:Fallback>
          <p:pic>
            <p:nvPicPr>
              <p:cNvPr id="410" name="Ink 409">
                <a:extLst>
                  <a:ext uri="{FF2B5EF4-FFF2-40B4-BE49-F238E27FC236}">
                    <a16:creationId xmlns:a16="http://schemas.microsoft.com/office/drawing/2014/main" xmlns="" xmlns:p14="http://schemas.microsoft.com/office/powerpoint/2010/main" id="{7EAAAA68-2B2A-DC43-ADB4-0ACB2A56882C}"/>
                  </a:ext>
                </a:extLst>
              </p:cNvPr>
              <p:cNvPicPr/>
              <p:nvPr/>
            </p:nvPicPr>
            <p:blipFill>
              <a:blip r:embed="rId60"/>
              <a:stretch>
                <a:fillRect/>
              </a:stretch>
            </p:blipFill>
            <p:spPr>
              <a:xfrm>
                <a:off x="2658600" y="1689120"/>
                <a:ext cx="115200" cy="18000"/>
              </a:xfrm>
              <a:prstGeom prst="rect">
                <a:avLst/>
              </a:prstGeom>
            </p:spPr>
          </p:pic>
        </mc:Fallback>
      </mc:AlternateContent>
      <p:grpSp>
        <p:nvGrpSpPr>
          <p:cNvPr id="414" name="Group 413">
            <a:extLst>
              <a:ext uri="{FF2B5EF4-FFF2-40B4-BE49-F238E27FC236}">
                <a16:creationId xmlns:a16="http://schemas.microsoft.com/office/drawing/2014/main" xmlns="" id="{9BCCA8BF-8AD6-E14D-9BE1-93C2F3C5E8D1}"/>
              </a:ext>
            </a:extLst>
          </p:cNvPr>
          <p:cNvGrpSpPr/>
          <p:nvPr/>
        </p:nvGrpSpPr>
        <p:grpSpPr>
          <a:xfrm>
            <a:off x="2942640" y="1400400"/>
            <a:ext cx="423720" cy="191520"/>
            <a:chOff x="2942640" y="1400400"/>
            <a:chExt cx="423720" cy="191520"/>
          </a:xfrm>
        </p:grpSpPr>
        <mc:AlternateContent xmlns:mc="http://schemas.openxmlformats.org/markup-compatibility/2006">
          <mc:Choice xmlns:p14="http://schemas.microsoft.com/office/powerpoint/2010/main" xmlns="" Requires="p14">
            <p:contentPart p14:bwMode="auto" r:id="rId61">
              <p14:nvContentPartPr>
                <p14:cNvPr id="411" name="Ink 410">
                  <a:extLst>
                    <a:ext uri="{FF2B5EF4-FFF2-40B4-BE49-F238E27FC236}">
                      <a16:creationId xmlns:a16="http://schemas.microsoft.com/office/drawing/2014/main" id="{1665E627-6853-4F4D-B96A-F991D708E41F}"/>
                    </a:ext>
                  </a:extLst>
                </p14:cNvPr>
                <p14:cNvContentPartPr/>
                <p14:nvPr/>
              </p14:nvContentPartPr>
              <p14:xfrm>
                <a:off x="2942640" y="1400400"/>
                <a:ext cx="106560" cy="186480"/>
              </p14:xfrm>
            </p:contentPart>
          </mc:Choice>
          <mc:Fallback>
            <p:pic>
              <p:nvPicPr>
                <p:cNvPr id="411" name="Ink 410">
                  <a:extLst>
                    <a:ext uri="{FF2B5EF4-FFF2-40B4-BE49-F238E27FC236}">
                      <a16:creationId xmlns:a16="http://schemas.microsoft.com/office/drawing/2014/main" xmlns="" xmlns:p14="http://schemas.microsoft.com/office/powerpoint/2010/main" id="{1665E627-6853-4F4D-B96A-F991D708E41F}"/>
                    </a:ext>
                  </a:extLst>
                </p:cNvPr>
                <p:cNvPicPr/>
                <p:nvPr/>
              </p:nvPicPr>
              <p:blipFill>
                <a:blip r:embed="rId62"/>
                <a:stretch>
                  <a:fillRect/>
                </a:stretch>
              </p:blipFill>
              <p:spPr>
                <a:xfrm>
                  <a:off x="2934000" y="1391400"/>
                  <a:ext cx="124200" cy="20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3">
              <p14:nvContentPartPr>
                <p14:cNvPr id="412" name="Ink 411">
                  <a:extLst>
                    <a:ext uri="{FF2B5EF4-FFF2-40B4-BE49-F238E27FC236}">
                      <a16:creationId xmlns:a16="http://schemas.microsoft.com/office/drawing/2014/main" id="{1BEDA256-14F0-A243-B6C1-F508CFD876AA}"/>
                    </a:ext>
                  </a:extLst>
                </p14:cNvPr>
                <p14:cNvContentPartPr/>
                <p14:nvPr/>
              </p14:nvContentPartPr>
              <p14:xfrm>
                <a:off x="3136320" y="1513440"/>
                <a:ext cx="6480" cy="15480"/>
              </p14:xfrm>
            </p:contentPart>
          </mc:Choice>
          <mc:Fallback>
            <p:pic>
              <p:nvPicPr>
                <p:cNvPr id="412" name="Ink 411">
                  <a:extLst>
                    <a:ext uri="{FF2B5EF4-FFF2-40B4-BE49-F238E27FC236}">
                      <a16:creationId xmlns:a16="http://schemas.microsoft.com/office/drawing/2014/main" xmlns="" xmlns:p14="http://schemas.microsoft.com/office/powerpoint/2010/main" id="{1BEDA256-14F0-A243-B6C1-F508CFD876AA}"/>
                    </a:ext>
                  </a:extLst>
                </p:cNvPr>
                <p:cNvPicPr/>
                <p:nvPr/>
              </p:nvPicPr>
              <p:blipFill>
                <a:blip r:embed="rId64"/>
                <a:stretch>
                  <a:fillRect/>
                </a:stretch>
              </p:blipFill>
              <p:spPr>
                <a:xfrm>
                  <a:off x="3127680" y="1504440"/>
                  <a:ext cx="24120" cy="33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5">
              <p14:nvContentPartPr>
                <p14:cNvPr id="413" name="Ink 412">
                  <a:extLst>
                    <a:ext uri="{FF2B5EF4-FFF2-40B4-BE49-F238E27FC236}">
                      <a16:creationId xmlns:a16="http://schemas.microsoft.com/office/drawing/2014/main" id="{25A1C6A9-1683-9341-85D8-487C3EA1B48B}"/>
                    </a:ext>
                  </a:extLst>
                </p14:cNvPr>
                <p14:cNvContentPartPr/>
                <p14:nvPr/>
              </p14:nvContentPartPr>
              <p14:xfrm>
                <a:off x="3244680" y="1445760"/>
                <a:ext cx="121680" cy="146160"/>
              </p14:xfrm>
            </p:contentPart>
          </mc:Choice>
          <mc:Fallback>
            <p:pic>
              <p:nvPicPr>
                <p:cNvPr id="413" name="Ink 412">
                  <a:extLst>
                    <a:ext uri="{FF2B5EF4-FFF2-40B4-BE49-F238E27FC236}">
                      <a16:creationId xmlns:a16="http://schemas.microsoft.com/office/drawing/2014/main" xmlns="" xmlns:p14="http://schemas.microsoft.com/office/powerpoint/2010/main" id="{25A1C6A9-1683-9341-85D8-487C3EA1B48B}"/>
                    </a:ext>
                  </a:extLst>
                </p:cNvPr>
                <p:cNvPicPr/>
                <p:nvPr/>
              </p:nvPicPr>
              <p:blipFill>
                <a:blip r:embed="rId66"/>
                <a:stretch>
                  <a:fillRect/>
                </a:stretch>
              </p:blipFill>
              <p:spPr>
                <a:xfrm>
                  <a:off x="3236040" y="1436760"/>
                  <a:ext cx="139320" cy="163800"/>
                </a:xfrm>
                <a:prstGeom prst="rect">
                  <a:avLst/>
                </a:prstGeom>
              </p:spPr>
            </p:pic>
          </mc:Fallback>
        </mc:AlternateContent>
      </p:grpSp>
      <p:grpSp>
        <p:nvGrpSpPr>
          <p:cNvPr id="417" name="Group 416">
            <a:extLst>
              <a:ext uri="{FF2B5EF4-FFF2-40B4-BE49-F238E27FC236}">
                <a16:creationId xmlns:a16="http://schemas.microsoft.com/office/drawing/2014/main" xmlns="" id="{35A64E90-B4D4-D140-9656-BAFF3095A3FD}"/>
              </a:ext>
            </a:extLst>
          </p:cNvPr>
          <p:cNvGrpSpPr/>
          <p:nvPr/>
        </p:nvGrpSpPr>
        <p:grpSpPr>
          <a:xfrm>
            <a:off x="3570840" y="1456920"/>
            <a:ext cx="125280" cy="153000"/>
            <a:chOff x="3570840" y="1456920"/>
            <a:chExt cx="125280" cy="153000"/>
          </a:xfrm>
        </p:grpSpPr>
        <mc:AlternateContent xmlns:mc="http://schemas.openxmlformats.org/markup-compatibility/2006">
          <mc:Choice xmlns:p14="http://schemas.microsoft.com/office/powerpoint/2010/main" xmlns="" Requires="p14">
            <p:contentPart p14:bwMode="auto" r:id="rId67">
              <p14:nvContentPartPr>
                <p14:cNvPr id="415" name="Ink 414">
                  <a:extLst>
                    <a:ext uri="{FF2B5EF4-FFF2-40B4-BE49-F238E27FC236}">
                      <a16:creationId xmlns:a16="http://schemas.microsoft.com/office/drawing/2014/main" id="{9A4BC964-B3D8-0740-ACDE-980D11418226}"/>
                    </a:ext>
                  </a:extLst>
                </p14:cNvPr>
                <p14:cNvContentPartPr/>
                <p14:nvPr/>
              </p14:nvContentPartPr>
              <p14:xfrm>
                <a:off x="3581640" y="1456920"/>
                <a:ext cx="114480" cy="149400"/>
              </p14:xfrm>
            </p:contentPart>
          </mc:Choice>
          <mc:Fallback>
            <p:pic>
              <p:nvPicPr>
                <p:cNvPr id="415" name="Ink 414">
                  <a:extLst>
                    <a:ext uri="{FF2B5EF4-FFF2-40B4-BE49-F238E27FC236}">
                      <a16:creationId xmlns:a16="http://schemas.microsoft.com/office/drawing/2014/main" xmlns="" xmlns:p14="http://schemas.microsoft.com/office/powerpoint/2010/main" id="{9A4BC964-B3D8-0740-ACDE-980D11418226}"/>
                    </a:ext>
                  </a:extLst>
                </p:cNvPr>
                <p:cNvPicPr/>
                <p:nvPr/>
              </p:nvPicPr>
              <p:blipFill>
                <a:blip r:embed="rId68"/>
                <a:stretch>
                  <a:fillRect/>
                </a:stretch>
              </p:blipFill>
              <p:spPr>
                <a:xfrm>
                  <a:off x="3573000" y="1447920"/>
                  <a:ext cx="132120" cy="167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9">
              <p14:nvContentPartPr>
                <p14:cNvPr id="416" name="Ink 415">
                  <a:extLst>
                    <a:ext uri="{FF2B5EF4-FFF2-40B4-BE49-F238E27FC236}">
                      <a16:creationId xmlns:a16="http://schemas.microsoft.com/office/drawing/2014/main" id="{7D0338F8-59EC-EE40-B3A2-BD6B8CB7489A}"/>
                    </a:ext>
                  </a:extLst>
                </p14:cNvPr>
                <p14:cNvContentPartPr/>
                <p14:nvPr/>
              </p14:nvContentPartPr>
              <p14:xfrm>
                <a:off x="3570840" y="1480320"/>
                <a:ext cx="112680" cy="129600"/>
              </p14:xfrm>
            </p:contentPart>
          </mc:Choice>
          <mc:Fallback>
            <p:pic>
              <p:nvPicPr>
                <p:cNvPr id="416" name="Ink 415">
                  <a:extLst>
                    <a:ext uri="{FF2B5EF4-FFF2-40B4-BE49-F238E27FC236}">
                      <a16:creationId xmlns:a16="http://schemas.microsoft.com/office/drawing/2014/main" xmlns="" xmlns:p14="http://schemas.microsoft.com/office/powerpoint/2010/main" id="{7D0338F8-59EC-EE40-B3A2-BD6B8CB7489A}"/>
                    </a:ext>
                  </a:extLst>
                </p:cNvPr>
                <p:cNvPicPr/>
                <p:nvPr/>
              </p:nvPicPr>
              <p:blipFill>
                <a:blip r:embed="rId70"/>
                <a:stretch>
                  <a:fillRect/>
                </a:stretch>
              </p:blipFill>
              <p:spPr>
                <a:xfrm>
                  <a:off x="3562200" y="1471680"/>
                  <a:ext cx="130320" cy="147240"/>
                </a:xfrm>
                <a:prstGeom prst="rect">
                  <a:avLst/>
                </a:prstGeom>
              </p:spPr>
            </p:pic>
          </mc:Fallback>
        </mc:AlternateContent>
      </p:grpSp>
      <p:grpSp>
        <p:nvGrpSpPr>
          <p:cNvPr id="421" name="Group 420">
            <a:extLst>
              <a:ext uri="{FF2B5EF4-FFF2-40B4-BE49-F238E27FC236}">
                <a16:creationId xmlns:a16="http://schemas.microsoft.com/office/drawing/2014/main" xmlns="" id="{3C58A670-400B-6F4F-B5D9-25E995730B97}"/>
              </a:ext>
            </a:extLst>
          </p:cNvPr>
          <p:cNvGrpSpPr/>
          <p:nvPr/>
        </p:nvGrpSpPr>
        <p:grpSpPr>
          <a:xfrm>
            <a:off x="3866760" y="1428120"/>
            <a:ext cx="368640" cy="190440"/>
            <a:chOff x="3866760" y="1428120"/>
            <a:chExt cx="368640" cy="190440"/>
          </a:xfrm>
        </p:grpSpPr>
        <mc:AlternateContent xmlns:mc="http://schemas.openxmlformats.org/markup-compatibility/2006">
          <mc:Choice xmlns:p14="http://schemas.microsoft.com/office/powerpoint/2010/main" xmlns="" Requires="p14">
            <p:contentPart p14:bwMode="auto" r:id="rId71">
              <p14:nvContentPartPr>
                <p14:cNvPr id="418" name="Ink 417">
                  <a:extLst>
                    <a:ext uri="{FF2B5EF4-FFF2-40B4-BE49-F238E27FC236}">
                      <a16:creationId xmlns:a16="http://schemas.microsoft.com/office/drawing/2014/main" id="{E823F0E6-6826-F54F-842A-F53152134541}"/>
                    </a:ext>
                  </a:extLst>
                </p14:cNvPr>
                <p14:cNvContentPartPr/>
                <p14:nvPr/>
              </p14:nvContentPartPr>
              <p14:xfrm>
                <a:off x="3866760" y="1428120"/>
                <a:ext cx="19440" cy="177840"/>
              </p14:xfrm>
            </p:contentPart>
          </mc:Choice>
          <mc:Fallback>
            <p:pic>
              <p:nvPicPr>
                <p:cNvPr id="418" name="Ink 417">
                  <a:extLst>
                    <a:ext uri="{FF2B5EF4-FFF2-40B4-BE49-F238E27FC236}">
                      <a16:creationId xmlns:a16="http://schemas.microsoft.com/office/drawing/2014/main" xmlns="" xmlns:p14="http://schemas.microsoft.com/office/powerpoint/2010/main" id="{E823F0E6-6826-F54F-842A-F53152134541}"/>
                    </a:ext>
                  </a:extLst>
                </p:cNvPr>
                <p:cNvPicPr/>
                <p:nvPr/>
              </p:nvPicPr>
              <p:blipFill>
                <a:blip r:embed="rId72"/>
                <a:stretch>
                  <a:fillRect/>
                </a:stretch>
              </p:blipFill>
              <p:spPr>
                <a:xfrm>
                  <a:off x="3857760" y="1419480"/>
                  <a:ext cx="37080" cy="195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3">
              <p14:nvContentPartPr>
                <p14:cNvPr id="419" name="Ink 418">
                  <a:extLst>
                    <a:ext uri="{FF2B5EF4-FFF2-40B4-BE49-F238E27FC236}">
                      <a16:creationId xmlns:a16="http://schemas.microsoft.com/office/drawing/2014/main" id="{4888F0AB-4367-6249-940E-3D4AA8C96DB7}"/>
                    </a:ext>
                  </a:extLst>
                </p14:cNvPr>
                <p14:cNvContentPartPr/>
                <p14:nvPr/>
              </p14:nvContentPartPr>
              <p14:xfrm>
                <a:off x="3971160" y="1474920"/>
                <a:ext cx="100440" cy="125640"/>
              </p14:xfrm>
            </p:contentPart>
          </mc:Choice>
          <mc:Fallback>
            <p:pic>
              <p:nvPicPr>
                <p:cNvPr id="419" name="Ink 418">
                  <a:extLst>
                    <a:ext uri="{FF2B5EF4-FFF2-40B4-BE49-F238E27FC236}">
                      <a16:creationId xmlns:a16="http://schemas.microsoft.com/office/drawing/2014/main" xmlns="" xmlns:p14="http://schemas.microsoft.com/office/powerpoint/2010/main" id="{4888F0AB-4367-6249-940E-3D4AA8C96DB7}"/>
                    </a:ext>
                  </a:extLst>
                </p:cNvPr>
                <p:cNvPicPr/>
                <p:nvPr/>
              </p:nvPicPr>
              <p:blipFill>
                <a:blip r:embed="rId74"/>
                <a:stretch>
                  <a:fillRect/>
                </a:stretch>
              </p:blipFill>
              <p:spPr>
                <a:xfrm>
                  <a:off x="3962160" y="1465920"/>
                  <a:ext cx="118080" cy="143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5">
              <p14:nvContentPartPr>
                <p14:cNvPr id="420" name="Ink 419">
                  <a:extLst>
                    <a:ext uri="{FF2B5EF4-FFF2-40B4-BE49-F238E27FC236}">
                      <a16:creationId xmlns:a16="http://schemas.microsoft.com/office/drawing/2014/main" id="{080A82F1-00BA-074D-82E0-2044B491C65F}"/>
                    </a:ext>
                  </a:extLst>
                </p14:cNvPr>
                <p14:cNvContentPartPr/>
                <p14:nvPr/>
              </p14:nvContentPartPr>
              <p14:xfrm>
                <a:off x="4146120" y="1475640"/>
                <a:ext cx="89280" cy="142920"/>
              </p14:xfrm>
            </p:contentPart>
          </mc:Choice>
          <mc:Fallback>
            <p:pic>
              <p:nvPicPr>
                <p:cNvPr id="420" name="Ink 419">
                  <a:extLst>
                    <a:ext uri="{FF2B5EF4-FFF2-40B4-BE49-F238E27FC236}">
                      <a16:creationId xmlns:a16="http://schemas.microsoft.com/office/drawing/2014/main" xmlns="" xmlns:p14="http://schemas.microsoft.com/office/powerpoint/2010/main" id="{080A82F1-00BA-074D-82E0-2044B491C65F}"/>
                    </a:ext>
                  </a:extLst>
                </p:cNvPr>
                <p:cNvPicPr/>
                <p:nvPr/>
              </p:nvPicPr>
              <p:blipFill>
                <a:blip r:embed="rId76"/>
                <a:stretch>
                  <a:fillRect/>
                </a:stretch>
              </p:blipFill>
              <p:spPr>
                <a:xfrm>
                  <a:off x="4137120" y="1466640"/>
                  <a:ext cx="106920" cy="16056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77">
            <p14:nvContentPartPr>
              <p14:cNvPr id="422" name="Ink 421">
                <a:extLst>
                  <a:ext uri="{FF2B5EF4-FFF2-40B4-BE49-F238E27FC236}">
                    <a16:creationId xmlns:a16="http://schemas.microsoft.com/office/drawing/2014/main" id="{D1895C8D-7F12-7047-B9BB-EC5875072083}"/>
                  </a:ext>
                </a:extLst>
              </p14:cNvPr>
              <p14:cNvContentPartPr/>
              <p14:nvPr/>
            </p14:nvContentPartPr>
            <p14:xfrm>
              <a:off x="3006000" y="1770120"/>
              <a:ext cx="1272960" cy="12960"/>
            </p14:xfrm>
          </p:contentPart>
        </mc:Choice>
        <mc:Fallback>
          <p:pic>
            <p:nvPicPr>
              <p:cNvPr id="422" name="Ink 421">
                <a:extLst>
                  <a:ext uri="{FF2B5EF4-FFF2-40B4-BE49-F238E27FC236}">
                    <a16:creationId xmlns:a16="http://schemas.microsoft.com/office/drawing/2014/main" xmlns="" xmlns:p14="http://schemas.microsoft.com/office/powerpoint/2010/main" id="{D1895C8D-7F12-7047-B9BB-EC5875072083}"/>
                  </a:ext>
                </a:extLst>
              </p:cNvPr>
              <p:cNvPicPr/>
              <p:nvPr/>
            </p:nvPicPr>
            <p:blipFill>
              <a:blip r:embed="rId78"/>
              <a:stretch>
                <a:fillRect/>
              </a:stretch>
            </p:blipFill>
            <p:spPr>
              <a:xfrm>
                <a:off x="2997000" y="1761120"/>
                <a:ext cx="1290600" cy="30600"/>
              </a:xfrm>
              <a:prstGeom prst="rect">
                <a:avLst/>
              </a:prstGeom>
            </p:spPr>
          </p:pic>
        </mc:Fallback>
      </mc:AlternateContent>
      <p:grpSp>
        <p:nvGrpSpPr>
          <p:cNvPr id="430" name="Group 429">
            <a:extLst>
              <a:ext uri="{FF2B5EF4-FFF2-40B4-BE49-F238E27FC236}">
                <a16:creationId xmlns:a16="http://schemas.microsoft.com/office/drawing/2014/main" xmlns="" id="{6579BE92-30DA-234C-8266-2EB783592251}"/>
              </a:ext>
            </a:extLst>
          </p:cNvPr>
          <p:cNvGrpSpPr/>
          <p:nvPr/>
        </p:nvGrpSpPr>
        <p:grpSpPr>
          <a:xfrm>
            <a:off x="3549600" y="1749960"/>
            <a:ext cx="940680" cy="286560"/>
            <a:chOff x="3549600" y="1749960"/>
            <a:chExt cx="940680" cy="286560"/>
          </a:xfrm>
        </p:grpSpPr>
        <mc:AlternateContent xmlns:mc="http://schemas.openxmlformats.org/markup-compatibility/2006">
          <mc:Choice xmlns:p14="http://schemas.microsoft.com/office/powerpoint/2010/main" xmlns="" Requires="p14">
            <p:contentPart p14:bwMode="auto" r:id="rId79">
              <p14:nvContentPartPr>
                <p14:cNvPr id="423" name="Ink 422">
                  <a:extLst>
                    <a:ext uri="{FF2B5EF4-FFF2-40B4-BE49-F238E27FC236}">
                      <a16:creationId xmlns:a16="http://schemas.microsoft.com/office/drawing/2014/main" id="{23239CDC-A007-2D43-B839-63CB17C7848F}"/>
                    </a:ext>
                  </a:extLst>
                </p14:cNvPr>
                <p14:cNvContentPartPr/>
                <p14:nvPr/>
              </p14:nvContentPartPr>
              <p14:xfrm>
                <a:off x="3549600" y="1901160"/>
                <a:ext cx="13320" cy="135360"/>
              </p14:xfrm>
            </p:contentPart>
          </mc:Choice>
          <mc:Fallback>
            <p:pic>
              <p:nvPicPr>
                <p:cNvPr id="423" name="Ink 422">
                  <a:extLst>
                    <a:ext uri="{FF2B5EF4-FFF2-40B4-BE49-F238E27FC236}">
                      <a16:creationId xmlns:a16="http://schemas.microsoft.com/office/drawing/2014/main" xmlns="" xmlns:p14="http://schemas.microsoft.com/office/powerpoint/2010/main" id="{23239CDC-A007-2D43-B839-63CB17C7848F}"/>
                    </a:ext>
                  </a:extLst>
                </p:cNvPr>
                <p:cNvPicPr/>
                <p:nvPr/>
              </p:nvPicPr>
              <p:blipFill>
                <a:blip r:embed="rId80"/>
                <a:stretch>
                  <a:fillRect/>
                </a:stretch>
              </p:blipFill>
              <p:spPr>
                <a:xfrm>
                  <a:off x="3540960" y="1892160"/>
                  <a:ext cx="30960" cy="153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1">
              <p14:nvContentPartPr>
                <p14:cNvPr id="424" name="Ink 423">
                  <a:extLst>
                    <a:ext uri="{FF2B5EF4-FFF2-40B4-BE49-F238E27FC236}">
                      <a16:creationId xmlns:a16="http://schemas.microsoft.com/office/drawing/2014/main" id="{0EFDE471-4DDB-574A-85FA-EE7E0C5B3FFF}"/>
                    </a:ext>
                  </a:extLst>
                </p14:cNvPr>
                <p14:cNvContentPartPr/>
                <p14:nvPr/>
              </p14:nvContentPartPr>
              <p14:xfrm>
                <a:off x="3713760" y="1891440"/>
                <a:ext cx="191160" cy="87120"/>
              </p14:xfrm>
            </p:contentPart>
          </mc:Choice>
          <mc:Fallback>
            <p:pic>
              <p:nvPicPr>
                <p:cNvPr id="424" name="Ink 423">
                  <a:extLst>
                    <a:ext uri="{FF2B5EF4-FFF2-40B4-BE49-F238E27FC236}">
                      <a16:creationId xmlns:a16="http://schemas.microsoft.com/office/drawing/2014/main" xmlns="" xmlns:p14="http://schemas.microsoft.com/office/powerpoint/2010/main" id="{0EFDE471-4DDB-574A-85FA-EE7E0C5B3FFF}"/>
                    </a:ext>
                  </a:extLst>
                </p:cNvPr>
                <p:cNvPicPr/>
                <p:nvPr/>
              </p:nvPicPr>
              <p:blipFill>
                <a:blip r:embed="rId82"/>
                <a:stretch>
                  <a:fillRect/>
                </a:stretch>
              </p:blipFill>
              <p:spPr>
                <a:xfrm>
                  <a:off x="3705120" y="1882800"/>
                  <a:ext cx="208800" cy="104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3">
              <p14:nvContentPartPr>
                <p14:cNvPr id="425" name="Ink 424">
                  <a:extLst>
                    <a:ext uri="{FF2B5EF4-FFF2-40B4-BE49-F238E27FC236}">
                      <a16:creationId xmlns:a16="http://schemas.microsoft.com/office/drawing/2014/main" id="{A6376E9B-BB40-B242-A68C-E2AD724AE253}"/>
                    </a:ext>
                  </a:extLst>
                </p14:cNvPr>
                <p14:cNvContentPartPr/>
                <p14:nvPr/>
              </p14:nvContentPartPr>
              <p14:xfrm>
                <a:off x="3829680" y="1883880"/>
                <a:ext cx="6840" cy="145080"/>
              </p14:xfrm>
            </p:contentPart>
          </mc:Choice>
          <mc:Fallback>
            <p:pic>
              <p:nvPicPr>
                <p:cNvPr id="425" name="Ink 424">
                  <a:extLst>
                    <a:ext uri="{FF2B5EF4-FFF2-40B4-BE49-F238E27FC236}">
                      <a16:creationId xmlns:a16="http://schemas.microsoft.com/office/drawing/2014/main" xmlns="" xmlns:p14="http://schemas.microsoft.com/office/powerpoint/2010/main" id="{A6376E9B-BB40-B242-A68C-E2AD724AE253}"/>
                    </a:ext>
                  </a:extLst>
                </p:cNvPr>
                <p:cNvPicPr/>
                <p:nvPr/>
              </p:nvPicPr>
              <p:blipFill>
                <a:blip r:embed="rId84"/>
                <a:stretch>
                  <a:fillRect/>
                </a:stretch>
              </p:blipFill>
              <p:spPr>
                <a:xfrm>
                  <a:off x="3821040" y="1874880"/>
                  <a:ext cx="24480" cy="162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5">
              <p14:nvContentPartPr>
                <p14:cNvPr id="426" name="Ink 425">
                  <a:extLst>
                    <a:ext uri="{FF2B5EF4-FFF2-40B4-BE49-F238E27FC236}">
                      <a16:creationId xmlns:a16="http://schemas.microsoft.com/office/drawing/2014/main" id="{F656D27C-CDE0-DA40-BBD6-52F14DF97100}"/>
                    </a:ext>
                  </a:extLst>
                </p14:cNvPr>
                <p14:cNvContentPartPr/>
                <p14:nvPr/>
              </p14:nvContentPartPr>
              <p14:xfrm>
                <a:off x="4053600" y="1859040"/>
                <a:ext cx="145800" cy="173520"/>
              </p14:xfrm>
            </p:contentPart>
          </mc:Choice>
          <mc:Fallback>
            <p:pic>
              <p:nvPicPr>
                <p:cNvPr id="426" name="Ink 425">
                  <a:extLst>
                    <a:ext uri="{FF2B5EF4-FFF2-40B4-BE49-F238E27FC236}">
                      <a16:creationId xmlns:a16="http://schemas.microsoft.com/office/drawing/2014/main" xmlns="" xmlns:p14="http://schemas.microsoft.com/office/powerpoint/2010/main" id="{F656D27C-CDE0-DA40-BBD6-52F14DF97100}"/>
                    </a:ext>
                  </a:extLst>
                </p:cNvPr>
                <p:cNvPicPr/>
                <p:nvPr/>
              </p:nvPicPr>
              <p:blipFill>
                <a:blip r:embed="rId86"/>
                <a:stretch>
                  <a:fillRect/>
                </a:stretch>
              </p:blipFill>
              <p:spPr>
                <a:xfrm>
                  <a:off x="4044960" y="1850040"/>
                  <a:ext cx="163440" cy="191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7">
              <p14:nvContentPartPr>
                <p14:cNvPr id="428" name="Ink 427">
                  <a:extLst>
                    <a:ext uri="{FF2B5EF4-FFF2-40B4-BE49-F238E27FC236}">
                      <a16:creationId xmlns:a16="http://schemas.microsoft.com/office/drawing/2014/main" id="{46ABA87C-16BD-5546-A50B-140696D4CB05}"/>
                    </a:ext>
                  </a:extLst>
                </p14:cNvPr>
                <p14:cNvContentPartPr/>
                <p14:nvPr/>
              </p14:nvContentPartPr>
              <p14:xfrm>
                <a:off x="4372560" y="1749960"/>
                <a:ext cx="69840" cy="360"/>
              </p14:xfrm>
            </p:contentPart>
          </mc:Choice>
          <mc:Fallback>
            <p:pic>
              <p:nvPicPr>
                <p:cNvPr id="428" name="Ink 427">
                  <a:extLst>
                    <a:ext uri="{FF2B5EF4-FFF2-40B4-BE49-F238E27FC236}">
                      <a16:creationId xmlns:a16="http://schemas.microsoft.com/office/drawing/2014/main" xmlns="" xmlns:p14="http://schemas.microsoft.com/office/powerpoint/2010/main" id="{46ABA87C-16BD-5546-A50B-140696D4CB05}"/>
                    </a:ext>
                  </a:extLst>
                </p:cNvPr>
                <p:cNvPicPr/>
                <p:nvPr/>
              </p:nvPicPr>
              <p:blipFill>
                <a:blip r:embed="rId88"/>
                <a:stretch>
                  <a:fillRect/>
                </a:stretch>
              </p:blipFill>
              <p:spPr>
                <a:xfrm>
                  <a:off x="4363560" y="1740960"/>
                  <a:ext cx="874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9">
              <p14:nvContentPartPr>
                <p14:cNvPr id="429" name="Ink 428">
                  <a:extLst>
                    <a:ext uri="{FF2B5EF4-FFF2-40B4-BE49-F238E27FC236}">
                      <a16:creationId xmlns:a16="http://schemas.microsoft.com/office/drawing/2014/main" id="{E6BE80F7-77E0-9144-B1A1-758125250170}"/>
                    </a:ext>
                  </a:extLst>
                </p14:cNvPr>
                <p14:cNvContentPartPr/>
                <p14:nvPr/>
              </p14:nvContentPartPr>
              <p14:xfrm>
                <a:off x="4389840" y="1816920"/>
                <a:ext cx="100440" cy="19440"/>
              </p14:xfrm>
            </p:contentPart>
          </mc:Choice>
          <mc:Fallback>
            <p:pic>
              <p:nvPicPr>
                <p:cNvPr id="429" name="Ink 428">
                  <a:extLst>
                    <a:ext uri="{FF2B5EF4-FFF2-40B4-BE49-F238E27FC236}">
                      <a16:creationId xmlns:a16="http://schemas.microsoft.com/office/drawing/2014/main" xmlns="" xmlns:p14="http://schemas.microsoft.com/office/powerpoint/2010/main" id="{E6BE80F7-77E0-9144-B1A1-758125250170}"/>
                    </a:ext>
                  </a:extLst>
                </p:cNvPr>
                <p:cNvPicPr/>
                <p:nvPr/>
              </p:nvPicPr>
              <p:blipFill>
                <a:blip r:embed="rId90"/>
                <a:stretch>
                  <a:fillRect/>
                </a:stretch>
              </p:blipFill>
              <p:spPr>
                <a:xfrm>
                  <a:off x="4380840" y="1808280"/>
                  <a:ext cx="118080" cy="37080"/>
                </a:xfrm>
                <a:prstGeom prst="rect">
                  <a:avLst/>
                </a:prstGeom>
              </p:spPr>
            </p:pic>
          </mc:Fallback>
        </mc:AlternateContent>
      </p:grpSp>
      <p:grpSp>
        <p:nvGrpSpPr>
          <p:cNvPr id="437" name="Group 436">
            <a:extLst>
              <a:ext uri="{FF2B5EF4-FFF2-40B4-BE49-F238E27FC236}">
                <a16:creationId xmlns:a16="http://schemas.microsoft.com/office/drawing/2014/main" xmlns="" id="{10B634AB-6C6D-994E-9C59-45411B6F21CC}"/>
              </a:ext>
            </a:extLst>
          </p:cNvPr>
          <p:cNvGrpSpPr/>
          <p:nvPr/>
        </p:nvGrpSpPr>
        <p:grpSpPr>
          <a:xfrm>
            <a:off x="4653000" y="1617480"/>
            <a:ext cx="920160" cy="284760"/>
            <a:chOff x="4653000" y="1617480"/>
            <a:chExt cx="920160" cy="284760"/>
          </a:xfrm>
        </p:grpSpPr>
        <mc:AlternateContent xmlns:mc="http://schemas.openxmlformats.org/markup-compatibility/2006">
          <mc:Choice xmlns:p14="http://schemas.microsoft.com/office/powerpoint/2010/main" xmlns="" Requires="p14">
            <p:contentPart p14:bwMode="auto" r:id="rId91">
              <p14:nvContentPartPr>
                <p14:cNvPr id="431" name="Ink 430">
                  <a:extLst>
                    <a:ext uri="{FF2B5EF4-FFF2-40B4-BE49-F238E27FC236}">
                      <a16:creationId xmlns:a16="http://schemas.microsoft.com/office/drawing/2014/main" id="{3067A416-F7F9-9049-8E95-E86CB22A83FF}"/>
                    </a:ext>
                  </a:extLst>
                </p14:cNvPr>
                <p14:cNvContentPartPr/>
                <p14:nvPr/>
              </p14:nvContentPartPr>
              <p14:xfrm>
                <a:off x="4653000" y="1640880"/>
                <a:ext cx="99000" cy="153720"/>
              </p14:xfrm>
            </p:contentPart>
          </mc:Choice>
          <mc:Fallback>
            <p:pic>
              <p:nvPicPr>
                <p:cNvPr id="431" name="Ink 430">
                  <a:extLst>
                    <a:ext uri="{FF2B5EF4-FFF2-40B4-BE49-F238E27FC236}">
                      <a16:creationId xmlns:a16="http://schemas.microsoft.com/office/drawing/2014/main" xmlns="" xmlns:p14="http://schemas.microsoft.com/office/powerpoint/2010/main" id="{3067A416-F7F9-9049-8E95-E86CB22A83FF}"/>
                    </a:ext>
                  </a:extLst>
                </p:cNvPr>
                <p:cNvPicPr/>
                <p:nvPr/>
              </p:nvPicPr>
              <p:blipFill>
                <a:blip r:embed="rId92"/>
                <a:stretch>
                  <a:fillRect/>
                </a:stretch>
              </p:blipFill>
              <p:spPr>
                <a:xfrm>
                  <a:off x="4644360" y="1632240"/>
                  <a:ext cx="116640" cy="171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3">
              <p14:nvContentPartPr>
                <p14:cNvPr id="432" name="Ink 431">
                  <a:extLst>
                    <a:ext uri="{FF2B5EF4-FFF2-40B4-BE49-F238E27FC236}">
                      <a16:creationId xmlns:a16="http://schemas.microsoft.com/office/drawing/2014/main" id="{580259AB-536A-5F4C-AFED-F28BBE7477DB}"/>
                    </a:ext>
                  </a:extLst>
                </p14:cNvPr>
                <p14:cNvContentPartPr/>
                <p14:nvPr/>
              </p14:nvContentPartPr>
              <p14:xfrm>
                <a:off x="4693320" y="1617480"/>
                <a:ext cx="160920" cy="12600"/>
              </p14:xfrm>
            </p:contentPart>
          </mc:Choice>
          <mc:Fallback>
            <p:pic>
              <p:nvPicPr>
                <p:cNvPr id="432" name="Ink 431">
                  <a:extLst>
                    <a:ext uri="{FF2B5EF4-FFF2-40B4-BE49-F238E27FC236}">
                      <a16:creationId xmlns:a16="http://schemas.microsoft.com/office/drawing/2014/main" xmlns="" xmlns:p14="http://schemas.microsoft.com/office/powerpoint/2010/main" id="{580259AB-536A-5F4C-AFED-F28BBE7477DB}"/>
                    </a:ext>
                  </a:extLst>
                </p:cNvPr>
                <p:cNvPicPr/>
                <p:nvPr/>
              </p:nvPicPr>
              <p:blipFill>
                <a:blip r:embed="rId94"/>
                <a:stretch>
                  <a:fillRect/>
                </a:stretch>
              </p:blipFill>
              <p:spPr>
                <a:xfrm>
                  <a:off x="4684320" y="1608480"/>
                  <a:ext cx="17856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5">
              <p14:nvContentPartPr>
                <p14:cNvPr id="433" name="Ink 432">
                  <a:extLst>
                    <a:ext uri="{FF2B5EF4-FFF2-40B4-BE49-F238E27FC236}">
                      <a16:creationId xmlns:a16="http://schemas.microsoft.com/office/drawing/2014/main" id="{26B4E0A2-CC93-5441-8785-B66739CF3C51}"/>
                    </a:ext>
                  </a:extLst>
                </p14:cNvPr>
                <p14:cNvContentPartPr/>
                <p14:nvPr/>
              </p14:nvContentPartPr>
              <p14:xfrm>
                <a:off x="4890600" y="1713600"/>
                <a:ext cx="204480" cy="83880"/>
              </p14:xfrm>
            </p:contentPart>
          </mc:Choice>
          <mc:Fallback>
            <p:pic>
              <p:nvPicPr>
                <p:cNvPr id="433" name="Ink 432">
                  <a:extLst>
                    <a:ext uri="{FF2B5EF4-FFF2-40B4-BE49-F238E27FC236}">
                      <a16:creationId xmlns:a16="http://schemas.microsoft.com/office/drawing/2014/main" xmlns="" xmlns:p14="http://schemas.microsoft.com/office/powerpoint/2010/main" id="{26B4E0A2-CC93-5441-8785-B66739CF3C51}"/>
                    </a:ext>
                  </a:extLst>
                </p:cNvPr>
                <p:cNvPicPr/>
                <p:nvPr/>
              </p:nvPicPr>
              <p:blipFill>
                <a:blip r:embed="rId96"/>
                <a:stretch>
                  <a:fillRect/>
                </a:stretch>
              </p:blipFill>
              <p:spPr>
                <a:xfrm>
                  <a:off x="4881960" y="1704600"/>
                  <a:ext cx="222120" cy="101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7">
              <p14:nvContentPartPr>
                <p14:cNvPr id="434" name="Ink 433">
                  <a:extLst>
                    <a:ext uri="{FF2B5EF4-FFF2-40B4-BE49-F238E27FC236}">
                      <a16:creationId xmlns:a16="http://schemas.microsoft.com/office/drawing/2014/main" id="{63133608-7115-D640-BD12-D06E46D93652}"/>
                    </a:ext>
                  </a:extLst>
                </p14:cNvPr>
                <p14:cNvContentPartPr/>
                <p14:nvPr/>
              </p14:nvContentPartPr>
              <p14:xfrm>
                <a:off x="5142240" y="1708920"/>
                <a:ext cx="102960" cy="178200"/>
              </p14:xfrm>
            </p:contentPart>
          </mc:Choice>
          <mc:Fallback>
            <p:pic>
              <p:nvPicPr>
                <p:cNvPr id="434" name="Ink 433">
                  <a:extLst>
                    <a:ext uri="{FF2B5EF4-FFF2-40B4-BE49-F238E27FC236}">
                      <a16:creationId xmlns:a16="http://schemas.microsoft.com/office/drawing/2014/main" xmlns="" xmlns:p14="http://schemas.microsoft.com/office/powerpoint/2010/main" id="{63133608-7115-D640-BD12-D06E46D93652}"/>
                    </a:ext>
                  </a:extLst>
                </p:cNvPr>
                <p:cNvPicPr/>
                <p:nvPr/>
              </p:nvPicPr>
              <p:blipFill>
                <a:blip r:embed="rId98"/>
                <a:stretch>
                  <a:fillRect/>
                </a:stretch>
              </p:blipFill>
              <p:spPr>
                <a:xfrm>
                  <a:off x="5133240" y="1700280"/>
                  <a:ext cx="120600" cy="195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9">
              <p14:nvContentPartPr>
                <p14:cNvPr id="435" name="Ink 434">
                  <a:extLst>
                    <a:ext uri="{FF2B5EF4-FFF2-40B4-BE49-F238E27FC236}">
                      <a16:creationId xmlns:a16="http://schemas.microsoft.com/office/drawing/2014/main" id="{DB59F689-15EC-4F46-A588-6468035C02A8}"/>
                    </a:ext>
                  </a:extLst>
                </p14:cNvPr>
                <p14:cNvContentPartPr/>
                <p14:nvPr/>
              </p14:nvContentPartPr>
              <p14:xfrm>
                <a:off x="5297400" y="1618560"/>
                <a:ext cx="105840" cy="283680"/>
              </p14:xfrm>
            </p:contentPart>
          </mc:Choice>
          <mc:Fallback>
            <p:pic>
              <p:nvPicPr>
                <p:cNvPr id="435" name="Ink 434">
                  <a:extLst>
                    <a:ext uri="{FF2B5EF4-FFF2-40B4-BE49-F238E27FC236}">
                      <a16:creationId xmlns:a16="http://schemas.microsoft.com/office/drawing/2014/main" xmlns="" xmlns:p14="http://schemas.microsoft.com/office/powerpoint/2010/main" id="{DB59F689-15EC-4F46-A588-6468035C02A8}"/>
                    </a:ext>
                  </a:extLst>
                </p:cNvPr>
                <p:cNvPicPr/>
                <p:nvPr/>
              </p:nvPicPr>
              <p:blipFill>
                <a:blip r:embed="rId100"/>
                <a:stretch>
                  <a:fillRect/>
                </a:stretch>
              </p:blipFill>
              <p:spPr>
                <a:xfrm>
                  <a:off x="5288400" y="1609920"/>
                  <a:ext cx="123480" cy="301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1">
              <p14:nvContentPartPr>
                <p14:cNvPr id="436" name="Ink 435">
                  <a:extLst>
                    <a:ext uri="{FF2B5EF4-FFF2-40B4-BE49-F238E27FC236}">
                      <a16:creationId xmlns:a16="http://schemas.microsoft.com/office/drawing/2014/main" id="{37A55F86-EA20-DC41-A65C-BF6ABCB5A496}"/>
                    </a:ext>
                  </a:extLst>
                </p14:cNvPr>
                <p14:cNvContentPartPr/>
                <p14:nvPr/>
              </p14:nvContentPartPr>
              <p14:xfrm>
                <a:off x="5398920" y="1725840"/>
                <a:ext cx="174240" cy="147240"/>
              </p14:xfrm>
            </p:contentPart>
          </mc:Choice>
          <mc:Fallback>
            <p:pic>
              <p:nvPicPr>
                <p:cNvPr id="436" name="Ink 435">
                  <a:extLst>
                    <a:ext uri="{FF2B5EF4-FFF2-40B4-BE49-F238E27FC236}">
                      <a16:creationId xmlns:a16="http://schemas.microsoft.com/office/drawing/2014/main" xmlns="" xmlns:p14="http://schemas.microsoft.com/office/powerpoint/2010/main" id="{37A55F86-EA20-DC41-A65C-BF6ABCB5A496}"/>
                    </a:ext>
                  </a:extLst>
                </p:cNvPr>
                <p:cNvPicPr/>
                <p:nvPr/>
              </p:nvPicPr>
              <p:blipFill>
                <a:blip r:embed="rId102"/>
                <a:stretch>
                  <a:fillRect/>
                </a:stretch>
              </p:blipFill>
              <p:spPr>
                <a:xfrm>
                  <a:off x="5390280" y="1716840"/>
                  <a:ext cx="191880" cy="164880"/>
                </a:xfrm>
                <a:prstGeom prst="rect">
                  <a:avLst/>
                </a:prstGeom>
              </p:spPr>
            </p:pic>
          </mc:Fallback>
        </mc:AlternateContent>
      </p:grpSp>
      <p:grpSp>
        <p:nvGrpSpPr>
          <p:cNvPr id="451" name="Group 450">
            <a:extLst>
              <a:ext uri="{FF2B5EF4-FFF2-40B4-BE49-F238E27FC236}">
                <a16:creationId xmlns:a16="http://schemas.microsoft.com/office/drawing/2014/main" xmlns="" id="{1047E7A3-C0BC-0141-8881-6DEC3C2EE9AD}"/>
              </a:ext>
            </a:extLst>
          </p:cNvPr>
          <p:cNvGrpSpPr/>
          <p:nvPr/>
        </p:nvGrpSpPr>
        <p:grpSpPr>
          <a:xfrm>
            <a:off x="947880" y="2310480"/>
            <a:ext cx="1491480" cy="384840"/>
            <a:chOff x="947880" y="2310480"/>
            <a:chExt cx="1491480" cy="384840"/>
          </a:xfrm>
        </p:grpSpPr>
        <mc:AlternateContent xmlns:mc="http://schemas.openxmlformats.org/markup-compatibility/2006">
          <mc:Choice xmlns:p14="http://schemas.microsoft.com/office/powerpoint/2010/main" xmlns="" Requires="p14">
            <p:contentPart p14:bwMode="auto" r:id="rId103">
              <p14:nvContentPartPr>
                <p14:cNvPr id="438" name="Ink 437">
                  <a:extLst>
                    <a:ext uri="{FF2B5EF4-FFF2-40B4-BE49-F238E27FC236}">
                      <a16:creationId xmlns:a16="http://schemas.microsoft.com/office/drawing/2014/main" id="{5EB4B871-CBFB-0245-96C6-2416AEBC826E}"/>
                    </a:ext>
                  </a:extLst>
                </p14:cNvPr>
                <p14:cNvContentPartPr/>
                <p14:nvPr/>
              </p14:nvContentPartPr>
              <p14:xfrm>
                <a:off x="947880" y="2392560"/>
                <a:ext cx="111960" cy="160560"/>
              </p14:xfrm>
            </p:contentPart>
          </mc:Choice>
          <mc:Fallback>
            <p:pic>
              <p:nvPicPr>
                <p:cNvPr id="438" name="Ink 437">
                  <a:extLst>
                    <a:ext uri="{FF2B5EF4-FFF2-40B4-BE49-F238E27FC236}">
                      <a16:creationId xmlns:a16="http://schemas.microsoft.com/office/drawing/2014/main" xmlns="" xmlns:p14="http://schemas.microsoft.com/office/powerpoint/2010/main" id="{5EB4B871-CBFB-0245-96C6-2416AEBC826E}"/>
                    </a:ext>
                  </a:extLst>
                </p:cNvPr>
                <p:cNvPicPr/>
                <p:nvPr/>
              </p:nvPicPr>
              <p:blipFill>
                <a:blip r:embed="rId104"/>
                <a:stretch>
                  <a:fillRect/>
                </a:stretch>
              </p:blipFill>
              <p:spPr>
                <a:xfrm>
                  <a:off x="938880" y="2383920"/>
                  <a:ext cx="129600" cy="178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5">
              <p14:nvContentPartPr>
                <p14:cNvPr id="439" name="Ink 438">
                  <a:extLst>
                    <a:ext uri="{FF2B5EF4-FFF2-40B4-BE49-F238E27FC236}">
                      <a16:creationId xmlns:a16="http://schemas.microsoft.com/office/drawing/2014/main" id="{78555BB9-EB58-FB4E-903B-6C2185C78936}"/>
                    </a:ext>
                  </a:extLst>
                </p14:cNvPr>
                <p14:cNvContentPartPr/>
                <p14:nvPr/>
              </p14:nvContentPartPr>
              <p14:xfrm>
                <a:off x="1137240" y="2464200"/>
                <a:ext cx="101160" cy="91800"/>
              </p14:xfrm>
            </p:contentPart>
          </mc:Choice>
          <mc:Fallback>
            <p:pic>
              <p:nvPicPr>
                <p:cNvPr id="439" name="Ink 438">
                  <a:extLst>
                    <a:ext uri="{FF2B5EF4-FFF2-40B4-BE49-F238E27FC236}">
                      <a16:creationId xmlns:a16="http://schemas.microsoft.com/office/drawing/2014/main" xmlns="" xmlns:p14="http://schemas.microsoft.com/office/powerpoint/2010/main" id="{78555BB9-EB58-FB4E-903B-6C2185C78936}"/>
                    </a:ext>
                  </a:extLst>
                </p:cNvPr>
                <p:cNvPicPr/>
                <p:nvPr/>
              </p:nvPicPr>
              <p:blipFill>
                <a:blip r:embed="rId106"/>
                <a:stretch>
                  <a:fillRect/>
                </a:stretch>
              </p:blipFill>
              <p:spPr>
                <a:xfrm>
                  <a:off x="1128600" y="2455560"/>
                  <a:ext cx="118800" cy="109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7">
              <p14:nvContentPartPr>
                <p14:cNvPr id="440" name="Ink 439">
                  <a:extLst>
                    <a:ext uri="{FF2B5EF4-FFF2-40B4-BE49-F238E27FC236}">
                      <a16:creationId xmlns:a16="http://schemas.microsoft.com/office/drawing/2014/main" id="{1CD47EE9-4789-B54E-97DC-62F0EE94AD6C}"/>
                    </a:ext>
                  </a:extLst>
                </p14:cNvPr>
                <p14:cNvContentPartPr/>
                <p14:nvPr/>
              </p14:nvContentPartPr>
              <p14:xfrm>
                <a:off x="1369800" y="2310480"/>
                <a:ext cx="93240" cy="227520"/>
              </p14:xfrm>
            </p:contentPart>
          </mc:Choice>
          <mc:Fallback>
            <p:pic>
              <p:nvPicPr>
                <p:cNvPr id="440" name="Ink 439">
                  <a:extLst>
                    <a:ext uri="{FF2B5EF4-FFF2-40B4-BE49-F238E27FC236}">
                      <a16:creationId xmlns:a16="http://schemas.microsoft.com/office/drawing/2014/main" xmlns="" xmlns:p14="http://schemas.microsoft.com/office/powerpoint/2010/main" id="{1CD47EE9-4789-B54E-97DC-62F0EE94AD6C}"/>
                    </a:ext>
                  </a:extLst>
                </p:cNvPr>
                <p:cNvPicPr/>
                <p:nvPr/>
              </p:nvPicPr>
              <p:blipFill>
                <a:blip r:embed="rId108"/>
                <a:stretch>
                  <a:fillRect/>
                </a:stretch>
              </p:blipFill>
              <p:spPr>
                <a:xfrm>
                  <a:off x="1361160" y="2301480"/>
                  <a:ext cx="110880" cy="245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9">
              <p14:nvContentPartPr>
                <p14:cNvPr id="441" name="Ink 440">
                  <a:extLst>
                    <a:ext uri="{FF2B5EF4-FFF2-40B4-BE49-F238E27FC236}">
                      <a16:creationId xmlns:a16="http://schemas.microsoft.com/office/drawing/2014/main" id="{018E273E-1F41-8D4A-B336-62BE773ECD8A}"/>
                    </a:ext>
                  </a:extLst>
                </p14:cNvPr>
                <p14:cNvContentPartPr/>
                <p14:nvPr/>
              </p14:nvContentPartPr>
              <p14:xfrm>
                <a:off x="1542600" y="2378880"/>
                <a:ext cx="6840" cy="158760"/>
              </p14:xfrm>
            </p:contentPart>
          </mc:Choice>
          <mc:Fallback>
            <p:pic>
              <p:nvPicPr>
                <p:cNvPr id="441" name="Ink 440">
                  <a:extLst>
                    <a:ext uri="{FF2B5EF4-FFF2-40B4-BE49-F238E27FC236}">
                      <a16:creationId xmlns:a16="http://schemas.microsoft.com/office/drawing/2014/main" xmlns="" xmlns:p14="http://schemas.microsoft.com/office/powerpoint/2010/main" id="{018E273E-1F41-8D4A-B336-62BE773ECD8A}"/>
                    </a:ext>
                  </a:extLst>
                </p:cNvPr>
                <p:cNvPicPr/>
                <p:nvPr/>
              </p:nvPicPr>
              <p:blipFill>
                <a:blip r:embed="rId110"/>
                <a:stretch>
                  <a:fillRect/>
                </a:stretch>
              </p:blipFill>
              <p:spPr>
                <a:xfrm>
                  <a:off x="1533600" y="2370240"/>
                  <a:ext cx="24480" cy="176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1">
              <p14:nvContentPartPr>
                <p14:cNvPr id="442" name="Ink 441">
                  <a:extLst>
                    <a:ext uri="{FF2B5EF4-FFF2-40B4-BE49-F238E27FC236}">
                      <a16:creationId xmlns:a16="http://schemas.microsoft.com/office/drawing/2014/main" id="{70FCAD3F-06A9-0A4E-BEB7-DD644F252D89}"/>
                    </a:ext>
                  </a:extLst>
                </p14:cNvPr>
                <p14:cNvContentPartPr/>
                <p14:nvPr/>
              </p14:nvContentPartPr>
              <p14:xfrm>
                <a:off x="1549080" y="2458800"/>
                <a:ext cx="102240" cy="26280"/>
              </p14:xfrm>
            </p:contentPart>
          </mc:Choice>
          <mc:Fallback>
            <p:pic>
              <p:nvPicPr>
                <p:cNvPr id="442" name="Ink 441">
                  <a:extLst>
                    <a:ext uri="{FF2B5EF4-FFF2-40B4-BE49-F238E27FC236}">
                      <a16:creationId xmlns:a16="http://schemas.microsoft.com/office/drawing/2014/main" xmlns="" xmlns:p14="http://schemas.microsoft.com/office/powerpoint/2010/main" id="{70FCAD3F-06A9-0A4E-BEB7-DD644F252D89}"/>
                    </a:ext>
                  </a:extLst>
                </p:cNvPr>
                <p:cNvPicPr/>
                <p:nvPr/>
              </p:nvPicPr>
              <p:blipFill>
                <a:blip r:embed="rId112"/>
                <a:stretch>
                  <a:fillRect/>
                </a:stretch>
              </p:blipFill>
              <p:spPr>
                <a:xfrm>
                  <a:off x="1540080" y="2449800"/>
                  <a:ext cx="119880" cy="43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3">
              <p14:nvContentPartPr>
                <p14:cNvPr id="443" name="Ink 442">
                  <a:extLst>
                    <a:ext uri="{FF2B5EF4-FFF2-40B4-BE49-F238E27FC236}">
                      <a16:creationId xmlns:a16="http://schemas.microsoft.com/office/drawing/2014/main" id="{D3B0E17F-0B2F-D64F-8735-03628DFEC25E}"/>
                    </a:ext>
                  </a:extLst>
                </p14:cNvPr>
                <p14:cNvContentPartPr/>
                <p14:nvPr/>
              </p14:nvContentPartPr>
              <p14:xfrm>
                <a:off x="1650240" y="2402280"/>
                <a:ext cx="6480" cy="133200"/>
              </p14:xfrm>
            </p:contentPart>
          </mc:Choice>
          <mc:Fallback>
            <p:pic>
              <p:nvPicPr>
                <p:cNvPr id="443" name="Ink 442">
                  <a:extLst>
                    <a:ext uri="{FF2B5EF4-FFF2-40B4-BE49-F238E27FC236}">
                      <a16:creationId xmlns:a16="http://schemas.microsoft.com/office/drawing/2014/main" xmlns="" xmlns:p14="http://schemas.microsoft.com/office/powerpoint/2010/main" id="{D3B0E17F-0B2F-D64F-8735-03628DFEC25E}"/>
                    </a:ext>
                  </a:extLst>
                </p:cNvPr>
                <p:cNvPicPr/>
                <p:nvPr/>
              </p:nvPicPr>
              <p:blipFill>
                <a:blip r:embed="rId114"/>
                <a:stretch>
                  <a:fillRect/>
                </a:stretch>
              </p:blipFill>
              <p:spPr>
                <a:xfrm>
                  <a:off x="1641600" y="2393640"/>
                  <a:ext cx="24120" cy="150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5">
              <p14:nvContentPartPr>
                <p14:cNvPr id="444" name="Ink 443">
                  <a:extLst>
                    <a:ext uri="{FF2B5EF4-FFF2-40B4-BE49-F238E27FC236}">
                      <a16:creationId xmlns:a16="http://schemas.microsoft.com/office/drawing/2014/main" id="{CA5D3C96-6406-744E-83EE-421353F0FEA9}"/>
                    </a:ext>
                  </a:extLst>
                </p14:cNvPr>
                <p14:cNvContentPartPr/>
                <p14:nvPr/>
              </p14:nvContentPartPr>
              <p14:xfrm>
                <a:off x="1752120" y="2386800"/>
                <a:ext cx="73440" cy="135000"/>
              </p14:xfrm>
            </p:contentPart>
          </mc:Choice>
          <mc:Fallback>
            <p:pic>
              <p:nvPicPr>
                <p:cNvPr id="444" name="Ink 443">
                  <a:extLst>
                    <a:ext uri="{FF2B5EF4-FFF2-40B4-BE49-F238E27FC236}">
                      <a16:creationId xmlns:a16="http://schemas.microsoft.com/office/drawing/2014/main" xmlns="" xmlns:p14="http://schemas.microsoft.com/office/powerpoint/2010/main" id="{CA5D3C96-6406-744E-83EE-421353F0FEA9}"/>
                    </a:ext>
                  </a:extLst>
                </p:cNvPr>
                <p:cNvPicPr/>
                <p:nvPr/>
              </p:nvPicPr>
              <p:blipFill>
                <a:blip r:embed="rId116"/>
                <a:stretch>
                  <a:fillRect/>
                </a:stretch>
              </p:blipFill>
              <p:spPr>
                <a:xfrm>
                  <a:off x="1743120" y="2378160"/>
                  <a:ext cx="91080" cy="152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7">
              <p14:nvContentPartPr>
                <p14:cNvPr id="445" name="Ink 444">
                  <a:extLst>
                    <a:ext uri="{FF2B5EF4-FFF2-40B4-BE49-F238E27FC236}">
                      <a16:creationId xmlns:a16="http://schemas.microsoft.com/office/drawing/2014/main" id="{D2F8E878-667E-314C-A996-8F0D17D2D8F0}"/>
                    </a:ext>
                  </a:extLst>
                </p14:cNvPr>
                <p14:cNvContentPartPr/>
                <p14:nvPr/>
              </p14:nvContentPartPr>
              <p14:xfrm>
                <a:off x="1880640" y="2375280"/>
                <a:ext cx="77040" cy="135360"/>
              </p14:xfrm>
            </p:contentPart>
          </mc:Choice>
          <mc:Fallback>
            <p:pic>
              <p:nvPicPr>
                <p:cNvPr id="445" name="Ink 444">
                  <a:extLst>
                    <a:ext uri="{FF2B5EF4-FFF2-40B4-BE49-F238E27FC236}">
                      <a16:creationId xmlns:a16="http://schemas.microsoft.com/office/drawing/2014/main" xmlns="" xmlns:p14="http://schemas.microsoft.com/office/powerpoint/2010/main" id="{D2F8E878-667E-314C-A996-8F0D17D2D8F0}"/>
                    </a:ext>
                  </a:extLst>
                </p:cNvPr>
                <p:cNvPicPr/>
                <p:nvPr/>
              </p:nvPicPr>
              <p:blipFill>
                <a:blip r:embed="rId118"/>
                <a:stretch>
                  <a:fillRect/>
                </a:stretch>
              </p:blipFill>
              <p:spPr>
                <a:xfrm>
                  <a:off x="1871640" y="2366640"/>
                  <a:ext cx="94680" cy="153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9">
              <p14:nvContentPartPr>
                <p14:cNvPr id="446" name="Ink 445">
                  <a:extLst>
                    <a:ext uri="{FF2B5EF4-FFF2-40B4-BE49-F238E27FC236}">
                      <a16:creationId xmlns:a16="http://schemas.microsoft.com/office/drawing/2014/main" id="{978405D3-46D4-624E-B183-97EBE8E423BC}"/>
                    </a:ext>
                  </a:extLst>
                </p14:cNvPr>
                <p14:cNvContentPartPr/>
                <p14:nvPr/>
              </p14:nvContentPartPr>
              <p14:xfrm>
                <a:off x="1962720" y="2480400"/>
                <a:ext cx="85680" cy="105480"/>
              </p14:xfrm>
            </p:contentPart>
          </mc:Choice>
          <mc:Fallback>
            <p:pic>
              <p:nvPicPr>
                <p:cNvPr id="446" name="Ink 445">
                  <a:extLst>
                    <a:ext uri="{FF2B5EF4-FFF2-40B4-BE49-F238E27FC236}">
                      <a16:creationId xmlns:a16="http://schemas.microsoft.com/office/drawing/2014/main" xmlns="" xmlns:p14="http://schemas.microsoft.com/office/powerpoint/2010/main" id="{978405D3-46D4-624E-B183-97EBE8E423BC}"/>
                    </a:ext>
                  </a:extLst>
                </p:cNvPr>
                <p:cNvPicPr/>
                <p:nvPr/>
              </p:nvPicPr>
              <p:blipFill>
                <a:blip r:embed="rId120"/>
                <a:stretch>
                  <a:fillRect/>
                </a:stretch>
              </p:blipFill>
              <p:spPr>
                <a:xfrm>
                  <a:off x="1954080" y="2471760"/>
                  <a:ext cx="103320" cy="123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1">
              <p14:nvContentPartPr>
                <p14:cNvPr id="447" name="Ink 446">
                  <a:extLst>
                    <a:ext uri="{FF2B5EF4-FFF2-40B4-BE49-F238E27FC236}">
                      <a16:creationId xmlns:a16="http://schemas.microsoft.com/office/drawing/2014/main" id="{16CDC08E-B9C5-524B-BB86-0A9F85FB980A}"/>
                    </a:ext>
                  </a:extLst>
                </p14:cNvPr>
                <p14:cNvContentPartPr/>
                <p14:nvPr/>
              </p14:nvContentPartPr>
              <p14:xfrm>
                <a:off x="2086920" y="2327400"/>
                <a:ext cx="110160" cy="300600"/>
              </p14:xfrm>
            </p:contentPart>
          </mc:Choice>
          <mc:Fallback>
            <p:pic>
              <p:nvPicPr>
                <p:cNvPr id="447" name="Ink 446">
                  <a:extLst>
                    <a:ext uri="{FF2B5EF4-FFF2-40B4-BE49-F238E27FC236}">
                      <a16:creationId xmlns:a16="http://schemas.microsoft.com/office/drawing/2014/main" xmlns="" xmlns:p14="http://schemas.microsoft.com/office/powerpoint/2010/main" id="{16CDC08E-B9C5-524B-BB86-0A9F85FB980A}"/>
                    </a:ext>
                  </a:extLst>
                </p:cNvPr>
                <p:cNvPicPr/>
                <p:nvPr/>
              </p:nvPicPr>
              <p:blipFill>
                <a:blip r:embed="rId122"/>
                <a:stretch>
                  <a:fillRect/>
                </a:stretch>
              </p:blipFill>
              <p:spPr>
                <a:xfrm>
                  <a:off x="2078280" y="2318400"/>
                  <a:ext cx="127800" cy="318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3">
              <p14:nvContentPartPr>
                <p14:cNvPr id="448" name="Ink 447">
                  <a:extLst>
                    <a:ext uri="{FF2B5EF4-FFF2-40B4-BE49-F238E27FC236}">
                      <a16:creationId xmlns:a16="http://schemas.microsoft.com/office/drawing/2014/main" id="{967EA459-9FBD-4E48-B913-DC9F25DC054B}"/>
                    </a:ext>
                  </a:extLst>
                </p14:cNvPr>
                <p14:cNvContentPartPr/>
                <p14:nvPr/>
              </p14:nvContentPartPr>
              <p14:xfrm>
                <a:off x="2221920" y="2596320"/>
                <a:ext cx="95400" cy="99000"/>
              </p14:xfrm>
            </p:contentPart>
          </mc:Choice>
          <mc:Fallback>
            <p:pic>
              <p:nvPicPr>
                <p:cNvPr id="448" name="Ink 447">
                  <a:extLst>
                    <a:ext uri="{FF2B5EF4-FFF2-40B4-BE49-F238E27FC236}">
                      <a16:creationId xmlns:a16="http://schemas.microsoft.com/office/drawing/2014/main" xmlns="" xmlns:p14="http://schemas.microsoft.com/office/powerpoint/2010/main" id="{967EA459-9FBD-4E48-B913-DC9F25DC054B}"/>
                    </a:ext>
                  </a:extLst>
                </p:cNvPr>
                <p:cNvPicPr/>
                <p:nvPr/>
              </p:nvPicPr>
              <p:blipFill>
                <a:blip r:embed="rId124"/>
                <a:stretch>
                  <a:fillRect/>
                </a:stretch>
              </p:blipFill>
              <p:spPr>
                <a:xfrm>
                  <a:off x="2213280" y="2587680"/>
                  <a:ext cx="113040" cy="116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5">
              <p14:nvContentPartPr>
                <p14:cNvPr id="449" name="Ink 448">
                  <a:extLst>
                    <a:ext uri="{FF2B5EF4-FFF2-40B4-BE49-F238E27FC236}">
                      <a16:creationId xmlns:a16="http://schemas.microsoft.com/office/drawing/2014/main" id="{C5EBF46B-DD83-B04E-A160-283743AF5146}"/>
                    </a:ext>
                  </a:extLst>
                </p14:cNvPr>
                <p14:cNvContentPartPr/>
                <p14:nvPr/>
              </p14:nvContentPartPr>
              <p14:xfrm>
                <a:off x="2375280" y="2517120"/>
                <a:ext cx="64080" cy="12960"/>
              </p14:xfrm>
            </p:contentPart>
          </mc:Choice>
          <mc:Fallback>
            <p:pic>
              <p:nvPicPr>
                <p:cNvPr id="449" name="Ink 448">
                  <a:extLst>
                    <a:ext uri="{FF2B5EF4-FFF2-40B4-BE49-F238E27FC236}">
                      <a16:creationId xmlns:a16="http://schemas.microsoft.com/office/drawing/2014/main" xmlns="" xmlns:p14="http://schemas.microsoft.com/office/powerpoint/2010/main" id="{C5EBF46B-DD83-B04E-A160-283743AF5146}"/>
                    </a:ext>
                  </a:extLst>
                </p:cNvPr>
                <p:cNvPicPr/>
                <p:nvPr/>
              </p:nvPicPr>
              <p:blipFill>
                <a:blip r:embed="rId126"/>
                <a:stretch>
                  <a:fillRect/>
                </a:stretch>
              </p:blipFill>
              <p:spPr>
                <a:xfrm>
                  <a:off x="2366640" y="2508480"/>
                  <a:ext cx="81720" cy="30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7">
              <p14:nvContentPartPr>
                <p14:cNvPr id="450" name="Ink 449">
                  <a:extLst>
                    <a:ext uri="{FF2B5EF4-FFF2-40B4-BE49-F238E27FC236}">
                      <a16:creationId xmlns:a16="http://schemas.microsoft.com/office/drawing/2014/main" id="{2EB7C387-B51F-CC46-9806-1C96E6C40433}"/>
                    </a:ext>
                  </a:extLst>
                </p14:cNvPr>
                <p14:cNvContentPartPr/>
                <p14:nvPr/>
              </p14:nvContentPartPr>
              <p14:xfrm>
                <a:off x="2359800" y="2588400"/>
                <a:ext cx="70920" cy="12960"/>
              </p14:xfrm>
            </p:contentPart>
          </mc:Choice>
          <mc:Fallback>
            <p:pic>
              <p:nvPicPr>
                <p:cNvPr id="450" name="Ink 449">
                  <a:extLst>
                    <a:ext uri="{FF2B5EF4-FFF2-40B4-BE49-F238E27FC236}">
                      <a16:creationId xmlns:a16="http://schemas.microsoft.com/office/drawing/2014/main" xmlns="" xmlns:p14="http://schemas.microsoft.com/office/powerpoint/2010/main" id="{2EB7C387-B51F-CC46-9806-1C96E6C40433}"/>
                    </a:ext>
                  </a:extLst>
                </p:cNvPr>
                <p:cNvPicPr/>
                <p:nvPr/>
              </p:nvPicPr>
              <p:blipFill>
                <a:blip r:embed="rId128"/>
                <a:stretch>
                  <a:fillRect/>
                </a:stretch>
              </p:blipFill>
              <p:spPr>
                <a:xfrm>
                  <a:off x="2351160" y="2579400"/>
                  <a:ext cx="88560" cy="30600"/>
                </a:xfrm>
                <a:prstGeom prst="rect">
                  <a:avLst/>
                </a:prstGeom>
              </p:spPr>
            </p:pic>
          </mc:Fallback>
        </mc:AlternateContent>
      </p:grpSp>
      <p:grpSp>
        <p:nvGrpSpPr>
          <p:cNvPr id="462" name="Group 461">
            <a:extLst>
              <a:ext uri="{FF2B5EF4-FFF2-40B4-BE49-F238E27FC236}">
                <a16:creationId xmlns:a16="http://schemas.microsoft.com/office/drawing/2014/main" xmlns="" id="{0F249168-1878-5343-BE9F-061EB0B98AB4}"/>
              </a:ext>
            </a:extLst>
          </p:cNvPr>
          <p:cNvGrpSpPr/>
          <p:nvPr/>
        </p:nvGrpSpPr>
        <p:grpSpPr>
          <a:xfrm>
            <a:off x="2591640" y="2365200"/>
            <a:ext cx="1177560" cy="240480"/>
            <a:chOff x="2591640" y="2365200"/>
            <a:chExt cx="1177560" cy="240480"/>
          </a:xfrm>
        </p:grpSpPr>
        <mc:AlternateContent xmlns:mc="http://schemas.openxmlformats.org/markup-compatibility/2006">
          <mc:Choice xmlns:p14="http://schemas.microsoft.com/office/powerpoint/2010/main" xmlns="" Requires="p14">
            <p:contentPart p14:bwMode="auto" r:id="rId129">
              <p14:nvContentPartPr>
                <p14:cNvPr id="452" name="Ink 451">
                  <a:extLst>
                    <a:ext uri="{FF2B5EF4-FFF2-40B4-BE49-F238E27FC236}">
                      <a16:creationId xmlns:a16="http://schemas.microsoft.com/office/drawing/2014/main" id="{40328CBC-97DA-E34C-A8D8-BA92B873EABF}"/>
                    </a:ext>
                  </a:extLst>
                </p14:cNvPr>
                <p14:cNvContentPartPr/>
                <p14:nvPr/>
              </p14:nvContentPartPr>
              <p14:xfrm>
                <a:off x="2591640" y="2365200"/>
                <a:ext cx="6480" cy="215280"/>
              </p14:xfrm>
            </p:contentPart>
          </mc:Choice>
          <mc:Fallback>
            <p:pic>
              <p:nvPicPr>
                <p:cNvPr id="452" name="Ink 451">
                  <a:extLst>
                    <a:ext uri="{FF2B5EF4-FFF2-40B4-BE49-F238E27FC236}">
                      <a16:creationId xmlns:a16="http://schemas.microsoft.com/office/drawing/2014/main" xmlns="" xmlns:p14="http://schemas.microsoft.com/office/powerpoint/2010/main" id="{40328CBC-97DA-E34C-A8D8-BA92B873EABF}"/>
                    </a:ext>
                  </a:extLst>
                </p:cNvPr>
                <p:cNvPicPr/>
                <p:nvPr/>
              </p:nvPicPr>
              <p:blipFill>
                <a:blip r:embed="rId130"/>
                <a:stretch>
                  <a:fillRect/>
                </a:stretch>
              </p:blipFill>
              <p:spPr>
                <a:xfrm>
                  <a:off x="2582640" y="2356200"/>
                  <a:ext cx="24120" cy="232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1">
              <p14:nvContentPartPr>
                <p14:cNvPr id="453" name="Ink 452">
                  <a:extLst>
                    <a:ext uri="{FF2B5EF4-FFF2-40B4-BE49-F238E27FC236}">
                      <a16:creationId xmlns:a16="http://schemas.microsoft.com/office/drawing/2014/main" id="{44A21203-48E9-FC40-8194-54F9EBCC1523}"/>
                    </a:ext>
                  </a:extLst>
                </p14:cNvPr>
                <p14:cNvContentPartPr/>
                <p14:nvPr/>
              </p14:nvContentPartPr>
              <p14:xfrm>
                <a:off x="2675520" y="2436120"/>
                <a:ext cx="67680" cy="149400"/>
              </p14:xfrm>
            </p:contentPart>
          </mc:Choice>
          <mc:Fallback>
            <p:pic>
              <p:nvPicPr>
                <p:cNvPr id="453" name="Ink 452">
                  <a:extLst>
                    <a:ext uri="{FF2B5EF4-FFF2-40B4-BE49-F238E27FC236}">
                      <a16:creationId xmlns:a16="http://schemas.microsoft.com/office/drawing/2014/main" xmlns="" xmlns:p14="http://schemas.microsoft.com/office/powerpoint/2010/main" id="{44A21203-48E9-FC40-8194-54F9EBCC1523}"/>
                    </a:ext>
                  </a:extLst>
                </p:cNvPr>
                <p:cNvPicPr/>
                <p:nvPr/>
              </p:nvPicPr>
              <p:blipFill>
                <a:blip r:embed="rId132"/>
                <a:stretch>
                  <a:fillRect/>
                </a:stretch>
              </p:blipFill>
              <p:spPr>
                <a:xfrm>
                  <a:off x="2666880" y="2427120"/>
                  <a:ext cx="85320" cy="167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3">
              <p14:nvContentPartPr>
                <p14:cNvPr id="454" name="Ink 453">
                  <a:extLst>
                    <a:ext uri="{FF2B5EF4-FFF2-40B4-BE49-F238E27FC236}">
                      <a16:creationId xmlns:a16="http://schemas.microsoft.com/office/drawing/2014/main" id="{3A0F374F-2494-8040-BE80-B9251524BE3E}"/>
                    </a:ext>
                  </a:extLst>
                </p14:cNvPr>
                <p14:cNvContentPartPr/>
                <p14:nvPr/>
              </p14:nvContentPartPr>
              <p14:xfrm>
                <a:off x="2845080" y="2496240"/>
                <a:ext cx="360" cy="12600"/>
              </p14:xfrm>
            </p:contentPart>
          </mc:Choice>
          <mc:Fallback>
            <p:pic>
              <p:nvPicPr>
                <p:cNvPr id="454" name="Ink 453">
                  <a:extLst>
                    <a:ext uri="{FF2B5EF4-FFF2-40B4-BE49-F238E27FC236}">
                      <a16:creationId xmlns:a16="http://schemas.microsoft.com/office/drawing/2014/main" xmlns="" xmlns:p14="http://schemas.microsoft.com/office/powerpoint/2010/main" id="{3A0F374F-2494-8040-BE80-B9251524BE3E}"/>
                    </a:ext>
                  </a:extLst>
                </p:cNvPr>
                <p:cNvPicPr/>
                <p:nvPr/>
              </p:nvPicPr>
              <p:blipFill>
                <a:blip r:embed="rId134"/>
                <a:stretch>
                  <a:fillRect/>
                </a:stretch>
              </p:blipFill>
              <p:spPr>
                <a:xfrm>
                  <a:off x="2836080" y="2487600"/>
                  <a:ext cx="1800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5">
              <p14:nvContentPartPr>
                <p14:cNvPr id="455" name="Ink 454">
                  <a:extLst>
                    <a:ext uri="{FF2B5EF4-FFF2-40B4-BE49-F238E27FC236}">
                      <a16:creationId xmlns:a16="http://schemas.microsoft.com/office/drawing/2014/main" id="{D29BD342-287D-DD43-BB4A-76BFF5DB542C}"/>
                    </a:ext>
                  </a:extLst>
                </p14:cNvPr>
                <p14:cNvContentPartPr/>
                <p14:nvPr/>
              </p14:nvContentPartPr>
              <p14:xfrm>
                <a:off x="2943360" y="2447280"/>
                <a:ext cx="129960" cy="141840"/>
              </p14:xfrm>
            </p:contentPart>
          </mc:Choice>
          <mc:Fallback>
            <p:pic>
              <p:nvPicPr>
                <p:cNvPr id="455" name="Ink 454">
                  <a:extLst>
                    <a:ext uri="{FF2B5EF4-FFF2-40B4-BE49-F238E27FC236}">
                      <a16:creationId xmlns:a16="http://schemas.microsoft.com/office/drawing/2014/main" xmlns="" xmlns:p14="http://schemas.microsoft.com/office/powerpoint/2010/main" id="{D29BD342-287D-DD43-BB4A-76BFF5DB542C}"/>
                    </a:ext>
                  </a:extLst>
                </p:cNvPr>
                <p:cNvPicPr/>
                <p:nvPr/>
              </p:nvPicPr>
              <p:blipFill>
                <a:blip r:embed="rId136"/>
                <a:stretch>
                  <a:fillRect/>
                </a:stretch>
              </p:blipFill>
              <p:spPr>
                <a:xfrm>
                  <a:off x="2934720" y="2438640"/>
                  <a:ext cx="147600" cy="159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7">
              <p14:nvContentPartPr>
                <p14:cNvPr id="457" name="Ink 456">
                  <a:extLst>
                    <a:ext uri="{FF2B5EF4-FFF2-40B4-BE49-F238E27FC236}">
                      <a16:creationId xmlns:a16="http://schemas.microsoft.com/office/drawing/2014/main" id="{AF51160D-8AB4-CC4C-AB00-0689E10EF189}"/>
                    </a:ext>
                  </a:extLst>
                </p14:cNvPr>
                <p14:cNvContentPartPr/>
                <p14:nvPr/>
              </p14:nvContentPartPr>
              <p14:xfrm>
                <a:off x="3155040" y="2444040"/>
                <a:ext cx="125280" cy="125280"/>
              </p14:xfrm>
            </p:contentPart>
          </mc:Choice>
          <mc:Fallback>
            <p:pic>
              <p:nvPicPr>
                <p:cNvPr id="457" name="Ink 456">
                  <a:extLst>
                    <a:ext uri="{FF2B5EF4-FFF2-40B4-BE49-F238E27FC236}">
                      <a16:creationId xmlns:a16="http://schemas.microsoft.com/office/drawing/2014/main" xmlns="" xmlns:p14="http://schemas.microsoft.com/office/powerpoint/2010/main" id="{AF51160D-8AB4-CC4C-AB00-0689E10EF189}"/>
                    </a:ext>
                  </a:extLst>
                </p:cNvPr>
                <p:cNvPicPr/>
                <p:nvPr/>
              </p:nvPicPr>
              <p:blipFill>
                <a:blip r:embed="rId138"/>
                <a:stretch>
                  <a:fillRect/>
                </a:stretch>
              </p:blipFill>
              <p:spPr>
                <a:xfrm>
                  <a:off x="3146400" y="2435040"/>
                  <a:ext cx="142920" cy="142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9">
              <p14:nvContentPartPr>
                <p14:cNvPr id="458" name="Ink 457">
                  <a:extLst>
                    <a:ext uri="{FF2B5EF4-FFF2-40B4-BE49-F238E27FC236}">
                      <a16:creationId xmlns:a16="http://schemas.microsoft.com/office/drawing/2014/main" id="{4A2DE0C5-ED1C-DF46-914D-23F089130EB5}"/>
                    </a:ext>
                  </a:extLst>
                </p14:cNvPr>
                <p14:cNvContentPartPr/>
                <p14:nvPr/>
              </p14:nvContentPartPr>
              <p14:xfrm>
                <a:off x="3188880" y="2469960"/>
                <a:ext cx="84600" cy="110160"/>
              </p14:xfrm>
            </p:contentPart>
          </mc:Choice>
          <mc:Fallback>
            <p:pic>
              <p:nvPicPr>
                <p:cNvPr id="458" name="Ink 457">
                  <a:extLst>
                    <a:ext uri="{FF2B5EF4-FFF2-40B4-BE49-F238E27FC236}">
                      <a16:creationId xmlns:a16="http://schemas.microsoft.com/office/drawing/2014/main" xmlns="" xmlns:p14="http://schemas.microsoft.com/office/powerpoint/2010/main" id="{4A2DE0C5-ED1C-DF46-914D-23F089130EB5}"/>
                    </a:ext>
                  </a:extLst>
                </p:cNvPr>
                <p:cNvPicPr/>
                <p:nvPr/>
              </p:nvPicPr>
              <p:blipFill>
                <a:blip r:embed="rId140"/>
                <a:stretch>
                  <a:fillRect/>
                </a:stretch>
              </p:blipFill>
              <p:spPr>
                <a:xfrm>
                  <a:off x="3180240" y="2460960"/>
                  <a:ext cx="102240" cy="127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1">
              <p14:nvContentPartPr>
                <p14:cNvPr id="459" name="Ink 458">
                  <a:extLst>
                    <a:ext uri="{FF2B5EF4-FFF2-40B4-BE49-F238E27FC236}">
                      <a16:creationId xmlns:a16="http://schemas.microsoft.com/office/drawing/2014/main" id="{19B9EE78-21C2-1649-BC95-E7F20DDF8293}"/>
                    </a:ext>
                  </a:extLst>
                </p14:cNvPr>
                <p14:cNvContentPartPr/>
                <p14:nvPr/>
              </p14:nvContentPartPr>
              <p14:xfrm>
                <a:off x="3395880" y="2423160"/>
                <a:ext cx="25200" cy="175680"/>
              </p14:xfrm>
            </p:contentPart>
          </mc:Choice>
          <mc:Fallback>
            <p:pic>
              <p:nvPicPr>
                <p:cNvPr id="459" name="Ink 458">
                  <a:extLst>
                    <a:ext uri="{FF2B5EF4-FFF2-40B4-BE49-F238E27FC236}">
                      <a16:creationId xmlns:a16="http://schemas.microsoft.com/office/drawing/2014/main" xmlns="" xmlns:p14="http://schemas.microsoft.com/office/powerpoint/2010/main" id="{19B9EE78-21C2-1649-BC95-E7F20DDF8293}"/>
                    </a:ext>
                  </a:extLst>
                </p:cNvPr>
                <p:cNvPicPr/>
                <p:nvPr/>
              </p:nvPicPr>
              <p:blipFill>
                <a:blip r:embed="rId142"/>
                <a:stretch>
                  <a:fillRect/>
                </a:stretch>
              </p:blipFill>
              <p:spPr>
                <a:xfrm>
                  <a:off x="3387240" y="2414520"/>
                  <a:ext cx="42840" cy="193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3">
              <p14:nvContentPartPr>
                <p14:cNvPr id="460" name="Ink 459">
                  <a:extLst>
                    <a:ext uri="{FF2B5EF4-FFF2-40B4-BE49-F238E27FC236}">
                      <a16:creationId xmlns:a16="http://schemas.microsoft.com/office/drawing/2014/main" id="{A82FF798-1807-BF48-96C5-1262A8FF4791}"/>
                    </a:ext>
                  </a:extLst>
                </p14:cNvPr>
                <p14:cNvContentPartPr/>
                <p14:nvPr/>
              </p14:nvContentPartPr>
              <p14:xfrm>
                <a:off x="3475440" y="2491920"/>
                <a:ext cx="81360" cy="91800"/>
              </p14:xfrm>
            </p:contentPart>
          </mc:Choice>
          <mc:Fallback>
            <p:pic>
              <p:nvPicPr>
                <p:cNvPr id="460" name="Ink 459">
                  <a:extLst>
                    <a:ext uri="{FF2B5EF4-FFF2-40B4-BE49-F238E27FC236}">
                      <a16:creationId xmlns:a16="http://schemas.microsoft.com/office/drawing/2014/main" xmlns="" xmlns:p14="http://schemas.microsoft.com/office/powerpoint/2010/main" id="{A82FF798-1807-BF48-96C5-1262A8FF4791}"/>
                    </a:ext>
                  </a:extLst>
                </p:cNvPr>
                <p:cNvPicPr/>
                <p:nvPr/>
              </p:nvPicPr>
              <p:blipFill>
                <a:blip r:embed="rId144"/>
                <a:stretch>
                  <a:fillRect/>
                </a:stretch>
              </p:blipFill>
              <p:spPr>
                <a:xfrm>
                  <a:off x="3466800" y="2483280"/>
                  <a:ext cx="99000" cy="109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5">
              <p14:nvContentPartPr>
                <p14:cNvPr id="461" name="Ink 460">
                  <a:extLst>
                    <a:ext uri="{FF2B5EF4-FFF2-40B4-BE49-F238E27FC236}">
                      <a16:creationId xmlns:a16="http://schemas.microsoft.com/office/drawing/2014/main" id="{60959D5D-EBD2-824A-A981-4EC1B62D3D9D}"/>
                    </a:ext>
                  </a:extLst>
                </p14:cNvPr>
                <p14:cNvContentPartPr/>
                <p14:nvPr/>
              </p14:nvContentPartPr>
              <p14:xfrm>
                <a:off x="3655440" y="2483640"/>
                <a:ext cx="113760" cy="122040"/>
              </p14:xfrm>
            </p:contentPart>
          </mc:Choice>
          <mc:Fallback>
            <p:pic>
              <p:nvPicPr>
                <p:cNvPr id="461" name="Ink 460">
                  <a:extLst>
                    <a:ext uri="{FF2B5EF4-FFF2-40B4-BE49-F238E27FC236}">
                      <a16:creationId xmlns:a16="http://schemas.microsoft.com/office/drawing/2014/main" xmlns="" xmlns:p14="http://schemas.microsoft.com/office/powerpoint/2010/main" id="{60959D5D-EBD2-824A-A981-4EC1B62D3D9D}"/>
                    </a:ext>
                  </a:extLst>
                </p:cNvPr>
                <p:cNvPicPr/>
                <p:nvPr/>
              </p:nvPicPr>
              <p:blipFill>
                <a:blip r:embed="rId146"/>
                <a:stretch>
                  <a:fillRect/>
                </a:stretch>
              </p:blipFill>
              <p:spPr>
                <a:xfrm>
                  <a:off x="3646440" y="2475000"/>
                  <a:ext cx="131400" cy="1396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47">
            <p14:nvContentPartPr>
              <p14:cNvPr id="463" name="Ink 462">
                <a:extLst>
                  <a:ext uri="{FF2B5EF4-FFF2-40B4-BE49-F238E27FC236}">
                    <a16:creationId xmlns:a16="http://schemas.microsoft.com/office/drawing/2014/main" id="{97E2A698-D727-E446-886F-58E8665BC923}"/>
                  </a:ext>
                </a:extLst>
              </p14:cNvPr>
              <p14:cNvContentPartPr/>
              <p14:nvPr/>
            </p14:nvContentPartPr>
            <p14:xfrm>
              <a:off x="2662560" y="2730240"/>
              <a:ext cx="1072440" cy="6840"/>
            </p14:xfrm>
          </p:contentPart>
        </mc:Choice>
        <mc:Fallback>
          <p:pic>
            <p:nvPicPr>
              <p:cNvPr id="463" name="Ink 462">
                <a:extLst>
                  <a:ext uri="{FF2B5EF4-FFF2-40B4-BE49-F238E27FC236}">
                    <a16:creationId xmlns:a16="http://schemas.microsoft.com/office/drawing/2014/main" xmlns="" xmlns:p14="http://schemas.microsoft.com/office/powerpoint/2010/main" id="{97E2A698-D727-E446-886F-58E8665BC923}"/>
                  </a:ext>
                </a:extLst>
              </p:cNvPr>
              <p:cNvPicPr/>
              <p:nvPr/>
            </p:nvPicPr>
            <p:blipFill>
              <a:blip r:embed="rId148"/>
              <a:stretch>
                <a:fillRect/>
              </a:stretch>
            </p:blipFill>
            <p:spPr>
              <a:xfrm>
                <a:off x="2653920" y="2721600"/>
                <a:ext cx="1090080" cy="24480"/>
              </a:xfrm>
              <a:prstGeom prst="rect">
                <a:avLst/>
              </a:prstGeom>
            </p:spPr>
          </p:pic>
        </mc:Fallback>
      </mc:AlternateContent>
      <p:grpSp>
        <p:nvGrpSpPr>
          <p:cNvPr id="467" name="Group 466">
            <a:extLst>
              <a:ext uri="{FF2B5EF4-FFF2-40B4-BE49-F238E27FC236}">
                <a16:creationId xmlns:a16="http://schemas.microsoft.com/office/drawing/2014/main" xmlns="" id="{739899DB-4AA3-B946-9DAC-84CFFDB7C65B}"/>
              </a:ext>
            </a:extLst>
          </p:cNvPr>
          <p:cNvGrpSpPr/>
          <p:nvPr/>
        </p:nvGrpSpPr>
        <p:grpSpPr>
          <a:xfrm>
            <a:off x="2909520" y="2840760"/>
            <a:ext cx="485640" cy="209520"/>
            <a:chOff x="2909520" y="2840760"/>
            <a:chExt cx="485640" cy="209520"/>
          </a:xfrm>
        </p:grpSpPr>
        <mc:AlternateContent xmlns:mc="http://schemas.openxmlformats.org/markup-compatibility/2006">
          <mc:Choice xmlns:p14="http://schemas.microsoft.com/office/powerpoint/2010/main" xmlns="" Requires="p14">
            <p:contentPart p14:bwMode="auto" r:id="rId149">
              <p14:nvContentPartPr>
                <p14:cNvPr id="464" name="Ink 463">
                  <a:extLst>
                    <a:ext uri="{FF2B5EF4-FFF2-40B4-BE49-F238E27FC236}">
                      <a16:creationId xmlns:a16="http://schemas.microsoft.com/office/drawing/2014/main" id="{8BE36BA1-C525-D248-B992-149C1756CD54}"/>
                    </a:ext>
                  </a:extLst>
                </p14:cNvPr>
                <p14:cNvContentPartPr/>
                <p14:nvPr/>
              </p14:nvContentPartPr>
              <p14:xfrm>
                <a:off x="2909520" y="2859480"/>
                <a:ext cx="7920" cy="190800"/>
              </p14:xfrm>
            </p:contentPart>
          </mc:Choice>
          <mc:Fallback>
            <p:pic>
              <p:nvPicPr>
                <p:cNvPr id="464" name="Ink 463">
                  <a:extLst>
                    <a:ext uri="{FF2B5EF4-FFF2-40B4-BE49-F238E27FC236}">
                      <a16:creationId xmlns:a16="http://schemas.microsoft.com/office/drawing/2014/main" xmlns="" xmlns:p14="http://schemas.microsoft.com/office/powerpoint/2010/main" id="{8BE36BA1-C525-D248-B992-149C1756CD54}"/>
                    </a:ext>
                  </a:extLst>
                </p:cNvPr>
                <p:cNvPicPr/>
                <p:nvPr/>
              </p:nvPicPr>
              <p:blipFill>
                <a:blip r:embed="rId150"/>
                <a:stretch>
                  <a:fillRect/>
                </a:stretch>
              </p:blipFill>
              <p:spPr>
                <a:xfrm>
                  <a:off x="2900520" y="2850840"/>
                  <a:ext cx="25560" cy="208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1">
              <p14:nvContentPartPr>
                <p14:cNvPr id="465" name="Ink 464">
                  <a:extLst>
                    <a:ext uri="{FF2B5EF4-FFF2-40B4-BE49-F238E27FC236}">
                      <a16:creationId xmlns:a16="http://schemas.microsoft.com/office/drawing/2014/main" id="{BFEF7690-1DF6-CC4D-9828-8861D9913A26}"/>
                    </a:ext>
                  </a:extLst>
                </p14:cNvPr>
                <p14:cNvContentPartPr/>
                <p14:nvPr/>
              </p14:nvContentPartPr>
              <p14:xfrm>
                <a:off x="3056760" y="2840760"/>
                <a:ext cx="80640" cy="155520"/>
              </p14:xfrm>
            </p:contentPart>
          </mc:Choice>
          <mc:Fallback>
            <p:pic>
              <p:nvPicPr>
                <p:cNvPr id="465" name="Ink 464">
                  <a:extLst>
                    <a:ext uri="{FF2B5EF4-FFF2-40B4-BE49-F238E27FC236}">
                      <a16:creationId xmlns:a16="http://schemas.microsoft.com/office/drawing/2014/main" xmlns="" xmlns:p14="http://schemas.microsoft.com/office/powerpoint/2010/main" id="{BFEF7690-1DF6-CC4D-9828-8861D9913A26}"/>
                    </a:ext>
                  </a:extLst>
                </p:cNvPr>
                <p:cNvPicPr/>
                <p:nvPr/>
              </p:nvPicPr>
              <p:blipFill>
                <a:blip r:embed="rId152"/>
                <a:stretch>
                  <a:fillRect/>
                </a:stretch>
              </p:blipFill>
              <p:spPr>
                <a:xfrm>
                  <a:off x="3047760" y="2832120"/>
                  <a:ext cx="98280" cy="173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3">
              <p14:nvContentPartPr>
                <p14:cNvPr id="466" name="Ink 465">
                  <a:extLst>
                    <a:ext uri="{FF2B5EF4-FFF2-40B4-BE49-F238E27FC236}">
                      <a16:creationId xmlns:a16="http://schemas.microsoft.com/office/drawing/2014/main" id="{6CE298CD-8821-D548-9CF9-771990689A39}"/>
                    </a:ext>
                  </a:extLst>
                </p14:cNvPr>
                <p14:cNvContentPartPr/>
                <p14:nvPr/>
              </p14:nvContentPartPr>
              <p14:xfrm>
                <a:off x="3244680" y="2868840"/>
                <a:ext cx="150480" cy="141840"/>
              </p14:xfrm>
            </p:contentPart>
          </mc:Choice>
          <mc:Fallback>
            <p:pic>
              <p:nvPicPr>
                <p:cNvPr id="466" name="Ink 465">
                  <a:extLst>
                    <a:ext uri="{FF2B5EF4-FFF2-40B4-BE49-F238E27FC236}">
                      <a16:creationId xmlns:a16="http://schemas.microsoft.com/office/drawing/2014/main" xmlns="" xmlns:p14="http://schemas.microsoft.com/office/powerpoint/2010/main" id="{6CE298CD-8821-D548-9CF9-771990689A39}"/>
                    </a:ext>
                  </a:extLst>
                </p:cNvPr>
                <p:cNvPicPr/>
                <p:nvPr/>
              </p:nvPicPr>
              <p:blipFill>
                <a:blip r:embed="rId154"/>
                <a:stretch>
                  <a:fillRect/>
                </a:stretch>
              </p:blipFill>
              <p:spPr>
                <a:xfrm>
                  <a:off x="3236040" y="2859840"/>
                  <a:ext cx="168120" cy="159480"/>
                </a:xfrm>
                <a:prstGeom prst="rect">
                  <a:avLst/>
                </a:prstGeom>
              </p:spPr>
            </p:pic>
          </mc:Fallback>
        </mc:AlternateContent>
      </p:grpSp>
      <p:grpSp>
        <p:nvGrpSpPr>
          <p:cNvPr id="473" name="Group 472">
            <a:extLst>
              <a:ext uri="{FF2B5EF4-FFF2-40B4-BE49-F238E27FC236}">
                <a16:creationId xmlns:a16="http://schemas.microsoft.com/office/drawing/2014/main" xmlns="" id="{539C1DA7-C8AA-9146-994F-E633DA7ECD24}"/>
              </a:ext>
            </a:extLst>
          </p:cNvPr>
          <p:cNvGrpSpPr/>
          <p:nvPr/>
        </p:nvGrpSpPr>
        <p:grpSpPr>
          <a:xfrm>
            <a:off x="3882240" y="2741400"/>
            <a:ext cx="90000" cy="67680"/>
            <a:chOff x="3882240" y="2741400"/>
            <a:chExt cx="90000" cy="67680"/>
          </a:xfrm>
        </p:grpSpPr>
        <mc:AlternateContent xmlns:mc="http://schemas.openxmlformats.org/markup-compatibility/2006">
          <mc:Choice xmlns:p14="http://schemas.microsoft.com/office/powerpoint/2010/main" xmlns="" Requires="p14">
            <p:contentPart p14:bwMode="auto" r:id="rId155">
              <p14:nvContentPartPr>
                <p14:cNvPr id="468" name="Ink 467">
                  <a:extLst>
                    <a:ext uri="{FF2B5EF4-FFF2-40B4-BE49-F238E27FC236}">
                      <a16:creationId xmlns:a16="http://schemas.microsoft.com/office/drawing/2014/main" id="{E0014300-924D-1C4A-9A99-EA86452DA745}"/>
                    </a:ext>
                  </a:extLst>
                </p14:cNvPr>
                <p14:cNvContentPartPr/>
                <p14:nvPr/>
              </p14:nvContentPartPr>
              <p14:xfrm>
                <a:off x="3898440" y="2741400"/>
                <a:ext cx="73800" cy="6480"/>
              </p14:xfrm>
            </p:contentPart>
          </mc:Choice>
          <mc:Fallback>
            <p:pic>
              <p:nvPicPr>
                <p:cNvPr id="468" name="Ink 467">
                  <a:extLst>
                    <a:ext uri="{FF2B5EF4-FFF2-40B4-BE49-F238E27FC236}">
                      <a16:creationId xmlns:a16="http://schemas.microsoft.com/office/drawing/2014/main" xmlns="" xmlns:p14="http://schemas.microsoft.com/office/powerpoint/2010/main" id="{E0014300-924D-1C4A-9A99-EA86452DA745}"/>
                    </a:ext>
                  </a:extLst>
                </p:cNvPr>
                <p:cNvPicPr/>
                <p:nvPr/>
              </p:nvPicPr>
              <p:blipFill>
                <a:blip r:embed="rId156"/>
                <a:stretch>
                  <a:fillRect/>
                </a:stretch>
              </p:blipFill>
              <p:spPr>
                <a:xfrm>
                  <a:off x="3889440" y="2732760"/>
                  <a:ext cx="9144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7">
              <p14:nvContentPartPr>
                <p14:cNvPr id="469" name="Ink 468">
                  <a:extLst>
                    <a:ext uri="{FF2B5EF4-FFF2-40B4-BE49-F238E27FC236}">
                      <a16:creationId xmlns:a16="http://schemas.microsoft.com/office/drawing/2014/main" id="{D38E8FD3-AE43-7240-B37D-2A19BDD804C9}"/>
                    </a:ext>
                  </a:extLst>
                </p14:cNvPr>
                <p14:cNvContentPartPr/>
                <p14:nvPr/>
              </p14:nvContentPartPr>
              <p14:xfrm>
                <a:off x="3882240" y="2802600"/>
                <a:ext cx="81720" cy="6480"/>
              </p14:xfrm>
            </p:contentPart>
          </mc:Choice>
          <mc:Fallback>
            <p:pic>
              <p:nvPicPr>
                <p:cNvPr id="469" name="Ink 468">
                  <a:extLst>
                    <a:ext uri="{FF2B5EF4-FFF2-40B4-BE49-F238E27FC236}">
                      <a16:creationId xmlns:a16="http://schemas.microsoft.com/office/drawing/2014/main" xmlns="" xmlns:p14="http://schemas.microsoft.com/office/powerpoint/2010/main" id="{D38E8FD3-AE43-7240-B37D-2A19BDD804C9}"/>
                    </a:ext>
                  </a:extLst>
                </p:cNvPr>
                <p:cNvPicPr/>
                <p:nvPr/>
              </p:nvPicPr>
              <p:blipFill>
                <a:blip r:embed="rId158"/>
                <a:stretch>
                  <a:fillRect/>
                </a:stretch>
              </p:blipFill>
              <p:spPr>
                <a:xfrm>
                  <a:off x="3873600" y="2793600"/>
                  <a:ext cx="99360" cy="24120"/>
                </a:xfrm>
                <a:prstGeom prst="rect">
                  <a:avLst/>
                </a:prstGeom>
              </p:spPr>
            </p:pic>
          </mc:Fallback>
        </mc:AlternateContent>
      </p:grpSp>
      <p:grpSp>
        <p:nvGrpSpPr>
          <p:cNvPr id="478" name="Group 477">
            <a:extLst>
              <a:ext uri="{FF2B5EF4-FFF2-40B4-BE49-F238E27FC236}">
                <a16:creationId xmlns:a16="http://schemas.microsoft.com/office/drawing/2014/main" xmlns="" id="{60FE159C-C4A4-8445-881B-52BC892E5161}"/>
              </a:ext>
            </a:extLst>
          </p:cNvPr>
          <p:cNvGrpSpPr/>
          <p:nvPr/>
        </p:nvGrpSpPr>
        <p:grpSpPr>
          <a:xfrm>
            <a:off x="4183200" y="2573280"/>
            <a:ext cx="977760" cy="325080"/>
            <a:chOff x="4183200" y="2573280"/>
            <a:chExt cx="977760" cy="325080"/>
          </a:xfrm>
        </p:grpSpPr>
        <mc:AlternateContent xmlns:mc="http://schemas.openxmlformats.org/markup-compatibility/2006">
          <mc:Choice xmlns:p14="http://schemas.microsoft.com/office/powerpoint/2010/main" xmlns="" Requires="p14">
            <p:contentPart p14:bwMode="auto" r:id="rId159">
              <p14:nvContentPartPr>
                <p14:cNvPr id="470" name="Ink 469">
                  <a:extLst>
                    <a:ext uri="{FF2B5EF4-FFF2-40B4-BE49-F238E27FC236}">
                      <a16:creationId xmlns:a16="http://schemas.microsoft.com/office/drawing/2014/main" id="{A6AC77EC-99FF-1D43-B42D-5AB1FC01CD8E}"/>
                    </a:ext>
                  </a:extLst>
                </p14:cNvPr>
                <p14:cNvContentPartPr/>
                <p14:nvPr/>
              </p14:nvContentPartPr>
              <p14:xfrm>
                <a:off x="4183200" y="2573280"/>
                <a:ext cx="7560" cy="163800"/>
              </p14:xfrm>
            </p:contentPart>
          </mc:Choice>
          <mc:Fallback>
            <p:pic>
              <p:nvPicPr>
                <p:cNvPr id="470" name="Ink 469">
                  <a:extLst>
                    <a:ext uri="{FF2B5EF4-FFF2-40B4-BE49-F238E27FC236}">
                      <a16:creationId xmlns:a16="http://schemas.microsoft.com/office/drawing/2014/main" xmlns="" xmlns:p14="http://schemas.microsoft.com/office/powerpoint/2010/main" id="{A6AC77EC-99FF-1D43-B42D-5AB1FC01CD8E}"/>
                    </a:ext>
                  </a:extLst>
                </p:cNvPr>
                <p:cNvPicPr/>
                <p:nvPr/>
              </p:nvPicPr>
              <p:blipFill>
                <a:blip r:embed="rId160"/>
                <a:stretch>
                  <a:fillRect/>
                </a:stretch>
              </p:blipFill>
              <p:spPr>
                <a:xfrm>
                  <a:off x="4174200" y="2564640"/>
                  <a:ext cx="25200" cy="181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1">
              <p14:nvContentPartPr>
                <p14:cNvPr id="471" name="Ink 470">
                  <a:extLst>
                    <a:ext uri="{FF2B5EF4-FFF2-40B4-BE49-F238E27FC236}">
                      <a16:creationId xmlns:a16="http://schemas.microsoft.com/office/drawing/2014/main" id="{5D72329E-7FFC-7E44-A7FC-C746200811DA}"/>
                    </a:ext>
                  </a:extLst>
                </p14:cNvPr>
                <p14:cNvContentPartPr/>
                <p14:nvPr/>
              </p14:nvContentPartPr>
              <p14:xfrm>
                <a:off x="4257360" y="2612880"/>
                <a:ext cx="122400" cy="137160"/>
              </p14:xfrm>
            </p:contentPart>
          </mc:Choice>
          <mc:Fallback>
            <p:pic>
              <p:nvPicPr>
                <p:cNvPr id="471" name="Ink 470">
                  <a:extLst>
                    <a:ext uri="{FF2B5EF4-FFF2-40B4-BE49-F238E27FC236}">
                      <a16:creationId xmlns:a16="http://schemas.microsoft.com/office/drawing/2014/main" xmlns="" xmlns:p14="http://schemas.microsoft.com/office/powerpoint/2010/main" id="{5D72329E-7FFC-7E44-A7FC-C746200811DA}"/>
                    </a:ext>
                  </a:extLst>
                </p:cNvPr>
                <p:cNvPicPr/>
                <p:nvPr/>
              </p:nvPicPr>
              <p:blipFill>
                <a:blip r:embed="rId162"/>
                <a:stretch>
                  <a:fillRect/>
                </a:stretch>
              </p:blipFill>
              <p:spPr>
                <a:xfrm>
                  <a:off x="4248360" y="2603880"/>
                  <a:ext cx="140040" cy="154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3">
              <p14:nvContentPartPr>
                <p14:cNvPr id="474" name="Ink 473">
                  <a:extLst>
                    <a:ext uri="{FF2B5EF4-FFF2-40B4-BE49-F238E27FC236}">
                      <a16:creationId xmlns:a16="http://schemas.microsoft.com/office/drawing/2014/main" id="{F3EC489D-B7AA-0046-AF09-0262EF20FE20}"/>
                    </a:ext>
                  </a:extLst>
                </p14:cNvPr>
                <p14:cNvContentPartPr/>
                <p14:nvPr/>
              </p14:nvContentPartPr>
              <p14:xfrm>
                <a:off x="4507920" y="2648880"/>
                <a:ext cx="255240" cy="99720"/>
              </p14:xfrm>
            </p:contentPart>
          </mc:Choice>
          <mc:Fallback>
            <p:pic>
              <p:nvPicPr>
                <p:cNvPr id="474" name="Ink 473">
                  <a:extLst>
                    <a:ext uri="{FF2B5EF4-FFF2-40B4-BE49-F238E27FC236}">
                      <a16:creationId xmlns:a16="http://schemas.microsoft.com/office/drawing/2014/main" xmlns="" xmlns:p14="http://schemas.microsoft.com/office/powerpoint/2010/main" id="{F3EC489D-B7AA-0046-AF09-0262EF20FE20}"/>
                    </a:ext>
                  </a:extLst>
                </p:cNvPr>
                <p:cNvPicPr/>
                <p:nvPr/>
              </p:nvPicPr>
              <p:blipFill>
                <a:blip r:embed="rId164"/>
                <a:stretch>
                  <a:fillRect/>
                </a:stretch>
              </p:blipFill>
              <p:spPr>
                <a:xfrm>
                  <a:off x="4499280" y="2639880"/>
                  <a:ext cx="272880" cy="117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5">
              <p14:nvContentPartPr>
                <p14:cNvPr id="475" name="Ink 474">
                  <a:extLst>
                    <a:ext uri="{FF2B5EF4-FFF2-40B4-BE49-F238E27FC236}">
                      <a16:creationId xmlns:a16="http://schemas.microsoft.com/office/drawing/2014/main" id="{34903CF1-BCFD-BA4D-B4F2-DF2EB7D051BC}"/>
                    </a:ext>
                  </a:extLst>
                </p14:cNvPr>
                <p14:cNvContentPartPr/>
                <p14:nvPr/>
              </p14:nvContentPartPr>
              <p14:xfrm>
                <a:off x="4755240" y="2688120"/>
                <a:ext cx="132840" cy="210240"/>
              </p14:xfrm>
            </p:contentPart>
          </mc:Choice>
          <mc:Fallback>
            <p:pic>
              <p:nvPicPr>
                <p:cNvPr id="475" name="Ink 474">
                  <a:extLst>
                    <a:ext uri="{FF2B5EF4-FFF2-40B4-BE49-F238E27FC236}">
                      <a16:creationId xmlns:a16="http://schemas.microsoft.com/office/drawing/2014/main" xmlns="" xmlns:p14="http://schemas.microsoft.com/office/powerpoint/2010/main" id="{34903CF1-BCFD-BA4D-B4F2-DF2EB7D051BC}"/>
                    </a:ext>
                  </a:extLst>
                </p:cNvPr>
                <p:cNvPicPr/>
                <p:nvPr/>
              </p:nvPicPr>
              <p:blipFill>
                <a:blip r:embed="rId166"/>
                <a:stretch>
                  <a:fillRect/>
                </a:stretch>
              </p:blipFill>
              <p:spPr>
                <a:xfrm>
                  <a:off x="4746240" y="2679480"/>
                  <a:ext cx="150480" cy="227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7">
              <p14:nvContentPartPr>
                <p14:cNvPr id="476" name="Ink 475">
                  <a:extLst>
                    <a:ext uri="{FF2B5EF4-FFF2-40B4-BE49-F238E27FC236}">
                      <a16:creationId xmlns:a16="http://schemas.microsoft.com/office/drawing/2014/main" id="{C120A9DA-24D2-F542-90CA-EC15C119486E}"/>
                    </a:ext>
                  </a:extLst>
                </p14:cNvPr>
                <p14:cNvContentPartPr/>
                <p14:nvPr/>
              </p14:nvContentPartPr>
              <p14:xfrm>
                <a:off x="4952880" y="2578680"/>
                <a:ext cx="45720" cy="283320"/>
              </p14:xfrm>
            </p:contentPart>
          </mc:Choice>
          <mc:Fallback>
            <p:pic>
              <p:nvPicPr>
                <p:cNvPr id="476" name="Ink 475">
                  <a:extLst>
                    <a:ext uri="{FF2B5EF4-FFF2-40B4-BE49-F238E27FC236}">
                      <a16:creationId xmlns:a16="http://schemas.microsoft.com/office/drawing/2014/main" xmlns="" xmlns:p14="http://schemas.microsoft.com/office/powerpoint/2010/main" id="{C120A9DA-24D2-F542-90CA-EC15C119486E}"/>
                    </a:ext>
                  </a:extLst>
                </p:cNvPr>
                <p:cNvPicPr/>
                <p:nvPr/>
              </p:nvPicPr>
              <p:blipFill>
                <a:blip r:embed="rId168"/>
                <a:stretch>
                  <a:fillRect/>
                </a:stretch>
              </p:blipFill>
              <p:spPr>
                <a:xfrm>
                  <a:off x="4944240" y="2570040"/>
                  <a:ext cx="63360" cy="30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9">
              <p14:nvContentPartPr>
                <p14:cNvPr id="477" name="Ink 476">
                  <a:extLst>
                    <a:ext uri="{FF2B5EF4-FFF2-40B4-BE49-F238E27FC236}">
                      <a16:creationId xmlns:a16="http://schemas.microsoft.com/office/drawing/2014/main" id="{BBB95047-DB33-C54E-AAAD-575DECC4FE5B}"/>
                    </a:ext>
                  </a:extLst>
                </p14:cNvPr>
                <p14:cNvContentPartPr/>
                <p14:nvPr/>
              </p14:nvContentPartPr>
              <p14:xfrm>
                <a:off x="5038200" y="2685960"/>
                <a:ext cx="122760" cy="169200"/>
              </p14:xfrm>
            </p:contentPart>
          </mc:Choice>
          <mc:Fallback>
            <p:pic>
              <p:nvPicPr>
                <p:cNvPr id="477" name="Ink 476">
                  <a:extLst>
                    <a:ext uri="{FF2B5EF4-FFF2-40B4-BE49-F238E27FC236}">
                      <a16:creationId xmlns:a16="http://schemas.microsoft.com/office/drawing/2014/main" xmlns="" xmlns:p14="http://schemas.microsoft.com/office/powerpoint/2010/main" id="{BBB95047-DB33-C54E-AAAD-575DECC4FE5B}"/>
                    </a:ext>
                  </a:extLst>
                </p:cNvPr>
                <p:cNvPicPr/>
                <p:nvPr/>
              </p:nvPicPr>
              <p:blipFill>
                <a:blip r:embed="rId170"/>
                <a:stretch>
                  <a:fillRect/>
                </a:stretch>
              </p:blipFill>
              <p:spPr>
                <a:xfrm>
                  <a:off x="5029560" y="2676960"/>
                  <a:ext cx="140400" cy="186840"/>
                </a:xfrm>
                <a:prstGeom prst="rect">
                  <a:avLst/>
                </a:prstGeom>
              </p:spPr>
            </p:pic>
          </mc:Fallback>
        </mc:AlternateContent>
      </p:grpSp>
      <p:grpSp>
        <p:nvGrpSpPr>
          <p:cNvPr id="486" name="Group 485">
            <a:extLst>
              <a:ext uri="{FF2B5EF4-FFF2-40B4-BE49-F238E27FC236}">
                <a16:creationId xmlns:a16="http://schemas.microsoft.com/office/drawing/2014/main" xmlns="" id="{B92F75DD-4C22-D34D-81AA-30ECA45AE497}"/>
              </a:ext>
            </a:extLst>
          </p:cNvPr>
          <p:cNvGrpSpPr/>
          <p:nvPr/>
        </p:nvGrpSpPr>
        <p:grpSpPr>
          <a:xfrm>
            <a:off x="1074240" y="3258720"/>
            <a:ext cx="817560" cy="355680"/>
            <a:chOff x="1074240" y="3258720"/>
            <a:chExt cx="817560" cy="355680"/>
          </a:xfrm>
        </p:grpSpPr>
        <mc:AlternateContent xmlns:mc="http://schemas.openxmlformats.org/markup-compatibility/2006">
          <mc:Choice xmlns:p14="http://schemas.microsoft.com/office/powerpoint/2010/main" xmlns="" Requires="p14">
            <p:contentPart p14:bwMode="auto" r:id="rId171">
              <p14:nvContentPartPr>
                <p14:cNvPr id="479" name="Ink 478">
                  <a:extLst>
                    <a:ext uri="{FF2B5EF4-FFF2-40B4-BE49-F238E27FC236}">
                      <a16:creationId xmlns:a16="http://schemas.microsoft.com/office/drawing/2014/main" id="{2C1895D3-596E-C441-8C9A-460D5F2337A5}"/>
                    </a:ext>
                  </a:extLst>
                </p14:cNvPr>
                <p14:cNvContentPartPr/>
                <p14:nvPr/>
              </p14:nvContentPartPr>
              <p14:xfrm>
                <a:off x="1074240" y="3268440"/>
                <a:ext cx="33120" cy="182160"/>
              </p14:xfrm>
            </p:contentPart>
          </mc:Choice>
          <mc:Fallback>
            <p:pic>
              <p:nvPicPr>
                <p:cNvPr id="479" name="Ink 478">
                  <a:extLst>
                    <a:ext uri="{FF2B5EF4-FFF2-40B4-BE49-F238E27FC236}">
                      <a16:creationId xmlns:a16="http://schemas.microsoft.com/office/drawing/2014/main" xmlns="" xmlns:p14="http://schemas.microsoft.com/office/powerpoint/2010/main" id="{2C1895D3-596E-C441-8C9A-460D5F2337A5}"/>
                    </a:ext>
                  </a:extLst>
                </p:cNvPr>
                <p:cNvPicPr/>
                <p:nvPr/>
              </p:nvPicPr>
              <p:blipFill>
                <a:blip r:embed="rId172"/>
                <a:stretch>
                  <a:fillRect/>
                </a:stretch>
              </p:blipFill>
              <p:spPr>
                <a:xfrm>
                  <a:off x="1065600" y="3259800"/>
                  <a:ext cx="50760" cy="199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3">
              <p14:nvContentPartPr>
                <p14:cNvPr id="480" name="Ink 479">
                  <a:extLst>
                    <a:ext uri="{FF2B5EF4-FFF2-40B4-BE49-F238E27FC236}">
                      <a16:creationId xmlns:a16="http://schemas.microsoft.com/office/drawing/2014/main" id="{013C34EB-27F6-5A43-8FB5-DF0E40BADB3C}"/>
                    </a:ext>
                  </a:extLst>
                </p14:cNvPr>
                <p14:cNvContentPartPr/>
                <p14:nvPr/>
              </p14:nvContentPartPr>
              <p14:xfrm>
                <a:off x="1094760" y="3272760"/>
                <a:ext cx="91440" cy="110880"/>
              </p14:xfrm>
            </p:contentPart>
          </mc:Choice>
          <mc:Fallback>
            <p:pic>
              <p:nvPicPr>
                <p:cNvPr id="480" name="Ink 479">
                  <a:extLst>
                    <a:ext uri="{FF2B5EF4-FFF2-40B4-BE49-F238E27FC236}">
                      <a16:creationId xmlns:a16="http://schemas.microsoft.com/office/drawing/2014/main" xmlns="" xmlns:p14="http://schemas.microsoft.com/office/powerpoint/2010/main" id="{013C34EB-27F6-5A43-8FB5-DF0E40BADB3C}"/>
                    </a:ext>
                  </a:extLst>
                </p:cNvPr>
                <p:cNvPicPr/>
                <p:nvPr/>
              </p:nvPicPr>
              <p:blipFill>
                <a:blip r:embed="rId174"/>
                <a:stretch>
                  <a:fillRect/>
                </a:stretch>
              </p:blipFill>
              <p:spPr>
                <a:xfrm>
                  <a:off x="1085760" y="3264120"/>
                  <a:ext cx="109080" cy="128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5">
              <p14:nvContentPartPr>
                <p14:cNvPr id="481" name="Ink 480">
                  <a:extLst>
                    <a:ext uri="{FF2B5EF4-FFF2-40B4-BE49-F238E27FC236}">
                      <a16:creationId xmlns:a16="http://schemas.microsoft.com/office/drawing/2014/main" id="{55C8D127-2B53-3245-8D7E-69918925DA5C}"/>
                    </a:ext>
                  </a:extLst>
                </p14:cNvPr>
                <p14:cNvContentPartPr/>
                <p14:nvPr/>
              </p14:nvContentPartPr>
              <p14:xfrm>
                <a:off x="1216440" y="3287160"/>
                <a:ext cx="101160" cy="135360"/>
              </p14:xfrm>
            </p:contentPart>
          </mc:Choice>
          <mc:Fallback>
            <p:pic>
              <p:nvPicPr>
                <p:cNvPr id="481" name="Ink 480">
                  <a:extLst>
                    <a:ext uri="{FF2B5EF4-FFF2-40B4-BE49-F238E27FC236}">
                      <a16:creationId xmlns:a16="http://schemas.microsoft.com/office/drawing/2014/main" xmlns="" xmlns:p14="http://schemas.microsoft.com/office/powerpoint/2010/main" id="{55C8D127-2B53-3245-8D7E-69918925DA5C}"/>
                    </a:ext>
                  </a:extLst>
                </p:cNvPr>
                <p:cNvPicPr/>
                <p:nvPr/>
              </p:nvPicPr>
              <p:blipFill>
                <a:blip r:embed="rId176"/>
                <a:stretch>
                  <a:fillRect/>
                </a:stretch>
              </p:blipFill>
              <p:spPr>
                <a:xfrm>
                  <a:off x="1207440" y="3278160"/>
                  <a:ext cx="118800" cy="153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7">
              <p14:nvContentPartPr>
                <p14:cNvPr id="482" name="Ink 481">
                  <a:extLst>
                    <a:ext uri="{FF2B5EF4-FFF2-40B4-BE49-F238E27FC236}">
                      <a16:creationId xmlns:a16="http://schemas.microsoft.com/office/drawing/2014/main" id="{2AB81433-F922-0444-AA16-87D5D36BBC18}"/>
                    </a:ext>
                  </a:extLst>
                </p14:cNvPr>
                <p14:cNvContentPartPr/>
                <p14:nvPr/>
              </p14:nvContentPartPr>
              <p14:xfrm>
                <a:off x="1392840" y="3335760"/>
                <a:ext cx="96480" cy="278640"/>
              </p14:xfrm>
            </p:contentPart>
          </mc:Choice>
          <mc:Fallback>
            <p:pic>
              <p:nvPicPr>
                <p:cNvPr id="482" name="Ink 481">
                  <a:extLst>
                    <a:ext uri="{FF2B5EF4-FFF2-40B4-BE49-F238E27FC236}">
                      <a16:creationId xmlns:a16="http://schemas.microsoft.com/office/drawing/2014/main" xmlns="" xmlns:p14="http://schemas.microsoft.com/office/powerpoint/2010/main" id="{2AB81433-F922-0444-AA16-87D5D36BBC18}"/>
                    </a:ext>
                  </a:extLst>
                </p:cNvPr>
                <p:cNvPicPr/>
                <p:nvPr/>
              </p:nvPicPr>
              <p:blipFill>
                <a:blip r:embed="rId178"/>
                <a:stretch>
                  <a:fillRect/>
                </a:stretch>
              </p:blipFill>
              <p:spPr>
                <a:xfrm>
                  <a:off x="1383840" y="3326760"/>
                  <a:ext cx="114120" cy="296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9">
              <p14:nvContentPartPr>
                <p14:cNvPr id="483" name="Ink 482">
                  <a:extLst>
                    <a:ext uri="{FF2B5EF4-FFF2-40B4-BE49-F238E27FC236}">
                      <a16:creationId xmlns:a16="http://schemas.microsoft.com/office/drawing/2014/main" id="{586BC370-D78C-6C44-A843-678F49221703}"/>
                    </a:ext>
                  </a:extLst>
                </p14:cNvPr>
                <p14:cNvContentPartPr/>
                <p14:nvPr/>
              </p14:nvContentPartPr>
              <p14:xfrm>
                <a:off x="1558080" y="3258720"/>
                <a:ext cx="158760" cy="182520"/>
              </p14:xfrm>
            </p:contentPart>
          </mc:Choice>
          <mc:Fallback>
            <p:pic>
              <p:nvPicPr>
                <p:cNvPr id="483" name="Ink 482">
                  <a:extLst>
                    <a:ext uri="{FF2B5EF4-FFF2-40B4-BE49-F238E27FC236}">
                      <a16:creationId xmlns:a16="http://schemas.microsoft.com/office/drawing/2014/main" xmlns="" xmlns:p14="http://schemas.microsoft.com/office/powerpoint/2010/main" id="{586BC370-D78C-6C44-A843-678F49221703}"/>
                    </a:ext>
                  </a:extLst>
                </p:cNvPr>
                <p:cNvPicPr/>
                <p:nvPr/>
              </p:nvPicPr>
              <p:blipFill>
                <a:blip r:embed="rId180"/>
                <a:stretch>
                  <a:fillRect/>
                </a:stretch>
              </p:blipFill>
              <p:spPr>
                <a:xfrm>
                  <a:off x="1549080" y="3249720"/>
                  <a:ext cx="176400" cy="200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1">
              <p14:nvContentPartPr>
                <p14:cNvPr id="484" name="Ink 483">
                  <a:extLst>
                    <a:ext uri="{FF2B5EF4-FFF2-40B4-BE49-F238E27FC236}">
                      <a16:creationId xmlns:a16="http://schemas.microsoft.com/office/drawing/2014/main" id="{95BED937-8A36-4C4B-A6FA-6B57B9FC903A}"/>
                    </a:ext>
                  </a:extLst>
                </p14:cNvPr>
                <p14:cNvContentPartPr/>
                <p14:nvPr/>
              </p14:nvContentPartPr>
              <p14:xfrm>
                <a:off x="1759320" y="3267000"/>
                <a:ext cx="6480" cy="192600"/>
              </p14:xfrm>
            </p:contentPart>
          </mc:Choice>
          <mc:Fallback>
            <p:pic>
              <p:nvPicPr>
                <p:cNvPr id="484" name="Ink 483">
                  <a:extLst>
                    <a:ext uri="{FF2B5EF4-FFF2-40B4-BE49-F238E27FC236}">
                      <a16:creationId xmlns:a16="http://schemas.microsoft.com/office/drawing/2014/main" xmlns="" xmlns:p14="http://schemas.microsoft.com/office/powerpoint/2010/main" id="{95BED937-8A36-4C4B-A6FA-6B57B9FC903A}"/>
                    </a:ext>
                  </a:extLst>
                </p:cNvPr>
                <p:cNvPicPr/>
                <p:nvPr/>
              </p:nvPicPr>
              <p:blipFill>
                <a:blip r:embed="rId182"/>
                <a:stretch>
                  <a:fillRect/>
                </a:stretch>
              </p:blipFill>
              <p:spPr>
                <a:xfrm>
                  <a:off x="1750680" y="3258360"/>
                  <a:ext cx="24120" cy="21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3">
              <p14:nvContentPartPr>
                <p14:cNvPr id="485" name="Ink 484">
                  <a:extLst>
                    <a:ext uri="{FF2B5EF4-FFF2-40B4-BE49-F238E27FC236}">
                      <a16:creationId xmlns:a16="http://schemas.microsoft.com/office/drawing/2014/main" id="{0D72B0C4-AE17-1348-A607-3D95A60F89D4}"/>
                    </a:ext>
                  </a:extLst>
                </p14:cNvPr>
                <p14:cNvContentPartPr/>
                <p14:nvPr/>
              </p14:nvContentPartPr>
              <p14:xfrm>
                <a:off x="1804320" y="3462840"/>
                <a:ext cx="87480" cy="100440"/>
              </p14:xfrm>
            </p:contentPart>
          </mc:Choice>
          <mc:Fallback>
            <p:pic>
              <p:nvPicPr>
                <p:cNvPr id="485" name="Ink 484">
                  <a:extLst>
                    <a:ext uri="{FF2B5EF4-FFF2-40B4-BE49-F238E27FC236}">
                      <a16:creationId xmlns:a16="http://schemas.microsoft.com/office/drawing/2014/main" xmlns="" xmlns:p14="http://schemas.microsoft.com/office/powerpoint/2010/main" id="{0D72B0C4-AE17-1348-A607-3D95A60F89D4}"/>
                    </a:ext>
                  </a:extLst>
                </p:cNvPr>
                <p:cNvPicPr/>
                <p:nvPr/>
              </p:nvPicPr>
              <p:blipFill>
                <a:blip r:embed="rId184"/>
                <a:stretch>
                  <a:fillRect/>
                </a:stretch>
              </p:blipFill>
              <p:spPr>
                <a:xfrm>
                  <a:off x="1795320" y="3454200"/>
                  <a:ext cx="105120" cy="118080"/>
                </a:xfrm>
                <a:prstGeom prst="rect">
                  <a:avLst/>
                </a:prstGeom>
              </p:spPr>
            </p:pic>
          </mc:Fallback>
        </mc:AlternateContent>
      </p:grpSp>
      <p:grpSp>
        <p:nvGrpSpPr>
          <p:cNvPr id="489" name="Group 488">
            <a:extLst>
              <a:ext uri="{FF2B5EF4-FFF2-40B4-BE49-F238E27FC236}">
                <a16:creationId xmlns:a16="http://schemas.microsoft.com/office/drawing/2014/main" xmlns="" id="{4F3A518F-3EAC-0E48-8C8D-2F73A5B55D1B}"/>
              </a:ext>
            </a:extLst>
          </p:cNvPr>
          <p:cNvGrpSpPr/>
          <p:nvPr/>
        </p:nvGrpSpPr>
        <p:grpSpPr>
          <a:xfrm>
            <a:off x="2100600" y="3391560"/>
            <a:ext cx="131400" cy="85320"/>
            <a:chOff x="2100600" y="3391560"/>
            <a:chExt cx="131400" cy="85320"/>
          </a:xfrm>
        </p:grpSpPr>
        <mc:AlternateContent xmlns:mc="http://schemas.openxmlformats.org/markup-compatibility/2006">
          <mc:Choice xmlns:p14="http://schemas.microsoft.com/office/powerpoint/2010/main" xmlns="" Requires="p14">
            <p:contentPart p14:bwMode="auto" r:id="rId185">
              <p14:nvContentPartPr>
                <p14:cNvPr id="487" name="Ink 486">
                  <a:extLst>
                    <a:ext uri="{FF2B5EF4-FFF2-40B4-BE49-F238E27FC236}">
                      <a16:creationId xmlns:a16="http://schemas.microsoft.com/office/drawing/2014/main" id="{10E6F5DC-6AE5-D54D-A7D7-066690A355EF}"/>
                    </a:ext>
                  </a:extLst>
                </p14:cNvPr>
                <p14:cNvContentPartPr/>
                <p14:nvPr/>
              </p14:nvContentPartPr>
              <p14:xfrm>
                <a:off x="2100600" y="3391560"/>
                <a:ext cx="91800" cy="360"/>
              </p14:xfrm>
            </p:contentPart>
          </mc:Choice>
          <mc:Fallback>
            <p:pic>
              <p:nvPicPr>
                <p:cNvPr id="487" name="Ink 486">
                  <a:extLst>
                    <a:ext uri="{FF2B5EF4-FFF2-40B4-BE49-F238E27FC236}">
                      <a16:creationId xmlns:a16="http://schemas.microsoft.com/office/drawing/2014/main" xmlns="" xmlns:p14="http://schemas.microsoft.com/office/powerpoint/2010/main" id="{10E6F5DC-6AE5-D54D-A7D7-066690A355EF}"/>
                    </a:ext>
                  </a:extLst>
                </p:cNvPr>
                <p:cNvPicPr/>
                <p:nvPr/>
              </p:nvPicPr>
              <p:blipFill>
                <a:blip r:embed="rId186"/>
                <a:stretch>
                  <a:fillRect/>
                </a:stretch>
              </p:blipFill>
              <p:spPr>
                <a:xfrm>
                  <a:off x="2091960" y="3382560"/>
                  <a:ext cx="10944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7">
              <p14:nvContentPartPr>
                <p14:cNvPr id="488" name="Ink 487">
                  <a:extLst>
                    <a:ext uri="{FF2B5EF4-FFF2-40B4-BE49-F238E27FC236}">
                      <a16:creationId xmlns:a16="http://schemas.microsoft.com/office/drawing/2014/main" id="{1990DAE1-0259-7E4C-B757-A1DD0FC7AE26}"/>
                    </a:ext>
                  </a:extLst>
                </p14:cNvPr>
                <p14:cNvContentPartPr/>
                <p14:nvPr/>
              </p14:nvContentPartPr>
              <p14:xfrm>
                <a:off x="2118600" y="3463920"/>
                <a:ext cx="113400" cy="12960"/>
              </p14:xfrm>
            </p:contentPart>
          </mc:Choice>
          <mc:Fallback>
            <p:pic>
              <p:nvPicPr>
                <p:cNvPr id="488" name="Ink 487">
                  <a:extLst>
                    <a:ext uri="{FF2B5EF4-FFF2-40B4-BE49-F238E27FC236}">
                      <a16:creationId xmlns:a16="http://schemas.microsoft.com/office/drawing/2014/main" xmlns="" xmlns:p14="http://schemas.microsoft.com/office/powerpoint/2010/main" id="{1990DAE1-0259-7E4C-B757-A1DD0FC7AE26}"/>
                    </a:ext>
                  </a:extLst>
                </p:cNvPr>
                <p:cNvPicPr/>
                <p:nvPr/>
              </p:nvPicPr>
              <p:blipFill>
                <a:blip r:embed="rId188"/>
                <a:stretch>
                  <a:fillRect/>
                </a:stretch>
              </p:blipFill>
              <p:spPr>
                <a:xfrm>
                  <a:off x="2109600" y="3454920"/>
                  <a:ext cx="131040" cy="30600"/>
                </a:xfrm>
                <a:prstGeom prst="rect">
                  <a:avLst/>
                </a:prstGeom>
              </p:spPr>
            </p:pic>
          </mc:Fallback>
        </mc:AlternateContent>
      </p:grpSp>
      <p:grpSp>
        <p:nvGrpSpPr>
          <p:cNvPr id="500" name="Group 499">
            <a:extLst>
              <a:ext uri="{FF2B5EF4-FFF2-40B4-BE49-F238E27FC236}">
                <a16:creationId xmlns:a16="http://schemas.microsoft.com/office/drawing/2014/main" xmlns="" id="{C1B19753-E496-4E40-8F94-BC538227608C}"/>
              </a:ext>
            </a:extLst>
          </p:cNvPr>
          <p:cNvGrpSpPr/>
          <p:nvPr/>
        </p:nvGrpSpPr>
        <p:grpSpPr>
          <a:xfrm>
            <a:off x="2467800" y="3233520"/>
            <a:ext cx="1223640" cy="204840"/>
            <a:chOff x="2467800" y="3233520"/>
            <a:chExt cx="1223640" cy="204840"/>
          </a:xfrm>
        </p:grpSpPr>
        <mc:AlternateContent xmlns:mc="http://schemas.openxmlformats.org/markup-compatibility/2006">
          <mc:Choice xmlns:p14="http://schemas.microsoft.com/office/powerpoint/2010/main" xmlns="" Requires="p14">
            <p:contentPart p14:bwMode="auto" r:id="rId189">
              <p14:nvContentPartPr>
                <p14:cNvPr id="490" name="Ink 489">
                  <a:extLst>
                    <a:ext uri="{FF2B5EF4-FFF2-40B4-BE49-F238E27FC236}">
                      <a16:creationId xmlns:a16="http://schemas.microsoft.com/office/drawing/2014/main" id="{2F6D5239-8344-0448-AC69-18FA6978DB70}"/>
                    </a:ext>
                  </a:extLst>
                </p14:cNvPr>
                <p14:cNvContentPartPr/>
                <p14:nvPr/>
              </p14:nvContentPartPr>
              <p14:xfrm>
                <a:off x="2467800" y="3243960"/>
                <a:ext cx="118440" cy="194400"/>
              </p14:xfrm>
            </p:contentPart>
          </mc:Choice>
          <mc:Fallback>
            <p:pic>
              <p:nvPicPr>
                <p:cNvPr id="490" name="Ink 489">
                  <a:extLst>
                    <a:ext uri="{FF2B5EF4-FFF2-40B4-BE49-F238E27FC236}">
                      <a16:creationId xmlns:a16="http://schemas.microsoft.com/office/drawing/2014/main" xmlns="" xmlns:p14="http://schemas.microsoft.com/office/powerpoint/2010/main" id="{2F6D5239-8344-0448-AC69-18FA6978DB70}"/>
                    </a:ext>
                  </a:extLst>
                </p:cNvPr>
                <p:cNvPicPr/>
                <p:nvPr/>
              </p:nvPicPr>
              <p:blipFill>
                <a:blip r:embed="rId190"/>
                <a:stretch>
                  <a:fillRect/>
                </a:stretch>
              </p:blipFill>
              <p:spPr>
                <a:xfrm>
                  <a:off x="2458800" y="3234960"/>
                  <a:ext cx="136080" cy="212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1">
              <p14:nvContentPartPr>
                <p14:cNvPr id="491" name="Ink 490">
                  <a:extLst>
                    <a:ext uri="{FF2B5EF4-FFF2-40B4-BE49-F238E27FC236}">
                      <a16:creationId xmlns:a16="http://schemas.microsoft.com/office/drawing/2014/main" id="{49CB1793-F10D-DE41-B005-D5890E6E6B17}"/>
                    </a:ext>
                  </a:extLst>
                </p14:cNvPr>
                <p14:cNvContentPartPr/>
                <p14:nvPr/>
              </p14:nvContentPartPr>
              <p14:xfrm>
                <a:off x="2706120" y="3346200"/>
                <a:ext cx="6480" cy="20160"/>
              </p14:xfrm>
            </p:contentPart>
          </mc:Choice>
          <mc:Fallback>
            <p:pic>
              <p:nvPicPr>
                <p:cNvPr id="491" name="Ink 490">
                  <a:extLst>
                    <a:ext uri="{FF2B5EF4-FFF2-40B4-BE49-F238E27FC236}">
                      <a16:creationId xmlns:a16="http://schemas.microsoft.com/office/drawing/2014/main" xmlns="" xmlns:p14="http://schemas.microsoft.com/office/powerpoint/2010/main" id="{49CB1793-F10D-DE41-B005-D5890E6E6B17}"/>
                    </a:ext>
                  </a:extLst>
                </p:cNvPr>
                <p:cNvPicPr/>
                <p:nvPr/>
              </p:nvPicPr>
              <p:blipFill>
                <a:blip r:embed="rId192"/>
                <a:stretch>
                  <a:fillRect/>
                </a:stretch>
              </p:blipFill>
              <p:spPr>
                <a:xfrm>
                  <a:off x="2697480" y="3337200"/>
                  <a:ext cx="24120" cy="37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3">
              <p14:nvContentPartPr>
                <p14:cNvPr id="492" name="Ink 491">
                  <a:extLst>
                    <a:ext uri="{FF2B5EF4-FFF2-40B4-BE49-F238E27FC236}">
                      <a16:creationId xmlns:a16="http://schemas.microsoft.com/office/drawing/2014/main" id="{353C9CB4-EE5A-1440-A766-02E014B809A9}"/>
                    </a:ext>
                  </a:extLst>
                </p14:cNvPr>
                <p14:cNvContentPartPr/>
                <p14:nvPr/>
              </p14:nvContentPartPr>
              <p14:xfrm>
                <a:off x="2815560" y="3269160"/>
                <a:ext cx="100440" cy="147960"/>
              </p14:xfrm>
            </p:contentPart>
          </mc:Choice>
          <mc:Fallback>
            <p:pic>
              <p:nvPicPr>
                <p:cNvPr id="492" name="Ink 491">
                  <a:extLst>
                    <a:ext uri="{FF2B5EF4-FFF2-40B4-BE49-F238E27FC236}">
                      <a16:creationId xmlns:a16="http://schemas.microsoft.com/office/drawing/2014/main" xmlns="" xmlns:p14="http://schemas.microsoft.com/office/powerpoint/2010/main" id="{353C9CB4-EE5A-1440-A766-02E014B809A9}"/>
                    </a:ext>
                  </a:extLst>
                </p:cNvPr>
                <p:cNvPicPr/>
                <p:nvPr/>
              </p:nvPicPr>
              <p:blipFill>
                <a:blip r:embed="rId194"/>
                <a:stretch>
                  <a:fillRect/>
                </a:stretch>
              </p:blipFill>
              <p:spPr>
                <a:xfrm>
                  <a:off x="2806560" y="3260520"/>
                  <a:ext cx="118080" cy="165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5">
              <p14:nvContentPartPr>
                <p14:cNvPr id="493" name="Ink 492">
                  <a:extLst>
                    <a:ext uri="{FF2B5EF4-FFF2-40B4-BE49-F238E27FC236}">
                      <a16:creationId xmlns:a16="http://schemas.microsoft.com/office/drawing/2014/main" id="{0C5541B5-0AE8-AB41-8EA6-FBDD78BE9ED5}"/>
                    </a:ext>
                  </a:extLst>
                </p14:cNvPr>
                <p14:cNvContentPartPr/>
                <p14:nvPr/>
              </p14:nvContentPartPr>
              <p14:xfrm>
                <a:off x="2841480" y="3256920"/>
                <a:ext cx="112680" cy="12600"/>
              </p14:xfrm>
            </p:contentPart>
          </mc:Choice>
          <mc:Fallback>
            <p:pic>
              <p:nvPicPr>
                <p:cNvPr id="493" name="Ink 492">
                  <a:extLst>
                    <a:ext uri="{FF2B5EF4-FFF2-40B4-BE49-F238E27FC236}">
                      <a16:creationId xmlns:a16="http://schemas.microsoft.com/office/drawing/2014/main" xmlns="" xmlns:p14="http://schemas.microsoft.com/office/powerpoint/2010/main" id="{0C5541B5-0AE8-AB41-8EA6-FBDD78BE9ED5}"/>
                    </a:ext>
                  </a:extLst>
                </p:cNvPr>
                <p:cNvPicPr/>
                <p:nvPr/>
              </p:nvPicPr>
              <p:blipFill>
                <a:blip r:embed="rId196"/>
                <a:stretch>
                  <a:fillRect/>
                </a:stretch>
              </p:blipFill>
              <p:spPr>
                <a:xfrm>
                  <a:off x="2832480" y="3248280"/>
                  <a:ext cx="13032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7">
              <p14:nvContentPartPr>
                <p14:cNvPr id="495" name="Ink 494">
                  <a:extLst>
                    <a:ext uri="{FF2B5EF4-FFF2-40B4-BE49-F238E27FC236}">
                      <a16:creationId xmlns:a16="http://schemas.microsoft.com/office/drawing/2014/main" id="{142641DB-FC14-5C4D-B9A3-9BB5B07272E7}"/>
                    </a:ext>
                  </a:extLst>
                </p14:cNvPr>
                <p14:cNvContentPartPr/>
                <p14:nvPr/>
              </p14:nvContentPartPr>
              <p14:xfrm>
                <a:off x="3092040" y="3286080"/>
                <a:ext cx="98640" cy="102960"/>
              </p14:xfrm>
            </p:contentPart>
          </mc:Choice>
          <mc:Fallback>
            <p:pic>
              <p:nvPicPr>
                <p:cNvPr id="495" name="Ink 494">
                  <a:extLst>
                    <a:ext uri="{FF2B5EF4-FFF2-40B4-BE49-F238E27FC236}">
                      <a16:creationId xmlns:a16="http://schemas.microsoft.com/office/drawing/2014/main" xmlns="" xmlns:p14="http://schemas.microsoft.com/office/powerpoint/2010/main" id="{142641DB-FC14-5C4D-B9A3-9BB5B07272E7}"/>
                    </a:ext>
                  </a:extLst>
                </p:cNvPr>
                <p:cNvPicPr/>
                <p:nvPr/>
              </p:nvPicPr>
              <p:blipFill>
                <a:blip r:embed="rId198"/>
                <a:stretch>
                  <a:fillRect/>
                </a:stretch>
              </p:blipFill>
              <p:spPr>
                <a:xfrm>
                  <a:off x="3083040" y="3277440"/>
                  <a:ext cx="116280" cy="120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9">
              <p14:nvContentPartPr>
                <p14:cNvPr id="496" name="Ink 495">
                  <a:extLst>
                    <a:ext uri="{FF2B5EF4-FFF2-40B4-BE49-F238E27FC236}">
                      <a16:creationId xmlns:a16="http://schemas.microsoft.com/office/drawing/2014/main" id="{A50C21FB-AED2-2E41-BC39-9EEB2AF0318C}"/>
                    </a:ext>
                  </a:extLst>
                </p14:cNvPr>
                <p14:cNvContentPartPr/>
                <p14:nvPr/>
              </p14:nvContentPartPr>
              <p14:xfrm>
                <a:off x="3106080" y="3274200"/>
                <a:ext cx="84240" cy="115560"/>
              </p14:xfrm>
            </p:contentPart>
          </mc:Choice>
          <mc:Fallback>
            <p:pic>
              <p:nvPicPr>
                <p:cNvPr id="496" name="Ink 495">
                  <a:extLst>
                    <a:ext uri="{FF2B5EF4-FFF2-40B4-BE49-F238E27FC236}">
                      <a16:creationId xmlns:a16="http://schemas.microsoft.com/office/drawing/2014/main" xmlns="" xmlns:p14="http://schemas.microsoft.com/office/powerpoint/2010/main" id="{A50C21FB-AED2-2E41-BC39-9EEB2AF0318C}"/>
                    </a:ext>
                  </a:extLst>
                </p:cNvPr>
                <p:cNvPicPr/>
                <p:nvPr/>
              </p:nvPicPr>
              <p:blipFill>
                <a:blip r:embed="rId200"/>
                <a:stretch>
                  <a:fillRect/>
                </a:stretch>
              </p:blipFill>
              <p:spPr>
                <a:xfrm>
                  <a:off x="3097440" y="3265200"/>
                  <a:ext cx="101880" cy="133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1">
              <p14:nvContentPartPr>
                <p14:cNvPr id="497" name="Ink 496">
                  <a:extLst>
                    <a:ext uri="{FF2B5EF4-FFF2-40B4-BE49-F238E27FC236}">
                      <a16:creationId xmlns:a16="http://schemas.microsoft.com/office/drawing/2014/main" id="{DA455731-675D-7C45-8489-DBE4821A62BE}"/>
                    </a:ext>
                  </a:extLst>
                </p14:cNvPr>
                <p14:cNvContentPartPr/>
                <p14:nvPr/>
              </p14:nvContentPartPr>
              <p14:xfrm>
                <a:off x="3323160" y="3233520"/>
                <a:ext cx="13320" cy="163440"/>
              </p14:xfrm>
            </p:contentPart>
          </mc:Choice>
          <mc:Fallback>
            <p:pic>
              <p:nvPicPr>
                <p:cNvPr id="497" name="Ink 496">
                  <a:extLst>
                    <a:ext uri="{FF2B5EF4-FFF2-40B4-BE49-F238E27FC236}">
                      <a16:creationId xmlns:a16="http://schemas.microsoft.com/office/drawing/2014/main" xmlns="" xmlns:p14="http://schemas.microsoft.com/office/powerpoint/2010/main" id="{DA455731-675D-7C45-8489-DBE4821A62BE}"/>
                    </a:ext>
                  </a:extLst>
                </p:cNvPr>
                <p:cNvPicPr/>
                <p:nvPr/>
              </p:nvPicPr>
              <p:blipFill>
                <a:blip r:embed="rId202"/>
                <a:stretch>
                  <a:fillRect/>
                </a:stretch>
              </p:blipFill>
              <p:spPr>
                <a:xfrm>
                  <a:off x="3314520" y="3224880"/>
                  <a:ext cx="30960" cy="181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3">
              <p14:nvContentPartPr>
                <p14:cNvPr id="498" name="Ink 497">
                  <a:extLst>
                    <a:ext uri="{FF2B5EF4-FFF2-40B4-BE49-F238E27FC236}">
                      <a16:creationId xmlns:a16="http://schemas.microsoft.com/office/drawing/2014/main" id="{FE4BC3D5-A195-7341-A709-33D7BE0AA9BB}"/>
                    </a:ext>
                  </a:extLst>
                </p14:cNvPr>
                <p14:cNvContentPartPr/>
                <p14:nvPr/>
              </p14:nvContentPartPr>
              <p14:xfrm>
                <a:off x="3425400" y="3269880"/>
                <a:ext cx="75600" cy="133560"/>
              </p14:xfrm>
            </p:contentPart>
          </mc:Choice>
          <mc:Fallback>
            <p:pic>
              <p:nvPicPr>
                <p:cNvPr id="498" name="Ink 497">
                  <a:extLst>
                    <a:ext uri="{FF2B5EF4-FFF2-40B4-BE49-F238E27FC236}">
                      <a16:creationId xmlns:a16="http://schemas.microsoft.com/office/drawing/2014/main" xmlns="" xmlns:p14="http://schemas.microsoft.com/office/powerpoint/2010/main" id="{FE4BC3D5-A195-7341-A709-33D7BE0AA9BB}"/>
                    </a:ext>
                  </a:extLst>
                </p:cNvPr>
                <p:cNvPicPr/>
                <p:nvPr/>
              </p:nvPicPr>
              <p:blipFill>
                <a:blip r:embed="rId204"/>
                <a:stretch>
                  <a:fillRect/>
                </a:stretch>
              </p:blipFill>
              <p:spPr>
                <a:xfrm>
                  <a:off x="3416760" y="3261240"/>
                  <a:ext cx="93240" cy="151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5">
              <p14:nvContentPartPr>
                <p14:cNvPr id="499" name="Ink 498">
                  <a:extLst>
                    <a:ext uri="{FF2B5EF4-FFF2-40B4-BE49-F238E27FC236}">
                      <a16:creationId xmlns:a16="http://schemas.microsoft.com/office/drawing/2014/main" id="{5ED10C58-76E7-DA47-8601-CAC9A4C26BA3}"/>
                    </a:ext>
                  </a:extLst>
                </p14:cNvPr>
                <p14:cNvContentPartPr/>
                <p14:nvPr/>
              </p14:nvContentPartPr>
              <p14:xfrm>
                <a:off x="3582720" y="3290400"/>
                <a:ext cx="108720" cy="106200"/>
              </p14:xfrm>
            </p:contentPart>
          </mc:Choice>
          <mc:Fallback>
            <p:pic>
              <p:nvPicPr>
                <p:cNvPr id="499" name="Ink 498">
                  <a:extLst>
                    <a:ext uri="{FF2B5EF4-FFF2-40B4-BE49-F238E27FC236}">
                      <a16:creationId xmlns:a16="http://schemas.microsoft.com/office/drawing/2014/main" xmlns="" xmlns:p14="http://schemas.microsoft.com/office/powerpoint/2010/main" id="{5ED10C58-76E7-DA47-8601-CAC9A4C26BA3}"/>
                    </a:ext>
                  </a:extLst>
                </p:cNvPr>
                <p:cNvPicPr/>
                <p:nvPr/>
              </p:nvPicPr>
              <p:blipFill>
                <a:blip r:embed="rId206"/>
                <a:stretch>
                  <a:fillRect/>
                </a:stretch>
              </p:blipFill>
              <p:spPr>
                <a:xfrm>
                  <a:off x="3573720" y="3281400"/>
                  <a:ext cx="126360" cy="12384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07">
            <p14:nvContentPartPr>
              <p14:cNvPr id="501" name="Ink 500">
                <a:extLst>
                  <a:ext uri="{FF2B5EF4-FFF2-40B4-BE49-F238E27FC236}">
                    <a16:creationId xmlns:a16="http://schemas.microsoft.com/office/drawing/2014/main" id="{558F569A-A58E-D94C-807F-4D45E4F5F61A}"/>
                  </a:ext>
                </a:extLst>
              </p14:cNvPr>
              <p14:cNvContentPartPr/>
              <p14:nvPr/>
            </p14:nvContentPartPr>
            <p14:xfrm>
              <a:off x="2566800" y="3551400"/>
              <a:ext cx="1159920" cy="14760"/>
            </p14:xfrm>
          </p:contentPart>
        </mc:Choice>
        <mc:Fallback>
          <p:pic>
            <p:nvPicPr>
              <p:cNvPr id="501" name="Ink 500">
                <a:extLst>
                  <a:ext uri="{FF2B5EF4-FFF2-40B4-BE49-F238E27FC236}">
                    <a16:creationId xmlns:a16="http://schemas.microsoft.com/office/drawing/2014/main" xmlns="" xmlns:p14="http://schemas.microsoft.com/office/powerpoint/2010/main" id="{558F569A-A58E-D94C-807F-4D45E4F5F61A}"/>
                  </a:ext>
                </a:extLst>
              </p:cNvPr>
              <p:cNvPicPr/>
              <p:nvPr/>
            </p:nvPicPr>
            <p:blipFill>
              <a:blip r:embed="rId208"/>
              <a:stretch>
                <a:fillRect/>
              </a:stretch>
            </p:blipFill>
            <p:spPr>
              <a:xfrm>
                <a:off x="2557800" y="3542400"/>
                <a:ext cx="1177560" cy="32400"/>
              </a:xfrm>
              <a:prstGeom prst="rect">
                <a:avLst/>
              </a:prstGeom>
            </p:spPr>
          </p:pic>
        </mc:Fallback>
      </mc:AlternateContent>
      <p:grpSp>
        <p:nvGrpSpPr>
          <p:cNvPr id="505" name="Group 504">
            <a:extLst>
              <a:ext uri="{FF2B5EF4-FFF2-40B4-BE49-F238E27FC236}">
                <a16:creationId xmlns:a16="http://schemas.microsoft.com/office/drawing/2014/main" xmlns="" id="{2EF47003-3039-A74C-9E9A-7C8047F8ABB5}"/>
              </a:ext>
            </a:extLst>
          </p:cNvPr>
          <p:cNvGrpSpPr/>
          <p:nvPr/>
        </p:nvGrpSpPr>
        <p:grpSpPr>
          <a:xfrm>
            <a:off x="3120840" y="3648240"/>
            <a:ext cx="357120" cy="183240"/>
            <a:chOff x="3120840" y="3648240"/>
            <a:chExt cx="357120" cy="183240"/>
          </a:xfrm>
        </p:grpSpPr>
        <mc:AlternateContent xmlns:mc="http://schemas.openxmlformats.org/markup-compatibility/2006">
          <mc:Choice xmlns:p14="http://schemas.microsoft.com/office/powerpoint/2010/main" xmlns="" Requires="p14">
            <p:contentPart p14:bwMode="auto" r:id="rId209">
              <p14:nvContentPartPr>
                <p14:cNvPr id="502" name="Ink 501">
                  <a:extLst>
                    <a:ext uri="{FF2B5EF4-FFF2-40B4-BE49-F238E27FC236}">
                      <a16:creationId xmlns:a16="http://schemas.microsoft.com/office/drawing/2014/main" id="{16A7196D-1633-9F48-9EF7-C71C6C7E7447}"/>
                    </a:ext>
                  </a:extLst>
                </p14:cNvPr>
                <p14:cNvContentPartPr/>
                <p14:nvPr/>
              </p14:nvContentPartPr>
              <p14:xfrm>
                <a:off x="3120840" y="3707640"/>
                <a:ext cx="119880" cy="123840"/>
              </p14:xfrm>
            </p:contentPart>
          </mc:Choice>
          <mc:Fallback>
            <p:pic>
              <p:nvPicPr>
                <p:cNvPr id="502" name="Ink 501">
                  <a:extLst>
                    <a:ext uri="{FF2B5EF4-FFF2-40B4-BE49-F238E27FC236}">
                      <a16:creationId xmlns:a16="http://schemas.microsoft.com/office/drawing/2014/main" xmlns="" xmlns:p14="http://schemas.microsoft.com/office/powerpoint/2010/main" id="{16A7196D-1633-9F48-9EF7-C71C6C7E7447}"/>
                    </a:ext>
                  </a:extLst>
                </p:cNvPr>
                <p:cNvPicPr/>
                <p:nvPr/>
              </p:nvPicPr>
              <p:blipFill>
                <a:blip r:embed="rId210"/>
                <a:stretch>
                  <a:fillRect/>
                </a:stretch>
              </p:blipFill>
              <p:spPr>
                <a:xfrm>
                  <a:off x="3111840" y="3699000"/>
                  <a:ext cx="137520" cy="141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1">
              <p14:nvContentPartPr>
                <p14:cNvPr id="503" name="Ink 502">
                  <a:extLst>
                    <a:ext uri="{FF2B5EF4-FFF2-40B4-BE49-F238E27FC236}">
                      <a16:creationId xmlns:a16="http://schemas.microsoft.com/office/drawing/2014/main" id="{06048C49-9D45-424A-BD7E-9C7AAF540D80}"/>
                    </a:ext>
                  </a:extLst>
                </p14:cNvPr>
                <p14:cNvContentPartPr/>
                <p14:nvPr/>
              </p14:nvContentPartPr>
              <p14:xfrm>
                <a:off x="3325680" y="3654720"/>
                <a:ext cx="122400" cy="124560"/>
              </p14:xfrm>
            </p:contentPart>
          </mc:Choice>
          <mc:Fallback>
            <p:pic>
              <p:nvPicPr>
                <p:cNvPr id="503" name="Ink 502">
                  <a:extLst>
                    <a:ext uri="{FF2B5EF4-FFF2-40B4-BE49-F238E27FC236}">
                      <a16:creationId xmlns:a16="http://schemas.microsoft.com/office/drawing/2014/main" xmlns="" xmlns:p14="http://schemas.microsoft.com/office/powerpoint/2010/main" id="{06048C49-9D45-424A-BD7E-9C7AAF540D80}"/>
                    </a:ext>
                  </a:extLst>
                </p:cNvPr>
                <p:cNvPicPr/>
                <p:nvPr/>
              </p:nvPicPr>
              <p:blipFill>
                <a:blip r:embed="rId212"/>
                <a:stretch>
                  <a:fillRect/>
                </a:stretch>
              </p:blipFill>
              <p:spPr>
                <a:xfrm>
                  <a:off x="3317040" y="3645720"/>
                  <a:ext cx="140040" cy="142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3">
              <p14:nvContentPartPr>
                <p14:cNvPr id="504" name="Ink 503">
                  <a:extLst>
                    <a:ext uri="{FF2B5EF4-FFF2-40B4-BE49-F238E27FC236}">
                      <a16:creationId xmlns:a16="http://schemas.microsoft.com/office/drawing/2014/main" id="{C57C8964-4772-1F4F-A1FE-6D34A793A04F}"/>
                    </a:ext>
                  </a:extLst>
                </p14:cNvPr>
                <p14:cNvContentPartPr/>
                <p14:nvPr/>
              </p14:nvContentPartPr>
              <p14:xfrm>
                <a:off x="3387960" y="3648240"/>
                <a:ext cx="90000" cy="360"/>
              </p14:xfrm>
            </p:contentPart>
          </mc:Choice>
          <mc:Fallback>
            <p:pic>
              <p:nvPicPr>
                <p:cNvPr id="504" name="Ink 503">
                  <a:extLst>
                    <a:ext uri="{FF2B5EF4-FFF2-40B4-BE49-F238E27FC236}">
                      <a16:creationId xmlns:a16="http://schemas.microsoft.com/office/drawing/2014/main" xmlns="" xmlns:p14="http://schemas.microsoft.com/office/powerpoint/2010/main" id="{C57C8964-4772-1F4F-A1FE-6D34A793A04F}"/>
                    </a:ext>
                  </a:extLst>
                </p:cNvPr>
                <p:cNvPicPr/>
                <p:nvPr/>
              </p:nvPicPr>
              <p:blipFill>
                <a:blip r:embed="rId214"/>
                <a:stretch>
                  <a:fillRect/>
                </a:stretch>
              </p:blipFill>
              <p:spPr>
                <a:xfrm>
                  <a:off x="3378960" y="3639240"/>
                  <a:ext cx="107640" cy="18000"/>
                </a:xfrm>
                <a:prstGeom prst="rect">
                  <a:avLst/>
                </a:prstGeom>
              </p:spPr>
            </p:pic>
          </mc:Fallback>
        </mc:AlternateContent>
      </p:grpSp>
      <p:grpSp>
        <p:nvGrpSpPr>
          <p:cNvPr id="515" name="Group 514">
            <a:extLst>
              <a:ext uri="{FF2B5EF4-FFF2-40B4-BE49-F238E27FC236}">
                <a16:creationId xmlns:a16="http://schemas.microsoft.com/office/drawing/2014/main" xmlns="" id="{A48A80C1-8E5D-1244-9252-62BB09C73057}"/>
              </a:ext>
            </a:extLst>
          </p:cNvPr>
          <p:cNvGrpSpPr/>
          <p:nvPr/>
        </p:nvGrpSpPr>
        <p:grpSpPr>
          <a:xfrm>
            <a:off x="3861720" y="3546720"/>
            <a:ext cx="94320" cy="77040"/>
            <a:chOff x="3861720" y="3546720"/>
            <a:chExt cx="94320" cy="77040"/>
          </a:xfrm>
        </p:grpSpPr>
        <mc:AlternateContent xmlns:mc="http://schemas.openxmlformats.org/markup-compatibility/2006">
          <mc:Choice xmlns:p14="http://schemas.microsoft.com/office/powerpoint/2010/main" xmlns="" Requires="p14">
            <p:contentPart p14:bwMode="auto" r:id="rId215">
              <p14:nvContentPartPr>
                <p14:cNvPr id="506" name="Ink 505">
                  <a:extLst>
                    <a:ext uri="{FF2B5EF4-FFF2-40B4-BE49-F238E27FC236}">
                      <a16:creationId xmlns:a16="http://schemas.microsoft.com/office/drawing/2014/main" id="{7137B4D5-B07D-4345-AC37-9FB2D63C24B2}"/>
                    </a:ext>
                  </a:extLst>
                </p14:cNvPr>
                <p14:cNvContentPartPr/>
                <p14:nvPr/>
              </p14:nvContentPartPr>
              <p14:xfrm>
                <a:off x="3867480" y="3546720"/>
                <a:ext cx="79200" cy="6480"/>
              </p14:xfrm>
            </p:contentPart>
          </mc:Choice>
          <mc:Fallback>
            <p:pic>
              <p:nvPicPr>
                <p:cNvPr id="506" name="Ink 505">
                  <a:extLst>
                    <a:ext uri="{FF2B5EF4-FFF2-40B4-BE49-F238E27FC236}">
                      <a16:creationId xmlns:a16="http://schemas.microsoft.com/office/drawing/2014/main" xmlns="" xmlns:p14="http://schemas.microsoft.com/office/powerpoint/2010/main" id="{7137B4D5-B07D-4345-AC37-9FB2D63C24B2}"/>
                    </a:ext>
                  </a:extLst>
                </p:cNvPr>
                <p:cNvPicPr/>
                <p:nvPr/>
              </p:nvPicPr>
              <p:blipFill>
                <a:blip r:embed="rId216"/>
                <a:stretch>
                  <a:fillRect/>
                </a:stretch>
              </p:blipFill>
              <p:spPr>
                <a:xfrm>
                  <a:off x="3858840" y="3538080"/>
                  <a:ext cx="9684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7">
              <p14:nvContentPartPr>
                <p14:cNvPr id="507" name="Ink 506">
                  <a:extLst>
                    <a:ext uri="{FF2B5EF4-FFF2-40B4-BE49-F238E27FC236}">
                      <a16:creationId xmlns:a16="http://schemas.microsoft.com/office/drawing/2014/main" id="{8B7D3E44-0D9F-904A-B2D5-10CD2D151853}"/>
                    </a:ext>
                  </a:extLst>
                </p14:cNvPr>
                <p14:cNvContentPartPr/>
                <p14:nvPr/>
              </p14:nvContentPartPr>
              <p14:xfrm>
                <a:off x="3861720" y="3623400"/>
                <a:ext cx="94320" cy="360"/>
              </p14:xfrm>
            </p:contentPart>
          </mc:Choice>
          <mc:Fallback>
            <p:pic>
              <p:nvPicPr>
                <p:cNvPr id="507" name="Ink 506">
                  <a:extLst>
                    <a:ext uri="{FF2B5EF4-FFF2-40B4-BE49-F238E27FC236}">
                      <a16:creationId xmlns:a16="http://schemas.microsoft.com/office/drawing/2014/main" xmlns="" xmlns:p14="http://schemas.microsoft.com/office/powerpoint/2010/main" id="{8B7D3E44-0D9F-904A-B2D5-10CD2D151853}"/>
                    </a:ext>
                  </a:extLst>
                </p:cNvPr>
                <p:cNvPicPr/>
                <p:nvPr/>
              </p:nvPicPr>
              <p:blipFill>
                <a:blip r:embed="rId218"/>
                <a:stretch>
                  <a:fillRect/>
                </a:stretch>
              </p:blipFill>
              <p:spPr>
                <a:xfrm>
                  <a:off x="3853080" y="3614760"/>
                  <a:ext cx="111960" cy="18000"/>
                </a:xfrm>
                <a:prstGeom prst="rect">
                  <a:avLst/>
                </a:prstGeom>
              </p:spPr>
            </p:pic>
          </mc:Fallback>
        </mc:AlternateContent>
      </p:grpSp>
      <p:grpSp>
        <p:nvGrpSpPr>
          <p:cNvPr id="514" name="Group 513">
            <a:extLst>
              <a:ext uri="{FF2B5EF4-FFF2-40B4-BE49-F238E27FC236}">
                <a16:creationId xmlns:a16="http://schemas.microsoft.com/office/drawing/2014/main" xmlns="" id="{CB3B0744-883E-4A44-841D-C20B91634A87}"/>
              </a:ext>
            </a:extLst>
          </p:cNvPr>
          <p:cNvGrpSpPr/>
          <p:nvPr/>
        </p:nvGrpSpPr>
        <p:grpSpPr>
          <a:xfrm>
            <a:off x="4137120" y="3407040"/>
            <a:ext cx="845280" cy="293400"/>
            <a:chOff x="4137120" y="3407040"/>
            <a:chExt cx="845280" cy="293400"/>
          </a:xfrm>
        </p:grpSpPr>
        <mc:AlternateContent xmlns:mc="http://schemas.openxmlformats.org/markup-compatibility/2006">
          <mc:Choice xmlns:p14="http://schemas.microsoft.com/office/powerpoint/2010/main" xmlns="" Requires="p14">
            <p:contentPart p14:bwMode="auto" r:id="rId219">
              <p14:nvContentPartPr>
                <p14:cNvPr id="508" name="Ink 507">
                  <a:extLst>
                    <a:ext uri="{FF2B5EF4-FFF2-40B4-BE49-F238E27FC236}">
                      <a16:creationId xmlns:a16="http://schemas.microsoft.com/office/drawing/2014/main" id="{9DE160D8-080F-5B4F-A224-F6C39D4B7549}"/>
                    </a:ext>
                  </a:extLst>
                </p14:cNvPr>
                <p14:cNvContentPartPr/>
                <p14:nvPr/>
              </p14:nvContentPartPr>
              <p14:xfrm>
                <a:off x="4137120" y="3410280"/>
                <a:ext cx="6840" cy="181080"/>
              </p14:xfrm>
            </p:contentPart>
          </mc:Choice>
          <mc:Fallback>
            <p:pic>
              <p:nvPicPr>
                <p:cNvPr id="508" name="Ink 507">
                  <a:extLst>
                    <a:ext uri="{FF2B5EF4-FFF2-40B4-BE49-F238E27FC236}">
                      <a16:creationId xmlns:a16="http://schemas.microsoft.com/office/drawing/2014/main" xmlns="" xmlns:p14="http://schemas.microsoft.com/office/powerpoint/2010/main" id="{9DE160D8-080F-5B4F-A224-F6C39D4B7549}"/>
                    </a:ext>
                  </a:extLst>
                </p:cNvPr>
                <p:cNvPicPr/>
                <p:nvPr/>
              </p:nvPicPr>
              <p:blipFill>
                <a:blip r:embed="rId220"/>
                <a:stretch>
                  <a:fillRect/>
                </a:stretch>
              </p:blipFill>
              <p:spPr>
                <a:xfrm>
                  <a:off x="4128120" y="3401280"/>
                  <a:ext cx="24480" cy="198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1">
              <p14:nvContentPartPr>
                <p14:cNvPr id="509" name="Ink 508">
                  <a:extLst>
                    <a:ext uri="{FF2B5EF4-FFF2-40B4-BE49-F238E27FC236}">
                      <a16:creationId xmlns:a16="http://schemas.microsoft.com/office/drawing/2014/main" id="{2B2B96DB-94EA-864E-9153-E90782A3A28E}"/>
                    </a:ext>
                  </a:extLst>
                </p14:cNvPr>
                <p14:cNvContentPartPr/>
                <p14:nvPr/>
              </p14:nvContentPartPr>
              <p14:xfrm>
                <a:off x="4214880" y="3466080"/>
                <a:ext cx="78840" cy="112320"/>
              </p14:xfrm>
            </p:contentPart>
          </mc:Choice>
          <mc:Fallback>
            <p:pic>
              <p:nvPicPr>
                <p:cNvPr id="509" name="Ink 508">
                  <a:extLst>
                    <a:ext uri="{FF2B5EF4-FFF2-40B4-BE49-F238E27FC236}">
                      <a16:creationId xmlns:a16="http://schemas.microsoft.com/office/drawing/2014/main" xmlns="" xmlns:p14="http://schemas.microsoft.com/office/powerpoint/2010/main" id="{2B2B96DB-94EA-864E-9153-E90782A3A28E}"/>
                    </a:ext>
                  </a:extLst>
                </p:cNvPr>
                <p:cNvPicPr/>
                <p:nvPr/>
              </p:nvPicPr>
              <p:blipFill>
                <a:blip r:embed="rId222"/>
                <a:stretch>
                  <a:fillRect/>
                </a:stretch>
              </p:blipFill>
              <p:spPr>
                <a:xfrm>
                  <a:off x="4206240" y="3457080"/>
                  <a:ext cx="96480" cy="129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3">
              <p14:nvContentPartPr>
                <p14:cNvPr id="510" name="Ink 509">
                  <a:extLst>
                    <a:ext uri="{FF2B5EF4-FFF2-40B4-BE49-F238E27FC236}">
                      <a16:creationId xmlns:a16="http://schemas.microsoft.com/office/drawing/2014/main" id="{8AAF6FD8-5E7E-B244-9E13-0864B85CA3B7}"/>
                    </a:ext>
                  </a:extLst>
                </p14:cNvPr>
                <p14:cNvContentPartPr/>
                <p14:nvPr/>
              </p14:nvContentPartPr>
              <p14:xfrm>
                <a:off x="4413960" y="3477600"/>
                <a:ext cx="167040" cy="108000"/>
              </p14:xfrm>
            </p:contentPart>
          </mc:Choice>
          <mc:Fallback>
            <p:pic>
              <p:nvPicPr>
                <p:cNvPr id="510" name="Ink 509">
                  <a:extLst>
                    <a:ext uri="{FF2B5EF4-FFF2-40B4-BE49-F238E27FC236}">
                      <a16:creationId xmlns:a16="http://schemas.microsoft.com/office/drawing/2014/main" xmlns="" xmlns:p14="http://schemas.microsoft.com/office/powerpoint/2010/main" id="{8AAF6FD8-5E7E-B244-9E13-0864B85CA3B7}"/>
                    </a:ext>
                  </a:extLst>
                </p:cNvPr>
                <p:cNvPicPr/>
                <p:nvPr/>
              </p:nvPicPr>
              <p:blipFill>
                <a:blip r:embed="rId224"/>
                <a:stretch>
                  <a:fillRect/>
                </a:stretch>
              </p:blipFill>
              <p:spPr>
                <a:xfrm>
                  <a:off x="4405320" y="3468960"/>
                  <a:ext cx="184680" cy="125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5">
              <p14:nvContentPartPr>
                <p14:cNvPr id="511" name="Ink 510">
                  <a:extLst>
                    <a:ext uri="{FF2B5EF4-FFF2-40B4-BE49-F238E27FC236}">
                      <a16:creationId xmlns:a16="http://schemas.microsoft.com/office/drawing/2014/main" id="{79B6E78D-99C3-D440-BFBF-8B0AFC11AFC8}"/>
                    </a:ext>
                  </a:extLst>
                </p14:cNvPr>
                <p14:cNvContentPartPr/>
                <p14:nvPr/>
              </p14:nvContentPartPr>
              <p14:xfrm>
                <a:off x="4564800" y="3504240"/>
                <a:ext cx="121320" cy="196200"/>
              </p14:xfrm>
            </p:contentPart>
          </mc:Choice>
          <mc:Fallback>
            <p:pic>
              <p:nvPicPr>
                <p:cNvPr id="511" name="Ink 510">
                  <a:extLst>
                    <a:ext uri="{FF2B5EF4-FFF2-40B4-BE49-F238E27FC236}">
                      <a16:creationId xmlns:a16="http://schemas.microsoft.com/office/drawing/2014/main" xmlns="" xmlns:p14="http://schemas.microsoft.com/office/powerpoint/2010/main" id="{79B6E78D-99C3-D440-BFBF-8B0AFC11AFC8}"/>
                    </a:ext>
                  </a:extLst>
                </p:cNvPr>
                <p:cNvPicPr/>
                <p:nvPr/>
              </p:nvPicPr>
              <p:blipFill>
                <a:blip r:embed="rId226"/>
                <a:stretch>
                  <a:fillRect/>
                </a:stretch>
              </p:blipFill>
              <p:spPr>
                <a:xfrm>
                  <a:off x="4556160" y="3495240"/>
                  <a:ext cx="138960" cy="213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7">
              <p14:nvContentPartPr>
                <p14:cNvPr id="512" name="Ink 511">
                  <a:extLst>
                    <a:ext uri="{FF2B5EF4-FFF2-40B4-BE49-F238E27FC236}">
                      <a16:creationId xmlns:a16="http://schemas.microsoft.com/office/drawing/2014/main" id="{AFC8BC3F-9136-F94D-9705-AB1610FA27F8}"/>
                    </a:ext>
                  </a:extLst>
                </p14:cNvPr>
                <p14:cNvContentPartPr/>
                <p14:nvPr/>
              </p14:nvContentPartPr>
              <p14:xfrm>
                <a:off x="4761360" y="3407040"/>
                <a:ext cx="81720" cy="263880"/>
              </p14:xfrm>
            </p:contentPart>
          </mc:Choice>
          <mc:Fallback>
            <p:pic>
              <p:nvPicPr>
                <p:cNvPr id="512" name="Ink 511">
                  <a:extLst>
                    <a:ext uri="{FF2B5EF4-FFF2-40B4-BE49-F238E27FC236}">
                      <a16:creationId xmlns:a16="http://schemas.microsoft.com/office/drawing/2014/main" xmlns="" xmlns:p14="http://schemas.microsoft.com/office/powerpoint/2010/main" id="{AFC8BC3F-9136-F94D-9705-AB1610FA27F8}"/>
                    </a:ext>
                  </a:extLst>
                </p:cNvPr>
                <p:cNvPicPr/>
                <p:nvPr/>
              </p:nvPicPr>
              <p:blipFill>
                <a:blip r:embed="rId228"/>
                <a:stretch>
                  <a:fillRect/>
                </a:stretch>
              </p:blipFill>
              <p:spPr>
                <a:xfrm>
                  <a:off x="4752720" y="3398400"/>
                  <a:ext cx="99360" cy="281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9">
              <p14:nvContentPartPr>
                <p14:cNvPr id="513" name="Ink 512">
                  <a:extLst>
                    <a:ext uri="{FF2B5EF4-FFF2-40B4-BE49-F238E27FC236}">
                      <a16:creationId xmlns:a16="http://schemas.microsoft.com/office/drawing/2014/main" id="{F2783B16-0B91-4245-884F-BAC4902F502E}"/>
                    </a:ext>
                  </a:extLst>
                </p14:cNvPr>
                <p14:cNvContentPartPr/>
                <p14:nvPr/>
              </p14:nvContentPartPr>
              <p14:xfrm>
                <a:off x="4837680" y="3507120"/>
                <a:ext cx="144720" cy="145800"/>
              </p14:xfrm>
            </p:contentPart>
          </mc:Choice>
          <mc:Fallback>
            <p:pic>
              <p:nvPicPr>
                <p:cNvPr id="513" name="Ink 512">
                  <a:extLst>
                    <a:ext uri="{FF2B5EF4-FFF2-40B4-BE49-F238E27FC236}">
                      <a16:creationId xmlns:a16="http://schemas.microsoft.com/office/drawing/2014/main" xmlns="" xmlns:p14="http://schemas.microsoft.com/office/powerpoint/2010/main" id="{F2783B16-0B91-4245-884F-BAC4902F502E}"/>
                    </a:ext>
                  </a:extLst>
                </p:cNvPr>
                <p:cNvPicPr/>
                <p:nvPr/>
              </p:nvPicPr>
              <p:blipFill>
                <a:blip r:embed="rId230"/>
                <a:stretch>
                  <a:fillRect/>
                </a:stretch>
              </p:blipFill>
              <p:spPr>
                <a:xfrm>
                  <a:off x="4828680" y="3498480"/>
                  <a:ext cx="162360" cy="163440"/>
                </a:xfrm>
                <a:prstGeom prst="rect">
                  <a:avLst/>
                </a:prstGeom>
              </p:spPr>
            </p:pic>
          </mc:Fallback>
        </mc:AlternateContent>
      </p:grpSp>
      <p:grpSp>
        <p:nvGrpSpPr>
          <p:cNvPr id="523" name="Group 522">
            <a:extLst>
              <a:ext uri="{FF2B5EF4-FFF2-40B4-BE49-F238E27FC236}">
                <a16:creationId xmlns:a16="http://schemas.microsoft.com/office/drawing/2014/main" xmlns="" id="{890FE988-53D8-1B4C-8636-6338D4351729}"/>
              </a:ext>
            </a:extLst>
          </p:cNvPr>
          <p:cNvGrpSpPr/>
          <p:nvPr/>
        </p:nvGrpSpPr>
        <p:grpSpPr>
          <a:xfrm>
            <a:off x="1146240" y="4111200"/>
            <a:ext cx="839160" cy="293400"/>
            <a:chOff x="1146240" y="4111200"/>
            <a:chExt cx="839160" cy="293400"/>
          </a:xfrm>
        </p:grpSpPr>
        <mc:AlternateContent xmlns:mc="http://schemas.openxmlformats.org/markup-compatibility/2006">
          <mc:Choice xmlns:p14="http://schemas.microsoft.com/office/powerpoint/2010/main" xmlns="" Requires="p14">
            <p:contentPart p14:bwMode="auto" r:id="rId231">
              <p14:nvContentPartPr>
                <p14:cNvPr id="516" name="Ink 515">
                  <a:extLst>
                    <a:ext uri="{FF2B5EF4-FFF2-40B4-BE49-F238E27FC236}">
                      <a16:creationId xmlns:a16="http://schemas.microsoft.com/office/drawing/2014/main" id="{7DED3EBF-64E5-CC46-BD99-74A10E3B6542}"/>
                    </a:ext>
                  </a:extLst>
                </p14:cNvPr>
                <p14:cNvContentPartPr/>
                <p14:nvPr/>
              </p14:nvContentPartPr>
              <p14:xfrm>
                <a:off x="1146240" y="4151160"/>
                <a:ext cx="136440" cy="169200"/>
              </p14:xfrm>
            </p:contentPart>
          </mc:Choice>
          <mc:Fallback>
            <p:pic>
              <p:nvPicPr>
                <p:cNvPr id="516" name="Ink 515">
                  <a:extLst>
                    <a:ext uri="{FF2B5EF4-FFF2-40B4-BE49-F238E27FC236}">
                      <a16:creationId xmlns:a16="http://schemas.microsoft.com/office/drawing/2014/main" xmlns="" xmlns:p14="http://schemas.microsoft.com/office/powerpoint/2010/main" id="{7DED3EBF-64E5-CC46-BD99-74A10E3B6542}"/>
                    </a:ext>
                  </a:extLst>
                </p:cNvPr>
                <p:cNvPicPr/>
                <p:nvPr/>
              </p:nvPicPr>
              <p:blipFill>
                <a:blip r:embed="rId232"/>
                <a:stretch>
                  <a:fillRect/>
                </a:stretch>
              </p:blipFill>
              <p:spPr>
                <a:xfrm>
                  <a:off x="1137240" y="4142160"/>
                  <a:ext cx="154080" cy="186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3">
              <p14:nvContentPartPr>
                <p14:cNvPr id="517" name="Ink 516">
                  <a:extLst>
                    <a:ext uri="{FF2B5EF4-FFF2-40B4-BE49-F238E27FC236}">
                      <a16:creationId xmlns:a16="http://schemas.microsoft.com/office/drawing/2014/main" id="{BC08423C-9925-F647-9A3C-8828B07FFC3A}"/>
                    </a:ext>
                  </a:extLst>
                </p14:cNvPr>
                <p14:cNvContentPartPr/>
                <p14:nvPr/>
              </p14:nvContentPartPr>
              <p14:xfrm>
                <a:off x="1372320" y="4215600"/>
                <a:ext cx="65160" cy="88560"/>
              </p14:xfrm>
            </p:contentPart>
          </mc:Choice>
          <mc:Fallback>
            <p:pic>
              <p:nvPicPr>
                <p:cNvPr id="517" name="Ink 516">
                  <a:extLst>
                    <a:ext uri="{FF2B5EF4-FFF2-40B4-BE49-F238E27FC236}">
                      <a16:creationId xmlns:a16="http://schemas.microsoft.com/office/drawing/2014/main" xmlns="" xmlns:p14="http://schemas.microsoft.com/office/powerpoint/2010/main" id="{BC08423C-9925-F647-9A3C-8828B07FFC3A}"/>
                    </a:ext>
                  </a:extLst>
                </p:cNvPr>
                <p:cNvPicPr/>
                <p:nvPr/>
              </p:nvPicPr>
              <p:blipFill>
                <a:blip r:embed="rId234"/>
                <a:stretch>
                  <a:fillRect/>
                </a:stretch>
              </p:blipFill>
              <p:spPr>
                <a:xfrm>
                  <a:off x="1363680" y="4206600"/>
                  <a:ext cx="82800" cy="106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5">
              <p14:nvContentPartPr>
                <p14:cNvPr id="518" name="Ink 517">
                  <a:extLst>
                    <a:ext uri="{FF2B5EF4-FFF2-40B4-BE49-F238E27FC236}">
                      <a16:creationId xmlns:a16="http://schemas.microsoft.com/office/drawing/2014/main" id="{601BEB43-3A6A-9847-AA79-DDC4E7202B54}"/>
                    </a:ext>
                  </a:extLst>
                </p14:cNvPr>
                <p14:cNvContentPartPr/>
                <p14:nvPr/>
              </p14:nvContentPartPr>
              <p14:xfrm>
                <a:off x="1443960" y="4235760"/>
                <a:ext cx="25200" cy="75600"/>
              </p14:xfrm>
            </p:contentPart>
          </mc:Choice>
          <mc:Fallback>
            <p:pic>
              <p:nvPicPr>
                <p:cNvPr id="518" name="Ink 517">
                  <a:extLst>
                    <a:ext uri="{FF2B5EF4-FFF2-40B4-BE49-F238E27FC236}">
                      <a16:creationId xmlns:a16="http://schemas.microsoft.com/office/drawing/2014/main" xmlns="" xmlns:p14="http://schemas.microsoft.com/office/powerpoint/2010/main" id="{601BEB43-3A6A-9847-AA79-DDC4E7202B54}"/>
                    </a:ext>
                  </a:extLst>
                </p:cNvPr>
                <p:cNvPicPr/>
                <p:nvPr/>
              </p:nvPicPr>
              <p:blipFill>
                <a:blip r:embed="rId236"/>
                <a:stretch>
                  <a:fillRect/>
                </a:stretch>
              </p:blipFill>
              <p:spPr>
                <a:xfrm>
                  <a:off x="1434960" y="4227120"/>
                  <a:ext cx="42840" cy="93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7">
              <p14:nvContentPartPr>
                <p14:cNvPr id="519" name="Ink 518">
                  <a:extLst>
                    <a:ext uri="{FF2B5EF4-FFF2-40B4-BE49-F238E27FC236}">
                      <a16:creationId xmlns:a16="http://schemas.microsoft.com/office/drawing/2014/main" id="{80C9C5B8-C5FC-014B-B8FD-6130817E6FFD}"/>
                    </a:ext>
                  </a:extLst>
                </p14:cNvPr>
                <p14:cNvContentPartPr/>
                <p14:nvPr/>
              </p14:nvContentPartPr>
              <p14:xfrm>
                <a:off x="1572840" y="4122720"/>
                <a:ext cx="111240" cy="168480"/>
              </p14:xfrm>
            </p:contentPart>
          </mc:Choice>
          <mc:Fallback>
            <p:pic>
              <p:nvPicPr>
                <p:cNvPr id="519" name="Ink 518">
                  <a:extLst>
                    <a:ext uri="{FF2B5EF4-FFF2-40B4-BE49-F238E27FC236}">
                      <a16:creationId xmlns:a16="http://schemas.microsoft.com/office/drawing/2014/main" xmlns="" xmlns:p14="http://schemas.microsoft.com/office/powerpoint/2010/main" id="{80C9C5B8-C5FC-014B-B8FD-6130817E6FFD}"/>
                    </a:ext>
                  </a:extLst>
                </p:cNvPr>
                <p:cNvPicPr/>
                <p:nvPr/>
              </p:nvPicPr>
              <p:blipFill>
                <a:blip r:embed="rId238"/>
                <a:stretch>
                  <a:fillRect/>
                </a:stretch>
              </p:blipFill>
              <p:spPr>
                <a:xfrm>
                  <a:off x="1564200" y="4113720"/>
                  <a:ext cx="128880" cy="186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9">
              <p14:nvContentPartPr>
                <p14:cNvPr id="520" name="Ink 519">
                  <a:extLst>
                    <a:ext uri="{FF2B5EF4-FFF2-40B4-BE49-F238E27FC236}">
                      <a16:creationId xmlns:a16="http://schemas.microsoft.com/office/drawing/2014/main" id="{61A34031-06F0-394A-A04D-E72D65066D24}"/>
                    </a:ext>
                  </a:extLst>
                </p14:cNvPr>
                <p14:cNvContentPartPr/>
                <p14:nvPr/>
              </p14:nvContentPartPr>
              <p14:xfrm>
                <a:off x="1761480" y="4111200"/>
                <a:ext cx="76680" cy="147240"/>
              </p14:xfrm>
            </p:contentPart>
          </mc:Choice>
          <mc:Fallback>
            <p:pic>
              <p:nvPicPr>
                <p:cNvPr id="520" name="Ink 519">
                  <a:extLst>
                    <a:ext uri="{FF2B5EF4-FFF2-40B4-BE49-F238E27FC236}">
                      <a16:creationId xmlns:a16="http://schemas.microsoft.com/office/drawing/2014/main" xmlns="" xmlns:p14="http://schemas.microsoft.com/office/powerpoint/2010/main" id="{61A34031-06F0-394A-A04D-E72D65066D24}"/>
                    </a:ext>
                  </a:extLst>
                </p:cNvPr>
                <p:cNvPicPr/>
                <p:nvPr/>
              </p:nvPicPr>
              <p:blipFill>
                <a:blip r:embed="rId240"/>
                <a:stretch>
                  <a:fillRect/>
                </a:stretch>
              </p:blipFill>
              <p:spPr>
                <a:xfrm>
                  <a:off x="1752840" y="4102560"/>
                  <a:ext cx="94320" cy="164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1">
              <p14:nvContentPartPr>
                <p14:cNvPr id="521" name="Ink 520">
                  <a:extLst>
                    <a:ext uri="{FF2B5EF4-FFF2-40B4-BE49-F238E27FC236}">
                      <a16:creationId xmlns:a16="http://schemas.microsoft.com/office/drawing/2014/main" id="{4DCC2A91-1084-3340-B26D-0F1FFA8AED78}"/>
                    </a:ext>
                  </a:extLst>
                </p14:cNvPr>
                <p14:cNvContentPartPr/>
                <p14:nvPr/>
              </p14:nvContentPartPr>
              <p14:xfrm>
                <a:off x="1836720" y="4223160"/>
                <a:ext cx="148680" cy="92880"/>
              </p14:xfrm>
            </p:contentPart>
          </mc:Choice>
          <mc:Fallback>
            <p:pic>
              <p:nvPicPr>
                <p:cNvPr id="521" name="Ink 520">
                  <a:extLst>
                    <a:ext uri="{FF2B5EF4-FFF2-40B4-BE49-F238E27FC236}">
                      <a16:creationId xmlns:a16="http://schemas.microsoft.com/office/drawing/2014/main" xmlns="" xmlns:p14="http://schemas.microsoft.com/office/powerpoint/2010/main" id="{4DCC2A91-1084-3340-B26D-0F1FFA8AED78}"/>
                    </a:ext>
                  </a:extLst>
                </p:cNvPr>
                <p:cNvPicPr/>
                <p:nvPr/>
              </p:nvPicPr>
              <p:blipFill>
                <a:blip r:embed="rId242"/>
                <a:stretch>
                  <a:fillRect/>
                </a:stretch>
              </p:blipFill>
              <p:spPr>
                <a:xfrm>
                  <a:off x="1827720" y="4214160"/>
                  <a:ext cx="166320" cy="110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3">
              <p14:nvContentPartPr>
                <p14:cNvPr id="522" name="Ink 521">
                  <a:extLst>
                    <a:ext uri="{FF2B5EF4-FFF2-40B4-BE49-F238E27FC236}">
                      <a16:creationId xmlns:a16="http://schemas.microsoft.com/office/drawing/2014/main" id="{C944A3B1-5093-1245-8983-11D9A8743A51}"/>
                    </a:ext>
                  </a:extLst>
                </p14:cNvPr>
                <p14:cNvContentPartPr/>
                <p14:nvPr/>
              </p14:nvContentPartPr>
              <p14:xfrm>
                <a:off x="1942560" y="4226040"/>
                <a:ext cx="12600" cy="178560"/>
              </p14:xfrm>
            </p:contentPart>
          </mc:Choice>
          <mc:Fallback>
            <p:pic>
              <p:nvPicPr>
                <p:cNvPr id="522" name="Ink 521">
                  <a:extLst>
                    <a:ext uri="{FF2B5EF4-FFF2-40B4-BE49-F238E27FC236}">
                      <a16:creationId xmlns:a16="http://schemas.microsoft.com/office/drawing/2014/main" xmlns="" xmlns:p14="http://schemas.microsoft.com/office/powerpoint/2010/main" id="{C944A3B1-5093-1245-8983-11D9A8743A51}"/>
                    </a:ext>
                  </a:extLst>
                </p:cNvPr>
                <p:cNvPicPr/>
                <p:nvPr/>
              </p:nvPicPr>
              <p:blipFill>
                <a:blip r:embed="rId244"/>
                <a:stretch>
                  <a:fillRect/>
                </a:stretch>
              </p:blipFill>
              <p:spPr>
                <a:xfrm>
                  <a:off x="1933560" y="4217400"/>
                  <a:ext cx="30240" cy="196200"/>
                </a:xfrm>
                <a:prstGeom prst="rect">
                  <a:avLst/>
                </a:prstGeom>
              </p:spPr>
            </p:pic>
          </mc:Fallback>
        </mc:AlternateContent>
      </p:grpSp>
      <p:grpSp>
        <p:nvGrpSpPr>
          <p:cNvPr id="526" name="Group 525">
            <a:extLst>
              <a:ext uri="{FF2B5EF4-FFF2-40B4-BE49-F238E27FC236}">
                <a16:creationId xmlns:a16="http://schemas.microsoft.com/office/drawing/2014/main" xmlns="" id="{06F28914-C750-F04A-9C87-8068E1116CBC}"/>
              </a:ext>
            </a:extLst>
          </p:cNvPr>
          <p:cNvGrpSpPr/>
          <p:nvPr/>
        </p:nvGrpSpPr>
        <p:grpSpPr>
          <a:xfrm>
            <a:off x="2205360" y="4278960"/>
            <a:ext cx="81360" cy="59040"/>
            <a:chOff x="2205360" y="4278960"/>
            <a:chExt cx="81360" cy="59040"/>
          </a:xfrm>
        </p:grpSpPr>
        <mc:AlternateContent xmlns:mc="http://schemas.openxmlformats.org/markup-compatibility/2006">
          <mc:Choice xmlns:p14="http://schemas.microsoft.com/office/powerpoint/2010/main" xmlns="" Requires="p14">
            <p:contentPart p14:bwMode="auto" r:id="rId245">
              <p14:nvContentPartPr>
                <p14:cNvPr id="524" name="Ink 523">
                  <a:extLst>
                    <a:ext uri="{FF2B5EF4-FFF2-40B4-BE49-F238E27FC236}">
                      <a16:creationId xmlns:a16="http://schemas.microsoft.com/office/drawing/2014/main" id="{2DC9CFD7-7E99-254A-9399-17DFA9A247ED}"/>
                    </a:ext>
                  </a:extLst>
                </p14:cNvPr>
                <p14:cNvContentPartPr/>
                <p14:nvPr/>
              </p14:nvContentPartPr>
              <p14:xfrm>
                <a:off x="2221200" y="4278960"/>
                <a:ext cx="65520" cy="360"/>
              </p14:xfrm>
            </p:contentPart>
          </mc:Choice>
          <mc:Fallback>
            <p:pic>
              <p:nvPicPr>
                <p:cNvPr id="524" name="Ink 523">
                  <a:extLst>
                    <a:ext uri="{FF2B5EF4-FFF2-40B4-BE49-F238E27FC236}">
                      <a16:creationId xmlns:a16="http://schemas.microsoft.com/office/drawing/2014/main" xmlns="" xmlns:p14="http://schemas.microsoft.com/office/powerpoint/2010/main" id="{2DC9CFD7-7E99-254A-9399-17DFA9A247ED}"/>
                    </a:ext>
                  </a:extLst>
                </p:cNvPr>
                <p:cNvPicPr/>
                <p:nvPr/>
              </p:nvPicPr>
              <p:blipFill>
                <a:blip r:embed="rId246"/>
                <a:stretch>
                  <a:fillRect/>
                </a:stretch>
              </p:blipFill>
              <p:spPr>
                <a:xfrm>
                  <a:off x="2212560" y="4270320"/>
                  <a:ext cx="8316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7">
              <p14:nvContentPartPr>
                <p14:cNvPr id="525" name="Ink 524">
                  <a:extLst>
                    <a:ext uri="{FF2B5EF4-FFF2-40B4-BE49-F238E27FC236}">
                      <a16:creationId xmlns:a16="http://schemas.microsoft.com/office/drawing/2014/main" id="{009E6BC2-FA56-7C41-86E3-250FE2D453D9}"/>
                    </a:ext>
                  </a:extLst>
                </p14:cNvPr>
                <p14:cNvContentPartPr/>
                <p14:nvPr/>
              </p14:nvContentPartPr>
              <p14:xfrm>
                <a:off x="2205360" y="4337640"/>
                <a:ext cx="68760" cy="360"/>
              </p14:xfrm>
            </p:contentPart>
          </mc:Choice>
          <mc:Fallback>
            <p:pic>
              <p:nvPicPr>
                <p:cNvPr id="525" name="Ink 524">
                  <a:extLst>
                    <a:ext uri="{FF2B5EF4-FFF2-40B4-BE49-F238E27FC236}">
                      <a16:creationId xmlns:a16="http://schemas.microsoft.com/office/drawing/2014/main" xmlns="" xmlns:p14="http://schemas.microsoft.com/office/powerpoint/2010/main" id="{009E6BC2-FA56-7C41-86E3-250FE2D453D9}"/>
                    </a:ext>
                  </a:extLst>
                </p:cNvPr>
                <p:cNvPicPr/>
                <p:nvPr/>
              </p:nvPicPr>
              <p:blipFill>
                <a:blip r:embed="rId248"/>
                <a:stretch>
                  <a:fillRect/>
                </a:stretch>
              </p:blipFill>
              <p:spPr>
                <a:xfrm>
                  <a:off x="2196360" y="4328640"/>
                  <a:ext cx="86400" cy="18000"/>
                </a:xfrm>
                <a:prstGeom prst="rect">
                  <a:avLst/>
                </a:prstGeom>
              </p:spPr>
            </p:pic>
          </mc:Fallback>
        </mc:AlternateContent>
      </p:grpSp>
      <p:grpSp>
        <p:nvGrpSpPr>
          <p:cNvPr id="536" name="Group 535">
            <a:extLst>
              <a:ext uri="{FF2B5EF4-FFF2-40B4-BE49-F238E27FC236}">
                <a16:creationId xmlns:a16="http://schemas.microsoft.com/office/drawing/2014/main" xmlns="" id="{2015B5A8-90D9-9F44-87E1-23A484804059}"/>
              </a:ext>
            </a:extLst>
          </p:cNvPr>
          <p:cNvGrpSpPr/>
          <p:nvPr/>
        </p:nvGrpSpPr>
        <p:grpSpPr>
          <a:xfrm>
            <a:off x="2571120" y="4124520"/>
            <a:ext cx="1050480" cy="170280"/>
            <a:chOff x="2571120" y="4124520"/>
            <a:chExt cx="1050480" cy="170280"/>
          </a:xfrm>
        </p:grpSpPr>
        <mc:AlternateContent xmlns:mc="http://schemas.openxmlformats.org/markup-compatibility/2006">
          <mc:Choice xmlns:p14="http://schemas.microsoft.com/office/powerpoint/2010/main" xmlns="" Requires="p14">
            <p:contentPart p14:bwMode="auto" r:id="rId249">
              <p14:nvContentPartPr>
                <p14:cNvPr id="527" name="Ink 526">
                  <a:extLst>
                    <a:ext uri="{FF2B5EF4-FFF2-40B4-BE49-F238E27FC236}">
                      <a16:creationId xmlns:a16="http://schemas.microsoft.com/office/drawing/2014/main" id="{52B5DFF0-CE3E-294A-BC18-F6F795168EFA}"/>
                    </a:ext>
                  </a:extLst>
                </p14:cNvPr>
                <p14:cNvContentPartPr/>
                <p14:nvPr/>
              </p14:nvContentPartPr>
              <p14:xfrm>
                <a:off x="2571120" y="4138920"/>
                <a:ext cx="12600" cy="133920"/>
              </p14:xfrm>
            </p:contentPart>
          </mc:Choice>
          <mc:Fallback>
            <p:pic>
              <p:nvPicPr>
                <p:cNvPr id="527" name="Ink 526">
                  <a:extLst>
                    <a:ext uri="{FF2B5EF4-FFF2-40B4-BE49-F238E27FC236}">
                      <a16:creationId xmlns:a16="http://schemas.microsoft.com/office/drawing/2014/main" xmlns="" xmlns:p14="http://schemas.microsoft.com/office/powerpoint/2010/main" id="{52B5DFF0-CE3E-294A-BC18-F6F795168EFA}"/>
                    </a:ext>
                  </a:extLst>
                </p:cNvPr>
                <p:cNvPicPr/>
                <p:nvPr/>
              </p:nvPicPr>
              <p:blipFill>
                <a:blip r:embed="rId250"/>
                <a:stretch>
                  <a:fillRect/>
                </a:stretch>
              </p:blipFill>
              <p:spPr>
                <a:xfrm>
                  <a:off x="2562120" y="4129920"/>
                  <a:ext cx="30240" cy="151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1">
              <p14:nvContentPartPr>
                <p14:cNvPr id="528" name="Ink 527">
                  <a:extLst>
                    <a:ext uri="{FF2B5EF4-FFF2-40B4-BE49-F238E27FC236}">
                      <a16:creationId xmlns:a16="http://schemas.microsoft.com/office/drawing/2014/main" id="{5CFEB464-60C8-5F46-B8C2-75ABA6100CE1}"/>
                    </a:ext>
                  </a:extLst>
                </p14:cNvPr>
                <p14:cNvContentPartPr/>
                <p14:nvPr/>
              </p14:nvContentPartPr>
              <p14:xfrm>
                <a:off x="2650320" y="4143960"/>
                <a:ext cx="108000" cy="125640"/>
              </p14:xfrm>
            </p:contentPart>
          </mc:Choice>
          <mc:Fallback>
            <p:pic>
              <p:nvPicPr>
                <p:cNvPr id="528" name="Ink 527">
                  <a:extLst>
                    <a:ext uri="{FF2B5EF4-FFF2-40B4-BE49-F238E27FC236}">
                      <a16:creationId xmlns:a16="http://schemas.microsoft.com/office/drawing/2014/main" xmlns="" xmlns:p14="http://schemas.microsoft.com/office/powerpoint/2010/main" id="{5CFEB464-60C8-5F46-B8C2-75ABA6100CE1}"/>
                    </a:ext>
                  </a:extLst>
                </p:cNvPr>
                <p:cNvPicPr/>
                <p:nvPr/>
              </p:nvPicPr>
              <p:blipFill>
                <a:blip r:embed="rId252"/>
                <a:stretch>
                  <a:fillRect/>
                </a:stretch>
              </p:blipFill>
              <p:spPr>
                <a:xfrm>
                  <a:off x="2641320" y="4135320"/>
                  <a:ext cx="125640" cy="143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3">
              <p14:nvContentPartPr>
                <p14:cNvPr id="529" name="Ink 528">
                  <a:extLst>
                    <a:ext uri="{FF2B5EF4-FFF2-40B4-BE49-F238E27FC236}">
                      <a16:creationId xmlns:a16="http://schemas.microsoft.com/office/drawing/2014/main" id="{5EE5BD20-4043-3A47-B0A4-3E2D006B43B3}"/>
                    </a:ext>
                  </a:extLst>
                </p14:cNvPr>
                <p14:cNvContentPartPr/>
                <p14:nvPr/>
              </p14:nvContentPartPr>
              <p14:xfrm>
                <a:off x="2829240" y="4185360"/>
                <a:ext cx="6480" cy="20160"/>
              </p14:xfrm>
            </p:contentPart>
          </mc:Choice>
          <mc:Fallback>
            <p:pic>
              <p:nvPicPr>
                <p:cNvPr id="529" name="Ink 528">
                  <a:extLst>
                    <a:ext uri="{FF2B5EF4-FFF2-40B4-BE49-F238E27FC236}">
                      <a16:creationId xmlns:a16="http://schemas.microsoft.com/office/drawing/2014/main" xmlns="" xmlns:p14="http://schemas.microsoft.com/office/powerpoint/2010/main" id="{5EE5BD20-4043-3A47-B0A4-3E2D006B43B3}"/>
                    </a:ext>
                  </a:extLst>
                </p:cNvPr>
                <p:cNvPicPr/>
                <p:nvPr/>
              </p:nvPicPr>
              <p:blipFill>
                <a:blip r:embed="rId254"/>
                <a:stretch>
                  <a:fillRect/>
                </a:stretch>
              </p:blipFill>
              <p:spPr>
                <a:xfrm>
                  <a:off x="2820240" y="4176360"/>
                  <a:ext cx="24120" cy="37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5">
              <p14:nvContentPartPr>
                <p14:cNvPr id="530" name="Ink 529">
                  <a:extLst>
                    <a:ext uri="{FF2B5EF4-FFF2-40B4-BE49-F238E27FC236}">
                      <a16:creationId xmlns:a16="http://schemas.microsoft.com/office/drawing/2014/main" id="{78A4E655-81B0-9D41-A97D-2DDDE8F2165C}"/>
                    </a:ext>
                  </a:extLst>
                </p14:cNvPr>
                <p14:cNvContentPartPr/>
                <p14:nvPr/>
              </p14:nvContentPartPr>
              <p14:xfrm>
                <a:off x="2926440" y="4133160"/>
                <a:ext cx="69840" cy="155160"/>
              </p14:xfrm>
            </p:contentPart>
          </mc:Choice>
          <mc:Fallback>
            <p:pic>
              <p:nvPicPr>
                <p:cNvPr id="530" name="Ink 529">
                  <a:extLst>
                    <a:ext uri="{FF2B5EF4-FFF2-40B4-BE49-F238E27FC236}">
                      <a16:creationId xmlns:a16="http://schemas.microsoft.com/office/drawing/2014/main" xmlns="" xmlns:p14="http://schemas.microsoft.com/office/powerpoint/2010/main" id="{78A4E655-81B0-9D41-A97D-2DDDE8F2165C}"/>
                    </a:ext>
                  </a:extLst>
                </p:cNvPr>
                <p:cNvPicPr/>
                <p:nvPr/>
              </p:nvPicPr>
              <p:blipFill>
                <a:blip r:embed="rId256"/>
                <a:stretch>
                  <a:fillRect/>
                </a:stretch>
              </p:blipFill>
              <p:spPr>
                <a:xfrm>
                  <a:off x="2917440" y="4124520"/>
                  <a:ext cx="87480" cy="172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7">
              <p14:nvContentPartPr>
                <p14:cNvPr id="531" name="Ink 530">
                  <a:extLst>
                    <a:ext uri="{FF2B5EF4-FFF2-40B4-BE49-F238E27FC236}">
                      <a16:creationId xmlns:a16="http://schemas.microsoft.com/office/drawing/2014/main" id="{A6DAE732-80BD-774A-A491-BB0F282BDC2E}"/>
                    </a:ext>
                  </a:extLst>
                </p14:cNvPr>
                <p14:cNvContentPartPr/>
                <p14:nvPr/>
              </p14:nvContentPartPr>
              <p14:xfrm>
                <a:off x="3119040" y="4128840"/>
                <a:ext cx="125280" cy="108000"/>
              </p14:xfrm>
            </p:contentPart>
          </mc:Choice>
          <mc:Fallback>
            <p:pic>
              <p:nvPicPr>
                <p:cNvPr id="531" name="Ink 530">
                  <a:extLst>
                    <a:ext uri="{FF2B5EF4-FFF2-40B4-BE49-F238E27FC236}">
                      <a16:creationId xmlns:a16="http://schemas.microsoft.com/office/drawing/2014/main" xmlns="" xmlns:p14="http://schemas.microsoft.com/office/powerpoint/2010/main" id="{A6DAE732-80BD-774A-A491-BB0F282BDC2E}"/>
                    </a:ext>
                  </a:extLst>
                </p:cNvPr>
                <p:cNvPicPr/>
                <p:nvPr/>
              </p:nvPicPr>
              <p:blipFill>
                <a:blip r:embed="rId258"/>
                <a:stretch>
                  <a:fillRect/>
                </a:stretch>
              </p:blipFill>
              <p:spPr>
                <a:xfrm>
                  <a:off x="3110040" y="4119840"/>
                  <a:ext cx="142920" cy="125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9">
              <p14:nvContentPartPr>
                <p14:cNvPr id="532" name="Ink 531">
                  <a:extLst>
                    <a:ext uri="{FF2B5EF4-FFF2-40B4-BE49-F238E27FC236}">
                      <a16:creationId xmlns:a16="http://schemas.microsoft.com/office/drawing/2014/main" id="{FCF7647A-B1C5-9644-98C0-A69E6AE2B137}"/>
                    </a:ext>
                  </a:extLst>
                </p14:cNvPr>
                <p14:cNvContentPartPr/>
                <p14:nvPr/>
              </p14:nvContentPartPr>
              <p14:xfrm>
                <a:off x="3137760" y="4124520"/>
                <a:ext cx="99720" cy="124560"/>
              </p14:xfrm>
            </p:contentPart>
          </mc:Choice>
          <mc:Fallback>
            <p:pic>
              <p:nvPicPr>
                <p:cNvPr id="532" name="Ink 531">
                  <a:extLst>
                    <a:ext uri="{FF2B5EF4-FFF2-40B4-BE49-F238E27FC236}">
                      <a16:creationId xmlns:a16="http://schemas.microsoft.com/office/drawing/2014/main" xmlns="" xmlns:p14="http://schemas.microsoft.com/office/powerpoint/2010/main" id="{FCF7647A-B1C5-9644-98C0-A69E6AE2B137}"/>
                    </a:ext>
                  </a:extLst>
                </p:cNvPr>
                <p:cNvPicPr/>
                <p:nvPr/>
              </p:nvPicPr>
              <p:blipFill>
                <a:blip r:embed="rId260"/>
                <a:stretch>
                  <a:fillRect/>
                </a:stretch>
              </p:blipFill>
              <p:spPr>
                <a:xfrm>
                  <a:off x="3129120" y="4115520"/>
                  <a:ext cx="117360" cy="142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1">
              <p14:nvContentPartPr>
                <p14:cNvPr id="533" name="Ink 532">
                  <a:extLst>
                    <a:ext uri="{FF2B5EF4-FFF2-40B4-BE49-F238E27FC236}">
                      <a16:creationId xmlns:a16="http://schemas.microsoft.com/office/drawing/2014/main" id="{E205AA04-D19A-104E-B1A0-7B0EC5C8C14A}"/>
                    </a:ext>
                  </a:extLst>
                </p14:cNvPr>
                <p14:cNvContentPartPr/>
                <p14:nvPr/>
              </p14:nvContentPartPr>
              <p14:xfrm>
                <a:off x="3329280" y="4125600"/>
                <a:ext cx="13680" cy="133560"/>
              </p14:xfrm>
            </p:contentPart>
          </mc:Choice>
          <mc:Fallback>
            <p:pic>
              <p:nvPicPr>
                <p:cNvPr id="533" name="Ink 532">
                  <a:extLst>
                    <a:ext uri="{FF2B5EF4-FFF2-40B4-BE49-F238E27FC236}">
                      <a16:creationId xmlns:a16="http://schemas.microsoft.com/office/drawing/2014/main" xmlns="" xmlns:p14="http://schemas.microsoft.com/office/powerpoint/2010/main" id="{E205AA04-D19A-104E-B1A0-7B0EC5C8C14A}"/>
                    </a:ext>
                  </a:extLst>
                </p:cNvPr>
                <p:cNvPicPr/>
                <p:nvPr/>
              </p:nvPicPr>
              <p:blipFill>
                <a:blip r:embed="rId262"/>
                <a:stretch>
                  <a:fillRect/>
                </a:stretch>
              </p:blipFill>
              <p:spPr>
                <a:xfrm>
                  <a:off x="3320280" y="4116960"/>
                  <a:ext cx="31320" cy="151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3">
              <p14:nvContentPartPr>
                <p14:cNvPr id="534" name="Ink 533">
                  <a:extLst>
                    <a:ext uri="{FF2B5EF4-FFF2-40B4-BE49-F238E27FC236}">
                      <a16:creationId xmlns:a16="http://schemas.microsoft.com/office/drawing/2014/main" id="{E086E9C6-8671-CE40-BBD9-219759B4EFBB}"/>
                    </a:ext>
                  </a:extLst>
                </p14:cNvPr>
                <p14:cNvContentPartPr/>
                <p14:nvPr/>
              </p14:nvContentPartPr>
              <p14:xfrm>
                <a:off x="3401640" y="4143240"/>
                <a:ext cx="65160" cy="125640"/>
              </p14:xfrm>
            </p:contentPart>
          </mc:Choice>
          <mc:Fallback>
            <p:pic>
              <p:nvPicPr>
                <p:cNvPr id="534" name="Ink 533">
                  <a:extLst>
                    <a:ext uri="{FF2B5EF4-FFF2-40B4-BE49-F238E27FC236}">
                      <a16:creationId xmlns:a16="http://schemas.microsoft.com/office/drawing/2014/main" xmlns="" xmlns:p14="http://schemas.microsoft.com/office/powerpoint/2010/main" id="{E086E9C6-8671-CE40-BBD9-219759B4EFBB}"/>
                    </a:ext>
                  </a:extLst>
                </p:cNvPr>
                <p:cNvPicPr/>
                <p:nvPr/>
              </p:nvPicPr>
              <p:blipFill>
                <a:blip r:embed="rId264"/>
                <a:stretch>
                  <a:fillRect/>
                </a:stretch>
              </p:blipFill>
              <p:spPr>
                <a:xfrm>
                  <a:off x="3393000" y="4134240"/>
                  <a:ext cx="82800" cy="143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5">
              <p14:nvContentPartPr>
                <p14:cNvPr id="535" name="Ink 534">
                  <a:extLst>
                    <a:ext uri="{FF2B5EF4-FFF2-40B4-BE49-F238E27FC236}">
                      <a16:creationId xmlns:a16="http://schemas.microsoft.com/office/drawing/2014/main" id="{3F3CC41A-01F6-9443-B021-98B382EC672E}"/>
                    </a:ext>
                  </a:extLst>
                </p14:cNvPr>
                <p14:cNvContentPartPr/>
                <p14:nvPr/>
              </p14:nvContentPartPr>
              <p14:xfrm>
                <a:off x="3531960" y="4167720"/>
                <a:ext cx="89640" cy="127080"/>
              </p14:xfrm>
            </p:contentPart>
          </mc:Choice>
          <mc:Fallback>
            <p:pic>
              <p:nvPicPr>
                <p:cNvPr id="535" name="Ink 534">
                  <a:extLst>
                    <a:ext uri="{FF2B5EF4-FFF2-40B4-BE49-F238E27FC236}">
                      <a16:creationId xmlns:a16="http://schemas.microsoft.com/office/drawing/2014/main" xmlns="" xmlns:p14="http://schemas.microsoft.com/office/powerpoint/2010/main" id="{3F3CC41A-01F6-9443-B021-98B382EC672E}"/>
                    </a:ext>
                  </a:extLst>
                </p:cNvPr>
                <p:cNvPicPr/>
                <p:nvPr/>
              </p:nvPicPr>
              <p:blipFill>
                <a:blip r:embed="rId266"/>
                <a:stretch>
                  <a:fillRect/>
                </a:stretch>
              </p:blipFill>
              <p:spPr>
                <a:xfrm>
                  <a:off x="3523320" y="4159080"/>
                  <a:ext cx="107280" cy="144720"/>
                </a:xfrm>
                <a:prstGeom prst="rect">
                  <a:avLst/>
                </a:prstGeom>
              </p:spPr>
            </p:pic>
          </mc:Fallback>
        </mc:AlternateContent>
      </p:grpSp>
      <p:grpSp>
        <p:nvGrpSpPr>
          <p:cNvPr id="541" name="Group 540">
            <a:extLst>
              <a:ext uri="{FF2B5EF4-FFF2-40B4-BE49-F238E27FC236}">
                <a16:creationId xmlns:a16="http://schemas.microsoft.com/office/drawing/2014/main" xmlns="" id="{AEA8C35E-A608-FF44-8650-4E66A9B5277E}"/>
              </a:ext>
            </a:extLst>
          </p:cNvPr>
          <p:cNvGrpSpPr/>
          <p:nvPr/>
        </p:nvGrpSpPr>
        <p:grpSpPr>
          <a:xfrm>
            <a:off x="2571840" y="4478760"/>
            <a:ext cx="1023480" cy="277200"/>
            <a:chOff x="2571840" y="4478760"/>
            <a:chExt cx="1023480" cy="277200"/>
          </a:xfrm>
        </p:grpSpPr>
        <mc:AlternateContent xmlns:mc="http://schemas.openxmlformats.org/markup-compatibility/2006">
          <mc:Choice xmlns:p14="http://schemas.microsoft.com/office/powerpoint/2010/main" xmlns="" Requires="p14">
            <p:contentPart p14:bwMode="auto" r:id="rId267">
              <p14:nvContentPartPr>
                <p14:cNvPr id="537" name="Ink 536">
                  <a:extLst>
                    <a:ext uri="{FF2B5EF4-FFF2-40B4-BE49-F238E27FC236}">
                      <a16:creationId xmlns:a16="http://schemas.microsoft.com/office/drawing/2014/main" id="{B197DA99-6078-1C4B-B691-B7E4ABD70D6F}"/>
                    </a:ext>
                  </a:extLst>
                </p14:cNvPr>
                <p14:cNvContentPartPr/>
                <p14:nvPr/>
              </p14:nvContentPartPr>
              <p14:xfrm>
                <a:off x="2571840" y="4478760"/>
                <a:ext cx="1023480" cy="14400"/>
              </p14:xfrm>
            </p:contentPart>
          </mc:Choice>
          <mc:Fallback>
            <p:pic>
              <p:nvPicPr>
                <p:cNvPr id="537" name="Ink 536">
                  <a:extLst>
                    <a:ext uri="{FF2B5EF4-FFF2-40B4-BE49-F238E27FC236}">
                      <a16:creationId xmlns:a16="http://schemas.microsoft.com/office/drawing/2014/main" xmlns="" xmlns:p14="http://schemas.microsoft.com/office/powerpoint/2010/main" id="{B197DA99-6078-1C4B-B691-B7E4ABD70D6F}"/>
                    </a:ext>
                  </a:extLst>
                </p:cNvPr>
                <p:cNvPicPr/>
                <p:nvPr/>
              </p:nvPicPr>
              <p:blipFill>
                <a:blip r:embed="rId268"/>
                <a:stretch>
                  <a:fillRect/>
                </a:stretch>
              </p:blipFill>
              <p:spPr>
                <a:xfrm>
                  <a:off x="2562840" y="4469760"/>
                  <a:ext cx="1041120" cy="32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9">
              <p14:nvContentPartPr>
                <p14:cNvPr id="538" name="Ink 537">
                  <a:extLst>
                    <a:ext uri="{FF2B5EF4-FFF2-40B4-BE49-F238E27FC236}">
                      <a16:creationId xmlns:a16="http://schemas.microsoft.com/office/drawing/2014/main" id="{2DD77FA2-E371-C84F-A1EA-A2D9932D9762}"/>
                    </a:ext>
                  </a:extLst>
                </p14:cNvPr>
                <p14:cNvContentPartPr/>
                <p14:nvPr/>
              </p14:nvContentPartPr>
              <p14:xfrm>
                <a:off x="2873520" y="4615920"/>
                <a:ext cx="7200" cy="140040"/>
              </p14:xfrm>
            </p:contentPart>
          </mc:Choice>
          <mc:Fallback>
            <p:pic>
              <p:nvPicPr>
                <p:cNvPr id="538" name="Ink 537">
                  <a:extLst>
                    <a:ext uri="{FF2B5EF4-FFF2-40B4-BE49-F238E27FC236}">
                      <a16:creationId xmlns:a16="http://schemas.microsoft.com/office/drawing/2014/main" xmlns="" xmlns:p14="http://schemas.microsoft.com/office/powerpoint/2010/main" id="{2DD77FA2-E371-C84F-A1EA-A2D9932D9762}"/>
                    </a:ext>
                  </a:extLst>
                </p:cNvPr>
                <p:cNvPicPr/>
                <p:nvPr/>
              </p:nvPicPr>
              <p:blipFill>
                <a:blip r:embed="rId270"/>
                <a:stretch>
                  <a:fillRect/>
                </a:stretch>
              </p:blipFill>
              <p:spPr>
                <a:xfrm>
                  <a:off x="2864880" y="4606920"/>
                  <a:ext cx="24840" cy="157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1">
              <p14:nvContentPartPr>
                <p14:cNvPr id="539" name="Ink 538">
                  <a:extLst>
                    <a:ext uri="{FF2B5EF4-FFF2-40B4-BE49-F238E27FC236}">
                      <a16:creationId xmlns:a16="http://schemas.microsoft.com/office/drawing/2014/main" id="{B2852036-53FA-4346-A5D6-5BE0116AB730}"/>
                    </a:ext>
                  </a:extLst>
                </p14:cNvPr>
                <p14:cNvContentPartPr/>
                <p14:nvPr/>
              </p14:nvContentPartPr>
              <p14:xfrm>
                <a:off x="3008520" y="4588560"/>
                <a:ext cx="111600" cy="141840"/>
              </p14:xfrm>
            </p:contentPart>
          </mc:Choice>
          <mc:Fallback>
            <p:pic>
              <p:nvPicPr>
                <p:cNvPr id="539" name="Ink 538">
                  <a:extLst>
                    <a:ext uri="{FF2B5EF4-FFF2-40B4-BE49-F238E27FC236}">
                      <a16:creationId xmlns:a16="http://schemas.microsoft.com/office/drawing/2014/main" xmlns="" xmlns:p14="http://schemas.microsoft.com/office/powerpoint/2010/main" id="{B2852036-53FA-4346-A5D6-5BE0116AB730}"/>
                    </a:ext>
                  </a:extLst>
                </p:cNvPr>
                <p:cNvPicPr/>
                <p:nvPr/>
              </p:nvPicPr>
              <p:blipFill>
                <a:blip r:embed="rId272"/>
                <a:stretch>
                  <a:fillRect/>
                </a:stretch>
              </p:blipFill>
              <p:spPr>
                <a:xfrm>
                  <a:off x="2999520" y="4579920"/>
                  <a:ext cx="129240" cy="159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3">
              <p14:nvContentPartPr>
                <p14:cNvPr id="540" name="Ink 539">
                  <a:extLst>
                    <a:ext uri="{FF2B5EF4-FFF2-40B4-BE49-F238E27FC236}">
                      <a16:creationId xmlns:a16="http://schemas.microsoft.com/office/drawing/2014/main" id="{5BCF7541-239B-884F-A01E-FFBDBD1CA25B}"/>
                    </a:ext>
                  </a:extLst>
                </p14:cNvPr>
                <p14:cNvContentPartPr/>
                <p14:nvPr/>
              </p14:nvContentPartPr>
              <p14:xfrm>
                <a:off x="3199320" y="4564080"/>
                <a:ext cx="95040" cy="180360"/>
              </p14:xfrm>
            </p:contentPart>
          </mc:Choice>
          <mc:Fallback>
            <p:pic>
              <p:nvPicPr>
                <p:cNvPr id="540" name="Ink 539">
                  <a:extLst>
                    <a:ext uri="{FF2B5EF4-FFF2-40B4-BE49-F238E27FC236}">
                      <a16:creationId xmlns:a16="http://schemas.microsoft.com/office/drawing/2014/main" xmlns="" xmlns:p14="http://schemas.microsoft.com/office/powerpoint/2010/main" id="{5BCF7541-239B-884F-A01E-FFBDBD1CA25B}"/>
                    </a:ext>
                  </a:extLst>
                </p:cNvPr>
                <p:cNvPicPr/>
                <p:nvPr/>
              </p:nvPicPr>
              <p:blipFill>
                <a:blip r:embed="rId274"/>
                <a:stretch>
                  <a:fillRect/>
                </a:stretch>
              </p:blipFill>
              <p:spPr>
                <a:xfrm>
                  <a:off x="3190680" y="4555440"/>
                  <a:ext cx="112680" cy="198000"/>
                </a:xfrm>
                <a:prstGeom prst="rect">
                  <a:avLst/>
                </a:prstGeom>
              </p:spPr>
            </p:pic>
          </mc:Fallback>
        </mc:AlternateContent>
      </p:grpSp>
      <p:grpSp>
        <p:nvGrpSpPr>
          <p:cNvPr id="547" name="Group 546">
            <a:extLst>
              <a:ext uri="{FF2B5EF4-FFF2-40B4-BE49-F238E27FC236}">
                <a16:creationId xmlns:a16="http://schemas.microsoft.com/office/drawing/2014/main" xmlns="" id="{6A78007E-7CB1-A347-9242-0903BBA92D59}"/>
              </a:ext>
            </a:extLst>
          </p:cNvPr>
          <p:cNvGrpSpPr/>
          <p:nvPr/>
        </p:nvGrpSpPr>
        <p:grpSpPr>
          <a:xfrm>
            <a:off x="3626640" y="4503600"/>
            <a:ext cx="95040" cy="70920"/>
            <a:chOff x="3626640" y="4503600"/>
            <a:chExt cx="95040" cy="70920"/>
          </a:xfrm>
        </p:grpSpPr>
        <mc:AlternateContent xmlns:mc="http://schemas.openxmlformats.org/markup-compatibility/2006">
          <mc:Choice xmlns:p14="http://schemas.microsoft.com/office/powerpoint/2010/main" xmlns="" Requires="p14">
            <p:contentPart p14:bwMode="auto" r:id="rId275">
              <p14:nvContentPartPr>
                <p14:cNvPr id="542" name="Ink 541">
                  <a:extLst>
                    <a:ext uri="{FF2B5EF4-FFF2-40B4-BE49-F238E27FC236}">
                      <a16:creationId xmlns:a16="http://schemas.microsoft.com/office/drawing/2014/main" id="{4B4ECC0E-67BA-114C-AA76-D35AD5CF3DE2}"/>
                    </a:ext>
                  </a:extLst>
                </p14:cNvPr>
                <p14:cNvContentPartPr/>
                <p14:nvPr/>
              </p14:nvContentPartPr>
              <p14:xfrm>
                <a:off x="3641760" y="4503600"/>
                <a:ext cx="79920" cy="6480"/>
              </p14:xfrm>
            </p:contentPart>
          </mc:Choice>
          <mc:Fallback>
            <p:pic>
              <p:nvPicPr>
                <p:cNvPr id="542" name="Ink 541">
                  <a:extLst>
                    <a:ext uri="{FF2B5EF4-FFF2-40B4-BE49-F238E27FC236}">
                      <a16:creationId xmlns:a16="http://schemas.microsoft.com/office/drawing/2014/main" xmlns="" xmlns:p14="http://schemas.microsoft.com/office/powerpoint/2010/main" id="{4B4ECC0E-67BA-114C-AA76-D35AD5CF3DE2}"/>
                    </a:ext>
                  </a:extLst>
                </p:cNvPr>
                <p:cNvPicPr/>
                <p:nvPr/>
              </p:nvPicPr>
              <p:blipFill>
                <a:blip r:embed="rId276"/>
                <a:stretch>
                  <a:fillRect/>
                </a:stretch>
              </p:blipFill>
              <p:spPr>
                <a:xfrm>
                  <a:off x="3632760" y="4494600"/>
                  <a:ext cx="9756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7">
              <p14:nvContentPartPr>
                <p14:cNvPr id="543" name="Ink 542">
                  <a:extLst>
                    <a:ext uri="{FF2B5EF4-FFF2-40B4-BE49-F238E27FC236}">
                      <a16:creationId xmlns:a16="http://schemas.microsoft.com/office/drawing/2014/main" id="{DB136EDC-1722-5340-B446-05F1AD43896A}"/>
                    </a:ext>
                  </a:extLst>
                </p14:cNvPr>
                <p14:cNvContentPartPr/>
                <p14:nvPr/>
              </p14:nvContentPartPr>
              <p14:xfrm>
                <a:off x="3626640" y="4574160"/>
                <a:ext cx="78120" cy="360"/>
              </p14:xfrm>
            </p:contentPart>
          </mc:Choice>
          <mc:Fallback>
            <p:pic>
              <p:nvPicPr>
                <p:cNvPr id="543" name="Ink 542">
                  <a:extLst>
                    <a:ext uri="{FF2B5EF4-FFF2-40B4-BE49-F238E27FC236}">
                      <a16:creationId xmlns:a16="http://schemas.microsoft.com/office/drawing/2014/main" xmlns="" xmlns:p14="http://schemas.microsoft.com/office/powerpoint/2010/main" id="{DB136EDC-1722-5340-B446-05F1AD43896A}"/>
                    </a:ext>
                  </a:extLst>
                </p:cNvPr>
                <p:cNvPicPr/>
                <p:nvPr/>
              </p:nvPicPr>
              <p:blipFill>
                <a:blip r:embed="rId278"/>
                <a:stretch>
                  <a:fillRect/>
                </a:stretch>
              </p:blipFill>
              <p:spPr>
                <a:xfrm>
                  <a:off x="3618000" y="4565160"/>
                  <a:ext cx="95760" cy="18000"/>
                </a:xfrm>
                <a:prstGeom prst="rect">
                  <a:avLst/>
                </a:prstGeom>
              </p:spPr>
            </p:pic>
          </mc:Fallback>
        </mc:AlternateContent>
      </p:grpSp>
      <p:grpSp>
        <p:nvGrpSpPr>
          <p:cNvPr id="546" name="Group 545">
            <a:extLst>
              <a:ext uri="{FF2B5EF4-FFF2-40B4-BE49-F238E27FC236}">
                <a16:creationId xmlns:a16="http://schemas.microsoft.com/office/drawing/2014/main" xmlns="" id="{2D67D455-9AD6-AA48-B73D-6E72556C6BD8}"/>
              </a:ext>
            </a:extLst>
          </p:cNvPr>
          <p:cNvGrpSpPr/>
          <p:nvPr/>
        </p:nvGrpSpPr>
        <p:grpSpPr>
          <a:xfrm>
            <a:off x="3908520" y="4303440"/>
            <a:ext cx="164160" cy="214920"/>
            <a:chOff x="3908520" y="4303440"/>
            <a:chExt cx="164160" cy="214920"/>
          </a:xfrm>
        </p:grpSpPr>
        <mc:AlternateContent xmlns:mc="http://schemas.openxmlformats.org/markup-compatibility/2006">
          <mc:Choice xmlns:p14="http://schemas.microsoft.com/office/powerpoint/2010/main" xmlns="" Requires="p14">
            <p:contentPart p14:bwMode="auto" r:id="rId279">
              <p14:nvContentPartPr>
                <p14:cNvPr id="544" name="Ink 543">
                  <a:extLst>
                    <a:ext uri="{FF2B5EF4-FFF2-40B4-BE49-F238E27FC236}">
                      <a16:creationId xmlns:a16="http://schemas.microsoft.com/office/drawing/2014/main" id="{8F788F07-FD6E-274B-9F0B-6B17864E3F4B}"/>
                    </a:ext>
                  </a:extLst>
                </p14:cNvPr>
                <p14:cNvContentPartPr/>
                <p14:nvPr/>
              </p14:nvContentPartPr>
              <p14:xfrm>
                <a:off x="3908520" y="4303440"/>
                <a:ext cx="8280" cy="212760"/>
              </p14:xfrm>
            </p:contentPart>
          </mc:Choice>
          <mc:Fallback>
            <p:pic>
              <p:nvPicPr>
                <p:cNvPr id="544" name="Ink 543">
                  <a:extLst>
                    <a:ext uri="{FF2B5EF4-FFF2-40B4-BE49-F238E27FC236}">
                      <a16:creationId xmlns:a16="http://schemas.microsoft.com/office/drawing/2014/main" xmlns="" xmlns:p14="http://schemas.microsoft.com/office/powerpoint/2010/main" id="{8F788F07-FD6E-274B-9F0B-6B17864E3F4B}"/>
                    </a:ext>
                  </a:extLst>
                </p:cNvPr>
                <p:cNvPicPr/>
                <p:nvPr/>
              </p:nvPicPr>
              <p:blipFill>
                <a:blip r:embed="rId280"/>
                <a:stretch>
                  <a:fillRect/>
                </a:stretch>
              </p:blipFill>
              <p:spPr>
                <a:xfrm>
                  <a:off x="3899520" y="4294440"/>
                  <a:ext cx="25920" cy="230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1">
              <p14:nvContentPartPr>
                <p14:cNvPr id="545" name="Ink 544">
                  <a:extLst>
                    <a:ext uri="{FF2B5EF4-FFF2-40B4-BE49-F238E27FC236}">
                      <a16:creationId xmlns:a16="http://schemas.microsoft.com/office/drawing/2014/main" id="{E10C976B-6141-3145-89A3-92D206809D01}"/>
                    </a:ext>
                  </a:extLst>
                </p14:cNvPr>
                <p14:cNvContentPartPr/>
                <p14:nvPr/>
              </p14:nvContentPartPr>
              <p14:xfrm>
                <a:off x="3967560" y="4402080"/>
                <a:ext cx="105120" cy="116280"/>
              </p14:xfrm>
            </p:contentPart>
          </mc:Choice>
          <mc:Fallback>
            <p:pic>
              <p:nvPicPr>
                <p:cNvPr id="545" name="Ink 544">
                  <a:extLst>
                    <a:ext uri="{FF2B5EF4-FFF2-40B4-BE49-F238E27FC236}">
                      <a16:creationId xmlns:a16="http://schemas.microsoft.com/office/drawing/2014/main" xmlns="" xmlns:p14="http://schemas.microsoft.com/office/powerpoint/2010/main" id="{E10C976B-6141-3145-89A3-92D206809D01}"/>
                    </a:ext>
                  </a:extLst>
                </p:cNvPr>
                <p:cNvPicPr/>
                <p:nvPr/>
              </p:nvPicPr>
              <p:blipFill>
                <a:blip r:embed="rId282"/>
                <a:stretch>
                  <a:fillRect/>
                </a:stretch>
              </p:blipFill>
              <p:spPr>
                <a:xfrm>
                  <a:off x="3958920" y="4393440"/>
                  <a:ext cx="122760" cy="133920"/>
                </a:xfrm>
                <a:prstGeom prst="rect">
                  <a:avLst/>
                </a:prstGeom>
              </p:spPr>
            </p:pic>
          </mc:Fallback>
        </mc:AlternateContent>
      </p:grpSp>
      <p:grpSp>
        <p:nvGrpSpPr>
          <p:cNvPr id="552" name="Group 551">
            <a:extLst>
              <a:ext uri="{FF2B5EF4-FFF2-40B4-BE49-F238E27FC236}">
                <a16:creationId xmlns:a16="http://schemas.microsoft.com/office/drawing/2014/main" xmlns="" id="{14A89FFC-9D0D-E647-935D-E4BBF7063D28}"/>
              </a:ext>
            </a:extLst>
          </p:cNvPr>
          <p:cNvGrpSpPr/>
          <p:nvPr/>
        </p:nvGrpSpPr>
        <p:grpSpPr>
          <a:xfrm>
            <a:off x="4208040" y="4331160"/>
            <a:ext cx="655920" cy="304560"/>
            <a:chOff x="4208040" y="4331160"/>
            <a:chExt cx="655920" cy="304560"/>
          </a:xfrm>
        </p:grpSpPr>
        <mc:AlternateContent xmlns:mc="http://schemas.openxmlformats.org/markup-compatibility/2006">
          <mc:Choice xmlns:p14="http://schemas.microsoft.com/office/powerpoint/2010/main" xmlns="" Requires="p14">
            <p:contentPart p14:bwMode="auto" r:id="rId283">
              <p14:nvContentPartPr>
                <p14:cNvPr id="548" name="Ink 547">
                  <a:extLst>
                    <a:ext uri="{FF2B5EF4-FFF2-40B4-BE49-F238E27FC236}">
                      <a16:creationId xmlns:a16="http://schemas.microsoft.com/office/drawing/2014/main" id="{1E06A221-4C84-7542-8EC4-296603585F20}"/>
                    </a:ext>
                  </a:extLst>
                </p14:cNvPr>
                <p14:cNvContentPartPr/>
                <p14:nvPr/>
              </p14:nvContentPartPr>
              <p14:xfrm>
                <a:off x="4208040" y="4410720"/>
                <a:ext cx="213840" cy="109800"/>
              </p14:xfrm>
            </p:contentPart>
          </mc:Choice>
          <mc:Fallback>
            <p:pic>
              <p:nvPicPr>
                <p:cNvPr id="548" name="Ink 547">
                  <a:extLst>
                    <a:ext uri="{FF2B5EF4-FFF2-40B4-BE49-F238E27FC236}">
                      <a16:creationId xmlns:a16="http://schemas.microsoft.com/office/drawing/2014/main" xmlns="" xmlns:p14="http://schemas.microsoft.com/office/powerpoint/2010/main" id="{1E06A221-4C84-7542-8EC4-296603585F20}"/>
                    </a:ext>
                  </a:extLst>
                </p:cNvPr>
                <p:cNvPicPr/>
                <p:nvPr/>
              </p:nvPicPr>
              <p:blipFill>
                <a:blip r:embed="rId284"/>
                <a:stretch>
                  <a:fillRect/>
                </a:stretch>
              </p:blipFill>
              <p:spPr>
                <a:xfrm>
                  <a:off x="4199400" y="4402080"/>
                  <a:ext cx="231480" cy="127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5">
              <p14:nvContentPartPr>
                <p14:cNvPr id="549" name="Ink 548">
                  <a:extLst>
                    <a:ext uri="{FF2B5EF4-FFF2-40B4-BE49-F238E27FC236}">
                      <a16:creationId xmlns:a16="http://schemas.microsoft.com/office/drawing/2014/main" id="{4BB31B38-1C47-C442-BDBF-D56957AF3E96}"/>
                    </a:ext>
                  </a:extLst>
                </p14:cNvPr>
                <p14:cNvContentPartPr/>
                <p14:nvPr/>
              </p14:nvContentPartPr>
              <p14:xfrm>
                <a:off x="4440240" y="4439160"/>
                <a:ext cx="92880" cy="196560"/>
              </p14:xfrm>
            </p:contentPart>
          </mc:Choice>
          <mc:Fallback>
            <p:pic>
              <p:nvPicPr>
                <p:cNvPr id="549" name="Ink 548">
                  <a:extLst>
                    <a:ext uri="{FF2B5EF4-FFF2-40B4-BE49-F238E27FC236}">
                      <a16:creationId xmlns:a16="http://schemas.microsoft.com/office/drawing/2014/main" xmlns="" xmlns:p14="http://schemas.microsoft.com/office/powerpoint/2010/main" id="{4BB31B38-1C47-C442-BDBF-D56957AF3E96}"/>
                    </a:ext>
                  </a:extLst>
                </p:cNvPr>
                <p:cNvPicPr/>
                <p:nvPr/>
              </p:nvPicPr>
              <p:blipFill>
                <a:blip r:embed="rId286"/>
                <a:stretch>
                  <a:fillRect/>
                </a:stretch>
              </p:blipFill>
              <p:spPr>
                <a:xfrm>
                  <a:off x="4431600" y="4430520"/>
                  <a:ext cx="110520" cy="214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7">
              <p14:nvContentPartPr>
                <p14:cNvPr id="550" name="Ink 549">
                  <a:extLst>
                    <a:ext uri="{FF2B5EF4-FFF2-40B4-BE49-F238E27FC236}">
                      <a16:creationId xmlns:a16="http://schemas.microsoft.com/office/drawing/2014/main" id="{DE4F1920-6116-2E44-81DD-7AFAEEC87A0C}"/>
                    </a:ext>
                  </a:extLst>
                </p14:cNvPr>
                <p14:cNvContentPartPr/>
                <p14:nvPr/>
              </p14:nvContentPartPr>
              <p14:xfrm>
                <a:off x="4603320" y="4331160"/>
                <a:ext cx="67680" cy="286920"/>
              </p14:xfrm>
            </p:contentPart>
          </mc:Choice>
          <mc:Fallback>
            <p:pic>
              <p:nvPicPr>
                <p:cNvPr id="550" name="Ink 549">
                  <a:extLst>
                    <a:ext uri="{FF2B5EF4-FFF2-40B4-BE49-F238E27FC236}">
                      <a16:creationId xmlns:a16="http://schemas.microsoft.com/office/drawing/2014/main" xmlns="" xmlns:p14="http://schemas.microsoft.com/office/powerpoint/2010/main" id="{DE4F1920-6116-2E44-81DD-7AFAEEC87A0C}"/>
                    </a:ext>
                  </a:extLst>
                </p:cNvPr>
                <p:cNvPicPr/>
                <p:nvPr/>
              </p:nvPicPr>
              <p:blipFill>
                <a:blip r:embed="rId288"/>
                <a:stretch>
                  <a:fillRect/>
                </a:stretch>
              </p:blipFill>
              <p:spPr>
                <a:xfrm>
                  <a:off x="4594320" y="4322160"/>
                  <a:ext cx="85320" cy="304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9">
              <p14:nvContentPartPr>
                <p14:cNvPr id="551" name="Ink 550">
                  <a:extLst>
                    <a:ext uri="{FF2B5EF4-FFF2-40B4-BE49-F238E27FC236}">
                      <a16:creationId xmlns:a16="http://schemas.microsoft.com/office/drawing/2014/main" id="{0CF39244-D86B-E74A-9481-4AE7B8691C2B}"/>
                    </a:ext>
                  </a:extLst>
                </p14:cNvPr>
                <p14:cNvContentPartPr/>
                <p14:nvPr/>
              </p14:nvContentPartPr>
              <p14:xfrm>
                <a:off x="4696920" y="4422600"/>
                <a:ext cx="167040" cy="198720"/>
              </p14:xfrm>
            </p:contentPart>
          </mc:Choice>
          <mc:Fallback>
            <p:pic>
              <p:nvPicPr>
                <p:cNvPr id="551" name="Ink 550">
                  <a:extLst>
                    <a:ext uri="{FF2B5EF4-FFF2-40B4-BE49-F238E27FC236}">
                      <a16:creationId xmlns:a16="http://schemas.microsoft.com/office/drawing/2014/main" xmlns="" xmlns:p14="http://schemas.microsoft.com/office/powerpoint/2010/main" id="{0CF39244-D86B-E74A-9481-4AE7B8691C2B}"/>
                    </a:ext>
                  </a:extLst>
                </p:cNvPr>
                <p:cNvPicPr/>
                <p:nvPr/>
              </p:nvPicPr>
              <p:blipFill>
                <a:blip r:embed="rId290"/>
                <a:stretch>
                  <a:fillRect/>
                </a:stretch>
              </p:blipFill>
              <p:spPr>
                <a:xfrm>
                  <a:off x="4687920" y="4413600"/>
                  <a:ext cx="184680" cy="216360"/>
                </a:xfrm>
                <a:prstGeom prst="rect">
                  <a:avLst/>
                </a:prstGeom>
              </p:spPr>
            </p:pic>
          </mc:Fallback>
        </mc:AlternateContent>
      </p:grpSp>
      <p:grpSp>
        <p:nvGrpSpPr>
          <p:cNvPr id="558" name="Group 557">
            <a:extLst>
              <a:ext uri="{FF2B5EF4-FFF2-40B4-BE49-F238E27FC236}">
                <a16:creationId xmlns:a16="http://schemas.microsoft.com/office/drawing/2014/main" xmlns="" id="{39D08898-1AC4-E941-A2FC-529A9AEAAC93}"/>
              </a:ext>
            </a:extLst>
          </p:cNvPr>
          <p:cNvGrpSpPr/>
          <p:nvPr/>
        </p:nvGrpSpPr>
        <p:grpSpPr>
          <a:xfrm>
            <a:off x="1551960" y="5232600"/>
            <a:ext cx="736920" cy="218880"/>
            <a:chOff x="1551960" y="5232600"/>
            <a:chExt cx="736920" cy="218880"/>
          </a:xfrm>
        </p:grpSpPr>
        <mc:AlternateContent xmlns:mc="http://schemas.openxmlformats.org/markup-compatibility/2006">
          <mc:Choice xmlns:p14="http://schemas.microsoft.com/office/powerpoint/2010/main" xmlns="" Requires="p14">
            <p:contentPart p14:bwMode="auto" r:id="rId291">
              <p14:nvContentPartPr>
                <p14:cNvPr id="553" name="Ink 552">
                  <a:extLst>
                    <a:ext uri="{FF2B5EF4-FFF2-40B4-BE49-F238E27FC236}">
                      <a16:creationId xmlns:a16="http://schemas.microsoft.com/office/drawing/2014/main" id="{EB72DE95-049F-5240-B23A-AB33C40688BD}"/>
                    </a:ext>
                  </a:extLst>
                </p14:cNvPr>
                <p14:cNvContentPartPr/>
                <p14:nvPr/>
              </p14:nvContentPartPr>
              <p14:xfrm>
                <a:off x="1551960" y="5328720"/>
                <a:ext cx="19080" cy="116280"/>
              </p14:xfrm>
            </p:contentPart>
          </mc:Choice>
          <mc:Fallback>
            <p:pic>
              <p:nvPicPr>
                <p:cNvPr id="553" name="Ink 552">
                  <a:extLst>
                    <a:ext uri="{FF2B5EF4-FFF2-40B4-BE49-F238E27FC236}">
                      <a16:creationId xmlns:a16="http://schemas.microsoft.com/office/drawing/2014/main" xmlns="" xmlns:p14="http://schemas.microsoft.com/office/powerpoint/2010/main" id="{EB72DE95-049F-5240-B23A-AB33C40688BD}"/>
                    </a:ext>
                  </a:extLst>
                </p:cNvPr>
                <p:cNvPicPr/>
                <p:nvPr/>
              </p:nvPicPr>
              <p:blipFill>
                <a:blip r:embed="rId292"/>
                <a:stretch>
                  <a:fillRect/>
                </a:stretch>
              </p:blipFill>
              <p:spPr>
                <a:xfrm>
                  <a:off x="1543320" y="5320080"/>
                  <a:ext cx="36720" cy="133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3">
              <p14:nvContentPartPr>
                <p14:cNvPr id="554" name="Ink 553">
                  <a:extLst>
                    <a:ext uri="{FF2B5EF4-FFF2-40B4-BE49-F238E27FC236}">
                      <a16:creationId xmlns:a16="http://schemas.microsoft.com/office/drawing/2014/main" id="{2E0BFDF6-6158-1940-8571-343F5A224C9E}"/>
                    </a:ext>
                  </a:extLst>
                </p14:cNvPr>
                <p14:cNvContentPartPr/>
                <p14:nvPr/>
              </p14:nvContentPartPr>
              <p14:xfrm>
                <a:off x="1575000" y="5285880"/>
                <a:ext cx="167040" cy="165600"/>
              </p14:xfrm>
            </p:contentPart>
          </mc:Choice>
          <mc:Fallback>
            <p:pic>
              <p:nvPicPr>
                <p:cNvPr id="554" name="Ink 553">
                  <a:extLst>
                    <a:ext uri="{FF2B5EF4-FFF2-40B4-BE49-F238E27FC236}">
                      <a16:creationId xmlns:a16="http://schemas.microsoft.com/office/drawing/2014/main" xmlns="" xmlns:p14="http://schemas.microsoft.com/office/powerpoint/2010/main" id="{2E0BFDF6-6158-1940-8571-343F5A224C9E}"/>
                    </a:ext>
                  </a:extLst>
                </p:cNvPr>
                <p:cNvPicPr/>
                <p:nvPr/>
              </p:nvPicPr>
              <p:blipFill>
                <a:blip r:embed="rId294"/>
                <a:stretch>
                  <a:fillRect/>
                </a:stretch>
              </p:blipFill>
              <p:spPr>
                <a:xfrm>
                  <a:off x="1566360" y="5277240"/>
                  <a:ext cx="184680" cy="183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5">
              <p14:nvContentPartPr>
                <p14:cNvPr id="555" name="Ink 554">
                  <a:extLst>
                    <a:ext uri="{FF2B5EF4-FFF2-40B4-BE49-F238E27FC236}">
                      <a16:creationId xmlns:a16="http://schemas.microsoft.com/office/drawing/2014/main" id="{10963363-2E67-3F45-B78F-CE6F98FBB110}"/>
                    </a:ext>
                  </a:extLst>
                </p14:cNvPr>
                <p14:cNvContentPartPr/>
                <p14:nvPr/>
              </p14:nvContentPartPr>
              <p14:xfrm>
                <a:off x="1829520" y="5341680"/>
                <a:ext cx="110160" cy="95760"/>
              </p14:xfrm>
            </p:contentPart>
          </mc:Choice>
          <mc:Fallback>
            <p:pic>
              <p:nvPicPr>
                <p:cNvPr id="555" name="Ink 554">
                  <a:extLst>
                    <a:ext uri="{FF2B5EF4-FFF2-40B4-BE49-F238E27FC236}">
                      <a16:creationId xmlns:a16="http://schemas.microsoft.com/office/drawing/2014/main" xmlns="" xmlns:p14="http://schemas.microsoft.com/office/powerpoint/2010/main" id="{10963363-2E67-3F45-B78F-CE6F98FBB110}"/>
                    </a:ext>
                  </a:extLst>
                </p:cNvPr>
                <p:cNvPicPr/>
                <p:nvPr/>
              </p:nvPicPr>
              <p:blipFill>
                <a:blip r:embed="rId296"/>
                <a:stretch>
                  <a:fillRect/>
                </a:stretch>
              </p:blipFill>
              <p:spPr>
                <a:xfrm>
                  <a:off x="1820520" y="5333040"/>
                  <a:ext cx="127800" cy="113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7">
              <p14:nvContentPartPr>
                <p14:cNvPr id="556" name="Ink 555">
                  <a:extLst>
                    <a:ext uri="{FF2B5EF4-FFF2-40B4-BE49-F238E27FC236}">
                      <a16:creationId xmlns:a16="http://schemas.microsoft.com/office/drawing/2014/main" id="{AE8B575F-4178-7144-BACE-2FCAB967987D}"/>
                    </a:ext>
                  </a:extLst>
                </p14:cNvPr>
                <p14:cNvContentPartPr/>
                <p14:nvPr/>
              </p14:nvContentPartPr>
              <p14:xfrm>
                <a:off x="2059200" y="5232600"/>
                <a:ext cx="122400" cy="143280"/>
              </p14:xfrm>
            </p:contentPart>
          </mc:Choice>
          <mc:Fallback>
            <p:pic>
              <p:nvPicPr>
                <p:cNvPr id="556" name="Ink 555">
                  <a:extLst>
                    <a:ext uri="{FF2B5EF4-FFF2-40B4-BE49-F238E27FC236}">
                      <a16:creationId xmlns:a16="http://schemas.microsoft.com/office/drawing/2014/main" xmlns="" xmlns:p14="http://schemas.microsoft.com/office/powerpoint/2010/main" id="{AE8B575F-4178-7144-BACE-2FCAB967987D}"/>
                    </a:ext>
                  </a:extLst>
                </p:cNvPr>
                <p:cNvPicPr/>
                <p:nvPr/>
              </p:nvPicPr>
              <p:blipFill>
                <a:blip r:embed="rId298"/>
                <a:stretch>
                  <a:fillRect/>
                </a:stretch>
              </p:blipFill>
              <p:spPr>
                <a:xfrm>
                  <a:off x="2050560" y="5223960"/>
                  <a:ext cx="140040" cy="160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9">
              <p14:nvContentPartPr>
                <p14:cNvPr id="557" name="Ink 556">
                  <a:extLst>
                    <a:ext uri="{FF2B5EF4-FFF2-40B4-BE49-F238E27FC236}">
                      <a16:creationId xmlns:a16="http://schemas.microsoft.com/office/drawing/2014/main" id="{740E8D2B-81D2-F44D-B28A-AA5A8B1FA5C4}"/>
                    </a:ext>
                  </a:extLst>
                </p14:cNvPr>
                <p14:cNvContentPartPr/>
                <p14:nvPr/>
              </p14:nvContentPartPr>
              <p14:xfrm>
                <a:off x="2262960" y="5241240"/>
                <a:ext cx="25920" cy="178560"/>
              </p14:xfrm>
            </p:contentPart>
          </mc:Choice>
          <mc:Fallback>
            <p:pic>
              <p:nvPicPr>
                <p:cNvPr id="557" name="Ink 556">
                  <a:extLst>
                    <a:ext uri="{FF2B5EF4-FFF2-40B4-BE49-F238E27FC236}">
                      <a16:creationId xmlns:a16="http://schemas.microsoft.com/office/drawing/2014/main" xmlns="" xmlns:p14="http://schemas.microsoft.com/office/powerpoint/2010/main" id="{740E8D2B-81D2-F44D-B28A-AA5A8B1FA5C4}"/>
                    </a:ext>
                  </a:extLst>
                </p:cNvPr>
                <p:cNvPicPr/>
                <p:nvPr/>
              </p:nvPicPr>
              <p:blipFill>
                <a:blip r:embed="rId300"/>
                <a:stretch>
                  <a:fillRect/>
                </a:stretch>
              </p:blipFill>
              <p:spPr>
                <a:xfrm>
                  <a:off x="2253960" y="5232600"/>
                  <a:ext cx="43560" cy="196200"/>
                </a:xfrm>
                <a:prstGeom prst="rect">
                  <a:avLst/>
                </a:prstGeom>
              </p:spPr>
            </p:pic>
          </mc:Fallback>
        </mc:AlternateContent>
      </p:grpSp>
      <p:grpSp>
        <p:nvGrpSpPr>
          <p:cNvPr id="583" name="Group 582">
            <a:extLst>
              <a:ext uri="{FF2B5EF4-FFF2-40B4-BE49-F238E27FC236}">
                <a16:creationId xmlns:a16="http://schemas.microsoft.com/office/drawing/2014/main" xmlns="" id="{E20B274A-3BF2-E145-A9B1-BDCCC4F30D77}"/>
              </a:ext>
            </a:extLst>
          </p:cNvPr>
          <p:cNvGrpSpPr/>
          <p:nvPr/>
        </p:nvGrpSpPr>
        <p:grpSpPr>
          <a:xfrm>
            <a:off x="2491560" y="5286240"/>
            <a:ext cx="590760" cy="231480"/>
            <a:chOff x="2491560" y="5286240"/>
            <a:chExt cx="590760" cy="231480"/>
          </a:xfrm>
        </p:grpSpPr>
        <mc:AlternateContent xmlns:mc="http://schemas.openxmlformats.org/markup-compatibility/2006">
          <mc:Choice xmlns:p14="http://schemas.microsoft.com/office/powerpoint/2010/main" xmlns="" Requires="p14">
            <p:contentPart p14:bwMode="auto" r:id="rId301">
              <p14:nvContentPartPr>
                <p14:cNvPr id="559" name="Ink 558">
                  <a:extLst>
                    <a:ext uri="{FF2B5EF4-FFF2-40B4-BE49-F238E27FC236}">
                      <a16:creationId xmlns:a16="http://schemas.microsoft.com/office/drawing/2014/main" id="{43544D02-38BE-1C47-9D3C-A20CDA2C4E9F}"/>
                    </a:ext>
                  </a:extLst>
                </p14:cNvPr>
                <p14:cNvContentPartPr/>
                <p14:nvPr/>
              </p14:nvContentPartPr>
              <p14:xfrm>
                <a:off x="2491560" y="5286240"/>
                <a:ext cx="128880" cy="231480"/>
              </p14:xfrm>
            </p:contentPart>
          </mc:Choice>
          <mc:Fallback>
            <p:pic>
              <p:nvPicPr>
                <p:cNvPr id="559" name="Ink 558">
                  <a:extLst>
                    <a:ext uri="{FF2B5EF4-FFF2-40B4-BE49-F238E27FC236}">
                      <a16:creationId xmlns:a16="http://schemas.microsoft.com/office/drawing/2014/main" xmlns="" xmlns:p14="http://schemas.microsoft.com/office/powerpoint/2010/main" id="{43544D02-38BE-1C47-9D3C-A20CDA2C4E9F}"/>
                    </a:ext>
                  </a:extLst>
                </p:cNvPr>
                <p:cNvPicPr/>
                <p:nvPr/>
              </p:nvPicPr>
              <p:blipFill>
                <a:blip r:embed="rId302"/>
                <a:stretch>
                  <a:fillRect/>
                </a:stretch>
              </p:blipFill>
              <p:spPr>
                <a:xfrm>
                  <a:off x="2482920" y="5277600"/>
                  <a:ext cx="146520" cy="249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3">
              <p14:nvContentPartPr>
                <p14:cNvPr id="560" name="Ink 559">
                  <a:extLst>
                    <a:ext uri="{FF2B5EF4-FFF2-40B4-BE49-F238E27FC236}">
                      <a16:creationId xmlns:a16="http://schemas.microsoft.com/office/drawing/2014/main" id="{E9D6312D-0741-F147-9DF8-930ED5D1FE38}"/>
                    </a:ext>
                  </a:extLst>
                </p14:cNvPr>
                <p14:cNvContentPartPr/>
                <p14:nvPr/>
              </p14:nvContentPartPr>
              <p14:xfrm>
                <a:off x="2691720" y="5396400"/>
                <a:ext cx="71280" cy="85320"/>
              </p14:xfrm>
            </p:contentPart>
          </mc:Choice>
          <mc:Fallback>
            <p:pic>
              <p:nvPicPr>
                <p:cNvPr id="560" name="Ink 559">
                  <a:extLst>
                    <a:ext uri="{FF2B5EF4-FFF2-40B4-BE49-F238E27FC236}">
                      <a16:creationId xmlns:a16="http://schemas.microsoft.com/office/drawing/2014/main" xmlns="" xmlns:p14="http://schemas.microsoft.com/office/powerpoint/2010/main" id="{E9D6312D-0741-F147-9DF8-930ED5D1FE38}"/>
                    </a:ext>
                  </a:extLst>
                </p:cNvPr>
                <p:cNvPicPr/>
                <p:nvPr/>
              </p:nvPicPr>
              <p:blipFill>
                <a:blip r:embed="rId304"/>
                <a:stretch>
                  <a:fillRect/>
                </a:stretch>
              </p:blipFill>
              <p:spPr>
                <a:xfrm>
                  <a:off x="2682720" y="5387400"/>
                  <a:ext cx="88920" cy="102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5">
              <p14:nvContentPartPr>
                <p14:cNvPr id="561" name="Ink 560">
                  <a:extLst>
                    <a:ext uri="{FF2B5EF4-FFF2-40B4-BE49-F238E27FC236}">
                      <a16:creationId xmlns:a16="http://schemas.microsoft.com/office/drawing/2014/main" id="{5EA8D457-943A-2B43-980E-D993A3C7FF19}"/>
                    </a:ext>
                  </a:extLst>
                </p14:cNvPr>
                <p14:cNvContentPartPr/>
                <p14:nvPr/>
              </p14:nvContentPartPr>
              <p14:xfrm>
                <a:off x="2828880" y="5379840"/>
                <a:ext cx="55440" cy="83160"/>
              </p14:xfrm>
            </p:contentPart>
          </mc:Choice>
          <mc:Fallback>
            <p:pic>
              <p:nvPicPr>
                <p:cNvPr id="561" name="Ink 560">
                  <a:extLst>
                    <a:ext uri="{FF2B5EF4-FFF2-40B4-BE49-F238E27FC236}">
                      <a16:creationId xmlns:a16="http://schemas.microsoft.com/office/drawing/2014/main" xmlns="" xmlns:p14="http://schemas.microsoft.com/office/powerpoint/2010/main" id="{5EA8D457-943A-2B43-980E-D993A3C7FF19}"/>
                    </a:ext>
                  </a:extLst>
                </p:cNvPr>
                <p:cNvPicPr/>
                <p:nvPr/>
              </p:nvPicPr>
              <p:blipFill>
                <a:blip r:embed="rId306"/>
                <a:stretch>
                  <a:fillRect/>
                </a:stretch>
              </p:blipFill>
              <p:spPr>
                <a:xfrm>
                  <a:off x="2819880" y="5370840"/>
                  <a:ext cx="73080" cy="100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7">
              <p14:nvContentPartPr>
                <p14:cNvPr id="562" name="Ink 561">
                  <a:extLst>
                    <a:ext uri="{FF2B5EF4-FFF2-40B4-BE49-F238E27FC236}">
                      <a16:creationId xmlns:a16="http://schemas.microsoft.com/office/drawing/2014/main" id="{43FA3C95-FE71-DB4A-8E55-221D363F66BC}"/>
                    </a:ext>
                  </a:extLst>
                </p14:cNvPr>
                <p14:cNvContentPartPr/>
                <p14:nvPr/>
              </p14:nvContentPartPr>
              <p14:xfrm>
                <a:off x="3008160" y="5358960"/>
                <a:ext cx="74160" cy="95760"/>
              </p14:xfrm>
            </p:contentPart>
          </mc:Choice>
          <mc:Fallback>
            <p:pic>
              <p:nvPicPr>
                <p:cNvPr id="562" name="Ink 561">
                  <a:extLst>
                    <a:ext uri="{FF2B5EF4-FFF2-40B4-BE49-F238E27FC236}">
                      <a16:creationId xmlns:a16="http://schemas.microsoft.com/office/drawing/2014/main" xmlns="" xmlns:p14="http://schemas.microsoft.com/office/powerpoint/2010/main" id="{43FA3C95-FE71-DB4A-8E55-221D363F66BC}"/>
                    </a:ext>
                  </a:extLst>
                </p:cNvPr>
                <p:cNvPicPr/>
                <p:nvPr/>
              </p:nvPicPr>
              <p:blipFill>
                <a:blip r:embed="rId308"/>
                <a:stretch>
                  <a:fillRect/>
                </a:stretch>
              </p:blipFill>
              <p:spPr>
                <a:xfrm>
                  <a:off x="2999520" y="5349960"/>
                  <a:ext cx="91800" cy="113400"/>
                </a:xfrm>
                <a:prstGeom prst="rect">
                  <a:avLst/>
                </a:prstGeom>
              </p:spPr>
            </p:pic>
          </mc:Fallback>
        </mc:AlternateContent>
      </p:grpSp>
      <p:grpSp>
        <p:nvGrpSpPr>
          <p:cNvPr id="582" name="Group 581">
            <a:extLst>
              <a:ext uri="{FF2B5EF4-FFF2-40B4-BE49-F238E27FC236}">
                <a16:creationId xmlns:a16="http://schemas.microsoft.com/office/drawing/2014/main" xmlns="" id="{1A417CA9-7D74-B842-B2E0-083BCDB7BDCE}"/>
              </a:ext>
            </a:extLst>
          </p:cNvPr>
          <p:cNvGrpSpPr/>
          <p:nvPr/>
        </p:nvGrpSpPr>
        <p:grpSpPr>
          <a:xfrm>
            <a:off x="3322080" y="5164920"/>
            <a:ext cx="1999080" cy="309960"/>
            <a:chOff x="3322080" y="5164920"/>
            <a:chExt cx="1999080" cy="309960"/>
          </a:xfrm>
        </p:grpSpPr>
        <mc:AlternateContent xmlns:mc="http://schemas.openxmlformats.org/markup-compatibility/2006">
          <mc:Choice xmlns:p14="http://schemas.microsoft.com/office/powerpoint/2010/main" xmlns="" Requires="p14">
            <p:contentPart p14:bwMode="auto" r:id="rId309">
              <p14:nvContentPartPr>
                <p14:cNvPr id="563" name="Ink 562">
                  <a:extLst>
                    <a:ext uri="{FF2B5EF4-FFF2-40B4-BE49-F238E27FC236}">
                      <a16:creationId xmlns:a16="http://schemas.microsoft.com/office/drawing/2014/main" id="{766AC368-EFA0-0243-ABEB-7FBD62480F53}"/>
                    </a:ext>
                  </a:extLst>
                </p14:cNvPr>
                <p14:cNvContentPartPr/>
                <p14:nvPr/>
              </p14:nvContentPartPr>
              <p14:xfrm>
                <a:off x="3322080" y="5336280"/>
                <a:ext cx="156960" cy="98640"/>
              </p14:xfrm>
            </p:contentPart>
          </mc:Choice>
          <mc:Fallback>
            <p:pic>
              <p:nvPicPr>
                <p:cNvPr id="563" name="Ink 562">
                  <a:extLst>
                    <a:ext uri="{FF2B5EF4-FFF2-40B4-BE49-F238E27FC236}">
                      <a16:creationId xmlns:a16="http://schemas.microsoft.com/office/drawing/2014/main" xmlns="" xmlns:p14="http://schemas.microsoft.com/office/powerpoint/2010/main" id="{766AC368-EFA0-0243-ABEB-7FBD62480F53}"/>
                    </a:ext>
                  </a:extLst>
                </p:cNvPr>
                <p:cNvPicPr/>
                <p:nvPr/>
              </p:nvPicPr>
              <p:blipFill>
                <a:blip r:embed="rId310"/>
                <a:stretch>
                  <a:fillRect/>
                </a:stretch>
              </p:blipFill>
              <p:spPr>
                <a:xfrm>
                  <a:off x="3313080" y="5327640"/>
                  <a:ext cx="174600" cy="116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1">
              <p14:nvContentPartPr>
                <p14:cNvPr id="564" name="Ink 563">
                  <a:extLst>
                    <a:ext uri="{FF2B5EF4-FFF2-40B4-BE49-F238E27FC236}">
                      <a16:creationId xmlns:a16="http://schemas.microsoft.com/office/drawing/2014/main" id="{7C93FC99-9FA5-F446-A6C8-D812429FD9A2}"/>
                    </a:ext>
                  </a:extLst>
                </p14:cNvPr>
                <p14:cNvContentPartPr/>
                <p14:nvPr/>
              </p14:nvContentPartPr>
              <p14:xfrm>
                <a:off x="3554640" y="5315040"/>
                <a:ext cx="84600" cy="92520"/>
              </p14:xfrm>
            </p:contentPart>
          </mc:Choice>
          <mc:Fallback>
            <p:pic>
              <p:nvPicPr>
                <p:cNvPr id="564" name="Ink 563">
                  <a:extLst>
                    <a:ext uri="{FF2B5EF4-FFF2-40B4-BE49-F238E27FC236}">
                      <a16:creationId xmlns:a16="http://schemas.microsoft.com/office/drawing/2014/main" xmlns="" xmlns:p14="http://schemas.microsoft.com/office/powerpoint/2010/main" id="{7C93FC99-9FA5-F446-A6C8-D812429FD9A2}"/>
                    </a:ext>
                  </a:extLst>
                </p:cNvPr>
                <p:cNvPicPr/>
                <p:nvPr/>
              </p:nvPicPr>
              <p:blipFill>
                <a:blip r:embed="rId312"/>
                <a:stretch>
                  <a:fillRect/>
                </a:stretch>
              </p:blipFill>
              <p:spPr>
                <a:xfrm>
                  <a:off x="3546000" y="5306040"/>
                  <a:ext cx="102240" cy="110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3">
              <p14:nvContentPartPr>
                <p14:cNvPr id="565" name="Ink 564">
                  <a:extLst>
                    <a:ext uri="{FF2B5EF4-FFF2-40B4-BE49-F238E27FC236}">
                      <a16:creationId xmlns:a16="http://schemas.microsoft.com/office/drawing/2014/main" id="{449FFD52-F17E-3F40-8D35-300DCA00FD6F}"/>
                    </a:ext>
                  </a:extLst>
                </p14:cNvPr>
                <p14:cNvContentPartPr/>
                <p14:nvPr/>
              </p14:nvContentPartPr>
              <p14:xfrm>
                <a:off x="3684960" y="5174640"/>
                <a:ext cx="65160" cy="275400"/>
              </p14:xfrm>
            </p:contentPart>
          </mc:Choice>
          <mc:Fallback>
            <p:pic>
              <p:nvPicPr>
                <p:cNvPr id="565" name="Ink 564">
                  <a:extLst>
                    <a:ext uri="{FF2B5EF4-FFF2-40B4-BE49-F238E27FC236}">
                      <a16:creationId xmlns:a16="http://schemas.microsoft.com/office/drawing/2014/main" xmlns="" xmlns:p14="http://schemas.microsoft.com/office/powerpoint/2010/main" id="{449FFD52-F17E-3F40-8D35-300DCA00FD6F}"/>
                    </a:ext>
                  </a:extLst>
                </p:cNvPr>
                <p:cNvPicPr/>
                <p:nvPr/>
              </p:nvPicPr>
              <p:blipFill>
                <a:blip r:embed="rId314"/>
                <a:stretch>
                  <a:fillRect/>
                </a:stretch>
              </p:blipFill>
              <p:spPr>
                <a:xfrm>
                  <a:off x="3676320" y="5165640"/>
                  <a:ext cx="82800" cy="293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5">
              <p14:nvContentPartPr>
                <p14:cNvPr id="566" name="Ink 565">
                  <a:extLst>
                    <a:ext uri="{FF2B5EF4-FFF2-40B4-BE49-F238E27FC236}">
                      <a16:creationId xmlns:a16="http://schemas.microsoft.com/office/drawing/2014/main" id="{8F83D390-AD97-E74A-803C-A4E62279EC9C}"/>
                    </a:ext>
                  </a:extLst>
                </p14:cNvPr>
                <p14:cNvContentPartPr/>
                <p14:nvPr/>
              </p14:nvContentPartPr>
              <p14:xfrm>
                <a:off x="3687480" y="5347800"/>
                <a:ext cx="104040" cy="360"/>
              </p14:xfrm>
            </p:contentPart>
          </mc:Choice>
          <mc:Fallback>
            <p:pic>
              <p:nvPicPr>
                <p:cNvPr id="566" name="Ink 565">
                  <a:extLst>
                    <a:ext uri="{FF2B5EF4-FFF2-40B4-BE49-F238E27FC236}">
                      <a16:creationId xmlns:a16="http://schemas.microsoft.com/office/drawing/2014/main" xmlns="" xmlns:p14="http://schemas.microsoft.com/office/powerpoint/2010/main" id="{8F83D390-AD97-E74A-803C-A4E62279EC9C}"/>
                    </a:ext>
                  </a:extLst>
                </p:cNvPr>
                <p:cNvPicPr/>
                <p:nvPr/>
              </p:nvPicPr>
              <p:blipFill>
                <a:blip r:embed="rId316"/>
                <a:stretch>
                  <a:fillRect/>
                </a:stretch>
              </p:blipFill>
              <p:spPr>
                <a:xfrm>
                  <a:off x="3678480" y="5338800"/>
                  <a:ext cx="1216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7">
              <p14:nvContentPartPr>
                <p14:cNvPr id="567" name="Ink 566">
                  <a:extLst>
                    <a:ext uri="{FF2B5EF4-FFF2-40B4-BE49-F238E27FC236}">
                      <a16:creationId xmlns:a16="http://schemas.microsoft.com/office/drawing/2014/main" id="{901DFCE2-05A9-D142-A204-18D87CA254A9}"/>
                    </a:ext>
                  </a:extLst>
                </p14:cNvPr>
                <p14:cNvContentPartPr/>
                <p14:nvPr/>
              </p14:nvContentPartPr>
              <p14:xfrm>
                <a:off x="3965760" y="5353200"/>
                <a:ext cx="113760" cy="110160"/>
              </p14:xfrm>
            </p:contentPart>
          </mc:Choice>
          <mc:Fallback>
            <p:pic>
              <p:nvPicPr>
                <p:cNvPr id="567" name="Ink 566">
                  <a:extLst>
                    <a:ext uri="{FF2B5EF4-FFF2-40B4-BE49-F238E27FC236}">
                      <a16:creationId xmlns:a16="http://schemas.microsoft.com/office/drawing/2014/main" xmlns="" xmlns:p14="http://schemas.microsoft.com/office/powerpoint/2010/main" id="{901DFCE2-05A9-D142-A204-18D87CA254A9}"/>
                    </a:ext>
                  </a:extLst>
                </p:cNvPr>
                <p:cNvPicPr/>
                <p:nvPr/>
              </p:nvPicPr>
              <p:blipFill>
                <a:blip r:embed="rId318"/>
                <a:stretch>
                  <a:fillRect/>
                </a:stretch>
              </p:blipFill>
              <p:spPr>
                <a:xfrm>
                  <a:off x="3956760" y="5344560"/>
                  <a:ext cx="131400" cy="127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9">
              <p14:nvContentPartPr>
                <p14:cNvPr id="568" name="Ink 567">
                  <a:extLst>
                    <a:ext uri="{FF2B5EF4-FFF2-40B4-BE49-F238E27FC236}">
                      <a16:creationId xmlns:a16="http://schemas.microsoft.com/office/drawing/2014/main" id="{F5E62A13-6886-2F45-ADD7-D02097233600}"/>
                    </a:ext>
                  </a:extLst>
                </p14:cNvPr>
                <p14:cNvContentPartPr/>
                <p14:nvPr/>
              </p14:nvContentPartPr>
              <p14:xfrm>
                <a:off x="4094280" y="5366880"/>
                <a:ext cx="87840" cy="70920"/>
              </p14:xfrm>
            </p:contentPart>
          </mc:Choice>
          <mc:Fallback>
            <p:pic>
              <p:nvPicPr>
                <p:cNvPr id="568" name="Ink 567">
                  <a:extLst>
                    <a:ext uri="{FF2B5EF4-FFF2-40B4-BE49-F238E27FC236}">
                      <a16:creationId xmlns:a16="http://schemas.microsoft.com/office/drawing/2014/main" xmlns="" xmlns:p14="http://schemas.microsoft.com/office/powerpoint/2010/main" id="{F5E62A13-6886-2F45-ADD7-D02097233600}"/>
                    </a:ext>
                  </a:extLst>
                </p:cNvPr>
                <p:cNvPicPr/>
                <p:nvPr/>
              </p:nvPicPr>
              <p:blipFill>
                <a:blip r:embed="rId320"/>
                <a:stretch>
                  <a:fillRect/>
                </a:stretch>
              </p:blipFill>
              <p:spPr>
                <a:xfrm>
                  <a:off x="4085280" y="5358240"/>
                  <a:ext cx="105480" cy="88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1">
              <p14:nvContentPartPr>
                <p14:cNvPr id="569" name="Ink 568">
                  <a:extLst>
                    <a:ext uri="{FF2B5EF4-FFF2-40B4-BE49-F238E27FC236}">
                      <a16:creationId xmlns:a16="http://schemas.microsoft.com/office/drawing/2014/main" id="{8239FA41-8609-994E-B958-C404EBB9473B}"/>
                    </a:ext>
                  </a:extLst>
                </p14:cNvPr>
                <p14:cNvContentPartPr/>
                <p14:nvPr/>
              </p14:nvContentPartPr>
              <p14:xfrm>
                <a:off x="4198680" y="5347800"/>
                <a:ext cx="58680" cy="84600"/>
              </p14:xfrm>
            </p:contentPart>
          </mc:Choice>
          <mc:Fallback>
            <p:pic>
              <p:nvPicPr>
                <p:cNvPr id="569" name="Ink 568">
                  <a:extLst>
                    <a:ext uri="{FF2B5EF4-FFF2-40B4-BE49-F238E27FC236}">
                      <a16:creationId xmlns:a16="http://schemas.microsoft.com/office/drawing/2014/main" xmlns="" xmlns:p14="http://schemas.microsoft.com/office/powerpoint/2010/main" id="{8239FA41-8609-994E-B958-C404EBB9473B}"/>
                    </a:ext>
                  </a:extLst>
                </p:cNvPr>
                <p:cNvPicPr/>
                <p:nvPr/>
              </p:nvPicPr>
              <p:blipFill>
                <a:blip r:embed="rId322"/>
                <a:stretch>
                  <a:fillRect/>
                </a:stretch>
              </p:blipFill>
              <p:spPr>
                <a:xfrm>
                  <a:off x="4189680" y="5338800"/>
                  <a:ext cx="76320" cy="102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3">
              <p14:nvContentPartPr>
                <p14:cNvPr id="570" name="Ink 569">
                  <a:extLst>
                    <a:ext uri="{FF2B5EF4-FFF2-40B4-BE49-F238E27FC236}">
                      <a16:creationId xmlns:a16="http://schemas.microsoft.com/office/drawing/2014/main" id="{60A9A680-019F-3A46-BB1A-C49E865C181A}"/>
                    </a:ext>
                  </a:extLst>
                </p14:cNvPr>
                <p14:cNvContentPartPr/>
                <p14:nvPr/>
              </p14:nvContentPartPr>
              <p14:xfrm>
                <a:off x="4257000" y="5343840"/>
                <a:ext cx="106560" cy="95400"/>
              </p14:xfrm>
            </p:contentPart>
          </mc:Choice>
          <mc:Fallback>
            <p:pic>
              <p:nvPicPr>
                <p:cNvPr id="570" name="Ink 569">
                  <a:extLst>
                    <a:ext uri="{FF2B5EF4-FFF2-40B4-BE49-F238E27FC236}">
                      <a16:creationId xmlns:a16="http://schemas.microsoft.com/office/drawing/2014/main" xmlns="" xmlns:p14="http://schemas.microsoft.com/office/powerpoint/2010/main" id="{60A9A680-019F-3A46-BB1A-C49E865C181A}"/>
                    </a:ext>
                  </a:extLst>
                </p:cNvPr>
                <p:cNvPicPr/>
                <p:nvPr/>
              </p:nvPicPr>
              <p:blipFill>
                <a:blip r:embed="rId324"/>
                <a:stretch>
                  <a:fillRect/>
                </a:stretch>
              </p:blipFill>
              <p:spPr>
                <a:xfrm>
                  <a:off x="4248360" y="5335200"/>
                  <a:ext cx="124200" cy="113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5">
              <p14:nvContentPartPr>
                <p14:cNvPr id="571" name="Ink 570">
                  <a:extLst>
                    <a:ext uri="{FF2B5EF4-FFF2-40B4-BE49-F238E27FC236}">
                      <a16:creationId xmlns:a16="http://schemas.microsoft.com/office/drawing/2014/main" id="{BA0702B0-51E6-9943-9694-518494F5FAA4}"/>
                    </a:ext>
                  </a:extLst>
                </p14:cNvPr>
                <p14:cNvContentPartPr/>
                <p14:nvPr/>
              </p14:nvContentPartPr>
              <p14:xfrm>
                <a:off x="4443840" y="5236920"/>
                <a:ext cx="42840" cy="237960"/>
              </p14:xfrm>
            </p:contentPart>
          </mc:Choice>
          <mc:Fallback>
            <p:pic>
              <p:nvPicPr>
                <p:cNvPr id="571" name="Ink 570">
                  <a:extLst>
                    <a:ext uri="{FF2B5EF4-FFF2-40B4-BE49-F238E27FC236}">
                      <a16:creationId xmlns:a16="http://schemas.microsoft.com/office/drawing/2014/main" xmlns="" xmlns:p14="http://schemas.microsoft.com/office/powerpoint/2010/main" id="{BA0702B0-51E6-9943-9694-518494F5FAA4}"/>
                    </a:ext>
                  </a:extLst>
                </p:cNvPr>
                <p:cNvPicPr/>
                <p:nvPr/>
              </p:nvPicPr>
              <p:blipFill>
                <a:blip r:embed="rId326"/>
                <a:stretch>
                  <a:fillRect/>
                </a:stretch>
              </p:blipFill>
              <p:spPr>
                <a:xfrm>
                  <a:off x="4435200" y="5227920"/>
                  <a:ext cx="60480" cy="255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7">
              <p14:nvContentPartPr>
                <p14:cNvPr id="572" name="Ink 571">
                  <a:extLst>
                    <a:ext uri="{FF2B5EF4-FFF2-40B4-BE49-F238E27FC236}">
                      <a16:creationId xmlns:a16="http://schemas.microsoft.com/office/drawing/2014/main" id="{4942E61D-C77D-014D-B263-3E7A76BC619D}"/>
                    </a:ext>
                  </a:extLst>
                </p14:cNvPr>
                <p14:cNvContentPartPr/>
                <p14:nvPr/>
              </p14:nvContentPartPr>
              <p14:xfrm>
                <a:off x="4424400" y="5402160"/>
                <a:ext cx="134280" cy="7560"/>
              </p14:xfrm>
            </p:contentPart>
          </mc:Choice>
          <mc:Fallback>
            <p:pic>
              <p:nvPicPr>
                <p:cNvPr id="572" name="Ink 571">
                  <a:extLst>
                    <a:ext uri="{FF2B5EF4-FFF2-40B4-BE49-F238E27FC236}">
                      <a16:creationId xmlns:a16="http://schemas.microsoft.com/office/drawing/2014/main" xmlns="" xmlns:p14="http://schemas.microsoft.com/office/powerpoint/2010/main" id="{4942E61D-C77D-014D-B263-3E7A76BC619D}"/>
                    </a:ext>
                  </a:extLst>
                </p:cNvPr>
                <p:cNvPicPr/>
                <p:nvPr/>
              </p:nvPicPr>
              <p:blipFill>
                <a:blip r:embed="rId328"/>
                <a:stretch>
                  <a:fillRect/>
                </a:stretch>
              </p:blipFill>
              <p:spPr>
                <a:xfrm>
                  <a:off x="4415400" y="5393520"/>
                  <a:ext cx="151920" cy="25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9">
              <p14:nvContentPartPr>
                <p14:cNvPr id="573" name="Ink 572">
                  <a:extLst>
                    <a:ext uri="{FF2B5EF4-FFF2-40B4-BE49-F238E27FC236}">
                      <a16:creationId xmlns:a16="http://schemas.microsoft.com/office/drawing/2014/main" id="{189BC2CD-132B-CA47-AB8C-E0D39B5BF8DC}"/>
                    </a:ext>
                  </a:extLst>
                </p14:cNvPr>
                <p14:cNvContentPartPr/>
                <p14:nvPr/>
              </p14:nvContentPartPr>
              <p14:xfrm>
                <a:off x="4564440" y="5371560"/>
                <a:ext cx="75600" cy="79200"/>
              </p14:xfrm>
            </p:contentPart>
          </mc:Choice>
          <mc:Fallback>
            <p:pic>
              <p:nvPicPr>
                <p:cNvPr id="573" name="Ink 572">
                  <a:extLst>
                    <a:ext uri="{FF2B5EF4-FFF2-40B4-BE49-F238E27FC236}">
                      <a16:creationId xmlns:a16="http://schemas.microsoft.com/office/drawing/2014/main" xmlns="" xmlns:p14="http://schemas.microsoft.com/office/powerpoint/2010/main" id="{189BC2CD-132B-CA47-AB8C-E0D39B5BF8DC}"/>
                    </a:ext>
                  </a:extLst>
                </p:cNvPr>
                <p:cNvPicPr/>
                <p:nvPr/>
              </p:nvPicPr>
              <p:blipFill>
                <a:blip r:embed="rId330"/>
                <a:stretch>
                  <a:fillRect/>
                </a:stretch>
              </p:blipFill>
              <p:spPr>
                <a:xfrm>
                  <a:off x="4555440" y="5362920"/>
                  <a:ext cx="93240" cy="96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1">
              <p14:nvContentPartPr>
                <p14:cNvPr id="574" name="Ink 573">
                  <a:extLst>
                    <a:ext uri="{FF2B5EF4-FFF2-40B4-BE49-F238E27FC236}">
                      <a16:creationId xmlns:a16="http://schemas.microsoft.com/office/drawing/2014/main" id="{F5F26500-ED97-9E4F-8F1C-09CF1F85E75B}"/>
                    </a:ext>
                  </a:extLst>
                </p14:cNvPr>
                <p14:cNvContentPartPr/>
                <p14:nvPr/>
              </p14:nvContentPartPr>
              <p14:xfrm>
                <a:off x="4677480" y="5343480"/>
                <a:ext cx="360" cy="6480"/>
              </p14:xfrm>
            </p:contentPart>
          </mc:Choice>
          <mc:Fallback>
            <p:pic>
              <p:nvPicPr>
                <p:cNvPr id="574" name="Ink 573">
                  <a:extLst>
                    <a:ext uri="{FF2B5EF4-FFF2-40B4-BE49-F238E27FC236}">
                      <a16:creationId xmlns:a16="http://schemas.microsoft.com/office/drawing/2014/main" xmlns="" xmlns:p14="http://schemas.microsoft.com/office/powerpoint/2010/main" id="{F5F26500-ED97-9E4F-8F1C-09CF1F85E75B}"/>
                    </a:ext>
                  </a:extLst>
                </p:cNvPr>
                <p:cNvPicPr/>
                <p:nvPr/>
              </p:nvPicPr>
              <p:blipFill>
                <a:blip r:embed="rId332"/>
                <a:stretch>
                  <a:fillRect/>
                </a:stretch>
              </p:blipFill>
              <p:spPr>
                <a:xfrm>
                  <a:off x="4668480" y="5334480"/>
                  <a:ext cx="1800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3">
              <p14:nvContentPartPr>
                <p14:cNvPr id="575" name="Ink 574">
                  <a:extLst>
                    <a:ext uri="{FF2B5EF4-FFF2-40B4-BE49-F238E27FC236}">
                      <a16:creationId xmlns:a16="http://schemas.microsoft.com/office/drawing/2014/main" id="{B828710C-FD32-6C40-AB20-234D7E851F49}"/>
                    </a:ext>
                  </a:extLst>
                </p14:cNvPr>
                <p14:cNvContentPartPr/>
                <p14:nvPr/>
              </p14:nvContentPartPr>
              <p14:xfrm>
                <a:off x="4693320" y="5377680"/>
                <a:ext cx="13320" cy="83520"/>
              </p14:xfrm>
            </p:contentPart>
          </mc:Choice>
          <mc:Fallback>
            <p:pic>
              <p:nvPicPr>
                <p:cNvPr id="575" name="Ink 574">
                  <a:extLst>
                    <a:ext uri="{FF2B5EF4-FFF2-40B4-BE49-F238E27FC236}">
                      <a16:creationId xmlns:a16="http://schemas.microsoft.com/office/drawing/2014/main" xmlns="" xmlns:p14="http://schemas.microsoft.com/office/powerpoint/2010/main" id="{B828710C-FD32-6C40-AB20-234D7E851F49}"/>
                    </a:ext>
                  </a:extLst>
                </p:cNvPr>
                <p:cNvPicPr/>
                <p:nvPr/>
              </p:nvPicPr>
              <p:blipFill>
                <a:blip r:embed="rId334"/>
                <a:stretch>
                  <a:fillRect/>
                </a:stretch>
              </p:blipFill>
              <p:spPr>
                <a:xfrm>
                  <a:off x="4684320" y="5368680"/>
                  <a:ext cx="30960" cy="101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5">
              <p14:nvContentPartPr>
                <p14:cNvPr id="576" name="Ink 575">
                  <a:extLst>
                    <a:ext uri="{FF2B5EF4-FFF2-40B4-BE49-F238E27FC236}">
                      <a16:creationId xmlns:a16="http://schemas.microsoft.com/office/drawing/2014/main" id="{97A11FF7-8D55-9348-A159-8251ADFC102D}"/>
                    </a:ext>
                  </a:extLst>
                </p14:cNvPr>
                <p14:cNvContentPartPr/>
                <p14:nvPr/>
              </p14:nvContentPartPr>
              <p14:xfrm>
                <a:off x="4803480" y="5211360"/>
                <a:ext cx="6480" cy="221760"/>
              </p14:xfrm>
            </p:contentPart>
          </mc:Choice>
          <mc:Fallback>
            <p:pic>
              <p:nvPicPr>
                <p:cNvPr id="576" name="Ink 575">
                  <a:extLst>
                    <a:ext uri="{FF2B5EF4-FFF2-40B4-BE49-F238E27FC236}">
                      <a16:creationId xmlns:a16="http://schemas.microsoft.com/office/drawing/2014/main" xmlns="" xmlns:p14="http://schemas.microsoft.com/office/powerpoint/2010/main" id="{97A11FF7-8D55-9348-A159-8251ADFC102D}"/>
                    </a:ext>
                  </a:extLst>
                </p:cNvPr>
                <p:cNvPicPr/>
                <p:nvPr/>
              </p:nvPicPr>
              <p:blipFill>
                <a:blip r:embed="rId336"/>
                <a:stretch>
                  <a:fillRect/>
                </a:stretch>
              </p:blipFill>
              <p:spPr>
                <a:xfrm>
                  <a:off x="4794840" y="5202720"/>
                  <a:ext cx="24120" cy="239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7">
              <p14:nvContentPartPr>
                <p14:cNvPr id="577" name="Ink 576">
                  <a:extLst>
                    <a:ext uri="{FF2B5EF4-FFF2-40B4-BE49-F238E27FC236}">
                      <a16:creationId xmlns:a16="http://schemas.microsoft.com/office/drawing/2014/main" id="{DBE3A0DB-ADB0-E449-8D1D-7BCF78871596}"/>
                    </a:ext>
                  </a:extLst>
                </p14:cNvPr>
                <p14:cNvContentPartPr/>
                <p14:nvPr/>
              </p14:nvContentPartPr>
              <p14:xfrm>
                <a:off x="4827600" y="5375880"/>
                <a:ext cx="66960" cy="87120"/>
              </p14:xfrm>
            </p:contentPart>
          </mc:Choice>
          <mc:Fallback>
            <p:pic>
              <p:nvPicPr>
                <p:cNvPr id="577" name="Ink 576">
                  <a:extLst>
                    <a:ext uri="{FF2B5EF4-FFF2-40B4-BE49-F238E27FC236}">
                      <a16:creationId xmlns:a16="http://schemas.microsoft.com/office/drawing/2014/main" xmlns="" xmlns:p14="http://schemas.microsoft.com/office/powerpoint/2010/main" id="{DBE3A0DB-ADB0-E449-8D1D-7BCF78871596}"/>
                    </a:ext>
                  </a:extLst>
                </p:cNvPr>
                <p:cNvPicPr/>
                <p:nvPr/>
              </p:nvPicPr>
              <p:blipFill>
                <a:blip r:embed="rId338"/>
                <a:stretch>
                  <a:fillRect/>
                </a:stretch>
              </p:blipFill>
              <p:spPr>
                <a:xfrm>
                  <a:off x="4818600" y="5367240"/>
                  <a:ext cx="84600" cy="104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9">
              <p14:nvContentPartPr>
                <p14:cNvPr id="578" name="Ink 577">
                  <a:extLst>
                    <a:ext uri="{FF2B5EF4-FFF2-40B4-BE49-F238E27FC236}">
                      <a16:creationId xmlns:a16="http://schemas.microsoft.com/office/drawing/2014/main" id="{592C8FEA-7299-D14E-AD3E-8A1D4FC24346}"/>
                    </a:ext>
                  </a:extLst>
                </p14:cNvPr>
                <p14:cNvContentPartPr/>
                <p14:nvPr/>
              </p14:nvContentPartPr>
              <p14:xfrm>
                <a:off x="4926960" y="5379120"/>
                <a:ext cx="92160" cy="56160"/>
              </p14:xfrm>
            </p:contentPart>
          </mc:Choice>
          <mc:Fallback>
            <p:pic>
              <p:nvPicPr>
                <p:cNvPr id="578" name="Ink 577">
                  <a:extLst>
                    <a:ext uri="{FF2B5EF4-FFF2-40B4-BE49-F238E27FC236}">
                      <a16:creationId xmlns:a16="http://schemas.microsoft.com/office/drawing/2014/main" xmlns="" xmlns:p14="http://schemas.microsoft.com/office/powerpoint/2010/main" id="{592C8FEA-7299-D14E-AD3E-8A1D4FC24346}"/>
                    </a:ext>
                  </a:extLst>
                </p:cNvPr>
                <p:cNvPicPr/>
                <p:nvPr/>
              </p:nvPicPr>
              <p:blipFill>
                <a:blip r:embed="rId340"/>
                <a:stretch>
                  <a:fillRect/>
                </a:stretch>
              </p:blipFill>
              <p:spPr>
                <a:xfrm>
                  <a:off x="4918320" y="5370120"/>
                  <a:ext cx="109800" cy="73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1">
              <p14:nvContentPartPr>
                <p14:cNvPr id="579" name="Ink 578">
                  <a:extLst>
                    <a:ext uri="{FF2B5EF4-FFF2-40B4-BE49-F238E27FC236}">
                      <a16:creationId xmlns:a16="http://schemas.microsoft.com/office/drawing/2014/main" id="{5F6ABEC4-A949-014B-9EBD-50F351255EA4}"/>
                    </a:ext>
                  </a:extLst>
                </p14:cNvPr>
                <p14:cNvContentPartPr/>
                <p14:nvPr/>
              </p14:nvContentPartPr>
              <p14:xfrm>
                <a:off x="5088240" y="5164920"/>
                <a:ext cx="42480" cy="283320"/>
              </p14:xfrm>
            </p:contentPart>
          </mc:Choice>
          <mc:Fallback>
            <p:pic>
              <p:nvPicPr>
                <p:cNvPr id="579" name="Ink 578">
                  <a:extLst>
                    <a:ext uri="{FF2B5EF4-FFF2-40B4-BE49-F238E27FC236}">
                      <a16:creationId xmlns:a16="http://schemas.microsoft.com/office/drawing/2014/main" xmlns="" xmlns:p14="http://schemas.microsoft.com/office/powerpoint/2010/main" id="{5F6ABEC4-A949-014B-9EBD-50F351255EA4}"/>
                    </a:ext>
                  </a:extLst>
                </p:cNvPr>
                <p:cNvPicPr/>
                <p:nvPr/>
              </p:nvPicPr>
              <p:blipFill>
                <a:blip r:embed="rId342"/>
                <a:stretch>
                  <a:fillRect/>
                </a:stretch>
              </p:blipFill>
              <p:spPr>
                <a:xfrm>
                  <a:off x="5079600" y="5156280"/>
                  <a:ext cx="60120" cy="30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3">
              <p14:nvContentPartPr>
                <p14:cNvPr id="580" name="Ink 579">
                  <a:extLst>
                    <a:ext uri="{FF2B5EF4-FFF2-40B4-BE49-F238E27FC236}">
                      <a16:creationId xmlns:a16="http://schemas.microsoft.com/office/drawing/2014/main" id="{729F05A8-C3E9-6948-9AA1-861898D47125}"/>
                    </a:ext>
                  </a:extLst>
                </p14:cNvPr>
                <p14:cNvContentPartPr/>
                <p14:nvPr/>
              </p14:nvContentPartPr>
              <p14:xfrm>
                <a:off x="5040000" y="5357160"/>
                <a:ext cx="151200" cy="7200"/>
              </p14:xfrm>
            </p:contentPart>
          </mc:Choice>
          <mc:Fallback>
            <p:pic>
              <p:nvPicPr>
                <p:cNvPr id="580" name="Ink 579">
                  <a:extLst>
                    <a:ext uri="{FF2B5EF4-FFF2-40B4-BE49-F238E27FC236}">
                      <a16:creationId xmlns:a16="http://schemas.microsoft.com/office/drawing/2014/main" xmlns="" xmlns:p14="http://schemas.microsoft.com/office/powerpoint/2010/main" id="{729F05A8-C3E9-6948-9AA1-861898D47125}"/>
                    </a:ext>
                  </a:extLst>
                </p:cNvPr>
                <p:cNvPicPr/>
                <p:nvPr/>
              </p:nvPicPr>
              <p:blipFill>
                <a:blip r:embed="rId344"/>
                <a:stretch>
                  <a:fillRect/>
                </a:stretch>
              </p:blipFill>
              <p:spPr>
                <a:xfrm>
                  <a:off x="5031000" y="5348520"/>
                  <a:ext cx="168840" cy="24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5">
              <p14:nvContentPartPr>
                <p14:cNvPr id="581" name="Ink 580">
                  <a:extLst>
                    <a:ext uri="{FF2B5EF4-FFF2-40B4-BE49-F238E27FC236}">
                      <a16:creationId xmlns:a16="http://schemas.microsoft.com/office/drawing/2014/main" id="{86753895-0D10-1749-ACA8-BE7CDB76EF35}"/>
                    </a:ext>
                  </a:extLst>
                </p14:cNvPr>
                <p14:cNvContentPartPr/>
                <p14:nvPr/>
              </p14:nvContentPartPr>
              <p14:xfrm>
                <a:off x="5212440" y="5354280"/>
                <a:ext cx="108720" cy="85680"/>
              </p14:xfrm>
            </p:contentPart>
          </mc:Choice>
          <mc:Fallback>
            <p:pic>
              <p:nvPicPr>
                <p:cNvPr id="581" name="Ink 580">
                  <a:extLst>
                    <a:ext uri="{FF2B5EF4-FFF2-40B4-BE49-F238E27FC236}">
                      <a16:creationId xmlns:a16="http://schemas.microsoft.com/office/drawing/2014/main" xmlns="" xmlns:p14="http://schemas.microsoft.com/office/powerpoint/2010/main" id="{86753895-0D10-1749-ACA8-BE7CDB76EF35}"/>
                    </a:ext>
                  </a:extLst>
                </p:cNvPr>
                <p:cNvPicPr/>
                <p:nvPr/>
              </p:nvPicPr>
              <p:blipFill>
                <a:blip r:embed="rId346"/>
                <a:stretch>
                  <a:fillRect/>
                </a:stretch>
              </p:blipFill>
              <p:spPr>
                <a:xfrm>
                  <a:off x="5203440" y="5345640"/>
                  <a:ext cx="126360" cy="103320"/>
                </a:xfrm>
                <a:prstGeom prst="rect">
                  <a:avLst/>
                </a:prstGeom>
              </p:spPr>
            </p:pic>
          </mc:Fallback>
        </mc:AlternateContent>
      </p:grpSp>
      <p:grpSp>
        <p:nvGrpSpPr>
          <p:cNvPr id="597" name="Group 596">
            <a:extLst>
              <a:ext uri="{FF2B5EF4-FFF2-40B4-BE49-F238E27FC236}">
                <a16:creationId xmlns:a16="http://schemas.microsoft.com/office/drawing/2014/main" xmlns="" id="{F865983C-283C-DE4E-9290-E66EB9777AAC}"/>
              </a:ext>
            </a:extLst>
          </p:cNvPr>
          <p:cNvGrpSpPr/>
          <p:nvPr/>
        </p:nvGrpSpPr>
        <p:grpSpPr>
          <a:xfrm>
            <a:off x="5520600" y="5182560"/>
            <a:ext cx="1341360" cy="309600"/>
            <a:chOff x="5520600" y="5182560"/>
            <a:chExt cx="1341360" cy="309600"/>
          </a:xfrm>
        </p:grpSpPr>
        <mc:AlternateContent xmlns:mc="http://schemas.openxmlformats.org/markup-compatibility/2006">
          <mc:Choice xmlns:p14="http://schemas.microsoft.com/office/powerpoint/2010/main" xmlns="" Requires="p14">
            <p:contentPart p14:bwMode="auto" r:id="rId347">
              <p14:nvContentPartPr>
                <p14:cNvPr id="584" name="Ink 583">
                  <a:extLst>
                    <a:ext uri="{FF2B5EF4-FFF2-40B4-BE49-F238E27FC236}">
                      <a16:creationId xmlns:a16="http://schemas.microsoft.com/office/drawing/2014/main" id="{A6DF475B-8332-0844-9FC6-24A7C0BA67A2}"/>
                    </a:ext>
                  </a:extLst>
                </p14:cNvPr>
                <p14:cNvContentPartPr/>
                <p14:nvPr/>
              </p14:nvContentPartPr>
              <p14:xfrm>
                <a:off x="5520600" y="5255640"/>
                <a:ext cx="360" cy="12600"/>
              </p14:xfrm>
            </p:contentPart>
          </mc:Choice>
          <mc:Fallback>
            <p:pic>
              <p:nvPicPr>
                <p:cNvPr id="584" name="Ink 583">
                  <a:extLst>
                    <a:ext uri="{FF2B5EF4-FFF2-40B4-BE49-F238E27FC236}">
                      <a16:creationId xmlns:a16="http://schemas.microsoft.com/office/drawing/2014/main" xmlns="" xmlns:p14="http://schemas.microsoft.com/office/powerpoint/2010/main" id="{A6DF475B-8332-0844-9FC6-24A7C0BA67A2}"/>
                    </a:ext>
                  </a:extLst>
                </p:cNvPr>
                <p:cNvPicPr/>
                <p:nvPr/>
              </p:nvPicPr>
              <p:blipFill>
                <a:blip r:embed="rId332"/>
                <a:stretch>
                  <a:fillRect/>
                </a:stretch>
              </p:blipFill>
              <p:spPr>
                <a:xfrm>
                  <a:off x="5511600" y="5247000"/>
                  <a:ext cx="1800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8">
              <p14:nvContentPartPr>
                <p14:cNvPr id="585" name="Ink 584">
                  <a:extLst>
                    <a:ext uri="{FF2B5EF4-FFF2-40B4-BE49-F238E27FC236}">
                      <a16:creationId xmlns:a16="http://schemas.microsoft.com/office/drawing/2014/main" id="{DE4AD50D-A54E-474B-BA09-F7C328DB2E23}"/>
                    </a:ext>
                  </a:extLst>
                </p14:cNvPr>
                <p14:cNvContentPartPr/>
                <p14:nvPr/>
              </p14:nvContentPartPr>
              <p14:xfrm>
                <a:off x="5532840" y="5317920"/>
                <a:ext cx="12960" cy="93240"/>
              </p14:xfrm>
            </p:contentPart>
          </mc:Choice>
          <mc:Fallback>
            <p:pic>
              <p:nvPicPr>
                <p:cNvPr id="585" name="Ink 584">
                  <a:extLst>
                    <a:ext uri="{FF2B5EF4-FFF2-40B4-BE49-F238E27FC236}">
                      <a16:creationId xmlns:a16="http://schemas.microsoft.com/office/drawing/2014/main" xmlns="" xmlns:p14="http://schemas.microsoft.com/office/powerpoint/2010/main" id="{DE4AD50D-A54E-474B-BA09-F7C328DB2E23}"/>
                    </a:ext>
                  </a:extLst>
                </p:cNvPr>
                <p:cNvPicPr/>
                <p:nvPr/>
              </p:nvPicPr>
              <p:blipFill>
                <a:blip r:embed="rId349"/>
                <a:stretch>
                  <a:fillRect/>
                </a:stretch>
              </p:blipFill>
              <p:spPr>
                <a:xfrm>
                  <a:off x="5523840" y="5309280"/>
                  <a:ext cx="30600" cy="110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0">
              <p14:nvContentPartPr>
                <p14:cNvPr id="586" name="Ink 585">
                  <a:extLst>
                    <a:ext uri="{FF2B5EF4-FFF2-40B4-BE49-F238E27FC236}">
                      <a16:creationId xmlns:a16="http://schemas.microsoft.com/office/drawing/2014/main" id="{DC0F2595-CAE1-294E-8282-D84B668143EC}"/>
                    </a:ext>
                  </a:extLst>
                </p14:cNvPr>
                <p14:cNvContentPartPr/>
                <p14:nvPr/>
              </p14:nvContentPartPr>
              <p14:xfrm>
                <a:off x="5577480" y="5341320"/>
                <a:ext cx="29520" cy="55440"/>
              </p14:xfrm>
            </p:contentPart>
          </mc:Choice>
          <mc:Fallback>
            <p:pic>
              <p:nvPicPr>
                <p:cNvPr id="586" name="Ink 585">
                  <a:extLst>
                    <a:ext uri="{FF2B5EF4-FFF2-40B4-BE49-F238E27FC236}">
                      <a16:creationId xmlns:a16="http://schemas.microsoft.com/office/drawing/2014/main" xmlns="" xmlns:p14="http://schemas.microsoft.com/office/powerpoint/2010/main" id="{DC0F2595-CAE1-294E-8282-D84B668143EC}"/>
                    </a:ext>
                  </a:extLst>
                </p:cNvPr>
                <p:cNvPicPr/>
                <p:nvPr/>
              </p:nvPicPr>
              <p:blipFill>
                <a:blip r:embed="rId351"/>
                <a:stretch>
                  <a:fillRect/>
                </a:stretch>
              </p:blipFill>
              <p:spPr>
                <a:xfrm>
                  <a:off x="5568840" y="5332680"/>
                  <a:ext cx="47160" cy="7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2">
              <p14:nvContentPartPr>
                <p14:cNvPr id="587" name="Ink 586">
                  <a:extLst>
                    <a:ext uri="{FF2B5EF4-FFF2-40B4-BE49-F238E27FC236}">
                      <a16:creationId xmlns:a16="http://schemas.microsoft.com/office/drawing/2014/main" id="{07A33D64-8D5B-F446-A4C3-4B1C10E2609C}"/>
                    </a:ext>
                  </a:extLst>
                </p14:cNvPr>
                <p14:cNvContentPartPr/>
                <p14:nvPr/>
              </p14:nvContentPartPr>
              <p14:xfrm>
                <a:off x="5612760" y="5349240"/>
                <a:ext cx="83160" cy="55440"/>
              </p14:xfrm>
            </p:contentPart>
          </mc:Choice>
          <mc:Fallback>
            <p:pic>
              <p:nvPicPr>
                <p:cNvPr id="587" name="Ink 586">
                  <a:extLst>
                    <a:ext uri="{FF2B5EF4-FFF2-40B4-BE49-F238E27FC236}">
                      <a16:creationId xmlns:a16="http://schemas.microsoft.com/office/drawing/2014/main" xmlns="" xmlns:p14="http://schemas.microsoft.com/office/powerpoint/2010/main" id="{07A33D64-8D5B-F446-A4C3-4B1C10E2609C}"/>
                    </a:ext>
                  </a:extLst>
                </p:cNvPr>
                <p:cNvPicPr/>
                <p:nvPr/>
              </p:nvPicPr>
              <p:blipFill>
                <a:blip r:embed="rId353"/>
                <a:stretch>
                  <a:fillRect/>
                </a:stretch>
              </p:blipFill>
              <p:spPr>
                <a:xfrm>
                  <a:off x="5603760" y="5340240"/>
                  <a:ext cx="100800" cy="7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4">
              <p14:nvContentPartPr>
                <p14:cNvPr id="588" name="Ink 587">
                  <a:extLst>
                    <a:ext uri="{FF2B5EF4-FFF2-40B4-BE49-F238E27FC236}">
                      <a16:creationId xmlns:a16="http://schemas.microsoft.com/office/drawing/2014/main" id="{48A7DAE2-9C34-8F42-8D13-B8425BC35D72}"/>
                    </a:ext>
                  </a:extLst>
                </p14:cNvPr>
                <p14:cNvContentPartPr/>
                <p14:nvPr/>
              </p14:nvContentPartPr>
              <p14:xfrm>
                <a:off x="5816520" y="5182560"/>
                <a:ext cx="142200" cy="273960"/>
              </p14:xfrm>
            </p:contentPart>
          </mc:Choice>
          <mc:Fallback>
            <p:pic>
              <p:nvPicPr>
                <p:cNvPr id="588" name="Ink 587">
                  <a:extLst>
                    <a:ext uri="{FF2B5EF4-FFF2-40B4-BE49-F238E27FC236}">
                      <a16:creationId xmlns:a16="http://schemas.microsoft.com/office/drawing/2014/main" xmlns="" xmlns:p14="http://schemas.microsoft.com/office/powerpoint/2010/main" id="{48A7DAE2-9C34-8F42-8D13-B8425BC35D72}"/>
                    </a:ext>
                  </a:extLst>
                </p:cNvPr>
                <p:cNvPicPr/>
                <p:nvPr/>
              </p:nvPicPr>
              <p:blipFill>
                <a:blip r:embed="rId355"/>
                <a:stretch>
                  <a:fillRect/>
                </a:stretch>
              </p:blipFill>
              <p:spPr>
                <a:xfrm>
                  <a:off x="5807880" y="5173920"/>
                  <a:ext cx="159840" cy="291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6">
              <p14:nvContentPartPr>
                <p14:cNvPr id="589" name="Ink 588">
                  <a:extLst>
                    <a:ext uri="{FF2B5EF4-FFF2-40B4-BE49-F238E27FC236}">
                      <a16:creationId xmlns:a16="http://schemas.microsoft.com/office/drawing/2014/main" id="{8D1A1531-09C0-4A43-9BAF-8124FFEC35EF}"/>
                    </a:ext>
                  </a:extLst>
                </p14:cNvPr>
                <p14:cNvContentPartPr/>
                <p14:nvPr/>
              </p14:nvContentPartPr>
              <p14:xfrm>
                <a:off x="6000120" y="5376960"/>
                <a:ext cx="84240" cy="72720"/>
              </p14:xfrm>
            </p:contentPart>
          </mc:Choice>
          <mc:Fallback>
            <p:pic>
              <p:nvPicPr>
                <p:cNvPr id="589" name="Ink 588">
                  <a:extLst>
                    <a:ext uri="{FF2B5EF4-FFF2-40B4-BE49-F238E27FC236}">
                      <a16:creationId xmlns:a16="http://schemas.microsoft.com/office/drawing/2014/main" xmlns="" xmlns:p14="http://schemas.microsoft.com/office/powerpoint/2010/main" id="{8D1A1531-09C0-4A43-9BAF-8124FFEC35EF}"/>
                    </a:ext>
                  </a:extLst>
                </p:cNvPr>
                <p:cNvPicPr/>
                <p:nvPr/>
              </p:nvPicPr>
              <p:blipFill>
                <a:blip r:embed="rId357"/>
                <a:stretch>
                  <a:fillRect/>
                </a:stretch>
              </p:blipFill>
              <p:spPr>
                <a:xfrm>
                  <a:off x="5991480" y="5367960"/>
                  <a:ext cx="101880" cy="90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8">
              <p14:nvContentPartPr>
                <p14:cNvPr id="590" name="Ink 589">
                  <a:extLst>
                    <a:ext uri="{FF2B5EF4-FFF2-40B4-BE49-F238E27FC236}">
                      <a16:creationId xmlns:a16="http://schemas.microsoft.com/office/drawing/2014/main" id="{3CF62842-5CAB-6044-8C40-50EAF6BB7FD3}"/>
                    </a:ext>
                  </a:extLst>
                </p14:cNvPr>
                <p14:cNvContentPartPr/>
                <p14:nvPr/>
              </p14:nvContentPartPr>
              <p14:xfrm>
                <a:off x="6107040" y="5367600"/>
                <a:ext cx="88920" cy="95400"/>
              </p14:xfrm>
            </p:contentPart>
          </mc:Choice>
          <mc:Fallback>
            <p:pic>
              <p:nvPicPr>
                <p:cNvPr id="590" name="Ink 589">
                  <a:extLst>
                    <a:ext uri="{FF2B5EF4-FFF2-40B4-BE49-F238E27FC236}">
                      <a16:creationId xmlns:a16="http://schemas.microsoft.com/office/drawing/2014/main" xmlns="" xmlns:p14="http://schemas.microsoft.com/office/powerpoint/2010/main" id="{3CF62842-5CAB-6044-8C40-50EAF6BB7FD3}"/>
                    </a:ext>
                  </a:extLst>
                </p:cNvPr>
                <p:cNvPicPr/>
                <p:nvPr/>
              </p:nvPicPr>
              <p:blipFill>
                <a:blip r:embed="rId359"/>
                <a:stretch>
                  <a:fillRect/>
                </a:stretch>
              </p:blipFill>
              <p:spPr>
                <a:xfrm>
                  <a:off x="6098040" y="5358600"/>
                  <a:ext cx="106560" cy="113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0">
              <p14:nvContentPartPr>
                <p14:cNvPr id="591" name="Ink 590">
                  <a:extLst>
                    <a:ext uri="{FF2B5EF4-FFF2-40B4-BE49-F238E27FC236}">
                      <a16:creationId xmlns:a16="http://schemas.microsoft.com/office/drawing/2014/main" id="{1E62DBBD-8E39-464B-AA96-71FB2A3924F3}"/>
                    </a:ext>
                  </a:extLst>
                </p14:cNvPr>
                <p14:cNvContentPartPr/>
                <p14:nvPr/>
              </p14:nvContentPartPr>
              <p14:xfrm>
                <a:off x="6215040" y="5230080"/>
                <a:ext cx="91080" cy="243000"/>
              </p14:xfrm>
            </p:contentPart>
          </mc:Choice>
          <mc:Fallback>
            <p:pic>
              <p:nvPicPr>
                <p:cNvPr id="591" name="Ink 590">
                  <a:extLst>
                    <a:ext uri="{FF2B5EF4-FFF2-40B4-BE49-F238E27FC236}">
                      <a16:creationId xmlns:a16="http://schemas.microsoft.com/office/drawing/2014/main" xmlns="" xmlns:p14="http://schemas.microsoft.com/office/powerpoint/2010/main" id="{1E62DBBD-8E39-464B-AA96-71FB2A3924F3}"/>
                    </a:ext>
                  </a:extLst>
                </p:cNvPr>
                <p:cNvPicPr/>
                <p:nvPr/>
              </p:nvPicPr>
              <p:blipFill>
                <a:blip r:embed="rId361"/>
                <a:stretch>
                  <a:fillRect/>
                </a:stretch>
              </p:blipFill>
              <p:spPr>
                <a:xfrm>
                  <a:off x="6206400" y="5221440"/>
                  <a:ext cx="108720" cy="260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2">
              <p14:nvContentPartPr>
                <p14:cNvPr id="593" name="Ink 592">
                  <a:extLst>
                    <a:ext uri="{FF2B5EF4-FFF2-40B4-BE49-F238E27FC236}">
                      <a16:creationId xmlns:a16="http://schemas.microsoft.com/office/drawing/2014/main" id="{07870DBA-8D2B-A445-A46E-315E355A79EB}"/>
                    </a:ext>
                  </a:extLst>
                </p14:cNvPr>
                <p14:cNvContentPartPr/>
                <p14:nvPr/>
              </p14:nvContentPartPr>
              <p14:xfrm>
                <a:off x="6331680" y="5359320"/>
                <a:ext cx="134280" cy="101880"/>
              </p14:xfrm>
            </p:contentPart>
          </mc:Choice>
          <mc:Fallback>
            <p:pic>
              <p:nvPicPr>
                <p:cNvPr id="593" name="Ink 592">
                  <a:extLst>
                    <a:ext uri="{FF2B5EF4-FFF2-40B4-BE49-F238E27FC236}">
                      <a16:creationId xmlns:a16="http://schemas.microsoft.com/office/drawing/2014/main" xmlns="" xmlns:p14="http://schemas.microsoft.com/office/powerpoint/2010/main" id="{07870DBA-8D2B-A445-A46E-315E355A79EB}"/>
                    </a:ext>
                  </a:extLst>
                </p:cNvPr>
                <p:cNvPicPr/>
                <p:nvPr/>
              </p:nvPicPr>
              <p:blipFill>
                <a:blip r:embed="rId363"/>
                <a:stretch>
                  <a:fillRect/>
                </a:stretch>
              </p:blipFill>
              <p:spPr>
                <a:xfrm>
                  <a:off x="6322680" y="5350680"/>
                  <a:ext cx="151920" cy="119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4">
              <p14:nvContentPartPr>
                <p14:cNvPr id="594" name="Ink 593">
                  <a:extLst>
                    <a:ext uri="{FF2B5EF4-FFF2-40B4-BE49-F238E27FC236}">
                      <a16:creationId xmlns:a16="http://schemas.microsoft.com/office/drawing/2014/main" id="{B447C879-188F-1B41-998A-3734567AED7C}"/>
                    </a:ext>
                  </a:extLst>
                </p14:cNvPr>
                <p14:cNvContentPartPr/>
                <p14:nvPr/>
              </p14:nvContentPartPr>
              <p14:xfrm>
                <a:off x="6509160" y="5386680"/>
                <a:ext cx="68040" cy="105480"/>
              </p14:xfrm>
            </p:contentPart>
          </mc:Choice>
          <mc:Fallback>
            <p:pic>
              <p:nvPicPr>
                <p:cNvPr id="594" name="Ink 593">
                  <a:extLst>
                    <a:ext uri="{FF2B5EF4-FFF2-40B4-BE49-F238E27FC236}">
                      <a16:creationId xmlns:a16="http://schemas.microsoft.com/office/drawing/2014/main" xmlns="" xmlns:p14="http://schemas.microsoft.com/office/powerpoint/2010/main" id="{B447C879-188F-1B41-998A-3734567AED7C}"/>
                    </a:ext>
                  </a:extLst>
                </p:cNvPr>
                <p:cNvPicPr/>
                <p:nvPr/>
              </p:nvPicPr>
              <p:blipFill>
                <a:blip r:embed="rId365"/>
                <a:stretch>
                  <a:fillRect/>
                </a:stretch>
              </p:blipFill>
              <p:spPr>
                <a:xfrm>
                  <a:off x="6500160" y="5377680"/>
                  <a:ext cx="85680" cy="123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6">
              <p14:nvContentPartPr>
                <p14:cNvPr id="595" name="Ink 594">
                  <a:extLst>
                    <a:ext uri="{FF2B5EF4-FFF2-40B4-BE49-F238E27FC236}">
                      <a16:creationId xmlns:a16="http://schemas.microsoft.com/office/drawing/2014/main" id="{8C680655-C9C0-6341-828E-06EA5EF49E60}"/>
                    </a:ext>
                  </a:extLst>
                </p14:cNvPr>
                <p14:cNvContentPartPr/>
                <p14:nvPr/>
              </p14:nvContentPartPr>
              <p14:xfrm>
                <a:off x="6618960" y="5374440"/>
                <a:ext cx="82800" cy="102240"/>
              </p14:xfrm>
            </p:contentPart>
          </mc:Choice>
          <mc:Fallback>
            <p:pic>
              <p:nvPicPr>
                <p:cNvPr id="595" name="Ink 594">
                  <a:extLst>
                    <a:ext uri="{FF2B5EF4-FFF2-40B4-BE49-F238E27FC236}">
                      <a16:creationId xmlns:a16="http://schemas.microsoft.com/office/drawing/2014/main" xmlns="" xmlns:p14="http://schemas.microsoft.com/office/powerpoint/2010/main" id="{8C680655-C9C0-6341-828E-06EA5EF49E60}"/>
                    </a:ext>
                  </a:extLst>
                </p:cNvPr>
                <p:cNvPicPr/>
                <p:nvPr/>
              </p:nvPicPr>
              <p:blipFill>
                <a:blip r:embed="rId367"/>
                <a:stretch>
                  <a:fillRect/>
                </a:stretch>
              </p:blipFill>
              <p:spPr>
                <a:xfrm>
                  <a:off x="6609960" y="5365440"/>
                  <a:ext cx="100440" cy="119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8">
              <p14:nvContentPartPr>
                <p14:cNvPr id="596" name="Ink 595">
                  <a:extLst>
                    <a:ext uri="{FF2B5EF4-FFF2-40B4-BE49-F238E27FC236}">
                      <a16:creationId xmlns:a16="http://schemas.microsoft.com/office/drawing/2014/main" id="{E90F34F8-5343-754E-9D65-976002AC4399}"/>
                    </a:ext>
                  </a:extLst>
                </p14:cNvPr>
                <p14:cNvContentPartPr/>
                <p14:nvPr/>
              </p14:nvContentPartPr>
              <p14:xfrm>
                <a:off x="6757200" y="5384160"/>
                <a:ext cx="104760" cy="103320"/>
              </p14:xfrm>
            </p:contentPart>
          </mc:Choice>
          <mc:Fallback>
            <p:pic>
              <p:nvPicPr>
                <p:cNvPr id="596" name="Ink 595">
                  <a:extLst>
                    <a:ext uri="{FF2B5EF4-FFF2-40B4-BE49-F238E27FC236}">
                      <a16:creationId xmlns:a16="http://schemas.microsoft.com/office/drawing/2014/main" xmlns="" xmlns:p14="http://schemas.microsoft.com/office/powerpoint/2010/main" id="{E90F34F8-5343-754E-9D65-976002AC4399}"/>
                    </a:ext>
                  </a:extLst>
                </p:cNvPr>
                <p:cNvPicPr/>
                <p:nvPr/>
              </p:nvPicPr>
              <p:blipFill>
                <a:blip r:embed="rId369"/>
                <a:stretch>
                  <a:fillRect/>
                </a:stretch>
              </p:blipFill>
              <p:spPr>
                <a:xfrm>
                  <a:off x="6748560" y="5375520"/>
                  <a:ext cx="122400" cy="120960"/>
                </a:xfrm>
                <a:prstGeom prst="rect">
                  <a:avLst/>
                </a:prstGeom>
              </p:spPr>
            </p:pic>
          </mc:Fallback>
        </mc:AlternateContent>
      </p:grpSp>
      <p:grpSp>
        <p:nvGrpSpPr>
          <p:cNvPr id="604" name="Group 603">
            <a:extLst>
              <a:ext uri="{FF2B5EF4-FFF2-40B4-BE49-F238E27FC236}">
                <a16:creationId xmlns:a16="http://schemas.microsoft.com/office/drawing/2014/main" xmlns="" id="{F000E10D-7839-9A4E-B047-0CAB5336C9DE}"/>
              </a:ext>
            </a:extLst>
          </p:cNvPr>
          <p:cNvGrpSpPr/>
          <p:nvPr/>
        </p:nvGrpSpPr>
        <p:grpSpPr>
          <a:xfrm>
            <a:off x="6178320" y="1330200"/>
            <a:ext cx="635040" cy="227880"/>
            <a:chOff x="6178320" y="1330200"/>
            <a:chExt cx="635040" cy="227880"/>
          </a:xfrm>
        </p:grpSpPr>
        <mc:AlternateContent xmlns:mc="http://schemas.openxmlformats.org/markup-compatibility/2006">
          <mc:Choice xmlns:p14="http://schemas.microsoft.com/office/powerpoint/2010/main" xmlns="" Requires="p14">
            <p:contentPart p14:bwMode="auto" r:id="rId370">
              <p14:nvContentPartPr>
                <p14:cNvPr id="598" name="Ink 597">
                  <a:extLst>
                    <a:ext uri="{FF2B5EF4-FFF2-40B4-BE49-F238E27FC236}">
                      <a16:creationId xmlns:a16="http://schemas.microsoft.com/office/drawing/2014/main" id="{376F82E9-900C-8C4C-BD89-A076E73C32B2}"/>
                    </a:ext>
                  </a:extLst>
                </p14:cNvPr>
                <p14:cNvContentPartPr/>
                <p14:nvPr/>
              </p14:nvContentPartPr>
              <p14:xfrm>
                <a:off x="6270480" y="1384920"/>
                <a:ext cx="13320" cy="173160"/>
              </p14:xfrm>
            </p:contentPart>
          </mc:Choice>
          <mc:Fallback>
            <p:pic>
              <p:nvPicPr>
                <p:cNvPr id="598" name="Ink 597">
                  <a:extLst>
                    <a:ext uri="{FF2B5EF4-FFF2-40B4-BE49-F238E27FC236}">
                      <a16:creationId xmlns:a16="http://schemas.microsoft.com/office/drawing/2014/main" xmlns="" xmlns:p14="http://schemas.microsoft.com/office/powerpoint/2010/main" id="{376F82E9-900C-8C4C-BD89-A076E73C32B2}"/>
                    </a:ext>
                  </a:extLst>
                </p:cNvPr>
                <p:cNvPicPr/>
                <p:nvPr/>
              </p:nvPicPr>
              <p:blipFill>
                <a:blip r:embed="rId371"/>
                <a:stretch>
                  <a:fillRect/>
                </a:stretch>
              </p:blipFill>
              <p:spPr>
                <a:xfrm>
                  <a:off x="6261840" y="1375920"/>
                  <a:ext cx="30960" cy="190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2">
              <p14:nvContentPartPr>
                <p14:cNvPr id="599" name="Ink 598">
                  <a:extLst>
                    <a:ext uri="{FF2B5EF4-FFF2-40B4-BE49-F238E27FC236}">
                      <a16:creationId xmlns:a16="http://schemas.microsoft.com/office/drawing/2014/main" id="{9A16AC26-AF7D-1D44-97AA-3D6B2687185B}"/>
                    </a:ext>
                  </a:extLst>
                </p14:cNvPr>
                <p14:cNvContentPartPr/>
                <p14:nvPr/>
              </p14:nvContentPartPr>
              <p14:xfrm>
                <a:off x="6178320" y="1374120"/>
                <a:ext cx="248040" cy="14040"/>
              </p14:xfrm>
            </p:contentPart>
          </mc:Choice>
          <mc:Fallback>
            <p:pic>
              <p:nvPicPr>
                <p:cNvPr id="599" name="Ink 598">
                  <a:extLst>
                    <a:ext uri="{FF2B5EF4-FFF2-40B4-BE49-F238E27FC236}">
                      <a16:creationId xmlns:a16="http://schemas.microsoft.com/office/drawing/2014/main" xmlns="" xmlns:p14="http://schemas.microsoft.com/office/powerpoint/2010/main" id="{9A16AC26-AF7D-1D44-97AA-3D6B2687185B}"/>
                    </a:ext>
                  </a:extLst>
                </p:cNvPr>
                <p:cNvPicPr/>
                <p:nvPr/>
              </p:nvPicPr>
              <p:blipFill>
                <a:blip r:embed="rId373"/>
                <a:stretch>
                  <a:fillRect/>
                </a:stretch>
              </p:blipFill>
              <p:spPr>
                <a:xfrm>
                  <a:off x="6169680" y="1365480"/>
                  <a:ext cx="265680" cy="31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4">
              <p14:nvContentPartPr>
                <p14:cNvPr id="600" name="Ink 599">
                  <a:extLst>
                    <a:ext uri="{FF2B5EF4-FFF2-40B4-BE49-F238E27FC236}">
                      <a16:creationId xmlns:a16="http://schemas.microsoft.com/office/drawing/2014/main" id="{6FB527E8-8949-D54B-947C-4687352B566C}"/>
                    </a:ext>
                  </a:extLst>
                </p14:cNvPr>
                <p14:cNvContentPartPr/>
                <p14:nvPr/>
              </p14:nvContentPartPr>
              <p14:xfrm>
                <a:off x="6473880" y="1480680"/>
                <a:ext cx="6480" cy="15480"/>
              </p14:xfrm>
            </p:contentPart>
          </mc:Choice>
          <mc:Fallback>
            <p:pic>
              <p:nvPicPr>
                <p:cNvPr id="600" name="Ink 599">
                  <a:extLst>
                    <a:ext uri="{FF2B5EF4-FFF2-40B4-BE49-F238E27FC236}">
                      <a16:creationId xmlns:a16="http://schemas.microsoft.com/office/drawing/2014/main" xmlns="" xmlns:p14="http://schemas.microsoft.com/office/powerpoint/2010/main" id="{6FB527E8-8949-D54B-947C-4687352B566C}"/>
                    </a:ext>
                  </a:extLst>
                </p:cNvPr>
                <p:cNvPicPr/>
                <p:nvPr/>
              </p:nvPicPr>
              <p:blipFill>
                <a:blip r:embed="rId375"/>
                <a:stretch>
                  <a:fillRect/>
                </a:stretch>
              </p:blipFill>
              <p:spPr>
                <a:xfrm>
                  <a:off x="6465240" y="1471680"/>
                  <a:ext cx="24120" cy="33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6">
              <p14:nvContentPartPr>
                <p14:cNvPr id="601" name="Ink 600">
                  <a:extLst>
                    <a:ext uri="{FF2B5EF4-FFF2-40B4-BE49-F238E27FC236}">
                      <a16:creationId xmlns:a16="http://schemas.microsoft.com/office/drawing/2014/main" id="{1DF2258D-2A85-0A4E-8368-9A14EE19A34F}"/>
                    </a:ext>
                  </a:extLst>
                </p14:cNvPr>
                <p14:cNvContentPartPr/>
                <p14:nvPr/>
              </p14:nvContentPartPr>
              <p14:xfrm>
                <a:off x="6640200" y="1330200"/>
                <a:ext cx="13320" cy="174240"/>
              </p14:xfrm>
            </p:contentPart>
          </mc:Choice>
          <mc:Fallback>
            <p:pic>
              <p:nvPicPr>
                <p:cNvPr id="601" name="Ink 600">
                  <a:extLst>
                    <a:ext uri="{FF2B5EF4-FFF2-40B4-BE49-F238E27FC236}">
                      <a16:creationId xmlns:a16="http://schemas.microsoft.com/office/drawing/2014/main" xmlns="" xmlns:p14="http://schemas.microsoft.com/office/powerpoint/2010/main" id="{1DF2258D-2A85-0A4E-8368-9A14EE19A34F}"/>
                    </a:ext>
                  </a:extLst>
                </p:cNvPr>
                <p:cNvPicPr/>
                <p:nvPr/>
              </p:nvPicPr>
              <p:blipFill>
                <a:blip r:embed="rId377"/>
                <a:stretch>
                  <a:fillRect/>
                </a:stretch>
              </p:blipFill>
              <p:spPr>
                <a:xfrm>
                  <a:off x="6631560" y="1321560"/>
                  <a:ext cx="30960" cy="191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8">
              <p14:nvContentPartPr>
                <p14:cNvPr id="602" name="Ink 601">
                  <a:extLst>
                    <a:ext uri="{FF2B5EF4-FFF2-40B4-BE49-F238E27FC236}">
                      <a16:creationId xmlns:a16="http://schemas.microsoft.com/office/drawing/2014/main" id="{9238AA9C-6066-124B-A42C-FB9FB4F8E19E}"/>
                    </a:ext>
                  </a:extLst>
                </p14:cNvPr>
                <p14:cNvContentPartPr/>
                <p14:nvPr/>
              </p14:nvContentPartPr>
              <p14:xfrm>
                <a:off x="6665400" y="1352160"/>
                <a:ext cx="147960" cy="203760"/>
              </p14:xfrm>
            </p:contentPart>
          </mc:Choice>
          <mc:Fallback>
            <p:pic>
              <p:nvPicPr>
                <p:cNvPr id="602" name="Ink 601">
                  <a:extLst>
                    <a:ext uri="{FF2B5EF4-FFF2-40B4-BE49-F238E27FC236}">
                      <a16:creationId xmlns:a16="http://schemas.microsoft.com/office/drawing/2014/main" xmlns="" xmlns:p14="http://schemas.microsoft.com/office/powerpoint/2010/main" id="{9238AA9C-6066-124B-A42C-FB9FB4F8E19E}"/>
                    </a:ext>
                  </a:extLst>
                </p:cNvPr>
                <p:cNvPicPr/>
                <p:nvPr/>
              </p:nvPicPr>
              <p:blipFill>
                <a:blip r:embed="rId379"/>
                <a:stretch>
                  <a:fillRect/>
                </a:stretch>
              </p:blipFill>
              <p:spPr>
                <a:xfrm>
                  <a:off x="6656760" y="1343160"/>
                  <a:ext cx="165600" cy="2214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380">
            <p14:nvContentPartPr>
              <p14:cNvPr id="605" name="Ink 604">
                <a:extLst>
                  <a:ext uri="{FF2B5EF4-FFF2-40B4-BE49-F238E27FC236}">
                    <a16:creationId xmlns:a16="http://schemas.microsoft.com/office/drawing/2014/main" id="{6CBA74F9-ADDB-094E-9A2D-5D542B6DF8D4}"/>
                  </a:ext>
                </a:extLst>
              </p14:cNvPr>
              <p14:cNvContentPartPr/>
              <p14:nvPr/>
            </p14:nvContentPartPr>
            <p14:xfrm>
              <a:off x="7206480" y="1445760"/>
              <a:ext cx="72000" cy="360"/>
            </p14:xfrm>
          </p:contentPart>
        </mc:Choice>
        <mc:Fallback>
          <p:pic>
            <p:nvPicPr>
              <p:cNvPr id="605" name="Ink 604">
                <a:extLst>
                  <a:ext uri="{FF2B5EF4-FFF2-40B4-BE49-F238E27FC236}">
                    <a16:creationId xmlns:a16="http://schemas.microsoft.com/office/drawing/2014/main" xmlns="" xmlns:p14="http://schemas.microsoft.com/office/powerpoint/2010/main" id="{6CBA74F9-ADDB-094E-9A2D-5D542B6DF8D4}"/>
                  </a:ext>
                </a:extLst>
              </p:cNvPr>
              <p:cNvPicPr/>
              <p:nvPr/>
            </p:nvPicPr>
            <p:blipFill>
              <a:blip r:embed="rId381"/>
              <a:stretch>
                <a:fillRect/>
              </a:stretch>
            </p:blipFill>
            <p:spPr>
              <a:xfrm>
                <a:off x="7197480" y="1437120"/>
                <a:ext cx="8964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2">
            <p14:nvContentPartPr>
              <p14:cNvPr id="606" name="Ink 605">
                <a:extLst>
                  <a:ext uri="{FF2B5EF4-FFF2-40B4-BE49-F238E27FC236}">
                    <a16:creationId xmlns:a16="http://schemas.microsoft.com/office/drawing/2014/main" id="{85168D30-CC46-3B41-9C65-94B70480536C}"/>
                  </a:ext>
                </a:extLst>
              </p14:cNvPr>
              <p14:cNvContentPartPr/>
              <p14:nvPr/>
            </p14:nvContentPartPr>
            <p14:xfrm>
              <a:off x="7241040" y="1530720"/>
              <a:ext cx="100440" cy="360"/>
            </p14:xfrm>
          </p:contentPart>
        </mc:Choice>
        <mc:Fallback>
          <p:pic>
            <p:nvPicPr>
              <p:cNvPr id="606" name="Ink 605">
                <a:extLst>
                  <a:ext uri="{FF2B5EF4-FFF2-40B4-BE49-F238E27FC236}">
                    <a16:creationId xmlns:a16="http://schemas.microsoft.com/office/drawing/2014/main" xmlns="" xmlns:p14="http://schemas.microsoft.com/office/powerpoint/2010/main" id="{85168D30-CC46-3B41-9C65-94B70480536C}"/>
                  </a:ext>
                </a:extLst>
              </p:cNvPr>
              <p:cNvPicPr/>
              <p:nvPr/>
            </p:nvPicPr>
            <p:blipFill>
              <a:blip r:embed="rId383"/>
              <a:stretch>
                <a:fillRect/>
              </a:stretch>
            </p:blipFill>
            <p:spPr>
              <a:xfrm>
                <a:off x="7232400" y="1522080"/>
                <a:ext cx="118080" cy="18000"/>
              </a:xfrm>
              <a:prstGeom prst="rect">
                <a:avLst/>
              </a:prstGeom>
            </p:spPr>
          </p:pic>
        </mc:Fallback>
      </mc:AlternateContent>
      <p:grpSp>
        <p:nvGrpSpPr>
          <p:cNvPr id="634" name="Group 633">
            <a:extLst>
              <a:ext uri="{FF2B5EF4-FFF2-40B4-BE49-F238E27FC236}">
                <a16:creationId xmlns:a16="http://schemas.microsoft.com/office/drawing/2014/main" xmlns="" id="{77C7771F-B884-114E-A255-DAF678B99703}"/>
              </a:ext>
            </a:extLst>
          </p:cNvPr>
          <p:cNvGrpSpPr/>
          <p:nvPr/>
        </p:nvGrpSpPr>
        <p:grpSpPr>
          <a:xfrm>
            <a:off x="7702200" y="1308240"/>
            <a:ext cx="1650240" cy="308520"/>
            <a:chOff x="7702200" y="1308240"/>
            <a:chExt cx="1650240" cy="308520"/>
          </a:xfrm>
        </p:grpSpPr>
        <mc:AlternateContent xmlns:mc="http://schemas.openxmlformats.org/markup-compatibility/2006">
          <mc:Choice xmlns:p14="http://schemas.microsoft.com/office/powerpoint/2010/main" xmlns="" Requires="p14">
            <p:contentPart p14:bwMode="auto" r:id="rId384">
              <p14:nvContentPartPr>
                <p14:cNvPr id="607" name="Ink 606">
                  <a:extLst>
                    <a:ext uri="{FF2B5EF4-FFF2-40B4-BE49-F238E27FC236}">
                      <a16:creationId xmlns:a16="http://schemas.microsoft.com/office/drawing/2014/main" id="{737A59AC-7E89-4C47-A3E5-315B935235BD}"/>
                    </a:ext>
                  </a:extLst>
                </p14:cNvPr>
                <p14:cNvContentPartPr/>
                <p14:nvPr/>
              </p14:nvContentPartPr>
              <p14:xfrm>
                <a:off x="7702200" y="1310400"/>
                <a:ext cx="135000" cy="173520"/>
              </p14:xfrm>
            </p:contentPart>
          </mc:Choice>
          <mc:Fallback>
            <p:pic>
              <p:nvPicPr>
                <p:cNvPr id="607" name="Ink 606">
                  <a:extLst>
                    <a:ext uri="{FF2B5EF4-FFF2-40B4-BE49-F238E27FC236}">
                      <a16:creationId xmlns:a16="http://schemas.microsoft.com/office/drawing/2014/main" xmlns="" xmlns:p14="http://schemas.microsoft.com/office/powerpoint/2010/main" id="{737A59AC-7E89-4C47-A3E5-315B935235BD}"/>
                    </a:ext>
                  </a:extLst>
                </p:cNvPr>
                <p:cNvPicPr/>
                <p:nvPr/>
              </p:nvPicPr>
              <p:blipFill>
                <a:blip r:embed="rId385"/>
                <a:stretch>
                  <a:fillRect/>
                </a:stretch>
              </p:blipFill>
              <p:spPr>
                <a:xfrm>
                  <a:off x="7693560" y="1301400"/>
                  <a:ext cx="152640" cy="191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6">
              <p14:nvContentPartPr>
                <p14:cNvPr id="608" name="Ink 607">
                  <a:extLst>
                    <a:ext uri="{FF2B5EF4-FFF2-40B4-BE49-F238E27FC236}">
                      <a16:creationId xmlns:a16="http://schemas.microsoft.com/office/drawing/2014/main" id="{CE4AB486-4A27-DC4A-9FA6-2ED675260DC7}"/>
                    </a:ext>
                  </a:extLst>
                </p14:cNvPr>
                <p14:cNvContentPartPr/>
                <p14:nvPr/>
              </p14:nvContentPartPr>
              <p14:xfrm>
                <a:off x="7899840" y="1392480"/>
                <a:ext cx="123840" cy="109440"/>
              </p14:xfrm>
            </p:contentPart>
          </mc:Choice>
          <mc:Fallback>
            <p:pic>
              <p:nvPicPr>
                <p:cNvPr id="608" name="Ink 607">
                  <a:extLst>
                    <a:ext uri="{FF2B5EF4-FFF2-40B4-BE49-F238E27FC236}">
                      <a16:creationId xmlns:a16="http://schemas.microsoft.com/office/drawing/2014/main" xmlns="" xmlns:p14="http://schemas.microsoft.com/office/powerpoint/2010/main" id="{CE4AB486-4A27-DC4A-9FA6-2ED675260DC7}"/>
                    </a:ext>
                  </a:extLst>
                </p:cNvPr>
                <p:cNvPicPr/>
                <p:nvPr/>
              </p:nvPicPr>
              <p:blipFill>
                <a:blip r:embed="rId387"/>
                <a:stretch>
                  <a:fillRect/>
                </a:stretch>
              </p:blipFill>
              <p:spPr>
                <a:xfrm>
                  <a:off x="7891200" y="1383480"/>
                  <a:ext cx="141480" cy="127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8">
              <p14:nvContentPartPr>
                <p14:cNvPr id="610" name="Ink 609">
                  <a:extLst>
                    <a:ext uri="{FF2B5EF4-FFF2-40B4-BE49-F238E27FC236}">
                      <a16:creationId xmlns:a16="http://schemas.microsoft.com/office/drawing/2014/main" id="{C3B6A43A-D59F-0145-AE85-04E35268C656}"/>
                    </a:ext>
                  </a:extLst>
                </p14:cNvPr>
                <p14:cNvContentPartPr/>
                <p14:nvPr/>
              </p14:nvContentPartPr>
              <p14:xfrm>
                <a:off x="8155800" y="1308240"/>
                <a:ext cx="90360" cy="236520"/>
              </p14:xfrm>
            </p:contentPart>
          </mc:Choice>
          <mc:Fallback>
            <p:pic>
              <p:nvPicPr>
                <p:cNvPr id="610" name="Ink 609">
                  <a:extLst>
                    <a:ext uri="{FF2B5EF4-FFF2-40B4-BE49-F238E27FC236}">
                      <a16:creationId xmlns:a16="http://schemas.microsoft.com/office/drawing/2014/main" xmlns="" xmlns:p14="http://schemas.microsoft.com/office/powerpoint/2010/main" id="{C3B6A43A-D59F-0145-AE85-04E35268C656}"/>
                    </a:ext>
                  </a:extLst>
                </p:cNvPr>
                <p:cNvPicPr/>
                <p:nvPr/>
              </p:nvPicPr>
              <p:blipFill>
                <a:blip r:embed="rId389"/>
                <a:stretch>
                  <a:fillRect/>
                </a:stretch>
              </p:blipFill>
              <p:spPr>
                <a:xfrm>
                  <a:off x="8147160" y="1299240"/>
                  <a:ext cx="108000" cy="254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0">
              <p14:nvContentPartPr>
                <p14:cNvPr id="611" name="Ink 610">
                  <a:extLst>
                    <a:ext uri="{FF2B5EF4-FFF2-40B4-BE49-F238E27FC236}">
                      <a16:creationId xmlns:a16="http://schemas.microsoft.com/office/drawing/2014/main" id="{44B9FB81-E016-A845-8B7E-785E9A4286F5}"/>
                    </a:ext>
                  </a:extLst>
                </p14:cNvPr>
                <p14:cNvContentPartPr/>
                <p14:nvPr/>
              </p14:nvContentPartPr>
              <p14:xfrm>
                <a:off x="8314560" y="1359360"/>
                <a:ext cx="14400" cy="158040"/>
              </p14:xfrm>
            </p:contentPart>
          </mc:Choice>
          <mc:Fallback>
            <p:pic>
              <p:nvPicPr>
                <p:cNvPr id="611" name="Ink 610">
                  <a:extLst>
                    <a:ext uri="{FF2B5EF4-FFF2-40B4-BE49-F238E27FC236}">
                      <a16:creationId xmlns:a16="http://schemas.microsoft.com/office/drawing/2014/main" xmlns="" xmlns:p14="http://schemas.microsoft.com/office/powerpoint/2010/main" id="{44B9FB81-E016-A845-8B7E-785E9A4286F5}"/>
                    </a:ext>
                  </a:extLst>
                </p:cNvPr>
                <p:cNvPicPr/>
                <p:nvPr/>
              </p:nvPicPr>
              <p:blipFill>
                <a:blip r:embed="rId391"/>
                <a:stretch>
                  <a:fillRect/>
                </a:stretch>
              </p:blipFill>
              <p:spPr>
                <a:xfrm>
                  <a:off x="8305920" y="1350360"/>
                  <a:ext cx="32040" cy="175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2">
              <p14:nvContentPartPr>
                <p14:cNvPr id="612" name="Ink 611">
                  <a:extLst>
                    <a:ext uri="{FF2B5EF4-FFF2-40B4-BE49-F238E27FC236}">
                      <a16:creationId xmlns:a16="http://schemas.microsoft.com/office/drawing/2014/main" id="{D8B0BD4C-4742-8B4D-B2C1-AEDD529290CD}"/>
                    </a:ext>
                  </a:extLst>
                </p14:cNvPr>
                <p14:cNvContentPartPr/>
                <p14:nvPr/>
              </p14:nvContentPartPr>
              <p14:xfrm>
                <a:off x="8334720" y="1428840"/>
                <a:ext cx="112680" cy="12960"/>
              </p14:xfrm>
            </p:contentPart>
          </mc:Choice>
          <mc:Fallback>
            <p:pic>
              <p:nvPicPr>
                <p:cNvPr id="612" name="Ink 611">
                  <a:extLst>
                    <a:ext uri="{FF2B5EF4-FFF2-40B4-BE49-F238E27FC236}">
                      <a16:creationId xmlns:a16="http://schemas.microsoft.com/office/drawing/2014/main" xmlns="" xmlns:p14="http://schemas.microsoft.com/office/powerpoint/2010/main" id="{D8B0BD4C-4742-8B4D-B2C1-AEDD529290CD}"/>
                    </a:ext>
                  </a:extLst>
                </p:cNvPr>
                <p:cNvPicPr/>
                <p:nvPr/>
              </p:nvPicPr>
              <p:blipFill>
                <a:blip r:embed="rId393"/>
                <a:stretch>
                  <a:fillRect/>
                </a:stretch>
              </p:blipFill>
              <p:spPr>
                <a:xfrm>
                  <a:off x="8326080" y="1419840"/>
                  <a:ext cx="130320" cy="30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4">
              <p14:nvContentPartPr>
                <p14:cNvPr id="613" name="Ink 612">
                  <a:extLst>
                    <a:ext uri="{FF2B5EF4-FFF2-40B4-BE49-F238E27FC236}">
                      <a16:creationId xmlns:a16="http://schemas.microsoft.com/office/drawing/2014/main" id="{9E7E7F9A-00EA-274B-813C-4ABD5F75D30C}"/>
                    </a:ext>
                  </a:extLst>
                </p14:cNvPr>
                <p14:cNvContentPartPr/>
                <p14:nvPr/>
              </p14:nvContentPartPr>
              <p14:xfrm>
                <a:off x="8434080" y="1368720"/>
                <a:ext cx="19800" cy="155160"/>
              </p14:xfrm>
            </p:contentPart>
          </mc:Choice>
          <mc:Fallback>
            <p:pic>
              <p:nvPicPr>
                <p:cNvPr id="613" name="Ink 612">
                  <a:extLst>
                    <a:ext uri="{FF2B5EF4-FFF2-40B4-BE49-F238E27FC236}">
                      <a16:creationId xmlns:a16="http://schemas.microsoft.com/office/drawing/2014/main" xmlns="" xmlns:p14="http://schemas.microsoft.com/office/powerpoint/2010/main" id="{9E7E7F9A-00EA-274B-813C-4ABD5F75D30C}"/>
                    </a:ext>
                  </a:extLst>
                </p:cNvPr>
                <p:cNvPicPr/>
                <p:nvPr/>
              </p:nvPicPr>
              <p:blipFill>
                <a:blip r:embed="rId395"/>
                <a:stretch>
                  <a:fillRect/>
                </a:stretch>
              </p:blipFill>
              <p:spPr>
                <a:xfrm>
                  <a:off x="8425440" y="1360080"/>
                  <a:ext cx="37440" cy="172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6">
              <p14:nvContentPartPr>
                <p14:cNvPr id="614" name="Ink 613">
                  <a:extLst>
                    <a:ext uri="{FF2B5EF4-FFF2-40B4-BE49-F238E27FC236}">
                      <a16:creationId xmlns:a16="http://schemas.microsoft.com/office/drawing/2014/main" id="{12CD1C59-14DB-1946-956F-24A18FCBA78C}"/>
                    </a:ext>
                  </a:extLst>
                </p14:cNvPr>
                <p14:cNvContentPartPr/>
                <p14:nvPr/>
              </p14:nvContentPartPr>
              <p14:xfrm>
                <a:off x="8516520" y="1382400"/>
                <a:ext cx="63360" cy="131400"/>
              </p14:xfrm>
            </p:contentPart>
          </mc:Choice>
          <mc:Fallback>
            <p:pic>
              <p:nvPicPr>
                <p:cNvPr id="614" name="Ink 613">
                  <a:extLst>
                    <a:ext uri="{FF2B5EF4-FFF2-40B4-BE49-F238E27FC236}">
                      <a16:creationId xmlns:a16="http://schemas.microsoft.com/office/drawing/2014/main" xmlns="" xmlns:p14="http://schemas.microsoft.com/office/powerpoint/2010/main" id="{12CD1C59-14DB-1946-956F-24A18FCBA78C}"/>
                    </a:ext>
                  </a:extLst>
                </p:cNvPr>
                <p:cNvPicPr/>
                <p:nvPr/>
              </p:nvPicPr>
              <p:blipFill>
                <a:blip r:embed="rId397"/>
                <a:stretch>
                  <a:fillRect/>
                </a:stretch>
              </p:blipFill>
              <p:spPr>
                <a:xfrm>
                  <a:off x="8507520" y="1373760"/>
                  <a:ext cx="81000" cy="149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8">
              <p14:nvContentPartPr>
                <p14:cNvPr id="615" name="Ink 614">
                  <a:extLst>
                    <a:ext uri="{FF2B5EF4-FFF2-40B4-BE49-F238E27FC236}">
                      <a16:creationId xmlns:a16="http://schemas.microsoft.com/office/drawing/2014/main" id="{548A8193-C72B-5C44-9151-322F7F9DE333}"/>
                    </a:ext>
                  </a:extLst>
                </p14:cNvPr>
                <p14:cNvContentPartPr/>
                <p14:nvPr/>
              </p14:nvContentPartPr>
              <p14:xfrm>
                <a:off x="8638920" y="1389240"/>
                <a:ext cx="105120" cy="120960"/>
              </p14:xfrm>
            </p:contentPart>
          </mc:Choice>
          <mc:Fallback>
            <p:pic>
              <p:nvPicPr>
                <p:cNvPr id="615" name="Ink 614">
                  <a:extLst>
                    <a:ext uri="{FF2B5EF4-FFF2-40B4-BE49-F238E27FC236}">
                      <a16:creationId xmlns:a16="http://schemas.microsoft.com/office/drawing/2014/main" xmlns="" xmlns:p14="http://schemas.microsoft.com/office/powerpoint/2010/main" id="{548A8193-C72B-5C44-9151-322F7F9DE333}"/>
                    </a:ext>
                  </a:extLst>
                </p:cNvPr>
                <p:cNvPicPr/>
                <p:nvPr/>
              </p:nvPicPr>
              <p:blipFill>
                <a:blip r:embed="rId399"/>
                <a:stretch>
                  <a:fillRect/>
                </a:stretch>
              </p:blipFill>
              <p:spPr>
                <a:xfrm>
                  <a:off x="8629920" y="1380240"/>
                  <a:ext cx="122760" cy="138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0">
              <p14:nvContentPartPr>
                <p14:cNvPr id="616" name="Ink 615">
                  <a:extLst>
                    <a:ext uri="{FF2B5EF4-FFF2-40B4-BE49-F238E27FC236}">
                      <a16:creationId xmlns:a16="http://schemas.microsoft.com/office/drawing/2014/main" id="{927A551A-40C8-DC4B-9F39-ACADA5309420}"/>
                    </a:ext>
                  </a:extLst>
                </p14:cNvPr>
                <p14:cNvContentPartPr/>
                <p14:nvPr/>
              </p14:nvContentPartPr>
              <p14:xfrm>
                <a:off x="8767080" y="1465920"/>
                <a:ext cx="109440" cy="95760"/>
              </p14:xfrm>
            </p:contentPart>
          </mc:Choice>
          <mc:Fallback>
            <p:pic>
              <p:nvPicPr>
                <p:cNvPr id="616" name="Ink 615">
                  <a:extLst>
                    <a:ext uri="{FF2B5EF4-FFF2-40B4-BE49-F238E27FC236}">
                      <a16:creationId xmlns:a16="http://schemas.microsoft.com/office/drawing/2014/main" xmlns="" xmlns:p14="http://schemas.microsoft.com/office/powerpoint/2010/main" id="{927A551A-40C8-DC4B-9F39-ACADA5309420}"/>
                    </a:ext>
                  </a:extLst>
                </p:cNvPr>
                <p:cNvPicPr/>
                <p:nvPr/>
              </p:nvPicPr>
              <p:blipFill>
                <a:blip r:embed="rId401"/>
                <a:stretch>
                  <a:fillRect/>
                </a:stretch>
              </p:blipFill>
              <p:spPr>
                <a:xfrm>
                  <a:off x="8758080" y="1457280"/>
                  <a:ext cx="127080" cy="113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2">
              <p14:nvContentPartPr>
                <p14:cNvPr id="617" name="Ink 616">
                  <a:extLst>
                    <a:ext uri="{FF2B5EF4-FFF2-40B4-BE49-F238E27FC236}">
                      <a16:creationId xmlns:a16="http://schemas.microsoft.com/office/drawing/2014/main" id="{FFE4A403-4D01-B143-AFD0-08373AC316BD}"/>
                    </a:ext>
                  </a:extLst>
                </p14:cNvPr>
                <p14:cNvContentPartPr/>
                <p14:nvPr/>
              </p14:nvContentPartPr>
              <p14:xfrm>
                <a:off x="8900640" y="1316880"/>
                <a:ext cx="109080" cy="236520"/>
              </p14:xfrm>
            </p:contentPart>
          </mc:Choice>
          <mc:Fallback>
            <p:pic>
              <p:nvPicPr>
                <p:cNvPr id="617" name="Ink 616">
                  <a:extLst>
                    <a:ext uri="{FF2B5EF4-FFF2-40B4-BE49-F238E27FC236}">
                      <a16:creationId xmlns:a16="http://schemas.microsoft.com/office/drawing/2014/main" xmlns="" xmlns:p14="http://schemas.microsoft.com/office/powerpoint/2010/main" id="{FFE4A403-4D01-B143-AFD0-08373AC316BD}"/>
                    </a:ext>
                  </a:extLst>
                </p:cNvPr>
                <p:cNvPicPr/>
                <p:nvPr/>
              </p:nvPicPr>
              <p:blipFill>
                <a:blip r:embed="rId403"/>
                <a:stretch>
                  <a:fillRect/>
                </a:stretch>
              </p:blipFill>
              <p:spPr>
                <a:xfrm>
                  <a:off x="8891640" y="1307880"/>
                  <a:ext cx="126720" cy="254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4">
              <p14:nvContentPartPr>
                <p14:cNvPr id="618" name="Ink 617">
                  <a:extLst>
                    <a:ext uri="{FF2B5EF4-FFF2-40B4-BE49-F238E27FC236}">
                      <a16:creationId xmlns:a16="http://schemas.microsoft.com/office/drawing/2014/main" id="{77C1ABA4-B5B4-D344-9CFB-0AB78CEC5FA7}"/>
                    </a:ext>
                  </a:extLst>
                </p14:cNvPr>
                <p14:cNvContentPartPr/>
                <p14:nvPr/>
              </p14:nvContentPartPr>
              <p14:xfrm>
                <a:off x="9021240" y="1527480"/>
                <a:ext cx="76680" cy="89280"/>
              </p14:xfrm>
            </p:contentPart>
          </mc:Choice>
          <mc:Fallback>
            <p:pic>
              <p:nvPicPr>
                <p:cNvPr id="618" name="Ink 617">
                  <a:extLst>
                    <a:ext uri="{FF2B5EF4-FFF2-40B4-BE49-F238E27FC236}">
                      <a16:creationId xmlns:a16="http://schemas.microsoft.com/office/drawing/2014/main" xmlns="" xmlns:p14="http://schemas.microsoft.com/office/powerpoint/2010/main" id="{77C1ABA4-B5B4-D344-9CFB-0AB78CEC5FA7}"/>
                    </a:ext>
                  </a:extLst>
                </p:cNvPr>
                <p:cNvPicPr/>
                <p:nvPr/>
              </p:nvPicPr>
              <p:blipFill>
                <a:blip r:embed="rId405"/>
                <a:stretch>
                  <a:fillRect/>
                </a:stretch>
              </p:blipFill>
              <p:spPr>
                <a:xfrm>
                  <a:off x="9012240" y="1518480"/>
                  <a:ext cx="94320" cy="106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6">
              <p14:nvContentPartPr>
                <p14:cNvPr id="619" name="Ink 618">
                  <a:extLst>
                    <a:ext uri="{FF2B5EF4-FFF2-40B4-BE49-F238E27FC236}">
                      <a16:creationId xmlns:a16="http://schemas.microsoft.com/office/drawing/2014/main" id="{2EF646F8-068B-DC48-9C2D-ABFACF7ED3BF}"/>
                    </a:ext>
                  </a:extLst>
                </p14:cNvPr>
                <p14:cNvContentPartPr/>
                <p14:nvPr/>
              </p14:nvContentPartPr>
              <p14:xfrm>
                <a:off x="9194760" y="1460520"/>
                <a:ext cx="157680" cy="6840"/>
              </p14:xfrm>
            </p:contentPart>
          </mc:Choice>
          <mc:Fallback>
            <p:pic>
              <p:nvPicPr>
                <p:cNvPr id="619" name="Ink 618">
                  <a:extLst>
                    <a:ext uri="{FF2B5EF4-FFF2-40B4-BE49-F238E27FC236}">
                      <a16:creationId xmlns:a16="http://schemas.microsoft.com/office/drawing/2014/main" xmlns="" xmlns:p14="http://schemas.microsoft.com/office/powerpoint/2010/main" id="{2EF646F8-068B-DC48-9C2D-ABFACF7ED3BF}"/>
                    </a:ext>
                  </a:extLst>
                </p:cNvPr>
                <p:cNvPicPr/>
                <p:nvPr/>
              </p:nvPicPr>
              <p:blipFill>
                <a:blip r:embed="rId407"/>
                <a:stretch>
                  <a:fillRect/>
                </a:stretch>
              </p:blipFill>
              <p:spPr>
                <a:xfrm>
                  <a:off x="9186120" y="1451880"/>
                  <a:ext cx="17532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8">
              <p14:nvContentPartPr>
                <p14:cNvPr id="620" name="Ink 619">
                  <a:extLst>
                    <a:ext uri="{FF2B5EF4-FFF2-40B4-BE49-F238E27FC236}">
                      <a16:creationId xmlns:a16="http://schemas.microsoft.com/office/drawing/2014/main" id="{1361C1EC-CE23-9D4D-AA6D-35B859EADECD}"/>
                    </a:ext>
                  </a:extLst>
                </p14:cNvPr>
                <p14:cNvContentPartPr/>
                <p14:nvPr/>
              </p14:nvContentPartPr>
              <p14:xfrm>
                <a:off x="9275400" y="1374840"/>
                <a:ext cx="29880" cy="169560"/>
              </p14:xfrm>
            </p:contentPart>
          </mc:Choice>
          <mc:Fallback>
            <p:pic>
              <p:nvPicPr>
                <p:cNvPr id="620" name="Ink 619">
                  <a:extLst>
                    <a:ext uri="{FF2B5EF4-FFF2-40B4-BE49-F238E27FC236}">
                      <a16:creationId xmlns:a16="http://schemas.microsoft.com/office/drawing/2014/main" xmlns="" xmlns:p14="http://schemas.microsoft.com/office/powerpoint/2010/main" id="{1361C1EC-CE23-9D4D-AA6D-35B859EADECD}"/>
                    </a:ext>
                  </a:extLst>
                </p:cNvPr>
                <p:cNvPicPr/>
                <p:nvPr/>
              </p:nvPicPr>
              <p:blipFill>
                <a:blip r:embed="rId409"/>
                <a:stretch>
                  <a:fillRect/>
                </a:stretch>
              </p:blipFill>
              <p:spPr>
                <a:xfrm>
                  <a:off x="9266760" y="1366200"/>
                  <a:ext cx="47520" cy="187200"/>
                </a:xfrm>
                <a:prstGeom prst="rect">
                  <a:avLst/>
                </a:prstGeom>
              </p:spPr>
            </p:pic>
          </mc:Fallback>
        </mc:AlternateContent>
      </p:grpSp>
      <p:grpSp>
        <p:nvGrpSpPr>
          <p:cNvPr id="633" name="Group 632">
            <a:extLst>
              <a:ext uri="{FF2B5EF4-FFF2-40B4-BE49-F238E27FC236}">
                <a16:creationId xmlns:a16="http://schemas.microsoft.com/office/drawing/2014/main" xmlns="" id="{DB57CE01-FAF9-B04E-850E-AED4545CB450}"/>
              </a:ext>
            </a:extLst>
          </p:cNvPr>
          <p:cNvGrpSpPr/>
          <p:nvPr/>
        </p:nvGrpSpPr>
        <p:grpSpPr>
          <a:xfrm>
            <a:off x="9525600" y="1349280"/>
            <a:ext cx="1403280" cy="455040"/>
            <a:chOff x="9525600" y="1349280"/>
            <a:chExt cx="1403280" cy="455040"/>
          </a:xfrm>
        </p:grpSpPr>
        <mc:AlternateContent xmlns:mc="http://schemas.openxmlformats.org/markup-compatibility/2006">
          <mc:Choice xmlns:p14="http://schemas.microsoft.com/office/powerpoint/2010/main" xmlns="" Requires="p14">
            <p:contentPart p14:bwMode="auto" r:id="rId410">
              <p14:nvContentPartPr>
                <p14:cNvPr id="621" name="Ink 620">
                  <a:extLst>
                    <a:ext uri="{FF2B5EF4-FFF2-40B4-BE49-F238E27FC236}">
                      <a16:creationId xmlns:a16="http://schemas.microsoft.com/office/drawing/2014/main" id="{677F8EAF-DA56-D54F-B0D3-0D2DF32AD74D}"/>
                    </a:ext>
                  </a:extLst>
                </p14:cNvPr>
                <p14:cNvContentPartPr/>
                <p14:nvPr/>
              </p14:nvContentPartPr>
              <p14:xfrm>
                <a:off x="9525600" y="1349280"/>
                <a:ext cx="14400" cy="165240"/>
              </p14:xfrm>
            </p:contentPart>
          </mc:Choice>
          <mc:Fallback>
            <p:pic>
              <p:nvPicPr>
                <p:cNvPr id="621" name="Ink 620">
                  <a:extLst>
                    <a:ext uri="{FF2B5EF4-FFF2-40B4-BE49-F238E27FC236}">
                      <a16:creationId xmlns:a16="http://schemas.microsoft.com/office/drawing/2014/main" xmlns="" xmlns:p14="http://schemas.microsoft.com/office/powerpoint/2010/main" id="{677F8EAF-DA56-D54F-B0D3-0D2DF32AD74D}"/>
                    </a:ext>
                  </a:extLst>
                </p:cNvPr>
                <p:cNvPicPr/>
                <p:nvPr/>
              </p:nvPicPr>
              <p:blipFill>
                <a:blip r:embed="rId411"/>
                <a:stretch>
                  <a:fillRect/>
                </a:stretch>
              </p:blipFill>
              <p:spPr>
                <a:xfrm>
                  <a:off x="9516600" y="1340280"/>
                  <a:ext cx="32040" cy="182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2">
              <p14:nvContentPartPr>
                <p14:cNvPr id="622" name="Ink 621">
                  <a:extLst>
                    <a:ext uri="{FF2B5EF4-FFF2-40B4-BE49-F238E27FC236}">
                      <a16:creationId xmlns:a16="http://schemas.microsoft.com/office/drawing/2014/main" id="{7E91956A-2CB9-6C48-8818-EE96BA266557}"/>
                    </a:ext>
                  </a:extLst>
                </p14:cNvPr>
                <p14:cNvContentPartPr/>
                <p14:nvPr/>
              </p14:nvContentPartPr>
              <p14:xfrm>
                <a:off x="9533520" y="1350360"/>
                <a:ext cx="199080" cy="176400"/>
              </p14:xfrm>
            </p:contentPart>
          </mc:Choice>
          <mc:Fallback>
            <p:pic>
              <p:nvPicPr>
                <p:cNvPr id="622" name="Ink 621">
                  <a:extLst>
                    <a:ext uri="{FF2B5EF4-FFF2-40B4-BE49-F238E27FC236}">
                      <a16:creationId xmlns:a16="http://schemas.microsoft.com/office/drawing/2014/main" xmlns="" xmlns:p14="http://schemas.microsoft.com/office/powerpoint/2010/main" id="{7E91956A-2CB9-6C48-8818-EE96BA266557}"/>
                    </a:ext>
                  </a:extLst>
                </p:cNvPr>
                <p:cNvPicPr/>
                <p:nvPr/>
              </p:nvPicPr>
              <p:blipFill>
                <a:blip r:embed="rId413"/>
                <a:stretch>
                  <a:fillRect/>
                </a:stretch>
              </p:blipFill>
              <p:spPr>
                <a:xfrm>
                  <a:off x="9524520" y="1341720"/>
                  <a:ext cx="216720" cy="194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4">
              <p14:nvContentPartPr>
                <p14:cNvPr id="623" name="Ink 622">
                  <a:extLst>
                    <a:ext uri="{FF2B5EF4-FFF2-40B4-BE49-F238E27FC236}">
                      <a16:creationId xmlns:a16="http://schemas.microsoft.com/office/drawing/2014/main" id="{A52DD595-F4D9-AB43-9E32-D89B6686F3E3}"/>
                    </a:ext>
                  </a:extLst>
                </p14:cNvPr>
                <p14:cNvContentPartPr/>
                <p14:nvPr/>
              </p14:nvContentPartPr>
              <p14:xfrm>
                <a:off x="9749520" y="1434600"/>
                <a:ext cx="146880" cy="254160"/>
              </p14:xfrm>
            </p:contentPart>
          </mc:Choice>
          <mc:Fallback>
            <p:pic>
              <p:nvPicPr>
                <p:cNvPr id="623" name="Ink 622">
                  <a:extLst>
                    <a:ext uri="{FF2B5EF4-FFF2-40B4-BE49-F238E27FC236}">
                      <a16:creationId xmlns:a16="http://schemas.microsoft.com/office/drawing/2014/main" xmlns="" xmlns:p14="http://schemas.microsoft.com/office/powerpoint/2010/main" id="{A52DD595-F4D9-AB43-9E32-D89B6686F3E3}"/>
                    </a:ext>
                  </a:extLst>
                </p:cNvPr>
                <p:cNvPicPr/>
                <p:nvPr/>
              </p:nvPicPr>
              <p:blipFill>
                <a:blip r:embed="rId415"/>
                <a:stretch>
                  <a:fillRect/>
                </a:stretch>
              </p:blipFill>
              <p:spPr>
                <a:xfrm>
                  <a:off x="9740520" y="1425600"/>
                  <a:ext cx="164520" cy="271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6">
              <p14:nvContentPartPr>
                <p14:cNvPr id="624" name="Ink 623">
                  <a:extLst>
                    <a:ext uri="{FF2B5EF4-FFF2-40B4-BE49-F238E27FC236}">
                      <a16:creationId xmlns:a16="http://schemas.microsoft.com/office/drawing/2014/main" id="{80C447D7-ADD4-314E-BB53-D7CAF32922B5}"/>
                    </a:ext>
                  </a:extLst>
                </p14:cNvPr>
                <p14:cNvContentPartPr/>
                <p14:nvPr/>
              </p14:nvContentPartPr>
              <p14:xfrm>
                <a:off x="9973080" y="1364400"/>
                <a:ext cx="98640" cy="268920"/>
              </p14:xfrm>
            </p:contentPart>
          </mc:Choice>
          <mc:Fallback>
            <p:pic>
              <p:nvPicPr>
                <p:cNvPr id="624" name="Ink 623">
                  <a:extLst>
                    <a:ext uri="{FF2B5EF4-FFF2-40B4-BE49-F238E27FC236}">
                      <a16:creationId xmlns:a16="http://schemas.microsoft.com/office/drawing/2014/main" xmlns="" xmlns:p14="http://schemas.microsoft.com/office/powerpoint/2010/main" id="{80C447D7-ADD4-314E-BB53-D7CAF32922B5}"/>
                    </a:ext>
                  </a:extLst>
                </p:cNvPr>
                <p:cNvPicPr/>
                <p:nvPr/>
              </p:nvPicPr>
              <p:blipFill>
                <a:blip r:embed="rId417"/>
                <a:stretch>
                  <a:fillRect/>
                </a:stretch>
              </p:blipFill>
              <p:spPr>
                <a:xfrm>
                  <a:off x="9964440" y="1355400"/>
                  <a:ext cx="116280" cy="286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8">
              <p14:nvContentPartPr>
                <p14:cNvPr id="625" name="Ink 624">
                  <a:extLst>
                    <a:ext uri="{FF2B5EF4-FFF2-40B4-BE49-F238E27FC236}">
                      <a16:creationId xmlns:a16="http://schemas.microsoft.com/office/drawing/2014/main" id="{2DC1E254-BD8A-BC40-92C8-C61653850585}"/>
                    </a:ext>
                  </a:extLst>
                </p14:cNvPr>
                <p14:cNvContentPartPr/>
                <p14:nvPr/>
              </p14:nvContentPartPr>
              <p14:xfrm>
                <a:off x="10138320" y="1477800"/>
                <a:ext cx="14040" cy="153720"/>
              </p14:xfrm>
            </p:contentPart>
          </mc:Choice>
          <mc:Fallback>
            <p:pic>
              <p:nvPicPr>
                <p:cNvPr id="625" name="Ink 624">
                  <a:extLst>
                    <a:ext uri="{FF2B5EF4-FFF2-40B4-BE49-F238E27FC236}">
                      <a16:creationId xmlns:a16="http://schemas.microsoft.com/office/drawing/2014/main" xmlns="" xmlns:p14="http://schemas.microsoft.com/office/powerpoint/2010/main" id="{2DC1E254-BD8A-BC40-92C8-C61653850585}"/>
                    </a:ext>
                  </a:extLst>
                </p:cNvPr>
                <p:cNvPicPr/>
                <p:nvPr/>
              </p:nvPicPr>
              <p:blipFill>
                <a:blip r:embed="rId419"/>
                <a:stretch>
                  <a:fillRect/>
                </a:stretch>
              </p:blipFill>
              <p:spPr>
                <a:xfrm>
                  <a:off x="10129680" y="1469160"/>
                  <a:ext cx="31680" cy="171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0">
              <p14:nvContentPartPr>
                <p14:cNvPr id="626" name="Ink 625">
                  <a:extLst>
                    <a:ext uri="{FF2B5EF4-FFF2-40B4-BE49-F238E27FC236}">
                      <a16:creationId xmlns:a16="http://schemas.microsoft.com/office/drawing/2014/main" id="{D1EA6995-8F90-BC43-B649-04F73CC85FBC}"/>
                    </a:ext>
                  </a:extLst>
                </p14:cNvPr>
                <p14:cNvContentPartPr/>
                <p14:nvPr/>
              </p14:nvContentPartPr>
              <p14:xfrm>
                <a:off x="10152000" y="1569960"/>
                <a:ext cx="115200" cy="12600"/>
              </p14:xfrm>
            </p:contentPart>
          </mc:Choice>
          <mc:Fallback>
            <p:pic>
              <p:nvPicPr>
                <p:cNvPr id="626" name="Ink 625">
                  <a:extLst>
                    <a:ext uri="{FF2B5EF4-FFF2-40B4-BE49-F238E27FC236}">
                      <a16:creationId xmlns:a16="http://schemas.microsoft.com/office/drawing/2014/main" xmlns="" xmlns:p14="http://schemas.microsoft.com/office/powerpoint/2010/main" id="{D1EA6995-8F90-BC43-B649-04F73CC85FBC}"/>
                    </a:ext>
                  </a:extLst>
                </p:cNvPr>
                <p:cNvPicPr/>
                <p:nvPr/>
              </p:nvPicPr>
              <p:blipFill>
                <a:blip r:embed="rId421"/>
                <a:stretch>
                  <a:fillRect/>
                </a:stretch>
              </p:blipFill>
              <p:spPr>
                <a:xfrm>
                  <a:off x="10143000" y="1561320"/>
                  <a:ext cx="13284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2">
              <p14:nvContentPartPr>
                <p14:cNvPr id="627" name="Ink 626">
                  <a:extLst>
                    <a:ext uri="{FF2B5EF4-FFF2-40B4-BE49-F238E27FC236}">
                      <a16:creationId xmlns:a16="http://schemas.microsoft.com/office/drawing/2014/main" id="{B01059FF-54C9-FD4F-843B-7C08E208BFAF}"/>
                    </a:ext>
                  </a:extLst>
                </p14:cNvPr>
                <p14:cNvContentPartPr/>
                <p14:nvPr/>
              </p14:nvContentPartPr>
              <p14:xfrm>
                <a:off x="10257120" y="1495080"/>
                <a:ext cx="6840" cy="134280"/>
              </p14:xfrm>
            </p:contentPart>
          </mc:Choice>
          <mc:Fallback>
            <p:pic>
              <p:nvPicPr>
                <p:cNvPr id="627" name="Ink 626">
                  <a:extLst>
                    <a:ext uri="{FF2B5EF4-FFF2-40B4-BE49-F238E27FC236}">
                      <a16:creationId xmlns:a16="http://schemas.microsoft.com/office/drawing/2014/main" xmlns="" xmlns:p14="http://schemas.microsoft.com/office/powerpoint/2010/main" id="{B01059FF-54C9-FD4F-843B-7C08E208BFAF}"/>
                    </a:ext>
                  </a:extLst>
                </p:cNvPr>
                <p:cNvPicPr/>
                <p:nvPr/>
              </p:nvPicPr>
              <p:blipFill>
                <a:blip r:embed="rId423"/>
                <a:stretch>
                  <a:fillRect/>
                </a:stretch>
              </p:blipFill>
              <p:spPr>
                <a:xfrm>
                  <a:off x="10248120" y="1486440"/>
                  <a:ext cx="24480" cy="151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4">
              <p14:nvContentPartPr>
                <p14:cNvPr id="628" name="Ink 627">
                  <a:extLst>
                    <a:ext uri="{FF2B5EF4-FFF2-40B4-BE49-F238E27FC236}">
                      <a16:creationId xmlns:a16="http://schemas.microsoft.com/office/drawing/2014/main" id="{13421352-485A-9847-A45A-ADBA37238C4D}"/>
                    </a:ext>
                  </a:extLst>
                </p14:cNvPr>
                <p14:cNvContentPartPr/>
                <p14:nvPr/>
              </p14:nvContentPartPr>
              <p14:xfrm>
                <a:off x="10324440" y="1482840"/>
                <a:ext cx="74520" cy="114840"/>
              </p14:xfrm>
            </p:contentPart>
          </mc:Choice>
          <mc:Fallback>
            <p:pic>
              <p:nvPicPr>
                <p:cNvPr id="628" name="Ink 627">
                  <a:extLst>
                    <a:ext uri="{FF2B5EF4-FFF2-40B4-BE49-F238E27FC236}">
                      <a16:creationId xmlns:a16="http://schemas.microsoft.com/office/drawing/2014/main" xmlns="" xmlns:p14="http://schemas.microsoft.com/office/powerpoint/2010/main" id="{13421352-485A-9847-A45A-ADBA37238C4D}"/>
                    </a:ext>
                  </a:extLst>
                </p:cNvPr>
                <p:cNvPicPr/>
                <p:nvPr/>
              </p:nvPicPr>
              <p:blipFill>
                <a:blip r:embed="rId425"/>
                <a:stretch>
                  <a:fillRect/>
                </a:stretch>
              </p:blipFill>
              <p:spPr>
                <a:xfrm>
                  <a:off x="10315800" y="1473840"/>
                  <a:ext cx="92160" cy="132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6">
              <p14:nvContentPartPr>
                <p14:cNvPr id="629" name="Ink 628">
                  <a:extLst>
                    <a:ext uri="{FF2B5EF4-FFF2-40B4-BE49-F238E27FC236}">
                      <a16:creationId xmlns:a16="http://schemas.microsoft.com/office/drawing/2014/main" id="{0D2AB131-0AED-704C-BD6B-91A3FC087B86}"/>
                    </a:ext>
                  </a:extLst>
                </p14:cNvPr>
                <p14:cNvContentPartPr/>
                <p14:nvPr/>
              </p14:nvContentPartPr>
              <p14:xfrm>
                <a:off x="10437480" y="1471320"/>
                <a:ext cx="113400" cy="158400"/>
              </p14:xfrm>
            </p:contentPart>
          </mc:Choice>
          <mc:Fallback>
            <p:pic>
              <p:nvPicPr>
                <p:cNvPr id="629" name="Ink 628">
                  <a:extLst>
                    <a:ext uri="{FF2B5EF4-FFF2-40B4-BE49-F238E27FC236}">
                      <a16:creationId xmlns:a16="http://schemas.microsoft.com/office/drawing/2014/main" xmlns="" xmlns:p14="http://schemas.microsoft.com/office/powerpoint/2010/main" id="{0D2AB131-0AED-704C-BD6B-91A3FC087B86}"/>
                    </a:ext>
                  </a:extLst>
                </p:cNvPr>
                <p:cNvPicPr/>
                <p:nvPr/>
              </p:nvPicPr>
              <p:blipFill>
                <a:blip r:embed="rId427"/>
                <a:stretch>
                  <a:fillRect/>
                </a:stretch>
              </p:blipFill>
              <p:spPr>
                <a:xfrm>
                  <a:off x="10428480" y="1462680"/>
                  <a:ext cx="131040" cy="176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8">
              <p14:nvContentPartPr>
                <p14:cNvPr id="630" name="Ink 629">
                  <a:extLst>
                    <a:ext uri="{FF2B5EF4-FFF2-40B4-BE49-F238E27FC236}">
                      <a16:creationId xmlns:a16="http://schemas.microsoft.com/office/drawing/2014/main" id="{8356C59E-B7A8-B64C-A406-800E8A6A4CBE}"/>
                    </a:ext>
                  </a:extLst>
                </p14:cNvPr>
                <p14:cNvContentPartPr/>
                <p14:nvPr/>
              </p14:nvContentPartPr>
              <p14:xfrm>
                <a:off x="10525320" y="1595880"/>
                <a:ext cx="122400" cy="112320"/>
              </p14:xfrm>
            </p:contentPart>
          </mc:Choice>
          <mc:Fallback>
            <p:pic>
              <p:nvPicPr>
                <p:cNvPr id="630" name="Ink 629">
                  <a:extLst>
                    <a:ext uri="{FF2B5EF4-FFF2-40B4-BE49-F238E27FC236}">
                      <a16:creationId xmlns:a16="http://schemas.microsoft.com/office/drawing/2014/main" xmlns="" xmlns:p14="http://schemas.microsoft.com/office/powerpoint/2010/main" id="{8356C59E-B7A8-B64C-A406-800E8A6A4CBE}"/>
                    </a:ext>
                  </a:extLst>
                </p:cNvPr>
                <p:cNvPicPr/>
                <p:nvPr/>
              </p:nvPicPr>
              <p:blipFill>
                <a:blip r:embed="rId429"/>
                <a:stretch>
                  <a:fillRect/>
                </a:stretch>
              </p:blipFill>
              <p:spPr>
                <a:xfrm>
                  <a:off x="10516680" y="1586880"/>
                  <a:ext cx="140040" cy="129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0">
              <p14:nvContentPartPr>
                <p14:cNvPr id="631" name="Ink 630">
                  <a:extLst>
                    <a:ext uri="{FF2B5EF4-FFF2-40B4-BE49-F238E27FC236}">
                      <a16:creationId xmlns:a16="http://schemas.microsoft.com/office/drawing/2014/main" id="{929A7A8A-3C70-D74A-B382-509C39115B1A}"/>
                    </a:ext>
                  </a:extLst>
                </p14:cNvPr>
                <p14:cNvContentPartPr/>
                <p14:nvPr/>
              </p14:nvContentPartPr>
              <p14:xfrm>
                <a:off x="10638000" y="1392480"/>
                <a:ext cx="135000" cy="309600"/>
              </p14:xfrm>
            </p:contentPart>
          </mc:Choice>
          <mc:Fallback>
            <p:pic>
              <p:nvPicPr>
                <p:cNvPr id="631" name="Ink 630">
                  <a:extLst>
                    <a:ext uri="{FF2B5EF4-FFF2-40B4-BE49-F238E27FC236}">
                      <a16:creationId xmlns:a16="http://schemas.microsoft.com/office/drawing/2014/main" xmlns="" xmlns:p14="http://schemas.microsoft.com/office/powerpoint/2010/main" id="{929A7A8A-3C70-D74A-B382-509C39115B1A}"/>
                    </a:ext>
                  </a:extLst>
                </p:cNvPr>
                <p:cNvPicPr/>
                <p:nvPr/>
              </p:nvPicPr>
              <p:blipFill>
                <a:blip r:embed="rId431"/>
                <a:stretch>
                  <a:fillRect/>
                </a:stretch>
              </p:blipFill>
              <p:spPr>
                <a:xfrm>
                  <a:off x="10629000" y="1383840"/>
                  <a:ext cx="152640" cy="327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2">
              <p14:nvContentPartPr>
                <p14:cNvPr id="632" name="Ink 631">
                  <a:extLst>
                    <a:ext uri="{FF2B5EF4-FFF2-40B4-BE49-F238E27FC236}">
                      <a16:creationId xmlns:a16="http://schemas.microsoft.com/office/drawing/2014/main" id="{8D0D29A9-3581-004B-95A6-DB5EF61E6495}"/>
                    </a:ext>
                  </a:extLst>
                </p14:cNvPr>
                <p14:cNvContentPartPr/>
                <p14:nvPr/>
              </p14:nvContentPartPr>
              <p14:xfrm>
                <a:off x="10810080" y="1691280"/>
                <a:ext cx="118800" cy="113040"/>
              </p14:xfrm>
            </p:contentPart>
          </mc:Choice>
          <mc:Fallback>
            <p:pic>
              <p:nvPicPr>
                <p:cNvPr id="632" name="Ink 631">
                  <a:extLst>
                    <a:ext uri="{FF2B5EF4-FFF2-40B4-BE49-F238E27FC236}">
                      <a16:creationId xmlns:a16="http://schemas.microsoft.com/office/drawing/2014/main" xmlns="" xmlns:p14="http://schemas.microsoft.com/office/powerpoint/2010/main" id="{8D0D29A9-3581-004B-95A6-DB5EF61E6495}"/>
                    </a:ext>
                  </a:extLst>
                </p:cNvPr>
                <p:cNvPicPr/>
                <p:nvPr/>
              </p:nvPicPr>
              <p:blipFill>
                <a:blip r:embed="rId433"/>
                <a:stretch>
                  <a:fillRect/>
                </a:stretch>
              </p:blipFill>
              <p:spPr>
                <a:xfrm>
                  <a:off x="10801440" y="1682280"/>
                  <a:ext cx="136440" cy="130680"/>
                </a:xfrm>
                <a:prstGeom prst="rect">
                  <a:avLst/>
                </a:prstGeom>
              </p:spPr>
            </p:pic>
          </mc:Fallback>
        </mc:AlternateContent>
      </p:grpSp>
      <p:grpSp>
        <p:nvGrpSpPr>
          <p:cNvPr id="638" name="Group 637">
            <a:extLst>
              <a:ext uri="{FF2B5EF4-FFF2-40B4-BE49-F238E27FC236}">
                <a16:creationId xmlns:a16="http://schemas.microsoft.com/office/drawing/2014/main" xmlns="" id="{40E11CEE-1CB2-CE43-A567-B35D4250A213}"/>
              </a:ext>
            </a:extLst>
          </p:cNvPr>
          <p:cNvGrpSpPr/>
          <p:nvPr/>
        </p:nvGrpSpPr>
        <p:grpSpPr>
          <a:xfrm>
            <a:off x="7381440" y="1920240"/>
            <a:ext cx="78120" cy="12600"/>
            <a:chOff x="7381440" y="1920240"/>
            <a:chExt cx="78120" cy="12600"/>
          </a:xfrm>
        </p:grpSpPr>
        <mc:AlternateContent xmlns:mc="http://schemas.openxmlformats.org/markup-compatibility/2006">
          <mc:Choice xmlns:p14="http://schemas.microsoft.com/office/powerpoint/2010/main" xmlns="" Requires="p14">
            <p:contentPart p14:bwMode="auto" r:id="rId434">
              <p14:nvContentPartPr>
                <p14:cNvPr id="635" name="Ink 634">
                  <a:extLst>
                    <a:ext uri="{FF2B5EF4-FFF2-40B4-BE49-F238E27FC236}">
                      <a16:creationId xmlns:a16="http://schemas.microsoft.com/office/drawing/2014/main" id="{F19BDA54-C8A3-2E4C-AD56-EC644AEB5DAC}"/>
                    </a:ext>
                  </a:extLst>
                </p14:cNvPr>
                <p14:cNvContentPartPr/>
                <p14:nvPr/>
              </p14:nvContentPartPr>
              <p14:xfrm>
                <a:off x="7388280" y="1920240"/>
                <a:ext cx="12600" cy="360"/>
              </p14:xfrm>
            </p:contentPart>
          </mc:Choice>
          <mc:Fallback>
            <p:pic>
              <p:nvPicPr>
                <p:cNvPr id="635" name="Ink 634">
                  <a:extLst>
                    <a:ext uri="{FF2B5EF4-FFF2-40B4-BE49-F238E27FC236}">
                      <a16:creationId xmlns:a16="http://schemas.microsoft.com/office/drawing/2014/main" xmlns="" xmlns:p14="http://schemas.microsoft.com/office/powerpoint/2010/main" id="{F19BDA54-C8A3-2E4C-AD56-EC644AEB5DAC}"/>
                    </a:ext>
                  </a:extLst>
                </p:cNvPr>
                <p:cNvPicPr/>
                <p:nvPr/>
              </p:nvPicPr>
              <p:blipFill>
                <a:blip r:embed="rId435"/>
                <a:stretch>
                  <a:fillRect/>
                </a:stretch>
              </p:blipFill>
              <p:spPr>
                <a:xfrm>
                  <a:off x="7379280" y="1911600"/>
                  <a:ext cx="3024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6">
              <p14:nvContentPartPr>
                <p14:cNvPr id="636" name="Ink 635">
                  <a:extLst>
                    <a:ext uri="{FF2B5EF4-FFF2-40B4-BE49-F238E27FC236}">
                      <a16:creationId xmlns:a16="http://schemas.microsoft.com/office/drawing/2014/main" id="{D1E5B41B-4B9A-1A4B-A24E-ACD8E5773E30}"/>
                    </a:ext>
                  </a:extLst>
                </p14:cNvPr>
                <p14:cNvContentPartPr/>
                <p14:nvPr/>
              </p14:nvContentPartPr>
              <p14:xfrm>
                <a:off x="7381440" y="1920240"/>
                <a:ext cx="78120" cy="12600"/>
              </p14:xfrm>
            </p:contentPart>
          </mc:Choice>
          <mc:Fallback>
            <p:pic>
              <p:nvPicPr>
                <p:cNvPr id="636" name="Ink 635">
                  <a:extLst>
                    <a:ext uri="{FF2B5EF4-FFF2-40B4-BE49-F238E27FC236}">
                      <a16:creationId xmlns:a16="http://schemas.microsoft.com/office/drawing/2014/main" xmlns="" xmlns:p14="http://schemas.microsoft.com/office/powerpoint/2010/main" id="{D1E5B41B-4B9A-1A4B-A24E-ACD8E5773E30}"/>
                    </a:ext>
                  </a:extLst>
                </p:cNvPr>
                <p:cNvPicPr/>
                <p:nvPr/>
              </p:nvPicPr>
              <p:blipFill>
                <a:blip r:embed="rId437"/>
                <a:stretch>
                  <a:fillRect/>
                </a:stretch>
              </p:blipFill>
              <p:spPr>
                <a:xfrm>
                  <a:off x="7372440" y="1911600"/>
                  <a:ext cx="95760" cy="3024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438">
            <p14:nvContentPartPr>
              <p14:cNvPr id="637" name="Ink 636">
                <a:extLst>
                  <a:ext uri="{FF2B5EF4-FFF2-40B4-BE49-F238E27FC236}">
                    <a16:creationId xmlns:a16="http://schemas.microsoft.com/office/drawing/2014/main" id="{54845BFB-A30A-004A-8D21-E7E86F0397BD}"/>
                  </a:ext>
                </a:extLst>
              </p14:cNvPr>
              <p14:cNvContentPartPr/>
              <p14:nvPr/>
            </p14:nvContentPartPr>
            <p14:xfrm>
              <a:off x="7365960" y="2025720"/>
              <a:ext cx="111960" cy="6480"/>
            </p14:xfrm>
          </p:contentPart>
        </mc:Choice>
        <mc:Fallback>
          <p:pic>
            <p:nvPicPr>
              <p:cNvPr id="637" name="Ink 636">
                <a:extLst>
                  <a:ext uri="{FF2B5EF4-FFF2-40B4-BE49-F238E27FC236}">
                    <a16:creationId xmlns:a16="http://schemas.microsoft.com/office/drawing/2014/main" xmlns="" xmlns:p14="http://schemas.microsoft.com/office/powerpoint/2010/main" id="{54845BFB-A30A-004A-8D21-E7E86F0397BD}"/>
                  </a:ext>
                </a:extLst>
              </p:cNvPr>
              <p:cNvPicPr/>
              <p:nvPr/>
            </p:nvPicPr>
            <p:blipFill>
              <a:blip r:embed="rId439"/>
              <a:stretch>
                <a:fillRect/>
              </a:stretch>
            </p:blipFill>
            <p:spPr>
              <a:xfrm>
                <a:off x="7356960" y="2016720"/>
                <a:ext cx="129600" cy="24120"/>
              </a:xfrm>
              <a:prstGeom prst="rect">
                <a:avLst/>
              </a:prstGeom>
            </p:spPr>
          </p:pic>
        </mc:Fallback>
      </mc:AlternateContent>
      <p:grpSp>
        <p:nvGrpSpPr>
          <p:cNvPr id="648" name="Group 647">
            <a:extLst>
              <a:ext uri="{FF2B5EF4-FFF2-40B4-BE49-F238E27FC236}">
                <a16:creationId xmlns:a16="http://schemas.microsoft.com/office/drawing/2014/main" xmlns="" id="{FA6BE357-5401-DB46-B654-B2E757F2EC1F}"/>
              </a:ext>
            </a:extLst>
          </p:cNvPr>
          <p:cNvGrpSpPr/>
          <p:nvPr/>
        </p:nvGrpSpPr>
        <p:grpSpPr>
          <a:xfrm>
            <a:off x="7882560" y="1863360"/>
            <a:ext cx="240480" cy="144000"/>
            <a:chOff x="7882560" y="1863360"/>
            <a:chExt cx="240480" cy="144000"/>
          </a:xfrm>
        </p:grpSpPr>
        <mc:AlternateContent xmlns:mc="http://schemas.openxmlformats.org/markup-compatibility/2006">
          <mc:Choice xmlns:p14="http://schemas.microsoft.com/office/powerpoint/2010/main" xmlns="" Requires="p14">
            <p:contentPart p14:bwMode="auto" r:id="rId440">
              <p14:nvContentPartPr>
                <p14:cNvPr id="640" name="Ink 639">
                  <a:extLst>
                    <a:ext uri="{FF2B5EF4-FFF2-40B4-BE49-F238E27FC236}">
                      <a16:creationId xmlns:a16="http://schemas.microsoft.com/office/drawing/2014/main" id="{0EBE50C3-F8AB-F342-B947-ACD67A1E18F6}"/>
                    </a:ext>
                  </a:extLst>
                </p14:cNvPr>
                <p14:cNvContentPartPr/>
                <p14:nvPr/>
              </p14:nvContentPartPr>
              <p14:xfrm>
                <a:off x="7882560" y="1891800"/>
                <a:ext cx="12600" cy="115560"/>
              </p14:xfrm>
            </p:contentPart>
          </mc:Choice>
          <mc:Fallback>
            <p:pic>
              <p:nvPicPr>
                <p:cNvPr id="640" name="Ink 639">
                  <a:extLst>
                    <a:ext uri="{FF2B5EF4-FFF2-40B4-BE49-F238E27FC236}">
                      <a16:creationId xmlns:a16="http://schemas.microsoft.com/office/drawing/2014/main" xmlns="" xmlns:p14="http://schemas.microsoft.com/office/powerpoint/2010/main" id="{0EBE50C3-F8AB-F342-B947-ACD67A1E18F6}"/>
                    </a:ext>
                  </a:extLst>
                </p:cNvPr>
                <p:cNvPicPr/>
                <p:nvPr/>
              </p:nvPicPr>
              <p:blipFill>
                <a:blip r:embed="rId441"/>
                <a:stretch>
                  <a:fillRect/>
                </a:stretch>
              </p:blipFill>
              <p:spPr>
                <a:xfrm>
                  <a:off x="7873920" y="1882800"/>
                  <a:ext cx="30240" cy="133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2">
              <p14:nvContentPartPr>
                <p14:cNvPr id="641" name="Ink 640">
                  <a:extLst>
                    <a:ext uri="{FF2B5EF4-FFF2-40B4-BE49-F238E27FC236}">
                      <a16:creationId xmlns:a16="http://schemas.microsoft.com/office/drawing/2014/main" id="{666FCF03-8426-064D-9D60-78C2E63E027E}"/>
                    </a:ext>
                  </a:extLst>
                </p14:cNvPr>
                <p14:cNvContentPartPr/>
                <p14:nvPr/>
              </p14:nvContentPartPr>
              <p14:xfrm>
                <a:off x="8012520" y="1863360"/>
                <a:ext cx="110520" cy="136800"/>
              </p14:xfrm>
            </p:contentPart>
          </mc:Choice>
          <mc:Fallback>
            <p:pic>
              <p:nvPicPr>
                <p:cNvPr id="641" name="Ink 640">
                  <a:extLst>
                    <a:ext uri="{FF2B5EF4-FFF2-40B4-BE49-F238E27FC236}">
                      <a16:creationId xmlns:a16="http://schemas.microsoft.com/office/drawing/2014/main" xmlns="" xmlns:p14="http://schemas.microsoft.com/office/powerpoint/2010/main" id="{666FCF03-8426-064D-9D60-78C2E63E027E}"/>
                    </a:ext>
                  </a:extLst>
                </p:cNvPr>
                <p:cNvPicPr/>
                <p:nvPr/>
              </p:nvPicPr>
              <p:blipFill>
                <a:blip r:embed="rId443"/>
                <a:stretch>
                  <a:fillRect/>
                </a:stretch>
              </p:blipFill>
              <p:spPr>
                <a:xfrm>
                  <a:off x="8003880" y="1854360"/>
                  <a:ext cx="128160" cy="154440"/>
                </a:xfrm>
                <a:prstGeom prst="rect">
                  <a:avLst/>
                </a:prstGeom>
              </p:spPr>
            </p:pic>
          </mc:Fallback>
        </mc:AlternateContent>
      </p:grpSp>
      <p:grpSp>
        <p:nvGrpSpPr>
          <p:cNvPr id="647" name="Group 646">
            <a:extLst>
              <a:ext uri="{FF2B5EF4-FFF2-40B4-BE49-F238E27FC236}">
                <a16:creationId xmlns:a16="http://schemas.microsoft.com/office/drawing/2014/main" xmlns="" id="{B0FBE951-3B2B-7745-BB03-A8D93E3FDB86}"/>
              </a:ext>
            </a:extLst>
          </p:cNvPr>
          <p:cNvGrpSpPr/>
          <p:nvPr/>
        </p:nvGrpSpPr>
        <p:grpSpPr>
          <a:xfrm>
            <a:off x="8299440" y="1828800"/>
            <a:ext cx="183240" cy="154800"/>
            <a:chOff x="8299440" y="1828800"/>
            <a:chExt cx="183240" cy="154800"/>
          </a:xfrm>
        </p:grpSpPr>
        <mc:AlternateContent xmlns:mc="http://schemas.openxmlformats.org/markup-compatibility/2006">
          <mc:Choice xmlns:p14="http://schemas.microsoft.com/office/powerpoint/2010/main" xmlns="" Requires="p14">
            <p:contentPart p14:bwMode="auto" r:id="rId444">
              <p14:nvContentPartPr>
                <p14:cNvPr id="642" name="Ink 641">
                  <a:extLst>
                    <a:ext uri="{FF2B5EF4-FFF2-40B4-BE49-F238E27FC236}">
                      <a16:creationId xmlns:a16="http://schemas.microsoft.com/office/drawing/2014/main" id="{55873C77-F4E5-AC49-99CA-D97D20E76B2C}"/>
                    </a:ext>
                  </a:extLst>
                </p14:cNvPr>
                <p14:cNvContentPartPr/>
                <p14:nvPr/>
              </p14:nvContentPartPr>
              <p14:xfrm>
                <a:off x="8299440" y="1912680"/>
                <a:ext cx="183240" cy="8280"/>
              </p14:xfrm>
            </p:contentPart>
          </mc:Choice>
          <mc:Fallback>
            <p:pic>
              <p:nvPicPr>
                <p:cNvPr id="642" name="Ink 641">
                  <a:extLst>
                    <a:ext uri="{FF2B5EF4-FFF2-40B4-BE49-F238E27FC236}">
                      <a16:creationId xmlns:a16="http://schemas.microsoft.com/office/drawing/2014/main" xmlns="" xmlns:p14="http://schemas.microsoft.com/office/powerpoint/2010/main" id="{55873C77-F4E5-AC49-99CA-D97D20E76B2C}"/>
                    </a:ext>
                  </a:extLst>
                </p:cNvPr>
                <p:cNvPicPr/>
                <p:nvPr/>
              </p:nvPicPr>
              <p:blipFill>
                <a:blip r:embed="rId445"/>
                <a:stretch>
                  <a:fillRect/>
                </a:stretch>
              </p:blipFill>
              <p:spPr>
                <a:xfrm>
                  <a:off x="8290800" y="1904040"/>
                  <a:ext cx="200880" cy="25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6">
              <p14:nvContentPartPr>
                <p14:cNvPr id="643" name="Ink 642">
                  <a:extLst>
                    <a:ext uri="{FF2B5EF4-FFF2-40B4-BE49-F238E27FC236}">
                      <a16:creationId xmlns:a16="http://schemas.microsoft.com/office/drawing/2014/main" id="{F86F88F9-E8AD-7444-80FA-CD030FD43F57}"/>
                    </a:ext>
                  </a:extLst>
                </p14:cNvPr>
                <p14:cNvContentPartPr/>
                <p14:nvPr/>
              </p14:nvContentPartPr>
              <p14:xfrm>
                <a:off x="8402040" y="1828800"/>
                <a:ext cx="6480" cy="154800"/>
              </p14:xfrm>
            </p:contentPart>
          </mc:Choice>
          <mc:Fallback>
            <p:pic>
              <p:nvPicPr>
                <p:cNvPr id="643" name="Ink 642">
                  <a:extLst>
                    <a:ext uri="{FF2B5EF4-FFF2-40B4-BE49-F238E27FC236}">
                      <a16:creationId xmlns:a16="http://schemas.microsoft.com/office/drawing/2014/main" xmlns="" xmlns:p14="http://schemas.microsoft.com/office/powerpoint/2010/main" id="{F86F88F9-E8AD-7444-80FA-CD030FD43F57}"/>
                    </a:ext>
                  </a:extLst>
                </p:cNvPr>
                <p:cNvPicPr/>
                <p:nvPr/>
              </p:nvPicPr>
              <p:blipFill>
                <a:blip r:embed="rId447"/>
                <a:stretch>
                  <a:fillRect/>
                </a:stretch>
              </p:blipFill>
              <p:spPr>
                <a:xfrm>
                  <a:off x="8393400" y="1819800"/>
                  <a:ext cx="24120" cy="172440"/>
                </a:xfrm>
                <a:prstGeom prst="rect">
                  <a:avLst/>
                </a:prstGeom>
              </p:spPr>
            </p:pic>
          </mc:Fallback>
        </mc:AlternateContent>
      </p:grpSp>
      <p:grpSp>
        <p:nvGrpSpPr>
          <p:cNvPr id="646" name="Group 645">
            <a:extLst>
              <a:ext uri="{FF2B5EF4-FFF2-40B4-BE49-F238E27FC236}">
                <a16:creationId xmlns:a16="http://schemas.microsoft.com/office/drawing/2014/main" xmlns="" id="{667E4258-122B-2647-B01A-EC08183AE609}"/>
              </a:ext>
            </a:extLst>
          </p:cNvPr>
          <p:cNvGrpSpPr/>
          <p:nvPr/>
        </p:nvGrpSpPr>
        <p:grpSpPr>
          <a:xfrm>
            <a:off x="8682840" y="1794600"/>
            <a:ext cx="143640" cy="130320"/>
            <a:chOff x="8682840" y="1794600"/>
            <a:chExt cx="143640" cy="130320"/>
          </a:xfrm>
        </p:grpSpPr>
        <mc:AlternateContent xmlns:mc="http://schemas.openxmlformats.org/markup-compatibility/2006">
          <mc:Choice xmlns:p14="http://schemas.microsoft.com/office/powerpoint/2010/main" xmlns="" Requires="p14">
            <p:contentPart p14:bwMode="auto" r:id="rId448">
              <p14:nvContentPartPr>
                <p14:cNvPr id="644" name="Ink 643">
                  <a:extLst>
                    <a:ext uri="{FF2B5EF4-FFF2-40B4-BE49-F238E27FC236}">
                      <a16:creationId xmlns:a16="http://schemas.microsoft.com/office/drawing/2014/main" id="{52CC12C2-94A9-9741-B211-A6826C1E1354}"/>
                    </a:ext>
                  </a:extLst>
                </p14:cNvPr>
                <p14:cNvContentPartPr/>
                <p14:nvPr/>
              </p14:nvContentPartPr>
              <p14:xfrm>
                <a:off x="8682840" y="1799280"/>
                <a:ext cx="122400" cy="125640"/>
              </p14:xfrm>
            </p:contentPart>
          </mc:Choice>
          <mc:Fallback>
            <p:pic>
              <p:nvPicPr>
                <p:cNvPr id="644" name="Ink 643">
                  <a:extLst>
                    <a:ext uri="{FF2B5EF4-FFF2-40B4-BE49-F238E27FC236}">
                      <a16:creationId xmlns:a16="http://schemas.microsoft.com/office/drawing/2014/main" xmlns="" xmlns:p14="http://schemas.microsoft.com/office/powerpoint/2010/main" id="{52CC12C2-94A9-9741-B211-A6826C1E1354}"/>
                    </a:ext>
                  </a:extLst>
                </p:cNvPr>
                <p:cNvPicPr/>
                <p:nvPr/>
              </p:nvPicPr>
              <p:blipFill>
                <a:blip r:embed="rId449"/>
                <a:stretch>
                  <a:fillRect/>
                </a:stretch>
              </p:blipFill>
              <p:spPr>
                <a:xfrm>
                  <a:off x="8674200" y="1790640"/>
                  <a:ext cx="140040" cy="143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50">
              <p14:nvContentPartPr>
                <p14:cNvPr id="645" name="Ink 644">
                  <a:extLst>
                    <a:ext uri="{FF2B5EF4-FFF2-40B4-BE49-F238E27FC236}">
                      <a16:creationId xmlns:a16="http://schemas.microsoft.com/office/drawing/2014/main" id="{F7172513-CA19-904B-9728-B768430E1140}"/>
                    </a:ext>
                  </a:extLst>
                </p14:cNvPr>
                <p14:cNvContentPartPr/>
                <p14:nvPr/>
              </p14:nvContentPartPr>
              <p14:xfrm>
                <a:off x="8710560" y="1794600"/>
                <a:ext cx="115920" cy="13680"/>
              </p14:xfrm>
            </p:contentPart>
          </mc:Choice>
          <mc:Fallback>
            <p:pic>
              <p:nvPicPr>
                <p:cNvPr id="645" name="Ink 644">
                  <a:extLst>
                    <a:ext uri="{FF2B5EF4-FFF2-40B4-BE49-F238E27FC236}">
                      <a16:creationId xmlns:a16="http://schemas.microsoft.com/office/drawing/2014/main" xmlns="" xmlns:p14="http://schemas.microsoft.com/office/powerpoint/2010/main" id="{F7172513-CA19-904B-9728-B768430E1140}"/>
                    </a:ext>
                  </a:extLst>
                </p:cNvPr>
                <p:cNvPicPr/>
                <p:nvPr/>
              </p:nvPicPr>
              <p:blipFill>
                <a:blip r:embed="rId451"/>
                <a:stretch>
                  <a:fillRect/>
                </a:stretch>
              </p:blipFill>
              <p:spPr>
                <a:xfrm>
                  <a:off x="8701560" y="1785600"/>
                  <a:ext cx="133560" cy="31320"/>
                </a:xfrm>
                <a:prstGeom prst="rect">
                  <a:avLst/>
                </a:prstGeom>
              </p:spPr>
            </p:pic>
          </mc:Fallback>
        </mc:AlternateContent>
      </p:grpSp>
      <p:grpSp>
        <p:nvGrpSpPr>
          <p:cNvPr id="660" name="Group 659">
            <a:extLst>
              <a:ext uri="{FF2B5EF4-FFF2-40B4-BE49-F238E27FC236}">
                <a16:creationId xmlns:a16="http://schemas.microsoft.com/office/drawing/2014/main" xmlns="" id="{D6D6BE6F-7653-7449-AF19-2F47B395F16C}"/>
              </a:ext>
            </a:extLst>
          </p:cNvPr>
          <p:cNvGrpSpPr/>
          <p:nvPr/>
        </p:nvGrpSpPr>
        <p:grpSpPr>
          <a:xfrm>
            <a:off x="7493760" y="2393640"/>
            <a:ext cx="131040" cy="62280"/>
            <a:chOff x="7493760" y="2393640"/>
            <a:chExt cx="131040" cy="62280"/>
          </a:xfrm>
        </p:grpSpPr>
        <mc:AlternateContent xmlns:mc="http://schemas.openxmlformats.org/markup-compatibility/2006">
          <mc:Choice xmlns:p14="http://schemas.microsoft.com/office/powerpoint/2010/main" xmlns="" Requires="p14">
            <p:contentPart p14:bwMode="auto" r:id="rId452">
              <p14:nvContentPartPr>
                <p14:cNvPr id="649" name="Ink 648">
                  <a:extLst>
                    <a:ext uri="{FF2B5EF4-FFF2-40B4-BE49-F238E27FC236}">
                      <a16:creationId xmlns:a16="http://schemas.microsoft.com/office/drawing/2014/main" id="{9C91F1A9-6FA5-1D4E-88A8-A7FCC8E0E50F}"/>
                    </a:ext>
                  </a:extLst>
                </p14:cNvPr>
                <p14:cNvContentPartPr/>
                <p14:nvPr/>
              </p14:nvContentPartPr>
              <p14:xfrm>
                <a:off x="7493760" y="2393640"/>
                <a:ext cx="79200" cy="6840"/>
              </p14:xfrm>
            </p:contentPart>
          </mc:Choice>
          <mc:Fallback>
            <p:pic>
              <p:nvPicPr>
                <p:cNvPr id="649" name="Ink 648">
                  <a:extLst>
                    <a:ext uri="{FF2B5EF4-FFF2-40B4-BE49-F238E27FC236}">
                      <a16:creationId xmlns:a16="http://schemas.microsoft.com/office/drawing/2014/main" xmlns="" xmlns:p14="http://schemas.microsoft.com/office/powerpoint/2010/main" id="{9C91F1A9-6FA5-1D4E-88A8-A7FCC8E0E50F}"/>
                    </a:ext>
                  </a:extLst>
                </p:cNvPr>
                <p:cNvPicPr/>
                <p:nvPr/>
              </p:nvPicPr>
              <p:blipFill>
                <a:blip r:embed="rId453"/>
                <a:stretch>
                  <a:fillRect/>
                </a:stretch>
              </p:blipFill>
              <p:spPr>
                <a:xfrm>
                  <a:off x="7484760" y="2384640"/>
                  <a:ext cx="9684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54">
              <p14:nvContentPartPr>
                <p14:cNvPr id="650" name="Ink 649">
                  <a:extLst>
                    <a:ext uri="{FF2B5EF4-FFF2-40B4-BE49-F238E27FC236}">
                      <a16:creationId xmlns:a16="http://schemas.microsoft.com/office/drawing/2014/main" id="{98176CDB-8C3A-DA44-BF2C-FF35DAD88A94}"/>
                    </a:ext>
                  </a:extLst>
                </p14:cNvPr>
                <p14:cNvContentPartPr/>
                <p14:nvPr/>
              </p14:nvContentPartPr>
              <p14:xfrm>
                <a:off x="7529040" y="2442960"/>
                <a:ext cx="95760" cy="12960"/>
              </p14:xfrm>
            </p:contentPart>
          </mc:Choice>
          <mc:Fallback>
            <p:pic>
              <p:nvPicPr>
                <p:cNvPr id="650" name="Ink 649">
                  <a:extLst>
                    <a:ext uri="{FF2B5EF4-FFF2-40B4-BE49-F238E27FC236}">
                      <a16:creationId xmlns:a16="http://schemas.microsoft.com/office/drawing/2014/main" xmlns="" xmlns:p14="http://schemas.microsoft.com/office/powerpoint/2010/main" id="{98176CDB-8C3A-DA44-BF2C-FF35DAD88A94}"/>
                    </a:ext>
                  </a:extLst>
                </p:cNvPr>
                <p:cNvPicPr/>
                <p:nvPr/>
              </p:nvPicPr>
              <p:blipFill>
                <a:blip r:embed="rId455"/>
                <a:stretch>
                  <a:fillRect/>
                </a:stretch>
              </p:blipFill>
              <p:spPr>
                <a:xfrm>
                  <a:off x="7520040" y="2434320"/>
                  <a:ext cx="113400" cy="30600"/>
                </a:xfrm>
                <a:prstGeom prst="rect">
                  <a:avLst/>
                </a:prstGeom>
              </p:spPr>
            </p:pic>
          </mc:Fallback>
        </mc:AlternateContent>
      </p:grpSp>
      <p:grpSp>
        <p:nvGrpSpPr>
          <p:cNvPr id="659" name="Group 658">
            <a:extLst>
              <a:ext uri="{FF2B5EF4-FFF2-40B4-BE49-F238E27FC236}">
                <a16:creationId xmlns:a16="http://schemas.microsoft.com/office/drawing/2014/main" xmlns="" id="{5A3CF9FB-2D7C-F84A-916F-AFA9015308D9}"/>
              </a:ext>
            </a:extLst>
          </p:cNvPr>
          <p:cNvGrpSpPr/>
          <p:nvPr/>
        </p:nvGrpSpPr>
        <p:grpSpPr>
          <a:xfrm>
            <a:off x="8069040" y="2191320"/>
            <a:ext cx="272160" cy="232920"/>
            <a:chOff x="8069040" y="2191320"/>
            <a:chExt cx="272160" cy="232920"/>
          </a:xfrm>
        </p:grpSpPr>
        <mc:AlternateContent xmlns:mc="http://schemas.openxmlformats.org/markup-compatibility/2006">
          <mc:Choice xmlns:p14="http://schemas.microsoft.com/office/powerpoint/2010/main" xmlns="" Requires="p14">
            <p:contentPart p14:bwMode="auto" r:id="rId456">
              <p14:nvContentPartPr>
                <p14:cNvPr id="651" name="Ink 650">
                  <a:extLst>
                    <a:ext uri="{FF2B5EF4-FFF2-40B4-BE49-F238E27FC236}">
                      <a16:creationId xmlns:a16="http://schemas.microsoft.com/office/drawing/2014/main" id="{C8D586B8-36F1-CD40-9738-B87744036235}"/>
                    </a:ext>
                  </a:extLst>
                </p14:cNvPr>
                <p14:cNvContentPartPr/>
                <p14:nvPr/>
              </p14:nvContentPartPr>
              <p14:xfrm>
                <a:off x="8069040" y="2241720"/>
                <a:ext cx="27360" cy="182520"/>
              </p14:xfrm>
            </p:contentPart>
          </mc:Choice>
          <mc:Fallback>
            <p:pic>
              <p:nvPicPr>
                <p:cNvPr id="651" name="Ink 650">
                  <a:extLst>
                    <a:ext uri="{FF2B5EF4-FFF2-40B4-BE49-F238E27FC236}">
                      <a16:creationId xmlns:a16="http://schemas.microsoft.com/office/drawing/2014/main" xmlns="" xmlns:p14="http://schemas.microsoft.com/office/powerpoint/2010/main" id="{C8D586B8-36F1-CD40-9738-B87744036235}"/>
                    </a:ext>
                  </a:extLst>
                </p:cNvPr>
                <p:cNvPicPr/>
                <p:nvPr/>
              </p:nvPicPr>
              <p:blipFill>
                <a:blip r:embed="rId457"/>
                <a:stretch>
                  <a:fillRect/>
                </a:stretch>
              </p:blipFill>
              <p:spPr>
                <a:xfrm>
                  <a:off x="8060400" y="2233080"/>
                  <a:ext cx="45000" cy="200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58">
              <p14:nvContentPartPr>
                <p14:cNvPr id="652" name="Ink 651">
                  <a:extLst>
                    <a:ext uri="{FF2B5EF4-FFF2-40B4-BE49-F238E27FC236}">
                      <a16:creationId xmlns:a16="http://schemas.microsoft.com/office/drawing/2014/main" id="{CF31F34F-454C-3744-8EE9-CEA7F16DD313}"/>
                    </a:ext>
                  </a:extLst>
                </p14:cNvPr>
                <p14:cNvContentPartPr/>
                <p14:nvPr/>
              </p14:nvContentPartPr>
              <p14:xfrm>
                <a:off x="8207640" y="2201760"/>
                <a:ext cx="109080" cy="170280"/>
              </p14:xfrm>
            </p:contentPart>
          </mc:Choice>
          <mc:Fallback>
            <p:pic>
              <p:nvPicPr>
                <p:cNvPr id="652" name="Ink 651">
                  <a:extLst>
                    <a:ext uri="{FF2B5EF4-FFF2-40B4-BE49-F238E27FC236}">
                      <a16:creationId xmlns:a16="http://schemas.microsoft.com/office/drawing/2014/main" xmlns="" xmlns:p14="http://schemas.microsoft.com/office/powerpoint/2010/main" id="{CF31F34F-454C-3744-8EE9-CEA7F16DD313}"/>
                    </a:ext>
                  </a:extLst>
                </p:cNvPr>
                <p:cNvPicPr/>
                <p:nvPr/>
              </p:nvPicPr>
              <p:blipFill>
                <a:blip r:embed="rId459"/>
                <a:stretch>
                  <a:fillRect/>
                </a:stretch>
              </p:blipFill>
              <p:spPr>
                <a:xfrm>
                  <a:off x="8199000" y="2193120"/>
                  <a:ext cx="126720" cy="187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0">
              <p14:nvContentPartPr>
                <p14:cNvPr id="653" name="Ink 652">
                  <a:extLst>
                    <a:ext uri="{FF2B5EF4-FFF2-40B4-BE49-F238E27FC236}">
                      <a16:creationId xmlns:a16="http://schemas.microsoft.com/office/drawing/2014/main" id="{A8CC6D35-37FE-AF49-BB4C-EF977869FF50}"/>
                    </a:ext>
                  </a:extLst>
                </p14:cNvPr>
                <p14:cNvContentPartPr/>
                <p14:nvPr/>
              </p14:nvContentPartPr>
              <p14:xfrm>
                <a:off x="8251560" y="2191320"/>
                <a:ext cx="89640" cy="360"/>
              </p14:xfrm>
            </p:contentPart>
          </mc:Choice>
          <mc:Fallback>
            <p:pic>
              <p:nvPicPr>
                <p:cNvPr id="653" name="Ink 652">
                  <a:extLst>
                    <a:ext uri="{FF2B5EF4-FFF2-40B4-BE49-F238E27FC236}">
                      <a16:creationId xmlns:a16="http://schemas.microsoft.com/office/drawing/2014/main" xmlns="" xmlns:p14="http://schemas.microsoft.com/office/powerpoint/2010/main" id="{A8CC6D35-37FE-AF49-BB4C-EF977869FF50}"/>
                    </a:ext>
                  </a:extLst>
                </p:cNvPr>
                <p:cNvPicPr/>
                <p:nvPr/>
              </p:nvPicPr>
              <p:blipFill>
                <a:blip r:embed="rId461"/>
                <a:stretch>
                  <a:fillRect/>
                </a:stretch>
              </p:blipFill>
              <p:spPr>
                <a:xfrm>
                  <a:off x="8242920" y="2182680"/>
                  <a:ext cx="107280" cy="18000"/>
                </a:xfrm>
                <a:prstGeom prst="rect">
                  <a:avLst/>
                </a:prstGeom>
              </p:spPr>
            </p:pic>
          </mc:Fallback>
        </mc:AlternateContent>
      </p:grpSp>
      <p:grpSp>
        <p:nvGrpSpPr>
          <p:cNvPr id="658" name="Group 657">
            <a:extLst>
              <a:ext uri="{FF2B5EF4-FFF2-40B4-BE49-F238E27FC236}">
                <a16:creationId xmlns:a16="http://schemas.microsoft.com/office/drawing/2014/main" xmlns="" id="{B840068E-2DBC-A544-8B4B-5D13AC9EC525}"/>
              </a:ext>
            </a:extLst>
          </p:cNvPr>
          <p:cNvGrpSpPr/>
          <p:nvPr/>
        </p:nvGrpSpPr>
        <p:grpSpPr>
          <a:xfrm>
            <a:off x="8491680" y="2050200"/>
            <a:ext cx="643320" cy="427320"/>
            <a:chOff x="8491680" y="2050200"/>
            <a:chExt cx="643320" cy="427320"/>
          </a:xfrm>
        </p:grpSpPr>
        <mc:AlternateContent xmlns:mc="http://schemas.openxmlformats.org/markup-compatibility/2006">
          <mc:Choice xmlns:p14="http://schemas.microsoft.com/office/powerpoint/2010/main" xmlns="" Requires="p14">
            <p:contentPart p14:bwMode="auto" r:id="rId462">
              <p14:nvContentPartPr>
                <p14:cNvPr id="654" name="Ink 653">
                  <a:extLst>
                    <a:ext uri="{FF2B5EF4-FFF2-40B4-BE49-F238E27FC236}">
                      <a16:creationId xmlns:a16="http://schemas.microsoft.com/office/drawing/2014/main" id="{1442FF6E-C76C-8645-A9C7-5B1322A07825}"/>
                    </a:ext>
                  </a:extLst>
                </p14:cNvPr>
                <p14:cNvContentPartPr/>
                <p14:nvPr/>
              </p14:nvContentPartPr>
              <p14:xfrm>
                <a:off x="8491680" y="2257560"/>
                <a:ext cx="200160" cy="89280"/>
              </p14:xfrm>
            </p:contentPart>
          </mc:Choice>
          <mc:Fallback>
            <p:pic>
              <p:nvPicPr>
                <p:cNvPr id="654" name="Ink 653">
                  <a:extLst>
                    <a:ext uri="{FF2B5EF4-FFF2-40B4-BE49-F238E27FC236}">
                      <a16:creationId xmlns:a16="http://schemas.microsoft.com/office/drawing/2014/main" xmlns="" xmlns:p14="http://schemas.microsoft.com/office/powerpoint/2010/main" id="{1442FF6E-C76C-8645-A9C7-5B1322A07825}"/>
                    </a:ext>
                  </a:extLst>
                </p:cNvPr>
                <p:cNvPicPr/>
                <p:nvPr/>
              </p:nvPicPr>
              <p:blipFill>
                <a:blip r:embed="rId463"/>
                <a:stretch>
                  <a:fillRect/>
                </a:stretch>
              </p:blipFill>
              <p:spPr>
                <a:xfrm>
                  <a:off x="8483040" y="2248560"/>
                  <a:ext cx="217800" cy="106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4">
              <p14:nvContentPartPr>
                <p14:cNvPr id="655" name="Ink 654">
                  <a:extLst>
                    <a:ext uri="{FF2B5EF4-FFF2-40B4-BE49-F238E27FC236}">
                      <a16:creationId xmlns:a16="http://schemas.microsoft.com/office/drawing/2014/main" id="{36C2CC2B-5851-644D-B011-1BEA254C9FC3}"/>
                    </a:ext>
                  </a:extLst>
                </p14:cNvPr>
                <p14:cNvContentPartPr/>
                <p14:nvPr/>
              </p14:nvContentPartPr>
              <p14:xfrm>
                <a:off x="8719560" y="2239200"/>
                <a:ext cx="128160" cy="238320"/>
              </p14:xfrm>
            </p:contentPart>
          </mc:Choice>
          <mc:Fallback>
            <p:pic>
              <p:nvPicPr>
                <p:cNvPr id="655" name="Ink 654">
                  <a:extLst>
                    <a:ext uri="{FF2B5EF4-FFF2-40B4-BE49-F238E27FC236}">
                      <a16:creationId xmlns:a16="http://schemas.microsoft.com/office/drawing/2014/main" xmlns="" xmlns:p14="http://schemas.microsoft.com/office/powerpoint/2010/main" id="{36C2CC2B-5851-644D-B011-1BEA254C9FC3}"/>
                    </a:ext>
                  </a:extLst>
                </p:cNvPr>
                <p:cNvPicPr/>
                <p:nvPr/>
              </p:nvPicPr>
              <p:blipFill>
                <a:blip r:embed="rId465"/>
                <a:stretch>
                  <a:fillRect/>
                </a:stretch>
              </p:blipFill>
              <p:spPr>
                <a:xfrm>
                  <a:off x="8710560" y="2230560"/>
                  <a:ext cx="145800" cy="255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6">
              <p14:nvContentPartPr>
                <p14:cNvPr id="656" name="Ink 655">
                  <a:extLst>
                    <a:ext uri="{FF2B5EF4-FFF2-40B4-BE49-F238E27FC236}">
                      <a16:creationId xmlns:a16="http://schemas.microsoft.com/office/drawing/2014/main" id="{A33F9614-8E2D-A243-982D-AF53EF583D9B}"/>
                    </a:ext>
                  </a:extLst>
                </p14:cNvPr>
                <p14:cNvContentPartPr/>
                <p14:nvPr/>
              </p14:nvContentPartPr>
              <p14:xfrm>
                <a:off x="8933040" y="2050200"/>
                <a:ext cx="89280" cy="375480"/>
              </p14:xfrm>
            </p:contentPart>
          </mc:Choice>
          <mc:Fallback>
            <p:pic>
              <p:nvPicPr>
                <p:cNvPr id="656" name="Ink 655">
                  <a:extLst>
                    <a:ext uri="{FF2B5EF4-FFF2-40B4-BE49-F238E27FC236}">
                      <a16:creationId xmlns:a16="http://schemas.microsoft.com/office/drawing/2014/main" xmlns="" xmlns:p14="http://schemas.microsoft.com/office/powerpoint/2010/main" id="{A33F9614-8E2D-A243-982D-AF53EF583D9B}"/>
                    </a:ext>
                  </a:extLst>
                </p:cNvPr>
                <p:cNvPicPr/>
                <p:nvPr/>
              </p:nvPicPr>
              <p:blipFill>
                <a:blip r:embed="rId467"/>
                <a:stretch>
                  <a:fillRect/>
                </a:stretch>
              </p:blipFill>
              <p:spPr>
                <a:xfrm>
                  <a:off x="8924400" y="2041560"/>
                  <a:ext cx="106920" cy="393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8">
              <p14:nvContentPartPr>
                <p14:cNvPr id="657" name="Ink 656">
                  <a:extLst>
                    <a:ext uri="{FF2B5EF4-FFF2-40B4-BE49-F238E27FC236}">
                      <a16:creationId xmlns:a16="http://schemas.microsoft.com/office/drawing/2014/main" id="{6B397772-7C13-404E-9573-46C489654EE5}"/>
                    </a:ext>
                  </a:extLst>
                </p14:cNvPr>
                <p14:cNvContentPartPr/>
                <p14:nvPr/>
              </p14:nvContentPartPr>
              <p14:xfrm>
                <a:off x="9027360" y="2229840"/>
                <a:ext cx="107640" cy="205920"/>
              </p14:xfrm>
            </p:contentPart>
          </mc:Choice>
          <mc:Fallback>
            <p:pic>
              <p:nvPicPr>
                <p:cNvPr id="657" name="Ink 656">
                  <a:extLst>
                    <a:ext uri="{FF2B5EF4-FFF2-40B4-BE49-F238E27FC236}">
                      <a16:creationId xmlns:a16="http://schemas.microsoft.com/office/drawing/2014/main" xmlns="" xmlns:p14="http://schemas.microsoft.com/office/powerpoint/2010/main" id="{6B397772-7C13-404E-9573-46C489654EE5}"/>
                    </a:ext>
                  </a:extLst>
                </p:cNvPr>
                <p:cNvPicPr/>
                <p:nvPr/>
              </p:nvPicPr>
              <p:blipFill>
                <a:blip r:embed="rId469"/>
                <a:stretch>
                  <a:fillRect/>
                </a:stretch>
              </p:blipFill>
              <p:spPr>
                <a:xfrm>
                  <a:off x="9018360" y="2221200"/>
                  <a:ext cx="125280" cy="223560"/>
                </a:xfrm>
                <a:prstGeom prst="rect">
                  <a:avLst/>
                </a:prstGeom>
              </p:spPr>
            </p:pic>
          </mc:Fallback>
        </mc:AlternateContent>
      </p:grpSp>
      <p:grpSp>
        <p:nvGrpSpPr>
          <p:cNvPr id="667" name="Group 666">
            <a:extLst>
              <a:ext uri="{FF2B5EF4-FFF2-40B4-BE49-F238E27FC236}">
                <a16:creationId xmlns:a16="http://schemas.microsoft.com/office/drawing/2014/main" xmlns="" id="{52B6DF91-718F-AC47-AAD9-C45A2650B48B}"/>
              </a:ext>
            </a:extLst>
          </p:cNvPr>
          <p:cNvGrpSpPr/>
          <p:nvPr/>
        </p:nvGrpSpPr>
        <p:grpSpPr>
          <a:xfrm>
            <a:off x="6720840" y="2338560"/>
            <a:ext cx="582120" cy="241920"/>
            <a:chOff x="6720840" y="2338560"/>
            <a:chExt cx="582120" cy="241920"/>
          </a:xfrm>
        </p:grpSpPr>
        <mc:AlternateContent xmlns:mc="http://schemas.openxmlformats.org/markup-compatibility/2006">
          <mc:Choice xmlns:p14="http://schemas.microsoft.com/office/powerpoint/2010/main" xmlns="" Requires="p14">
            <p:contentPart p14:bwMode="auto" r:id="rId470">
              <p14:nvContentPartPr>
                <p14:cNvPr id="661" name="Ink 660">
                  <a:extLst>
                    <a:ext uri="{FF2B5EF4-FFF2-40B4-BE49-F238E27FC236}">
                      <a16:creationId xmlns:a16="http://schemas.microsoft.com/office/drawing/2014/main" id="{DE4A28D5-F160-614D-A4C1-A0B925ECCA4C}"/>
                    </a:ext>
                  </a:extLst>
                </p14:cNvPr>
                <p14:cNvContentPartPr/>
                <p14:nvPr/>
              </p14:nvContentPartPr>
              <p14:xfrm>
                <a:off x="6796440" y="2338560"/>
                <a:ext cx="35280" cy="241920"/>
              </p14:xfrm>
            </p:contentPart>
          </mc:Choice>
          <mc:Fallback>
            <p:pic>
              <p:nvPicPr>
                <p:cNvPr id="661" name="Ink 660">
                  <a:extLst>
                    <a:ext uri="{FF2B5EF4-FFF2-40B4-BE49-F238E27FC236}">
                      <a16:creationId xmlns:a16="http://schemas.microsoft.com/office/drawing/2014/main" xmlns="" xmlns:p14="http://schemas.microsoft.com/office/powerpoint/2010/main" id="{DE4A28D5-F160-614D-A4C1-A0B925ECCA4C}"/>
                    </a:ext>
                  </a:extLst>
                </p:cNvPr>
                <p:cNvPicPr/>
                <p:nvPr/>
              </p:nvPicPr>
              <p:blipFill>
                <a:blip r:embed="rId471"/>
                <a:stretch>
                  <a:fillRect/>
                </a:stretch>
              </p:blipFill>
              <p:spPr>
                <a:xfrm>
                  <a:off x="6787440" y="2329560"/>
                  <a:ext cx="52920" cy="259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2">
              <p14:nvContentPartPr>
                <p14:cNvPr id="662" name="Ink 661">
                  <a:extLst>
                    <a:ext uri="{FF2B5EF4-FFF2-40B4-BE49-F238E27FC236}">
                      <a16:creationId xmlns:a16="http://schemas.microsoft.com/office/drawing/2014/main" id="{BAE5CC58-B512-E74E-9749-105901BFD8AF}"/>
                    </a:ext>
                  </a:extLst>
                </p14:cNvPr>
                <p14:cNvContentPartPr/>
                <p14:nvPr/>
              </p14:nvContentPartPr>
              <p14:xfrm>
                <a:off x="6720840" y="2364120"/>
                <a:ext cx="232560" cy="46080"/>
              </p14:xfrm>
            </p:contentPart>
          </mc:Choice>
          <mc:Fallback>
            <p:pic>
              <p:nvPicPr>
                <p:cNvPr id="662" name="Ink 661">
                  <a:extLst>
                    <a:ext uri="{FF2B5EF4-FFF2-40B4-BE49-F238E27FC236}">
                      <a16:creationId xmlns:a16="http://schemas.microsoft.com/office/drawing/2014/main" xmlns="" xmlns:p14="http://schemas.microsoft.com/office/powerpoint/2010/main" id="{BAE5CC58-B512-E74E-9749-105901BFD8AF}"/>
                    </a:ext>
                  </a:extLst>
                </p:cNvPr>
                <p:cNvPicPr/>
                <p:nvPr/>
              </p:nvPicPr>
              <p:blipFill>
                <a:blip r:embed="rId473"/>
                <a:stretch>
                  <a:fillRect/>
                </a:stretch>
              </p:blipFill>
              <p:spPr>
                <a:xfrm>
                  <a:off x="6711840" y="2355120"/>
                  <a:ext cx="250200" cy="63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4">
              <p14:nvContentPartPr>
                <p14:cNvPr id="663" name="Ink 662">
                  <a:extLst>
                    <a:ext uri="{FF2B5EF4-FFF2-40B4-BE49-F238E27FC236}">
                      <a16:creationId xmlns:a16="http://schemas.microsoft.com/office/drawing/2014/main" id="{21311411-F7CB-0047-BE1C-A39CC5A4B0EF}"/>
                    </a:ext>
                  </a:extLst>
                </p14:cNvPr>
                <p14:cNvContentPartPr/>
                <p14:nvPr/>
              </p14:nvContentPartPr>
              <p14:xfrm>
                <a:off x="6975720" y="2481480"/>
                <a:ext cx="6480" cy="9720"/>
              </p14:xfrm>
            </p:contentPart>
          </mc:Choice>
          <mc:Fallback>
            <p:pic>
              <p:nvPicPr>
                <p:cNvPr id="663" name="Ink 662">
                  <a:extLst>
                    <a:ext uri="{FF2B5EF4-FFF2-40B4-BE49-F238E27FC236}">
                      <a16:creationId xmlns:a16="http://schemas.microsoft.com/office/drawing/2014/main" xmlns="" xmlns:p14="http://schemas.microsoft.com/office/powerpoint/2010/main" id="{21311411-F7CB-0047-BE1C-A39CC5A4B0EF}"/>
                    </a:ext>
                  </a:extLst>
                </p:cNvPr>
                <p:cNvPicPr/>
                <p:nvPr/>
              </p:nvPicPr>
              <p:blipFill>
                <a:blip r:embed="rId375"/>
                <a:stretch>
                  <a:fillRect/>
                </a:stretch>
              </p:blipFill>
              <p:spPr>
                <a:xfrm>
                  <a:off x="6966720" y="2472840"/>
                  <a:ext cx="24120" cy="27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5">
              <p14:nvContentPartPr>
                <p14:cNvPr id="664" name="Ink 663">
                  <a:extLst>
                    <a:ext uri="{FF2B5EF4-FFF2-40B4-BE49-F238E27FC236}">
                      <a16:creationId xmlns:a16="http://schemas.microsoft.com/office/drawing/2014/main" id="{AE386D88-2F85-9841-870E-8F826407A34F}"/>
                    </a:ext>
                  </a:extLst>
                </p14:cNvPr>
                <p14:cNvContentPartPr/>
                <p14:nvPr/>
              </p14:nvContentPartPr>
              <p14:xfrm>
                <a:off x="7119360" y="2350440"/>
                <a:ext cx="27000" cy="165960"/>
              </p14:xfrm>
            </p:contentPart>
          </mc:Choice>
          <mc:Fallback>
            <p:pic>
              <p:nvPicPr>
                <p:cNvPr id="664" name="Ink 663">
                  <a:extLst>
                    <a:ext uri="{FF2B5EF4-FFF2-40B4-BE49-F238E27FC236}">
                      <a16:creationId xmlns:a16="http://schemas.microsoft.com/office/drawing/2014/main" xmlns="" xmlns:p14="http://schemas.microsoft.com/office/powerpoint/2010/main" id="{AE386D88-2F85-9841-870E-8F826407A34F}"/>
                    </a:ext>
                  </a:extLst>
                </p:cNvPr>
                <p:cNvPicPr/>
                <p:nvPr/>
              </p:nvPicPr>
              <p:blipFill>
                <a:blip r:embed="rId476"/>
                <a:stretch>
                  <a:fillRect/>
                </a:stretch>
              </p:blipFill>
              <p:spPr>
                <a:xfrm>
                  <a:off x="7110360" y="2341440"/>
                  <a:ext cx="44640" cy="183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7">
              <p14:nvContentPartPr>
                <p14:cNvPr id="665" name="Ink 664">
                  <a:extLst>
                    <a:ext uri="{FF2B5EF4-FFF2-40B4-BE49-F238E27FC236}">
                      <a16:creationId xmlns:a16="http://schemas.microsoft.com/office/drawing/2014/main" id="{BC6B3FBB-B9C2-224A-BFF7-3EEC56029040}"/>
                    </a:ext>
                  </a:extLst>
                </p14:cNvPr>
                <p14:cNvContentPartPr/>
                <p14:nvPr/>
              </p14:nvContentPartPr>
              <p14:xfrm>
                <a:off x="7158240" y="2425320"/>
                <a:ext cx="105120" cy="19080"/>
              </p14:xfrm>
            </p:contentPart>
          </mc:Choice>
          <mc:Fallback>
            <p:pic>
              <p:nvPicPr>
                <p:cNvPr id="665" name="Ink 664">
                  <a:extLst>
                    <a:ext uri="{FF2B5EF4-FFF2-40B4-BE49-F238E27FC236}">
                      <a16:creationId xmlns:a16="http://schemas.microsoft.com/office/drawing/2014/main" xmlns="" xmlns:p14="http://schemas.microsoft.com/office/powerpoint/2010/main" id="{BC6B3FBB-B9C2-224A-BFF7-3EEC56029040}"/>
                    </a:ext>
                  </a:extLst>
                </p:cNvPr>
                <p:cNvPicPr/>
                <p:nvPr/>
              </p:nvPicPr>
              <p:blipFill>
                <a:blip r:embed="rId478"/>
                <a:stretch>
                  <a:fillRect/>
                </a:stretch>
              </p:blipFill>
              <p:spPr>
                <a:xfrm>
                  <a:off x="7149240" y="2416680"/>
                  <a:ext cx="122760" cy="3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9">
              <p14:nvContentPartPr>
                <p14:cNvPr id="666" name="Ink 665">
                  <a:extLst>
                    <a:ext uri="{FF2B5EF4-FFF2-40B4-BE49-F238E27FC236}">
                      <a16:creationId xmlns:a16="http://schemas.microsoft.com/office/drawing/2014/main" id="{9F4593D0-DAFF-9043-8784-C03FD9B67C4A}"/>
                    </a:ext>
                  </a:extLst>
                </p14:cNvPr>
                <p14:cNvContentPartPr/>
                <p14:nvPr/>
              </p14:nvContentPartPr>
              <p14:xfrm>
                <a:off x="7266600" y="2351520"/>
                <a:ext cx="36360" cy="180000"/>
              </p14:xfrm>
            </p:contentPart>
          </mc:Choice>
          <mc:Fallback>
            <p:pic>
              <p:nvPicPr>
                <p:cNvPr id="666" name="Ink 665">
                  <a:extLst>
                    <a:ext uri="{FF2B5EF4-FFF2-40B4-BE49-F238E27FC236}">
                      <a16:creationId xmlns:a16="http://schemas.microsoft.com/office/drawing/2014/main" xmlns="" xmlns:p14="http://schemas.microsoft.com/office/powerpoint/2010/main" id="{9F4593D0-DAFF-9043-8784-C03FD9B67C4A}"/>
                    </a:ext>
                  </a:extLst>
                </p:cNvPr>
                <p:cNvPicPr/>
                <p:nvPr/>
              </p:nvPicPr>
              <p:blipFill>
                <a:blip r:embed="rId480"/>
                <a:stretch>
                  <a:fillRect/>
                </a:stretch>
              </p:blipFill>
              <p:spPr>
                <a:xfrm>
                  <a:off x="7257600" y="2342880"/>
                  <a:ext cx="54000" cy="197640"/>
                </a:xfrm>
                <a:prstGeom prst="rect">
                  <a:avLst/>
                </a:prstGeom>
              </p:spPr>
            </p:pic>
          </mc:Fallback>
        </mc:AlternateContent>
      </p:grpSp>
      <p:grpSp>
        <p:nvGrpSpPr>
          <p:cNvPr id="671" name="Group 670">
            <a:extLst>
              <a:ext uri="{FF2B5EF4-FFF2-40B4-BE49-F238E27FC236}">
                <a16:creationId xmlns:a16="http://schemas.microsoft.com/office/drawing/2014/main" xmlns="" id="{AF430D75-BB79-204F-B13B-8C564C0C1144}"/>
              </a:ext>
            </a:extLst>
          </p:cNvPr>
          <p:cNvGrpSpPr/>
          <p:nvPr/>
        </p:nvGrpSpPr>
        <p:grpSpPr>
          <a:xfrm>
            <a:off x="6533280" y="2121120"/>
            <a:ext cx="2732400" cy="638280"/>
            <a:chOff x="6533280" y="2121120"/>
            <a:chExt cx="2732400" cy="638280"/>
          </a:xfrm>
        </p:grpSpPr>
        <mc:AlternateContent xmlns:mc="http://schemas.openxmlformats.org/markup-compatibility/2006">
          <mc:Choice xmlns:p14="http://schemas.microsoft.com/office/powerpoint/2010/main" xmlns="" Requires="p14">
            <p:contentPart p14:bwMode="auto" r:id="rId481">
              <p14:nvContentPartPr>
                <p14:cNvPr id="668" name="Ink 667">
                  <a:extLst>
                    <a:ext uri="{FF2B5EF4-FFF2-40B4-BE49-F238E27FC236}">
                      <a16:creationId xmlns:a16="http://schemas.microsoft.com/office/drawing/2014/main" id="{3856498D-5977-6C41-8076-35CE62955038}"/>
                    </a:ext>
                  </a:extLst>
                </p14:cNvPr>
                <p14:cNvContentPartPr/>
                <p14:nvPr/>
              </p14:nvContentPartPr>
              <p14:xfrm>
                <a:off x="6575040" y="2255400"/>
                <a:ext cx="18720" cy="6480"/>
              </p14:xfrm>
            </p:contentPart>
          </mc:Choice>
          <mc:Fallback>
            <p:pic>
              <p:nvPicPr>
                <p:cNvPr id="668" name="Ink 667">
                  <a:extLst>
                    <a:ext uri="{FF2B5EF4-FFF2-40B4-BE49-F238E27FC236}">
                      <a16:creationId xmlns:a16="http://schemas.microsoft.com/office/drawing/2014/main" xmlns="" xmlns:p14="http://schemas.microsoft.com/office/powerpoint/2010/main" id="{3856498D-5977-6C41-8076-35CE62955038}"/>
                    </a:ext>
                  </a:extLst>
                </p:cNvPr>
                <p:cNvPicPr/>
                <p:nvPr/>
              </p:nvPicPr>
              <p:blipFill>
                <a:blip r:embed="rId482"/>
                <a:stretch>
                  <a:fillRect/>
                </a:stretch>
              </p:blipFill>
              <p:spPr>
                <a:xfrm>
                  <a:off x="6566400" y="2246400"/>
                  <a:ext cx="3636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83">
              <p14:nvContentPartPr>
                <p14:cNvPr id="669" name="Ink 668">
                  <a:extLst>
                    <a:ext uri="{FF2B5EF4-FFF2-40B4-BE49-F238E27FC236}">
                      <a16:creationId xmlns:a16="http://schemas.microsoft.com/office/drawing/2014/main" id="{4331906B-F2F3-284B-B683-519E55BCEBA1}"/>
                    </a:ext>
                  </a:extLst>
                </p14:cNvPr>
                <p14:cNvContentPartPr/>
                <p14:nvPr/>
              </p14:nvContentPartPr>
              <p14:xfrm>
                <a:off x="6533280" y="2218680"/>
                <a:ext cx="43200" cy="433080"/>
              </p14:xfrm>
            </p:contentPart>
          </mc:Choice>
          <mc:Fallback>
            <p:pic>
              <p:nvPicPr>
                <p:cNvPr id="669" name="Ink 668">
                  <a:extLst>
                    <a:ext uri="{FF2B5EF4-FFF2-40B4-BE49-F238E27FC236}">
                      <a16:creationId xmlns:a16="http://schemas.microsoft.com/office/drawing/2014/main" xmlns="" xmlns:p14="http://schemas.microsoft.com/office/powerpoint/2010/main" id="{4331906B-F2F3-284B-B683-519E55BCEBA1}"/>
                    </a:ext>
                  </a:extLst>
                </p:cNvPr>
                <p:cNvPicPr/>
                <p:nvPr/>
              </p:nvPicPr>
              <p:blipFill>
                <a:blip r:embed="rId484"/>
                <a:stretch>
                  <a:fillRect/>
                </a:stretch>
              </p:blipFill>
              <p:spPr>
                <a:xfrm>
                  <a:off x="6524640" y="2209680"/>
                  <a:ext cx="60840" cy="450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85">
              <p14:nvContentPartPr>
                <p14:cNvPr id="670" name="Ink 669">
                  <a:extLst>
                    <a:ext uri="{FF2B5EF4-FFF2-40B4-BE49-F238E27FC236}">
                      <a16:creationId xmlns:a16="http://schemas.microsoft.com/office/drawing/2014/main" id="{361CCDC7-183F-B84A-8BDF-EED685A4F126}"/>
                    </a:ext>
                  </a:extLst>
                </p14:cNvPr>
                <p14:cNvContentPartPr/>
                <p14:nvPr/>
              </p14:nvContentPartPr>
              <p14:xfrm>
                <a:off x="6548760" y="2121120"/>
                <a:ext cx="2716920" cy="638280"/>
              </p14:xfrm>
            </p:contentPart>
          </mc:Choice>
          <mc:Fallback>
            <p:pic>
              <p:nvPicPr>
                <p:cNvPr id="670" name="Ink 669">
                  <a:extLst>
                    <a:ext uri="{FF2B5EF4-FFF2-40B4-BE49-F238E27FC236}">
                      <a16:creationId xmlns:a16="http://schemas.microsoft.com/office/drawing/2014/main" xmlns="" xmlns:p14="http://schemas.microsoft.com/office/powerpoint/2010/main" id="{361CCDC7-183F-B84A-8BDF-EED685A4F126}"/>
                    </a:ext>
                  </a:extLst>
                </p:cNvPr>
                <p:cNvPicPr/>
                <p:nvPr/>
              </p:nvPicPr>
              <p:blipFill>
                <a:blip r:embed="rId486"/>
                <a:stretch>
                  <a:fillRect/>
                </a:stretch>
              </p:blipFill>
              <p:spPr>
                <a:xfrm>
                  <a:off x="6539760" y="2112120"/>
                  <a:ext cx="2734560" cy="655920"/>
                </a:xfrm>
                <a:prstGeom prst="rect">
                  <a:avLst/>
                </a:prstGeom>
              </p:spPr>
            </p:pic>
          </mc:Fallback>
        </mc:AlternateContent>
      </p:grpSp>
      <p:grpSp>
        <p:nvGrpSpPr>
          <p:cNvPr id="680" name="Group 679">
            <a:extLst>
              <a:ext uri="{FF2B5EF4-FFF2-40B4-BE49-F238E27FC236}">
                <a16:creationId xmlns:a16="http://schemas.microsoft.com/office/drawing/2014/main" xmlns="" id="{D20EC5EA-B83A-4F46-9345-8B8BC0ECFC7A}"/>
              </a:ext>
            </a:extLst>
          </p:cNvPr>
          <p:cNvGrpSpPr/>
          <p:nvPr/>
        </p:nvGrpSpPr>
        <p:grpSpPr>
          <a:xfrm>
            <a:off x="6150960" y="3237120"/>
            <a:ext cx="635400" cy="234720"/>
            <a:chOff x="6150960" y="3237120"/>
            <a:chExt cx="635400" cy="234720"/>
          </a:xfrm>
        </p:grpSpPr>
        <mc:AlternateContent xmlns:mc="http://schemas.openxmlformats.org/markup-compatibility/2006">
          <mc:Choice xmlns:p14="http://schemas.microsoft.com/office/powerpoint/2010/main" xmlns="" Requires="p14">
            <p:contentPart p14:bwMode="auto" r:id="rId487">
              <p14:nvContentPartPr>
                <p14:cNvPr id="672" name="Ink 671">
                  <a:extLst>
                    <a:ext uri="{FF2B5EF4-FFF2-40B4-BE49-F238E27FC236}">
                      <a16:creationId xmlns:a16="http://schemas.microsoft.com/office/drawing/2014/main" id="{1C8D682A-0615-FD49-8788-51E1A7439D00}"/>
                    </a:ext>
                  </a:extLst>
                </p14:cNvPr>
                <p14:cNvContentPartPr/>
                <p14:nvPr/>
              </p14:nvContentPartPr>
              <p14:xfrm>
                <a:off x="6157080" y="3280320"/>
                <a:ext cx="6480" cy="169920"/>
              </p14:xfrm>
            </p:contentPart>
          </mc:Choice>
          <mc:Fallback>
            <p:pic>
              <p:nvPicPr>
                <p:cNvPr id="672" name="Ink 671">
                  <a:extLst>
                    <a:ext uri="{FF2B5EF4-FFF2-40B4-BE49-F238E27FC236}">
                      <a16:creationId xmlns:a16="http://schemas.microsoft.com/office/drawing/2014/main" xmlns="" xmlns:p14="http://schemas.microsoft.com/office/powerpoint/2010/main" id="{1C8D682A-0615-FD49-8788-51E1A7439D00}"/>
                    </a:ext>
                  </a:extLst>
                </p:cNvPr>
                <p:cNvPicPr/>
                <p:nvPr/>
              </p:nvPicPr>
              <p:blipFill>
                <a:blip r:embed="rId488"/>
                <a:stretch>
                  <a:fillRect/>
                </a:stretch>
              </p:blipFill>
              <p:spPr>
                <a:xfrm>
                  <a:off x="6148440" y="3271680"/>
                  <a:ext cx="24120" cy="187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89">
              <p14:nvContentPartPr>
                <p14:cNvPr id="673" name="Ink 672">
                  <a:extLst>
                    <a:ext uri="{FF2B5EF4-FFF2-40B4-BE49-F238E27FC236}">
                      <a16:creationId xmlns:a16="http://schemas.microsoft.com/office/drawing/2014/main" id="{7FEC1D92-4B96-8348-B673-49B42A21CD41}"/>
                    </a:ext>
                  </a:extLst>
                </p14:cNvPr>
                <p14:cNvContentPartPr/>
                <p14:nvPr/>
              </p14:nvContentPartPr>
              <p14:xfrm>
                <a:off x="6150960" y="3237120"/>
                <a:ext cx="128520" cy="105840"/>
              </p14:xfrm>
            </p:contentPart>
          </mc:Choice>
          <mc:Fallback>
            <p:pic>
              <p:nvPicPr>
                <p:cNvPr id="673" name="Ink 672">
                  <a:extLst>
                    <a:ext uri="{FF2B5EF4-FFF2-40B4-BE49-F238E27FC236}">
                      <a16:creationId xmlns:a16="http://schemas.microsoft.com/office/drawing/2014/main" xmlns="" xmlns:p14="http://schemas.microsoft.com/office/powerpoint/2010/main" id="{7FEC1D92-4B96-8348-B673-49B42A21CD41}"/>
                    </a:ext>
                  </a:extLst>
                </p:cNvPr>
                <p:cNvPicPr/>
                <p:nvPr/>
              </p:nvPicPr>
              <p:blipFill>
                <a:blip r:embed="rId490"/>
                <a:stretch>
                  <a:fillRect/>
                </a:stretch>
              </p:blipFill>
              <p:spPr>
                <a:xfrm>
                  <a:off x="6142320" y="3228480"/>
                  <a:ext cx="146160" cy="123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1">
              <p14:nvContentPartPr>
                <p14:cNvPr id="674" name="Ink 673">
                  <a:extLst>
                    <a:ext uri="{FF2B5EF4-FFF2-40B4-BE49-F238E27FC236}">
                      <a16:creationId xmlns:a16="http://schemas.microsoft.com/office/drawing/2014/main" id="{F925EB20-DC91-9342-9933-439710901462}"/>
                    </a:ext>
                  </a:extLst>
                </p14:cNvPr>
                <p14:cNvContentPartPr/>
                <p14:nvPr/>
              </p14:nvContentPartPr>
              <p14:xfrm>
                <a:off x="6311160" y="3431520"/>
                <a:ext cx="360" cy="10080"/>
              </p14:xfrm>
            </p:contentPart>
          </mc:Choice>
          <mc:Fallback>
            <p:pic>
              <p:nvPicPr>
                <p:cNvPr id="674" name="Ink 673">
                  <a:extLst>
                    <a:ext uri="{FF2B5EF4-FFF2-40B4-BE49-F238E27FC236}">
                      <a16:creationId xmlns:a16="http://schemas.microsoft.com/office/drawing/2014/main" xmlns="" xmlns:p14="http://schemas.microsoft.com/office/powerpoint/2010/main" id="{F925EB20-DC91-9342-9933-439710901462}"/>
                    </a:ext>
                  </a:extLst>
                </p:cNvPr>
                <p:cNvPicPr/>
                <p:nvPr/>
              </p:nvPicPr>
              <p:blipFill>
                <a:blip r:embed="rId134"/>
                <a:stretch>
                  <a:fillRect/>
                </a:stretch>
              </p:blipFill>
              <p:spPr>
                <a:xfrm>
                  <a:off x="6302160" y="3422520"/>
                  <a:ext cx="18000" cy="27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2">
              <p14:nvContentPartPr>
                <p14:cNvPr id="675" name="Ink 674">
                  <a:extLst>
                    <a:ext uri="{FF2B5EF4-FFF2-40B4-BE49-F238E27FC236}">
                      <a16:creationId xmlns:a16="http://schemas.microsoft.com/office/drawing/2014/main" id="{2DE471FD-D273-E547-B56D-F55EBEDB6156}"/>
                    </a:ext>
                  </a:extLst>
                </p14:cNvPr>
                <p14:cNvContentPartPr/>
                <p14:nvPr/>
              </p14:nvContentPartPr>
              <p14:xfrm>
                <a:off x="6448680" y="3287160"/>
                <a:ext cx="13320" cy="162720"/>
              </p14:xfrm>
            </p:contentPart>
          </mc:Choice>
          <mc:Fallback>
            <p:pic>
              <p:nvPicPr>
                <p:cNvPr id="675" name="Ink 674">
                  <a:extLst>
                    <a:ext uri="{FF2B5EF4-FFF2-40B4-BE49-F238E27FC236}">
                      <a16:creationId xmlns:a16="http://schemas.microsoft.com/office/drawing/2014/main" xmlns="" xmlns:p14="http://schemas.microsoft.com/office/powerpoint/2010/main" id="{2DE471FD-D273-E547-B56D-F55EBEDB6156}"/>
                    </a:ext>
                  </a:extLst>
                </p:cNvPr>
                <p:cNvPicPr/>
                <p:nvPr/>
              </p:nvPicPr>
              <p:blipFill>
                <a:blip r:embed="rId493"/>
                <a:stretch>
                  <a:fillRect/>
                </a:stretch>
              </p:blipFill>
              <p:spPr>
                <a:xfrm>
                  <a:off x="6439680" y="3278520"/>
                  <a:ext cx="30960" cy="180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4">
              <p14:nvContentPartPr>
                <p14:cNvPr id="676" name="Ink 675">
                  <a:extLst>
                    <a:ext uri="{FF2B5EF4-FFF2-40B4-BE49-F238E27FC236}">
                      <a16:creationId xmlns:a16="http://schemas.microsoft.com/office/drawing/2014/main" id="{761A5760-89F1-0146-ABBF-7D2ABCD1750B}"/>
                    </a:ext>
                  </a:extLst>
                </p14:cNvPr>
                <p14:cNvContentPartPr/>
                <p14:nvPr/>
              </p14:nvContentPartPr>
              <p14:xfrm>
                <a:off x="6468120" y="3337200"/>
                <a:ext cx="127080" cy="41760"/>
              </p14:xfrm>
            </p:contentPart>
          </mc:Choice>
          <mc:Fallback>
            <p:pic>
              <p:nvPicPr>
                <p:cNvPr id="676" name="Ink 675">
                  <a:extLst>
                    <a:ext uri="{FF2B5EF4-FFF2-40B4-BE49-F238E27FC236}">
                      <a16:creationId xmlns:a16="http://schemas.microsoft.com/office/drawing/2014/main" xmlns="" xmlns:p14="http://schemas.microsoft.com/office/powerpoint/2010/main" id="{761A5760-89F1-0146-ABBF-7D2ABCD1750B}"/>
                    </a:ext>
                  </a:extLst>
                </p:cNvPr>
                <p:cNvPicPr/>
                <p:nvPr/>
              </p:nvPicPr>
              <p:blipFill>
                <a:blip r:embed="rId495"/>
                <a:stretch>
                  <a:fillRect/>
                </a:stretch>
              </p:blipFill>
              <p:spPr>
                <a:xfrm>
                  <a:off x="6459480" y="3328200"/>
                  <a:ext cx="144720" cy="59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6">
              <p14:nvContentPartPr>
                <p14:cNvPr id="677" name="Ink 676">
                  <a:extLst>
                    <a:ext uri="{FF2B5EF4-FFF2-40B4-BE49-F238E27FC236}">
                      <a16:creationId xmlns:a16="http://schemas.microsoft.com/office/drawing/2014/main" id="{3AD17ED6-AE98-E341-A0CA-00839EC53DE4}"/>
                    </a:ext>
                  </a:extLst>
                </p14:cNvPr>
                <p14:cNvContentPartPr/>
                <p14:nvPr/>
              </p14:nvContentPartPr>
              <p14:xfrm>
                <a:off x="6594840" y="3318840"/>
                <a:ext cx="360" cy="153000"/>
              </p14:xfrm>
            </p:contentPart>
          </mc:Choice>
          <mc:Fallback>
            <p:pic>
              <p:nvPicPr>
                <p:cNvPr id="677" name="Ink 676">
                  <a:extLst>
                    <a:ext uri="{FF2B5EF4-FFF2-40B4-BE49-F238E27FC236}">
                      <a16:creationId xmlns:a16="http://schemas.microsoft.com/office/drawing/2014/main" xmlns="" xmlns:p14="http://schemas.microsoft.com/office/powerpoint/2010/main" id="{3AD17ED6-AE98-E341-A0CA-00839EC53DE4}"/>
                    </a:ext>
                  </a:extLst>
                </p:cNvPr>
                <p:cNvPicPr/>
                <p:nvPr/>
              </p:nvPicPr>
              <p:blipFill>
                <a:blip r:embed="rId497"/>
                <a:stretch>
                  <a:fillRect/>
                </a:stretch>
              </p:blipFill>
              <p:spPr>
                <a:xfrm>
                  <a:off x="6586200" y="3309840"/>
                  <a:ext cx="18000" cy="170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8">
              <p14:nvContentPartPr>
                <p14:cNvPr id="678" name="Ink 677">
                  <a:extLst>
                    <a:ext uri="{FF2B5EF4-FFF2-40B4-BE49-F238E27FC236}">
                      <a16:creationId xmlns:a16="http://schemas.microsoft.com/office/drawing/2014/main" id="{B4724563-0C3D-4240-900B-CCDEBEB32720}"/>
                    </a:ext>
                  </a:extLst>
                </p14:cNvPr>
                <p14:cNvContentPartPr/>
                <p14:nvPr/>
              </p14:nvContentPartPr>
              <p14:xfrm>
                <a:off x="6713280" y="3391560"/>
                <a:ext cx="71280" cy="6840"/>
              </p14:xfrm>
            </p:contentPart>
          </mc:Choice>
          <mc:Fallback>
            <p:pic>
              <p:nvPicPr>
                <p:cNvPr id="678" name="Ink 677">
                  <a:extLst>
                    <a:ext uri="{FF2B5EF4-FFF2-40B4-BE49-F238E27FC236}">
                      <a16:creationId xmlns:a16="http://schemas.microsoft.com/office/drawing/2014/main" xmlns="" xmlns:p14="http://schemas.microsoft.com/office/powerpoint/2010/main" id="{B4724563-0C3D-4240-900B-CCDEBEB32720}"/>
                    </a:ext>
                  </a:extLst>
                </p:cNvPr>
                <p:cNvPicPr/>
                <p:nvPr/>
              </p:nvPicPr>
              <p:blipFill>
                <a:blip r:embed="rId499"/>
                <a:stretch>
                  <a:fillRect/>
                </a:stretch>
              </p:blipFill>
              <p:spPr>
                <a:xfrm>
                  <a:off x="6704640" y="3382920"/>
                  <a:ext cx="8892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0">
              <p14:nvContentPartPr>
                <p14:cNvPr id="679" name="Ink 678">
                  <a:extLst>
                    <a:ext uri="{FF2B5EF4-FFF2-40B4-BE49-F238E27FC236}">
                      <a16:creationId xmlns:a16="http://schemas.microsoft.com/office/drawing/2014/main" id="{DAC9AB69-93B2-004A-9184-A552DA36F138}"/>
                    </a:ext>
                  </a:extLst>
                </p14:cNvPr>
                <p14:cNvContentPartPr/>
                <p14:nvPr/>
              </p14:nvContentPartPr>
              <p14:xfrm>
                <a:off x="6708240" y="3466440"/>
                <a:ext cx="78120" cy="360"/>
              </p14:xfrm>
            </p:contentPart>
          </mc:Choice>
          <mc:Fallback>
            <p:pic>
              <p:nvPicPr>
                <p:cNvPr id="679" name="Ink 678">
                  <a:extLst>
                    <a:ext uri="{FF2B5EF4-FFF2-40B4-BE49-F238E27FC236}">
                      <a16:creationId xmlns:a16="http://schemas.microsoft.com/office/drawing/2014/main" xmlns="" xmlns:p14="http://schemas.microsoft.com/office/powerpoint/2010/main" id="{DAC9AB69-93B2-004A-9184-A552DA36F138}"/>
                    </a:ext>
                  </a:extLst>
                </p:cNvPr>
                <p:cNvPicPr/>
                <p:nvPr/>
              </p:nvPicPr>
              <p:blipFill>
                <a:blip r:embed="rId501"/>
                <a:stretch>
                  <a:fillRect/>
                </a:stretch>
              </p:blipFill>
              <p:spPr>
                <a:xfrm>
                  <a:off x="6699600" y="3457800"/>
                  <a:ext cx="95760" cy="18000"/>
                </a:xfrm>
                <a:prstGeom prst="rect">
                  <a:avLst/>
                </a:prstGeom>
              </p:spPr>
            </p:pic>
          </mc:Fallback>
        </mc:AlternateContent>
      </p:grpSp>
      <p:grpSp>
        <p:nvGrpSpPr>
          <p:cNvPr id="691" name="Group 690">
            <a:extLst>
              <a:ext uri="{FF2B5EF4-FFF2-40B4-BE49-F238E27FC236}">
                <a16:creationId xmlns:a16="http://schemas.microsoft.com/office/drawing/2014/main" xmlns="" id="{D7C17E51-D324-E747-BA63-0426ADB37D58}"/>
              </a:ext>
            </a:extLst>
          </p:cNvPr>
          <p:cNvGrpSpPr/>
          <p:nvPr/>
        </p:nvGrpSpPr>
        <p:grpSpPr>
          <a:xfrm>
            <a:off x="7073280" y="3191760"/>
            <a:ext cx="1194480" cy="369000"/>
            <a:chOff x="7073280" y="3191760"/>
            <a:chExt cx="1194480" cy="369000"/>
          </a:xfrm>
        </p:grpSpPr>
        <mc:AlternateContent xmlns:mc="http://schemas.openxmlformats.org/markup-compatibility/2006">
          <mc:Choice xmlns:p14="http://schemas.microsoft.com/office/powerpoint/2010/main" xmlns="" Requires="p14">
            <p:contentPart p14:bwMode="auto" r:id="rId502">
              <p14:nvContentPartPr>
                <p14:cNvPr id="681" name="Ink 680">
                  <a:extLst>
                    <a:ext uri="{FF2B5EF4-FFF2-40B4-BE49-F238E27FC236}">
                      <a16:creationId xmlns:a16="http://schemas.microsoft.com/office/drawing/2014/main" id="{5D2F499F-7102-834D-82E9-2740B589CFC0}"/>
                    </a:ext>
                  </a:extLst>
                </p14:cNvPr>
                <p14:cNvContentPartPr/>
                <p14:nvPr/>
              </p14:nvContentPartPr>
              <p14:xfrm>
                <a:off x="7075440" y="3191760"/>
                <a:ext cx="14400" cy="212040"/>
              </p14:xfrm>
            </p:contentPart>
          </mc:Choice>
          <mc:Fallback>
            <p:pic>
              <p:nvPicPr>
                <p:cNvPr id="681" name="Ink 680">
                  <a:extLst>
                    <a:ext uri="{FF2B5EF4-FFF2-40B4-BE49-F238E27FC236}">
                      <a16:creationId xmlns:a16="http://schemas.microsoft.com/office/drawing/2014/main" xmlns="" xmlns:p14="http://schemas.microsoft.com/office/powerpoint/2010/main" id="{5D2F499F-7102-834D-82E9-2740B589CFC0}"/>
                    </a:ext>
                  </a:extLst>
                </p:cNvPr>
                <p:cNvPicPr/>
                <p:nvPr/>
              </p:nvPicPr>
              <p:blipFill>
                <a:blip r:embed="rId503"/>
                <a:stretch>
                  <a:fillRect/>
                </a:stretch>
              </p:blipFill>
              <p:spPr>
                <a:xfrm>
                  <a:off x="7066800" y="3182760"/>
                  <a:ext cx="32040" cy="229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4">
              <p14:nvContentPartPr>
                <p14:cNvPr id="682" name="Ink 681">
                  <a:extLst>
                    <a:ext uri="{FF2B5EF4-FFF2-40B4-BE49-F238E27FC236}">
                      <a16:creationId xmlns:a16="http://schemas.microsoft.com/office/drawing/2014/main" id="{8F1B5295-4ABF-2242-B9E7-A095772503B0}"/>
                    </a:ext>
                  </a:extLst>
                </p14:cNvPr>
                <p14:cNvContentPartPr/>
                <p14:nvPr/>
              </p14:nvContentPartPr>
              <p14:xfrm>
                <a:off x="7073280" y="3220560"/>
                <a:ext cx="135720" cy="92880"/>
              </p14:xfrm>
            </p:contentPart>
          </mc:Choice>
          <mc:Fallback>
            <p:pic>
              <p:nvPicPr>
                <p:cNvPr id="682" name="Ink 681">
                  <a:extLst>
                    <a:ext uri="{FF2B5EF4-FFF2-40B4-BE49-F238E27FC236}">
                      <a16:creationId xmlns:a16="http://schemas.microsoft.com/office/drawing/2014/main" xmlns="" xmlns:p14="http://schemas.microsoft.com/office/powerpoint/2010/main" id="{8F1B5295-4ABF-2242-B9E7-A095772503B0}"/>
                    </a:ext>
                  </a:extLst>
                </p:cNvPr>
                <p:cNvPicPr/>
                <p:nvPr/>
              </p:nvPicPr>
              <p:blipFill>
                <a:blip r:embed="rId505"/>
                <a:stretch>
                  <a:fillRect/>
                </a:stretch>
              </p:blipFill>
              <p:spPr>
                <a:xfrm>
                  <a:off x="7064640" y="3211560"/>
                  <a:ext cx="153360" cy="110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6">
              <p14:nvContentPartPr>
                <p14:cNvPr id="683" name="Ink 682">
                  <a:extLst>
                    <a:ext uri="{FF2B5EF4-FFF2-40B4-BE49-F238E27FC236}">
                      <a16:creationId xmlns:a16="http://schemas.microsoft.com/office/drawing/2014/main" id="{D7F17CA1-3441-A745-9A63-299B80E7BCB3}"/>
                    </a:ext>
                  </a:extLst>
                </p14:cNvPr>
                <p14:cNvContentPartPr/>
                <p14:nvPr/>
              </p14:nvContentPartPr>
              <p14:xfrm>
                <a:off x="7166160" y="3225240"/>
                <a:ext cx="128880" cy="210240"/>
              </p14:xfrm>
            </p:contentPart>
          </mc:Choice>
          <mc:Fallback>
            <p:pic>
              <p:nvPicPr>
                <p:cNvPr id="683" name="Ink 682">
                  <a:extLst>
                    <a:ext uri="{FF2B5EF4-FFF2-40B4-BE49-F238E27FC236}">
                      <a16:creationId xmlns:a16="http://schemas.microsoft.com/office/drawing/2014/main" xmlns="" xmlns:p14="http://schemas.microsoft.com/office/powerpoint/2010/main" id="{D7F17CA1-3441-A745-9A63-299B80E7BCB3}"/>
                    </a:ext>
                  </a:extLst>
                </p:cNvPr>
                <p:cNvPicPr/>
                <p:nvPr/>
              </p:nvPicPr>
              <p:blipFill>
                <a:blip r:embed="rId507"/>
                <a:stretch>
                  <a:fillRect/>
                </a:stretch>
              </p:blipFill>
              <p:spPr>
                <a:xfrm>
                  <a:off x="7157160" y="3216600"/>
                  <a:ext cx="146520" cy="227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8">
              <p14:nvContentPartPr>
                <p14:cNvPr id="684" name="Ink 683">
                  <a:extLst>
                    <a:ext uri="{FF2B5EF4-FFF2-40B4-BE49-F238E27FC236}">
                      <a16:creationId xmlns:a16="http://schemas.microsoft.com/office/drawing/2014/main" id="{46EAB58B-98BD-0046-A270-ED424F591AAD}"/>
                    </a:ext>
                  </a:extLst>
                </p14:cNvPr>
                <p14:cNvContentPartPr/>
                <p14:nvPr/>
              </p14:nvContentPartPr>
              <p14:xfrm>
                <a:off x="7350480" y="3323880"/>
                <a:ext cx="98280" cy="236880"/>
              </p14:xfrm>
            </p:contentPart>
          </mc:Choice>
          <mc:Fallback>
            <p:pic>
              <p:nvPicPr>
                <p:cNvPr id="684" name="Ink 683">
                  <a:extLst>
                    <a:ext uri="{FF2B5EF4-FFF2-40B4-BE49-F238E27FC236}">
                      <a16:creationId xmlns:a16="http://schemas.microsoft.com/office/drawing/2014/main" xmlns="" xmlns:p14="http://schemas.microsoft.com/office/powerpoint/2010/main" id="{46EAB58B-98BD-0046-A270-ED424F591AAD}"/>
                    </a:ext>
                  </a:extLst>
                </p:cNvPr>
                <p:cNvPicPr/>
                <p:nvPr/>
              </p:nvPicPr>
              <p:blipFill>
                <a:blip r:embed="rId509"/>
                <a:stretch>
                  <a:fillRect/>
                </a:stretch>
              </p:blipFill>
              <p:spPr>
                <a:xfrm>
                  <a:off x="7341480" y="3314880"/>
                  <a:ext cx="115920" cy="254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0">
              <p14:nvContentPartPr>
                <p14:cNvPr id="685" name="Ink 684">
                  <a:extLst>
                    <a:ext uri="{FF2B5EF4-FFF2-40B4-BE49-F238E27FC236}">
                      <a16:creationId xmlns:a16="http://schemas.microsoft.com/office/drawing/2014/main" id="{5190107F-693B-EB42-B485-B519F40ECB15}"/>
                    </a:ext>
                  </a:extLst>
                </p14:cNvPr>
                <p14:cNvContentPartPr/>
                <p14:nvPr/>
              </p14:nvContentPartPr>
              <p14:xfrm>
                <a:off x="7557480" y="3246120"/>
                <a:ext cx="171000" cy="161640"/>
              </p14:xfrm>
            </p:contentPart>
          </mc:Choice>
          <mc:Fallback>
            <p:pic>
              <p:nvPicPr>
                <p:cNvPr id="685" name="Ink 684">
                  <a:extLst>
                    <a:ext uri="{FF2B5EF4-FFF2-40B4-BE49-F238E27FC236}">
                      <a16:creationId xmlns:a16="http://schemas.microsoft.com/office/drawing/2014/main" xmlns="" xmlns:p14="http://schemas.microsoft.com/office/powerpoint/2010/main" id="{5190107F-693B-EB42-B485-B519F40ECB15}"/>
                    </a:ext>
                  </a:extLst>
                </p:cNvPr>
                <p:cNvPicPr/>
                <p:nvPr/>
              </p:nvPicPr>
              <p:blipFill>
                <a:blip r:embed="rId511"/>
                <a:stretch>
                  <a:fillRect/>
                </a:stretch>
              </p:blipFill>
              <p:spPr>
                <a:xfrm>
                  <a:off x="7548840" y="3237120"/>
                  <a:ext cx="188640" cy="179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2">
              <p14:nvContentPartPr>
                <p14:cNvPr id="686" name="Ink 685">
                  <a:extLst>
                    <a:ext uri="{FF2B5EF4-FFF2-40B4-BE49-F238E27FC236}">
                      <a16:creationId xmlns:a16="http://schemas.microsoft.com/office/drawing/2014/main" id="{BD7D1B71-8734-A74B-A3DC-2BD21E9BB2B7}"/>
                    </a:ext>
                  </a:extLst>
                </p14:cNvPr>
                <p14:cNvContentPartPr/>
                <p14:nvPr/>
              </p14:nvContentPartPr>
              <p14:xfrm>
                <a:off x="7760160" y="3203640"/>
                <a:ext cx="360" cy="218160"/>
              </p14:xfrm>
            </p:contentPart>
          </mc:Choice>
          <mc:Fallback>
            <p:pic>
              <p:nvPicPr>
                <p:cNvPr id="686" name="Ink 685">
                  <a:extLst>
                    <a:ext uri="{FF2B5EF4-FFF2-40B4-BE49-F238E27FC236}">
                      <a16:creationId xmlns:a16="http://schemas.microsoft.com/office/drawing/2014/main" xmlns="" xmlns:p14="http://schemas.microsoft.com/office/powerpoint/2010/main" id="{BD7D1B71-8734-A74B-A3DC-2BD21E9BB2B7}"/>
                    </a:ext>
                  </a:extLst>
                </p:cNvPr>
                <p:cNvPicPr/>
                <p:nvPr/>
              </p:nvPicPr>
              <p:blipFill>
                <a:blip r:embed="rId513"/>
                <a:stretch>
                  <a:fillRect/>
                </a:stretch>
              </p:blipFill>
              <p:spPr>
                <a:xfrm>
                  <a:off x="7751160" y="3195000"/>
                  <a:ext cx="18000" cy="235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4">
              <p14:nvContentPartPr>
                <p14:cNvPr id="687" name="Ink 686">
                  <a:extLst>
                    <a:ext uri="{FF2B5EF4-FFF2-40B4-BE49-F238E27FC236}">
                      <a16:creationId xmlns:a16="http://schemas.microsoft.com/office/drawing/2014/main" id="{4DCCBA46-A910-7A44-AA31-7AD6FCFD2FF8}"/>
                    </a:ext>
                  </a:extLst>
                </p14:cNvPr>
                <p14:cNvContentPartPr/>
                <p14:nvPr/>
              </p14:nvContentPartPr>
              <p14:xfrm>
                <a:off x="7797960" y="3394800"/>
                <a:ext cx="125640" cy="113760"/>
              </p14:xfrm>
            </p:contentPart>
          </mc:Choice>
          <mc:Fallback>
            <p:pic>
              <p:nvPicPr>
                <p:cNvPr id="687" name="Ink 686">
                  <a:extLst>
                    <a:ext uri="{FF2B5EF4-FFF2-40B4-BE49-F238E27FC236}">
                      <a16:creationId xmlns:a16="http://schemas.microsoft.com/office/drawing/2014/main" xmlns="" xmlns:p14="http://schemas.microsoft.com/office/powerpoint/2010/main" id="{4DCCBA46-A910-7A44-AA31-7AD6FCFD2FF8}"/>
                    </a:ext>
                  </a:extLst>
                </p:cNvPr>
                <p:cNvPicPr/>
                <p:nvPr/>
              </p:nvPicPr>
              <p:blipFill>
                <a:blip r:embed="rId515"/>
                <a:stretch>
                  <a:fillRect/>
                </a:stretch>
              </p:blipFill>
              <p:spPr>
                <a:xfrm>
                  <a:off x="7788960" y="3386160"/>
                  <a:ext cx="143280" cy="131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6">
              <p14:nvContentPartPr>
                <p14:cNvPr id="689" name="Ink 688">
                  <a:extLst>
                    <a:ext uri="{FF2B5EF4-FFF2-40B4-BE49-F238E27FC236}">
                      <a16:creationId xmlns:a16="http://schemas.microsoft.com/office/drawing/2014/main" id="{63A2EB75-751A-8944-ADEE-2EE5B9F8523F}"/>
                    </a:ext>
                  </a:extLst>
                </p14:cNvPr>
                <p14:cNvContentPartPr/>
                <p14:nvPr/>
              </p14:nvContentPartPr>
              <p14:xfrm>
                <a:off x="8015400" y="3318120"/>
                <a:ext cx="252360" cy="33480"/>
              </p14:xfrm>
            </p:contentPart>
          </mc:Choice>
          <mc:Fallback>
            <p:pic>
              <p:nvPicPr>
                <p:cNvPr id="689" name="Ink 688">
                  <a:extLst>
                    <a:ext uri="{FF2B5EF4-FFF2-40B4-BE49-F238E27FC236}">
                      <a16:creationId xmlns:a16="http://schemas.microsoft.com/office/drawing/2014/main" xmlns="" xmlns:p14="http://schemas.microsoft.com/office/powerpoint/2010/main" id="{63A2EB75-751A-8944-ADEE-2EE5B9F8523F}"/>
                    </a:ext>
                  </a:extLst>
                </p:cNvPr>
                <p:cNvPicPr/>
                <p:nvPr/>
              </p:nvPicPr>
              <p:blipFill>
                <a:blip r:embed="rId517"/>
                <a:stretch>
                  <a:fillRect/>
                </a:stretch>
              </p:blipFill>
              <p:spPr>
                <a:xfrm>
                  <a:off x="8006760" y="3309120"/>
                  <a:ext cx="270000" cy="51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8">
              <p14:nvContentPartPr>
                <p14:cNvPr id="690" name="Ink 689">
                  <a:extLst>
                    <a:ext uri="{FF2B5EF4-FFF2-40B4-BE49-F238E27FC236}">
                      <a16:creationId xmlns:a16="http://schemas.microsoft.com/office/drawing/2014/main" id="{02C0F686-27AE-4545-8C14-2EF85DC1AD8E}"/>
                    </a:ext>
                  </a:extLst>
                </p14:cNvPr>
                <p14:cNvContentPartPr/>
                <p14:nvPr/>
              </p14:nvContentPartPr>
              <p14:xfrm>
                <a:off x="8179200" y="3223440"/>
                <a:ext cx="21240" cy="219600"/>
              </p14:xfrm>
            </p:contentPart>
          </mc:Choice>
          <mc:Fallback>
            <p:pic>
              <p:nvPicPr>
                <p:cNvPr id="690" name="Ink 689">
                  <a:extLst>
                    <a:ext uri="{FF2B5EF4-FFF2-40B4-BE49-F238E27FC236}">
                      <a16:creationId xmlns:a16="http://schemas.microsoft.com/office/drawing/2014/main" xmlns="" xmlns:p14="http://schemas.microsoft.com/office/powerpoint/2010/main" id="{02C0F686-27AE-4545-8C14-2EF85DC1AD8E}"/>
                    </a:ext>
                  </a:extLst>
                </p:cNvPr>
                <p:cNvPicPr/>
                <p:nvPr/>
              </p:nvPicPr>
              <p:blipFill>
                <a:blip r:embed="rId519"/>
                <a:stretch>
                  <a:fillRect/>
                </a:stretch>
              </p:blipFill>
              <p:spPr>
                <a:xfrm>
                  <a:off x="8170200" y="3214440"/>
                  <a:ext cx="38880" cy="237240"/>
                </a:xfrm>
                <a:prstGeom prst="rect">
                  <a:avLst/>
                </a:prstGeom>
              </p:spPr>
            </p:pic>
          </mc:Fallback>
        </mc:AlternateContent>
      </p:grpSp>
      <p:grpSp>
        <p:nvGrpSpPr>
          <p:cNvPr id="698" name="Group 697">
            <a:extLst>
              <a:ext uri="{FF2B5EF4-FFF2-40B4-BE49-F238E27FC236}">
                <a16:creationId xmlns:a16="http://schemas.microsoft.com/office/drawing/2014/main" xmlns="" id="{F61AC977-CA4B-6944-AB9B-3DFE00020769}"/>
              </a:ext>
            </a:extLst>
          </p:cNvPr>
          <p:cNvGrpSpPr/>
          <p:nvPr/>
        </p:nvGrpSpPr>
        <p:grpSpPr>
          <a:xfrm>
            <a:off x="8475120" y="3207960"/>
            <a:ext cx="894960" cy="289800"/>
            <a:chOff x="8475120" y="3207960"/>
            <a:chExt cx="894960" cy="289800"/>
          </a:xfrm>
        </p:grpSpPr>
        <mc:AlternateContent xmlns:mc="http://schemas.openxmlformats.org/markup-compatibility/2006">
          <mc:Choice xmlns:p14="http://schemas.microsoft.com/office/powerpoint/2010/main" xmlns="" Requires="p14">
            <p:contentPart p14:bwMode="auto" r:id="rId520">
              <p14:nvContentPartPr>
                <p14:cNvPr id="692" name="Ink 691">
                  <a:extLst>
                    <a:ext uri="{FF2B5EF4-FFF2-40B4-BE49-F238E27FC236}">
                      <a16:creationId xmlns:a16="http://schemas.microsoft.com/office/drawing/2014/main" id="{005D7B81-E5BB-BF4A-B2AF-CBC608AA6118}"/>
                    </a:ext>
                  </a:extLst>
                </p14:cNvPr>
                <p14:cNvContentPartPr/>
                <p14:nvPr/>
              </p14:nvContentPartPr>
              <p14:xfrm>
                <a:off x="8475120" y="3207960"/>
                <a:ext cx="152280" cy="210240"/>
              </p14:xfrm>
            </p:contentPart>
          </mc:Choice>
          <mc:Fallback>
            <p:pic>
              <p:nvPicPr>
                <p:cNvPr id="692" name="Ink 691">
                  <a:extLst>
                    <a:ext uri="{FF2B5EF4-FFF2-40B4-BE49-F238E27FC236}">
                      <a16:creationId xmlns:a16="http://schemas.microsoft.com/office/drawing/2014/main" xmlns="" xmlns:p14="http://schemas.microsoft.com/office/powerpoint/2010/main" id="{005D7B81-E5BB-BF4A-B2AF-CBC608AA6118}"/>
                    </a:ext>
                  </a:extLst>
                </p:cNvPr>
                <p:cNvPicPr/>
                <p:nvPr/>
              </p:nvPicPr>
              <p:blipFill>
                <a:blip r:embed="rId521"/>
                <a:stretch>
                  <a:fillRect/>
                </a:stretch>
              </p:blipFill>
              <p:spPr>
                <a:xfrm>
                  <a:off x="8466480" y="3198960"/>
                  <a:ext cx="169920" cy="227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2">
              <p14:nvContentPartPr>
                <p14:cNvPr id="693" name="Ink 692">
                  <a:extLst>
                    <a:ext uri="{FF2B5EF4-FFF2-40B4-BE49-F238E27FC236}">
                      <a16:creationId xmlns:a16="http://schemas.microsoft.com/office/drawing/2014/main" id="{0D995AA0-1964-E940-821D-BB93B7965F1E}"/>
                    </a:ext>
                  </a:extLst>
                </p14:cNvPr>
                <p14:cNvContentPartPr/>
                <p14:nvPr/>
              </p14:nvContentPartPr>
              <p14:xfrm>
                <a:off x="8640720" y="3322080"/>
                <a:ext cx="103680" cy="126000"/>
              </p14:xfrm>
            </p:contentPart>
          </mc:Choice>
          <mc:Fallback>
            <p:pic>
              <p:nvPicPr>
                <p:cNvPr id="693" name="Ink 692">
                  <a:extLst>
                    <a:ext uri="{FF2B5EF4-FFF2-40B4-BE49-F238E27FC236}">
                      <a16:creationId xmlns:a16="http://schemas.microsoft.com/office/drawing/2014/main" xmlns="" xmlns:p14="http://schemas.microsoft.com/office/powerpoint/2010/main" id="{0D995AA0-1964-E940-821D-BB93B7965F1E}"/>
                    </a:ext>
                  </a:extLst>
                </p:cNvPr>
                <p:cNvPicPr/>
                <p:nvPr/>
              </p:nvPicPr>
              <p:blipFill>
                <a:blip r:embed="rId523"/>
                <a:stretch>
                  <a:fillRect/>
                </a:stretch>
              </p:blipFill>
              <p:spPr>
                <a:xfrm>
                  <a:off x="8631720" y="3313440"/>
                  <a:ext cx="121320" cy="143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4">
              <p14:nvContentPartPr>
                <p14:cNvPr id="694" name="Ink 693">
                  <a:extLst>
                    <a:ext uri="{FF2B5EF4-FFF2-40B4-BE49-F238E27FC236}">
                      <a16:creationId xmlns:a16="http://schemas.microsoft.com/office/drawing/2014/main" id="{F7843CE5-4D59-6E4B-AE26-3D7D91FA8ADA}"/>
                    </a:ext>
                  </a:extLst>
                </p14:cNvPr>
                <p14:cNvContentPartPr/>
                <p14:nvPr/>
              </p14:nvContentPartPr>
              <p14:xfrm>
                <a:off x="8819640" y="3211560"/>
                <a:ext cx="119160" cy="171720"/>
              </p14:xfrm>
            </p:contentPart>
          </mc:Choice>
          <mc:Fallback>
            <p:pic>
              <p:nvPicPr>
                <p:cNvPr id="694" name="Ink 693">
                  <a:extLst>
                    <a:ext uri="{FF2B5EF4-FFF2-40B4-BE49-F238E27FC236}">
                      <a16:creationId xmlns:a16="http://schemas.microsoft.com/office/drawing/2014/main" xmlns="" xmlns:p14="http://schemas.microsoft.com/office/powerpoint/2010/main" id="{F7843CE5-4D59-6E4B-AE26-3D7D91FA8ADA}"/>
                    </a:ext>
                  </a:extLst>
                </p:cNvPr>
                <p:cNvPicPr/>
                <p:nvPr/>
              </p:nvPicPr>
              <p:blipFill>
                <a:blip r:embed="rId525"/>
                <a:stretch>
                  <a:fillRect/>
                </a:stretch>
              </p:blipFill>
              <p:spPr>
                <a:xfrm>
                  <a:off x="8811000" y="3202920"/>
                  <a:ext cx="136800" cy="189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6">
              <p14:nvContentPartPr>
                <p14:cNvPr id="695" name="Ink 694">
                  <a:extLst>
                    <a:ext uri="{FF2B5EF4-FFF2-40B4-BE49-F238E27FC236}">
                      <a16:creationId xmlns:a16="http://schemas.microsoft.com/office/drawing/2014/main" id="{1FDFB946-F795-AE43-B16C-A57FB1C7655F}"/>
                    </a:ext>
                  </a:extLst>
                </p14:cNvPr>
                <p14:cNvContentPartPr/>
                <p14:nvPr/>
              </p14:nvContentPartPr>
              <p14:xfrm>
                <a:off x="9036000" y="3227400"/>
                <a:ext cx="105480" cy="164160"/>
              </p14:xfrm>
            </p:contentPart>
          </mc:Choice>
          <mc:Fallback>
            <p:pic>
              <p:nvPicPr>
                <p:cNvPr id="695" name="Ink 694">
                  <a:extLst>
                    <a:ext uri="{FF2B5EF4-FFF2-40B4-BE49-F238E27FC236}">
                      <a16:creationId xmlns:a16="http://schemas.microsoft.com/office/drawing/2014/main" xmlns="" xmlns:p14="http://schemas.microsoft.com/office/powerpoint/2010/main" id="{1FDFB946-F795-AE43-B16C-A57FB1C7655F}"/>
                    </a:ext>
                  </a:extLst>
                </p:cNvPr>
                <p:cNvPicPr/>
                <p:nvPr/>
              </p:nvPicPr>
              <p:blipFill>
                <a:blip r:embed="rId527"/>
                <a:stretch>
                  <a:fillRect/>
                </a:stretch>
              </p:blipFill>
              <p:spPr>
                <a:xfrm>
                  <a:off x="9027000" y="3218400"/>
                  <a:ext cx="123120" cy="181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8">
              <p14:nvContentPartPr>
                <p14:cNvPr id="696" name="Ink 695">
                  <a:extLst>
                    <a:ext uri="{FF2B5EF4-FFF2-40B4-BE49-F238E27FC236}">
                      <a16:creationId xmlns:a16="http://schemas.microsoft.com/office/drawing/2014/main" id="{BFD26E37-C268-414A-89FA-8BB6F189F385}"/>
                    </a:ext>
                  </a:extLst>
                </p14:cNvPr>
                <p14:cNvContentPartPr/>
                <p14:nvPr/>
              </p14:nvContentPartPr>
              <p14:xfrm>
                <a:off x="9170640" y="3311280"/>
                <a:ext cx="199440" cy="107640"/>
              </p14:xfrm>
            </p:contentPart>
          </mc:Choice>
          <mc:Fallback>
            <p:pic>
              <p:nvPicPr>
                <p:cNvPr id="696" name="Ink 695">
                  <a:extLst>
                    <a:ext uri="{FF2B5EF4-FFF2-40B4-BE49-F238E27FC236}">
                      <a16:creationId xmlns:a16="http://schemas.microsoft.com/office/drawing/2014/main" xmlns="" xmlns:p14="http://schemas.microsoft.com/office/powerpoint/2010/main" id="{BFD26E37-C268-414A-89FA-8BB6F189F385}"/>
                    </a:ext>
                  </a:extLst>
                </p:cNvPr>
                <p:cNvPicPr/>
                <p:nvPr/>
              </p:nvPicPr>
              <p:blipFill>
                <a:blip r:embed="rId529"/>
                <a:stretch>
                  <a:fillRect/>
                </a:stretch>
              </p:blipFill>
              <p:spPr>
                <a:xfrm>
                  <a:off x="9161640" y="3302640"/>
                  <a:ext cx="217080" cy="125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30">
              <p14:nvContentPartPr>
                <p14:cNvPr id="697" name="Ink 696">
                  <a:extLst>
                    <a:ext uri="{FF2B5EF4-FFF2-40B4-BE49-F238E27FC236}">
                      <a16:creationId xmlns:a16="http://schemas.microsoft.com/office/drawing/2014/main" id="{B820FA22-3C90-884C-9DDF-42E0F39D1586}"/>
                    </a:ext>
                  </a:extLst>
                </p14:cNvPr>
                <p14:cNvContentPartPr/>
                <p14:nvPr/>
              </p14:nvContentPartPr>
              <p14:xfrm>
                <a:off x="9286560" y="3323880"/>
                <a:ext cx="13320" cy="173880"/>
              </p14:xfrm>
            </p:contentPart>
          </mc:Choice>
          <mc:Fallback>
            <p:pic>
              <p:nvPicPr>
                <p:cNvPr id="697" name="Ink 696">
                  <a:extLst>
                    <a:ext uri="{FF2B5EF4-FFF2-40B4-BE49-F238E27FC236}">
                      <a16:creationId xmlns:a16="http://schemas.microsoft.com/office/drawing/2014/main" xmlns="" xmlns:p14="http://schemas.microsoft.com/office/powerpoint/2010/main" id="{B820FA22-3C90-884C-9DDF-42E0F39D1586}"/>
                    </a:ext>
                  </a:extLst>
                </p:cNvPr>
                <p:cNvPicPr/>
                <p:nvPr/>
              </p:nvPicPr>
              <p:blipFill>
                <a:blip r:embed="rId531"/>
                <a:stretch>
                  <a:fillRect/>
                </a:stretch>
              </p:blipFill>
              <p:spPr>
                <a:xfrm>
                  <a:off x="9277920" y="3315240"/>
                  <a:ext cx="30960" cy="191520"/>
                </a:xfrm>
                <a:prstGeom prst="rect">
                  <a:avLst/>
                </a:prstGeom>
              </p:spPr>
            </p:pic>
          </mc:Fallback>
        </mc:AlternateContent>
      </p:grpSp>
      <p:grpSp>
        <p:nvGrpSpPr>
          <p:cNvPr id="708" name="Group 707">
            <a:extLst>
              <a:ext uri="{FF2B5EF4-FFF2-40B4-BE49-F238E27FC236}">
                <a16:creationId xmlns:a16="http://schemas.microsoft.com/office/drawing/2014/main" xmlns="" id="{027C5539-2709-954D-8760-CF2EBAE098A8}"/>
              </a:ext>
            </a:extLst>
          </p:cNvPr>
          <p:cNvGrpSpPr/>
          <p:nvPr/>
        </p:nvGrpSpPr>
        <p:grpSpPr>
          <a:xfrm>
            <a:off x="6776640" y="3995280"/>
            <a:ext cx="97560" cy="64080"/>
            <a:chOff x="6776640" y="3995280"/>
            <a:chExt cx="97560" cy="64080"/>
          </a:xfrm>
        </p:grpSpPr>
        <mc:AlternateContent xmlns:mc="http://schemas.openxmlformats.org/markup-compatibility/2006">
          <mc:Choice xmlns:p14="http://schemas.microsoft.com/office/powerpoint/2010/main" xmlns="" Requires="p14">
            <p:contentPart p14:bwMode="auto" r:id="rId532">
              <p14:nvContentPartPr>
                <p14:cNvPr id="699" name="Ink 698">
                  <a:extLst>
                    <a:ext uri="{FF2B5EF4-FFF2-40B4-BE49-F238E27FC236}">
                      <a16:creationId xmlns:a16="http://schemas.microsoft.com/office/drawing/2014/main" id="{728D1452-4EC0-D040-B922-1C286B3C572C}"/>
                    </a:ext>
                  </a:extLst>
                </p14:cNvPr>
                <p14:cNvContentPartPr/>
                <p14:nvPr/>
              </p14:nvContentPartPr>
              <p14:xfrm>
                <a:off x="6776640" y="3995280"/>
                <a:ext cx="74160" cy="12600"/>
              </p14:xfrm>
            </p:contentPart>
          </mc:Choice>
          <mc:Fallback>
            <p:pic>
              <p:nvPicPr>
                <p:cNvPr id="699" name="Ink 698">
                  <a:extLst>
                    <a:ext uri="{FF2B5EF4-FFF2-40B4-BE49-F238E27FC236}">
                      <a16:creationId xmlns:a16="http://schemas.microsoft.com/office/drawing/2014/main" xmlns="" xmlns:p14="http://schemas.microsoft.com/office/powerpoint/2010/main" id="{728D1452-4EC0-D040-B922-1C286B3C572C}"/>
                    </a:ext>
                  </a:extLst>
                </p:cNvPr>
                <p:cNvPicPr/>
                <p:nvPr/>
              </p:nvPicPr>
              <p:blipFill>
                <a:blip r:embed="rId533"/>
                <a:stretch>
                  <a:fillRect/>
                </a:stretch>
              </p:blipFill>
              <p:spPr>
                <a:xfrm>
                  <a:off x="6768000" y="3986280"/>
                  <a:ext cx="9180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34">
              <p14:nvContentPartPr>
                <p14:cNvPr id="700" name="Ink 699">
                  <a:extLst>
                    <a:ext uri="{FF2B5EF4-FFF2-40B4-BE49-F238E27FC236}">
                      <a16:creationId xmlns:a16="http://schemas.microsoft.com/office/drawing/2014/main" id="{B7914DA8-FEAB-BE43-BD50-5D0FB4B4E9E7}"/>
                    </a:ext>
                  </a:extLst>
                </p14:cNvPr>
                <p14:cNvContentPartPr/>
                <p14:nvPr/>
              </p14:nvContentPartPr>
              <p14:xfrm>
                <a:off x="6790320" y="4059000"/>
                <a:ext cx="83880" cy="360"/>
              </p14:xfrm>
            </p:contentPart>
          </mc:Choice>
          <mc:Fallback>
            <p:pic>
              <p:nvPicPr>
                <p:cNvPr id="700" name="Ink 699">
                  <a:extLst>
                    <a:ext uri="{FF2B5EF4-FFF2-40B4-BE49-F238E27FC236}">
                      <a16:creationId xmlns:a16="http://schemas.microsoft.com/office/drawing/2014/main" xmlns="" xmlns:p14="http://schemas.microsoft.com/office/powerpoint/2010/main" id="{B7914DA8-FEAB-BE43-BD50-5D0FB4B4E9E7}"/>
                    </a:ext>
                  </a:extLst>
                </p:cNvPr>
                <p:cNvPicPr/>
                <p:nvPr/>
              </p:nvPicPr>
              <p:blipFill>
                <a:blip r:embed="rId535"/>
                <a:stretch>
                  <a:fillRect/>
                </a:stretch>
              </p:blipFill>
              <p:spPr>
                <a:xfrm>
                  <a:off x="6781680" y="4050000"/>
                  <a:ext cx="101520" cy="18000"/>
                </a:xfrm>
                <a:prstGeom prst="rect">
                  <a:avLst/>
                </a:prstGeom>
              </p:spPr>
            </p:pic>
          </mc:Fallback>
        </mc:AlternateContent>
      </p:grpSp>
      <p:grpSp>
        <p:nvGrpSpPr>
          <p:cNvPr id="707" name="Group 706">
            <a:extLst>
              <a:ext uri="{FF2B5EF4-FFF2-40B4-BE49-F238E27FC236}">
                <a16:creationId xmlns:a16="http://schemas.microsoft.com/office/drawing/2014/main" xmlns="" id="{555270C7-400A-7745-831D-43DD99E49B9A}"/>
              </a:ext>
            </a:extLst>
          </p:cNvPr>
          <p:cNvGrpSpPr/>
          <p:nvPr/>
        </p:nvGrpSpPr>
        <p:grpSpPr>
          <a:xfrm>
            <a:off x="7166160" y="3810960"/>
            <a:ext cx="875160" cy="214560"/>
            <a:chOff x="7166160" y="3810960"/>
            <a:chExt cx="875160" cy="214560"/>
          </a:xfrm>
        </p:grpSpPr>
        <mc:AlternateContent xmlns:mc="http://schemas.openxmlformats.org/markup-compatibility/2006">
          <mc:Choice xmlns:p14="http://schemas.microsoft.com/office/powerpoint/2010/main" xmlns="" Requires="p14">
            <p:contentPart p14:bwMode="auto" r:id="rId536">
              <p14:nvContentPartPr>
                <p14:cNvPr id="701" name="Ink 700">
                  <a:extLst>
                    <a:ext uri="{FF2B5EF4-FFF2-40B4-BE49-F238E27FC236}">
                      <a16:creationId xmlns:a16="http://schemas.microsoft.com/office/drawing/2014/main" id="{132C447E-DD3C-9C40-97B0-5B2E4DD16269}"/>
                    </a:ext>
                  </a:extLst>
                </p14:cNvPr>
                <p14:cNvContentPartPr/>
                <p14:nvPr/>
              </p14:nvContentPartPr>
              <p14:xfrm>
                <a:off x="7166160" y="3828600"/>
                <a:ext cx="30240" cy="196920"/>
              </p14:xfrm>
            </p:contentPart>
          </mc:Choice>
          <mc:Fallback>
            <p:pic>
              <p:nvPicPr>
                <p:cNvPr id="701" name="Ink 700">
                  <a:extLst>
                    <a:ext uri="{FF2B5EF4-FFF2-40B4-BE49-F238E27FC236}">
                      <a16:creationId xmlns:a16="http://schemas.microsoft.com/office/drawing/2014/main" xmlns="" xmlns:p14="http://schemas.microsoft.com/office/powerpoint/2010/main" id="{132C447E-DD3C-9C40-97B0-5B2E4DD16269}"/>
                    </a:ext>
                  </a:extLst>
                </p:cNvPr>
                <p:cNvPicPr/>
                <p:nvPr/>
              </p:nvPicPr>
              <p:blipFill>
                <a:blip r:embed="rId537"/>
                <a:stretch>
                  <a:fillRect/>
                </a:stretch>
              </p:blipFill>
              <p:spPr>
                <a:xfrm>
                  <a:off x="7157160" y="3819600"/>
                  <a:ext cx="47880" cy="214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38">
              <p14:nvContentPartPr>
                <p14:cNvPr id="702" name="Ink 701">
                  <a:extLst>
                    <a:ext uri="{FF2B5EF4-FFF2-40B4-BE49-F238E27FC236}">
                      <a16:creationId xmlns:a16="http://schemas.microsoft.com/office/drawing/2014/main" id="{B8A87BA5-BA28-D24F-9625-3C825D81A7AA}"/>
                    </a:ext>
                  </a:extLst>
                </p14:cNvPr>
                <p14:cNvContentPartPr/>
                <p14:nvPr/>
              </p14:nvContentPartPr>
              <p14:xfrm>
                <a:off x="7299720" y="3881880"/>
                <a:ext cx="75240" cy="127080"/>
              </p14:xfrm>
            </p:contentPart>
          </mc:Choice>
          <mc:Fallback>
            <p:pic>
              <p:nvPicPr>
                <p:cNvPr id="702" name="Ink 701">
                  <a:extLst>
                    <a:ext uri="{FF2B5EF4-FFF2-40B4-BE49-F238E27FC236}">
                      <a16:creationId xmlns:a16="http://schemas.microsoft.com/office/drawing/2014/main" xmlns="" xmlns:p14="http://schemas.microsoft.com/office/powerpoint/2010/main" id="{B8A87BA5-BA28-D24F-9625-3C825D81A7AA}"/>
                    </a:ext>
                  </a:extLst>
                </p:cNvPr>
                <p:cNvPicPr/>
                <p:nvPr/>
              </p:nvPicPr>
              <p:blipFill>
                <a:blip r:embed="rId539"/>
                <a:stretch>
                  <a:fillRect/>
                </a:stretch>
              </p:blipFill>
              <p:spPr>
                <a:xfrm>
                  <a:off x="7291080" y="3872880"/>
                  <a:ext cx="92880" cy="144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40">
              <p14:nvContentPartPr>
                <p14:cNvPr id="703" name="Ink 702">
                  <a:extLst>
                    <a:ext uri="{FF2B5EF4-FFF2-40B4-BE49-F238E27FC236}">
                      <a16:creationId xmlns:a16="http://schemas.microsoft.com/office/drawing/2014/main" id="{56A61855-492D-B34C-A82F-5768A59D5531}"/>
                    </a:ext>
                  </a:extLst>
                </p14:cNvPr>
                <p14:cNvContentPartPr/>
                <p14:nvPr/>
              </p14:nvContentPartPr>
              <p14:xfrm>
                <a:off x="7511040" y="3935880"/>
                <a:ext cx="187560" cy="6480"/>
              </p14:xfrm>
            </p:contentPart>
          </mc:Choice>
          <mc:Fallback>
            <p:pic>
              <p:nvPicPr>
                <p:cNvPr id="703" name="Ink 702">
                  <a:extLst>
                    <a:ext uri="{FF2B5EF4-FFF2-40B4-BE49-F238E27FC236}">
                      <a16:creationId xmlns:a16="http://schemas.microsoft.com/office/drawing/2014/main" xmlns="" xmlns:p14="http://schemas.microsoft.com/office/powerpoint/2010/main" id="{56A61855-492D-B34C-A82F-5768A59D5531}"/>
                    </a:ext>
                  </a:extLst>
                </p:cNvPr>
                <p:cNvPicPr/>
                <p:nvPr/>
              </p:nvPicPr>
              <p:blipFill>
                <a:blip r:embed="rId541"/>
                <a:stretch>
                  <a:fillRect/>
                </a:stretch>
              </p:blipFill>
              <p:spPr>
                <a:xfrm>
                  <a:off x="7502040" y="3926880"/>
                  <a:ext cx="20520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42">
              <p14:nvContentPartPr>
                <p14:cNvPr id="704" name="Ink 703">
                  <a:extLst>
                    <a:ext uri="{FF2B5EF4-FFF2-40B4-BE49-F238E27FC236}">
                      <a16:creationId xmlns:a16="http://schemas.microsoft.com/office/drawing/2014/main" id="{BD6D9B1B-D06C-214B-B327-446EFAC1A8C4}"/>
                    </a:ext>
                  </a:extLst>
                </p14:cNvPr>
                <p14:cNvContentPartPr/>
                <p14:nvPr/>
              </p14:nvContentPartPr>
              <p14:xfrm>
                <a:off x="7597440" y="3823200"/>
                <a:ext cx="27720" cy="164880"/>
              </p14:xfrm>
            </p:contentPart>
          </mc:Choice>
          <mc:Fallback>
            <p:pic>
              <p:nvPicPr>
                <p:cNvPr id="704" name="Ink 703">
                  <a:extLst>
                    <a:ext uri="{FF2B5EF4-FFF2-40B4-BE49-F238E27FC236}">
                      <a16:creationId xmlns:a16="http://schemas.microsoft.com/office/drawing/2014/main" xmlns="" xmlns:p14="http://schemas.microsoft.com/office/powerpoint/2010/main" id="{BD6D9B1B-D06C-214B-B327-446EFAC1A8C4}"/>
                    </a:ext>
                  </a:extLst>
                </p:cNvPr>
                <p:cNvPicPr/>
                <p:nvPr/>
              </p:nvPicPr>
              <p:blipFill>
                <a:blip r:embed="rId543"/>
                <a:stretch>
                  <a:fillRect/>
                </a:stretch>
              </p:blipFill>
              <p:spPr>
                <a:xfrm>
                  <a:off x="7588440" y="3814560"/>
                  <a:ext cx="45360" cy="182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44">
              <p14:nvContentPartPr>
                <p14:cNvPr id="705" name="Ink 704">
                  <a:extLst>
                    <a:ext uri="{FF2B5EF4-FFF2-40B4-BE49-F238E27FC236}">
                      <a16:creationId xmlns:a16="http://schemas.microsoft.com/office/drawing/2014/main" id="{1F585B0E-C42D-AC41-AF25-70F6C070D79D}"/>
                    </a:ext>
                  </a:extLst>
                </p14:cNvPr>
                <p14:cNvContentPartPr/>
                <p14:nvPr/>
              </p14:nvContentPartPr>
              <p14:xfrm>
                <a:off x="7821720" y="3810960"/>
                <a:ext cx="12600" cy="138240"/>
              </p14:xfrm>
            </p:contentPart>
          </mc:Choice>
          <mc:Fallback>
            <p:pic>
              <p:nvPicPr>
                <p:cNvPr id="705" name="Ink 704">
                  <a:extLst>
                    <a:ext uri="{FF2B5EF4-FFF2-40B4-BE49-F238E27FC236}">
                      <a16:creationId xmlns:a16="http://schemas.microsoft.com/office/drawing/2014/main" xmlns="" xmlns:p14="http://schemas.microsoft.com/office/powerpoint/2010/main" id="{1F585B0E-C42D-AC41-AF25-70F6C070D79D}"/>
                    </a:ext>
                  </a:extLst>
                </p:cNvPr>
                <p:cNvPicPr/>
                <p:nvPr/>
              </p:nvPicPr>
              <p:blipFill>
                <a:blip r:embed="rId545"/>
                <a:stretch>
                  <a:fillRect/>
                </a:stretch>
              </p:blipFill>
              <p:spPr>
                <a:xfrm>
                  <a:off x="7812720" y="3801960"/>
                  <a:ext cx="30240" cy="155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46">
              <p14:nvContentPartPr>
                <p14:cNvPr id="706" name="Ink 705">
                  <a:extLst>
                    <a:ext uri="{FF2B5EF4-FFF2-40B4-BE49-F238E27FC236}">
                      <a16:creationId xmlns:a16="http://schemas.microsoft.com/office/drawing/2014/main" id="{45747AA1-DB4A-3D47-9EDD-4C97C9C8B486}"/>
                    </a:ext>
                  </a:extLst>
                </p14:cNvPr>
                <p14:cNvContentPartPr/>
                <p14:nvPr/>
              </p14:nvContentPartPr>
              <p14:xfrm>
                <a:off x="7925400" y="3832560"/>
                <a:ext cx="115920" cy="111240"/>
              </p14:xfrm>
            </p:contentPart>
          </mc:Choice>
          <mc:Fallback>
            <p:pic>
              <p:nvPicPr>
                <p:cNvPr id="706" name="Ink 705">
                  <a:extLst>
                    <a:ext uri="{FF2B5EF4-FFF2-40B4-BE49-F238E27FC236}">
                      <a16:creationId xmlns:a16="http://schemas.microsoft.com/office/drawing/2014/main" xmlns="" xmlns:p14="http://schemas.microsoft.com/office/powerpoint/2010/main" id="{45747AA1-DB4A-3D47-9EDD-4C97C9C8B486}"/>
                    </a:ext>
                  </a:extLst>
                </p:cNvPr>
                <p:cNvPicPr/>
                <p:nvPr/>
              </p:nvPicPr>
              <p:blipFill>
                <a:blip r:embed="rId547"/>
                <a:stretch>
                  <a:fillRect/>
                </a:stretch>
              </p:blipFill>
              <p:spPr>
                <a:xfrm>
                  <a:off x="7916400" y="3823560"/>
                  <a:ext cx="133560" cy="128880"/>
                </a:xfrm>
                <a:prstGeom prst="rect">
                  <a:avLst/>
                </a:prstGeom>
              </p:spPr>
            </p:pic>
          </mc:Fallback>
        </mc:AlternateContent>
      </p:grpSp>
      <p:grpSp>
        <p:nvGrpSpPr>
          <p:cNvPr id="718" name="Group 717">
            <a:extLst>
              <a:ext uri="{FF2B5EF4-FFF2-40B4-BE49-F238E27FC236}">
                <a16:creationId xmlns:a16="http://schemas.microsoft.com/office/drawing/2014/main" xmlns="" id="{9AA46142-CC29-EF4C-A96E-F7A070F9199F}"/>
              </a:ext>
            </a:extLst>
          </p:cNvPr>
          <p:cNvGrpSpPr/>
          <p:nvPr/>
        </p:nvGrpSpPr>
        <p:grpSpPr>
          <a:xfrm>
            <a:off x="7386480" y="4290120"/>
            <a:ext cx="336240" cy="156960"/>
            <a:chOff x="7386480" y="4290120"/>
            <a:chExt cx="336240" cy="156960"/>
          </a:xfrm>
        </p:grpSpPr>
        <mc:AlternateContent xmlns:mc="http://schemas.openxmlformats.org/markup-compatibility/2006">
          <mc:Choice xmlns:p14="http://schemas.microsoft.com/office/powerpoint/2010/main" xmlns="" Requires="p14">
            <p:contentPart p14:bwMode="auto" r:id="rId548">
              <p14:nvContentPartPr>
                <p14:cNvPr id="711" name="Ink 710">
                  <a:extLst>
                    <a:ext uri="{FF2B5EF4-FFF2-40B4-BE49-F238E27FC236}">
                      <a16:creationId xmlns:a16="http://schemas.microsoft.com/office/drawing/2014/main" id="{8D6EEEB0-05F9-5248-A80D-377F8FD1BA84}"/>
                    </a:ext>
                  </a:extLst>
                </p14:cNvPr>
                <p14:cNvContentPartPr/>
                <p14:nvPr/>
              </p14:nvContentPartPr>
              <p14:xfrm>
                <a:off x="7386480" y="4316400"/>
                <a:ext cx="135360" cy="130680"/>
              </p14:xfrm>
            </p:contentPart>
          </mc:Choice>
          <mc:Fallback>
            <p:pic>
              <p:nvPicPr>
                <p:cNvPr id="711" name="Ink 710">
                  <a:extLst>
                    <a:ext uri="{FF2B5EF4-FFF2-40B4-BE49-F238E27FC236}">
                      <a16:creationId xmlns:a16="http://schemas.microsoft.com/office/drawing/2014/main" xmlns="" xmlns:p14="http://schemas.microsoft.com/office/powerpoint/2010/main" id="{8D6EEEB0-05F9-5248-A80D-377F8FD1BA84}"/>
                    </a:ext>
                  </a:extLst>
                </p:cNvPr>
                <p:cNvPicPr/>
                <p:nvPr/>
              </p:nvPicPr>
              <p:blipFill>
                <a:blip r:embed="rId549"/>
                <a:stretch>
                  <a:fillRect/>
                </a:stretch>
              </p:blipFill>
              <p:spPr>
                <a:xfrm>
                  <a:off x="7377840" y="4307400"/>
                  <a:ext cx="153000" cy="148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50">
              <p14:nvContentPartPr>
                <p14:cNvPr id="712" name="Ink 711">
                  <a:extLst>
                    <a:ext uri="{FF2B5EF4-FFF2-40B4-BE49-F238E27FC236}">
                      <a16:creationId xmlns:a16="http://schemas.microsoft.com/office/drawing/2014/main" id="{1DF2404E-AED7-6842-A6F0-CFED2AA564E5}"/>
                    </a:ext>
                  </a:extLst>
                </p14:cNvPr>
                <p14:cNvContentPartPr/>
                <p14:nvPr/>
              </p14:nvContentPartPr>
              <p14:xfrm>
                <a:off x="7626600" y="4290120"/>
                <a:ext cx="96120" cy="121680"/>
              </p14:xfrm>
            </p:contentPart>
          </mc:Choice>
          <mc:Fallback>
            <p:pic>
              <p:nvPicPr>
                <p:cNvPr id="712" name="Ink 711">
                  <a:extLst>
                    <a:ext uri="{FF2B5EF4-FFF2-40B4-BE49-F238E27FC236}">
                      <a16:creationId xmlns:a16="http://schemas.microsoft.com/office/drawing/2014/main" xmlns="" xmlns:p14="http://schemas.microsoft.com/office/powerpoint/2010/main" id="{1DF2404E-AED7-6842-A6F0-CFED2AA564E5}"/>
                    </a:ext>
                  </a:extLst>
                </p:cNvPr>
                <p:cNvPicPr/>
                <p:nvPr/>
              </p:nvPicPr>
              <p:blipFill>
                <a:blip r:embed="rId551"/>
                <a:stretch>
                  <a:fillRect/>
                </a:stretch>
              </p:blipFill>
              <p:spPr>
                <a:xfrm>
                  <a:off x="7617960" y="4281120"/>
                  <a:ext cx="113760" cy="139320"/>
                </a:xfrm>
                <a:prstGeom prst="rect">
                  <a:avLst/>
                </a:prstGeom>
              </p:spPr>
            </p:pic>
          </mc:Fallback>
        </mc:AlternateContent>
      </p:grpSp>
      <p:grpSp>
        <p:nvGrpSpPr>
          <p:cNvPr id="717" name="Group 716">
            <a:extLst>
              <a:ext uri="{FF2B5EF4-FFF2-40B4-BE49-F238E27FC236}">
                <a16:creationId xmlns:a16="http://schemas.microsoft.com/office/drawing/2014/main" xmlns="" id="{1BE8ABE7-96A8-1444-9AE3-F860D4101F7B}"/>
              </a:ext>
            </a:extLst>
          </p:cNvPr>
          <p:cNvGrpSpPr/>
          <p:nvPr/>
        </p:nvGrpSpPr>
        <p:grpSpPr>
          <a:xfrm>
            <a:off x="7898040" y="4165560"/>
            <a:ext cx="610560" cy="351720"/>
            <a:chOff x="7898040" y="4165560"/>
            <a:chExt cx="610560" cy="351720"/>
          </a:xfrm>
        </p:grpSpPr>
        <mc:AlternateContent xmlns:mc="http://schemas.openxmlformats.org/markup-compatibility/2006">
          <mc:Choice xmlns:p14="http://schemas.microsoft.com/office/powerpoint/2010/main" xmlns="" Requires="p14">
            <p:contentPart p14:bwMode="auto" r:id="rId552">
              <p14:nvContentPartPr>
                <p14:cNvPr id="713" name="Ink 712">
                  <a:extLst>
                    <a:ext uri="{FF2B5EF4-FFF2-40B4-BE49-F238E27FC236}">
                      <a16:creationId xmlns:a16="http://schemas.microsoft.com/office/drawing/2014/main" id="{22ECB74D-058C-3A48-9E20-2A40E8F700CA}"/>
                    </a:ext>
                  </a:extLst>
                </p14:cNvPr>
                <p14:cNvContentPartPr/>
                <p14:nvPr/>
              </p14:nvContentPartPr>
              <p14:xfrm>
                <a:off x="7898040" y="4316400"/>
                <a:ext cx="230040" cy="104040"/>
              </p14:xfrm>
            </p:contentPart>
          </mc:Choice>
          <mc:Fallback>
            <p:pic>
              <p:nvPicPr>
                <p:cNvPr id="713" name="Ink 712">
                  <a:extLst>
                    <a:ext uri="{FF2B5EF4-FFF2-40B4-BE49-F238E27FC236}">
                      <a16:creationId xmlns:a16="http://schemas.microsoft.com/office/drawing/2014/main" xmlns="" xmlns:p14="http://schemas.microsoft.com/office/powerpoint/2010/main" id="{22ECB74D-058C-3A48-9E20-2A40E8F700CA}"/>
                    </a:ext>
                  </a:extLst>
                </p:cNvPr>
                <p:cNvPicPr/>
                <p:nvPr/>
              </p:nvPicPr>
              <p:blipFill>
                <a:blip r:embed="rId553"/>
                <a:stretch>
                  <a:fillRect/>
                </a:stretch>
              </p:blipFill>
              <p:spPr>
                <a:xfrm>
                  <a:off x="7889400" y="4307760"/>
                  <a:ext cx="247680" cy="121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54">
              <p14:nvContentPartPr>
                <p14:cNvPr id="714" name="Ink 713">
                  <a:extLst>
                    <a:ext uri="{FF2B5EF4-FFF2-40B4-BE49-F238E27FC236}">
                      <a16:creationId xmlns:a16="http://schemas.microsoft.com/office/drawing/2014/main" id="{0A174E62-0C45-2E40-A836-3BD3AF1F3EF5}"/>
                    </a:ext>
                  </a:extLst>
                </p14:cNvPr>
                <p14:cNvContentPartPr/>
                <p14:nvPr/>
              </p14:nvContentPartPr>
              <p14:xfrm>
                <a:off x="8128440" y="4317120"/>
                <a:ext cx="115920" cy="200160"/>
              </p14:xfrm>
            </p:contentPart>
          </mc:Choice>
          <mc:Fallback>
            <p:pic>
              <p:nvPicPr>
                <p:cNvPr id="714" name="Ink 713">
                  <a:extLst>
                    <a:ext uri="{FF2B5EF4-FFF2-40B4-BE49-F238E27FC236}">
                      <a16:creationId xmlns:a16="http://schemas.microsoft.com/office/drawing/2014/main" xmlns="" xmlns:p14="http://schemas.microsoft.com/office/powerpoint/2010/main" id="{0A174E62-0C45-2E40-A836-3BD3AF1F3EF5}"/>
                    </a:ext>
                  </a:extLst>
                </p:cNvPr>
                <p:cNvPicPr/>
                <p:nvPr/>
              </p:nvPicPr>
              <p:blipFill>
                <a:blip r:embed="rId555"/>
                <a:stretch>
                  <a:fillRect/>
                </a:stretch>
              </p:blipFill>
              <p:spPr>
                <a:xfrm>
                  <a:off x="8119440" y="4308480"/>
                  <a:ext cx="133560" cy="217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56">
              <p14:nvContentPartPr>
                <p14:cNvPr id="715" name="Ink 714">
                  <a:extLst>
                    <a:ext uri="{FF2B5EF4-FFF2-40B4-BE49-F238E27FC236}">
                      <a16:creationId xmlns:a16="http://schemas.microsoft.com/office/drawing/2014/main" id="{F8085F89-CF7B-C844-96E2-6E8A727F108F}"/>
                    </a:ext>
                  </a:extLst>
                </p14:cNvPr>
                <p14:cNvContentPartPr/>
                <p14:nvPr/>
              </p14:nvContentPartPr>
              <p14:xfrm>
                <a:off x="8353800" y="4165560"/>
                <a:ext cx="21960" cy="238680"/>
              </p14:xfrm>
            </p:contentPart>
          </mc:Choice>
          <mc:Fallback>
            <p:pic>
              <p:nvPicPr>
                <p:cNvPr id="715" name="Ink 714">
                  <a:extLst>
                    <a:ext uri="{FF2B5EF4-FFF2-40B4-BE49-F238E27FC236}">
                      <a16:creationId xmlns:a16="http://schemas.microsoft.com/office/drawing/2014/main" xmlns="" xmlns:p14="http://schemas.microsoft.com/office/powerpoint/2010/main" id="{F8085F89-CF7B-C844-96E2-6E8A727F108F}"/>
                    </a:ext>
                  </a:extLst>
                </p:cNvPr>
                <p:cNvPicPr/>
                <p:nvPr/>
              </p:nvPicPr>
              <p:blipFill>
                <a:blip r:embed="rId557"/>
                <a:stretch>
                  <a:fillRect/>
                </a:stretch>
              </p:blipFill>
              <p:spPr>
                <a:xfrm>
                  <a:off x="8344800" y="4156560"/>
                  <a:ext cx="39600" cy="256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58">
              <p14:nvContentPartPr>
                <p14:cNvPr id="716" name="Ink 715">
                  <a:extLst>
                    <a:ext uri="{FF2B5EF4-FFF2-40B4-BE49-F238E27FC236}">
                      <a16:creationId xmlns:a16="http://schemas.microsoft.com/office/drawing/2014/main" id="{E394AF58-A768-F34C-A15D-3300B0242DBD}"/>
                    </a:ext>
                  </a:extLst>
                </p14:cNvPr>
                <p14:cNvContentPartPr/>
                <p14:nvPr/>
              </p14:nvContentPartPr>
              <p14:xfrm>
                <a:off x="8406720" y="4231080"/>
                <a:ext cx="101880" cy="199800"/>
              </p14:xfrm>
            </p:contentPart>
          </mc:Choice>
          <mc:Fallback>
            <p:pic>
              <p:nvPicPr>
                <p:cNvPr id="716" name="Ink 715">
                  <a:extLst>
                    <a:ext uri="{FF2B5EF4-FFF2-40B4-BE49-F238E27FC236}">
                      <a16:creationId xmlns:a16="http://schemas.microsoft.com/office/drawing/2014/main" xmlns="" xmlns:p14="http://schemas.microsoft.com/office/powerpoint/2010/main" id="{E394AF58-A768-F34C-A15D-3300B0242DBD}"/>
                    </a:ext>
                  </a:extLst>
                </p:cNvPr>
                <p:cNvPicPr/>
                <p:nvPr/>
              </p:nvPicPr>
              <p:blipFill>
                <a:blip r:embed="rId559"/>
                <a:stretch>
                  <a:fillRect/>
                </a:stretch>
              </p:blipFill>
              <p:spPr>
                <a:xfrm>
                  <a:off x="8397720" y="4222440"/>
                  <a:ext cx="119520" cy="217440"/>
                </a:xfrm>
                <a:prstGeom prst="rect">
                  <a:avLst/>
                </a:prstGeom>
              </p:spPr>
            </p:pic>
          </mc:Fallback>
        </mc:AlternateContent>
      </p:grpSp>
      <p:grpSp>
        <p:nvGrpSpPr>
          <p:cNvPr id="729" name="Group 728">
            <a:extLst>
              <a:ext uri="{FF2B5EF4-FFF2-40B4-BE49-F238E27FC236}">
                <a16:creationId xmlns:a16="http://schemas.microsoft.com/office/drawing/2014/main" xmlns="" id="{DC26A586-B5CA-5C46-B9E7-08116E239E98}"/>
              </a:ext>
            </a:extLst>
          </p:cNvPr>
          <p:cNvGrpSpPr/>
          <p:nvPr/>
        </p:nvGrpSpPr>
        <p:grpSpPr>
          <a:xfrm>
            <a:off x="6487560" y="4282920"/>
            <a:ext cx="692640" cy="223560"/>
            <a:chOff x="6487560" y="4282920"/>
            <a:chExt cx="692640" cy="223560"/>
          </a:xfrm>
        </p:grpSpPr>
        <mc:AlternateContent xmlns:mc="http://schemas.openxmlformats.org/markup-compatibility/2006">
          <mc:Choice xmlns:p14="http://schemas.microsoft.com/office/powerpoint/2010/main" xmlns="" Requires="p14">
            <p:contentPart p14:bwMode="auto" r:id="rId560">
              <p14:nvContentPartPr>
                <p14:cNvPr id="709" name="Ink 708">
                  <a:extLst>
                    <a:ext uri="{FF2B5EF4-FFF2-40B4-BE49-F238E27FC236}">
                      <a16:creationId xmlns:a16="http://schemas.microsoft.com/office/drawing/2014/main" id="{95163233-4058-5D41-9898-A834B6A91BAE}"/>
                    </a:ext>
                  </a:extLst>
                </p14:cNvPr>
                <p14:cNvContentPartPr/>
                <p14:nvPr/>
              </p14:nvContentPartPr>
              <p14:xfrm>
                <a:off x="6923160" y="4432680"/>
                <a:ext cx="82080" cy="360"/>
              </p14:xfrm>
            </p:contentPart>
          </mc:Choice>
          <mc:Fallback>
            <p:pic>
              <p:nvPicPr>
                <p:cNvPr id="709" name="Ink 708">
                  <a:extLst>
                    <a:ext uri="{FF2B5EF4-FFF2-40B4-BE49-F238E27FC236}">
                      <a16:creationId xmlns:a16="http://schemas.microsoft.com/office/drawing/2014/main" xmlns="" xmlns:p14="http://schemas.microsoft.com/office/powerpoint/2010/main" id="{95163233-4058-5D41-9898-A834B6A91BAE}"/>
                    </a:ext>
                  </a:extLst>
                </p:cNvPr>
                <p:cNvPicPr/>
                <p:nvPr/>
              </p:nvPicPr>
              <p:blipFill>
                <a:blip r:embed="rId561"/>
                <a:stretch>
                  <a:fillRect/>
                </a:stretch>
              </p:blipFill>
              <p:spPr>
                <a:xfrm>
                  <a:off x="6914520" y="4423680"/>
                  <a:ext cx="9972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2">
              <p14:nvContentPartPr>
                <p14:cNvPr id="710" name="Ink 709">
                  <a:extLst>
                    <a:ext uri="{FF2B5EF4-FFF2-40B4-BE49-F238E27FC236}">
                      <a16:creationId xmlns:a16="http://schemas.microsoft.com/office/drawing/2014/main" id="{2A123CDC-1DE1-684C-90AF-DF430B98F61A}"/>
                    </a:ext>
                  </a:extLst>
                </p14:cNvPr>
                <p14:cNvContentPartPr/>
                <p14:nvPr/>
              </p14:nvContentPartPr>
              <p14:xfrm>
                <a:off x="6969240" y="4493880"/>
                <a:ext cx="50760" cy="12600"/>
              </p14:xfrm>
            </p:contentPart>
          </mc:Choice>
          <mc:Fallback>
            <p:pic>
              <p:nvPicPr>
                <p:cNvPr id="710" name="Ink 709">
                  <a:extLst>
                    <a:ext uri="{FF2B5EF4-FFF2-40B4-BE49-F238E27FC236}">
                      <a16:creationId xmlns:a16="http://schemas.microsoft.com/office/drawing/2014/main" xmlns="" xmlns:p14="http://schemas.microsoft.com/office/powerpoint/2010/main" id="{2A123CDC-1DE1-684C-90AF-DF430B98F61A}"/>
                    </a:ext>
                  </a:extLst>
                </p:cNvPr>
                <p:cNvPicPr/>
                <p:nvPr/>
              </p:nvPicPr>
              <p:blipFill>
                <a:blip r:embed="rId563"/>
                <a:stretch>
                  <a:fillRect/>
                </a:stretch>
              </p:blipFill>
              <p:spPr>
                <a:xfrm>
                  <a:off x="6960240" y="4484880"/>
                  <a:ext cx="6840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4">
              <p14:nvContentPartPr>
                <p14:cNvPr id="720" name="Ink 719">
                  <a:extLst>
                    <a:ext uri="{FF2B5EF4-FFF2-40B4-BE49-F238E27FC236}">
                      <a16:creationId xmlns:a16="http://schemas.microsoft.com/office/drawing/2014/main" id="{AA7786E1-3AD1-9247-9759-53070ED95E01}"/>
                    </a:ext>
                  </a:extLst>
                </p14:cNvPr>
                <p14:cNvContentPartPr/>
                <p14:nvPr/>
              </p14:nvContentPartPr>
              <p14:xfrm>
                <a:off x="6487560" y="4318560"/>
                <a:ext cx="26640" cy="148680"/>
              </p14:xfrm>
            </p:contentPart>
          </mc:Choice>
          <mc:Fallback>
            <p:pic>
              <p:nvPicPr>
                <p:cNvPr id="720" name="Ink 719">
                  <a:extLst>
                    <a:ext uri="{FF2B5EF4-FFF2-40B4-BE49-F238E27FC236}">
                      <a16:creationId xmlns:a16="http://schemas.microsoft.com/office/drawing/2014/main" xmlns="" xmlns:p14="http://schemas.microsoft.com/office/powerpoint/2010/main" id="{AA7786E1-3AD1-9247-9759-53070ED95E01}"/>
                    </a:ext>
                  </a:extLst>
                </p:cNvPr>
                <p:cNvPicPr/>
                <p:nvPr/>
              </p:nvPicPr>
              <p:blipFill>
                <a:blip r:embed="rId565"/>
                <a:stretch>
                  <a:fillRect/>
                </a:stretch>
              </p:blipFill>
              <p:spPr>
                <a:xfrm>
                  <a:off x="6478560" y="4309560"/>
                  <a:ext cx="44280" cy="166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6">
              <p14:nvContentPartPr>
                <p14:cNvPr id="721" name="Ink 720">
                  <a:extLst>
                    <a:ext uri="{FF2B5EF4-FFF2-40B4-BE49-F238E27FC236}">
                      <a16:creationId xmlns:a16="http://schemas.microsoft.com/office/drawing/2014/main" id="{8FC075D8-C40B-694B-8FFB-B1C66E7FBE24}"/>
                    </a:ext>
                  </a:extLst>
                </p14:cNvPr>
                <p14:cNvContentPartPr/>
                <p14:nvPr/>
              </p14:nvContentPartPr>
              <p14:xfrm>
                <a:off x="6525720" y="4282920"/>
                <a:ext cx="109800" cy="88560"/>
              </p14:xfrm>
            </p:contentPart>
          </mc:Choice>
          <mc:Fallback>
            <p:pic>
              <p:nvPicPr>
                <p:cNvPr id="721" name="Ink 720">
                  <a:extLst>
                    <a:ext uri="{FF2B5EF4-FFF2-40B4-BE49-F238E27FC236}">
                      <a16:creationId xmlns:a16="http://schemas.microsoft.com/office/drawing/2014/main" xmlns="" xmlns:p14="http://schemas.microsoft.com/office/powerpoint/2010/main" id="{8FC075D8-C40B-694B-8FFB-B1C66E7FBE24}"/>
                    </a:ext>
                  </a:extLst>
                </p:cNvPr>
                <p:cNvPicPr/>
                <p:nvPr/>
              </p:nvPicPr>
              <p:blipFill>
                <a:blip r:embed="rId567"/>
                <a:stretch>
                  <a:fillRect/>
                </a:stretch>
              </p:blipFill>
              <p:spPr>
                <a:xfrm>
                  <a:off x="6516720" y="4273920"/>
                  <a:ext cx="127440" cy="106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8">
              <p14:nvContentPartPr>
                <p14:cNvPr id="722" name="Ink 721">
                  <a:extLst>
                    <a:ext uri="{FF2B5EF4-FFF2-40B4-BE49-F238E27FC236}">
                      <a16:creationId xmlns:a16="http://schemas.microsoft.com/office/drawing/2014/main" id="{36D44FD2-C524-B046-80CA-4E8C80D7C6BA}"/>
                    </a:ext>
                  </a:extLst>
                </p14:cNvPr>
                <p14:cNvContentPartPr/>
                <p14:nvPr/>
              </p14:nvContentPartPr>
              <p14:xfrm>
                <a:off x="6728040" y="4422600"/>
                <a:ext cx="360" cy="6480"/>
              </p14:xfrm>
            </p:contentPart>
          </mc:Choice>
          <mc:Fallback>
            <p:pic>
              <p:nvPicPr>
                <p:cNvPr id="722" name="Ink 721">
                  <a:extLst>
                    <a:ext uri="{FF2B5EF4-FFF2-40B4-BE49-F238E27FC236}">
                      <a16:creationId xmlns:a16="http://schemas.microsoft.com/office/drawing/2014/main" xmlns="" xmlns:p14="http://schemas.microsoft.com/office/powerpoint/2010/main" id="{36D44FD2-C524-B046-80CA-4E8C80D7C6BA}"/>
                    </a:ext>
                  </a:extLst>
                </p:cNvPr>
                <p:cNvPicPr/>
                <p:nvPr/>
              </p:nvPicPr>
              <p:blipFill>
                <a:blip r:embed="rId134"/>
                <a:stretch>
                  <a:fillRect/>
                </a:stretch>
              </p:blipFill>
              <p:spPr>
                <a:xfrm>
                  <a:off x="6719040" y="4413600"/>
                  <a:ext cx="1800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9">
              <p14:nvContentPartPr>
                <p14:cNvPr id="723" name="Ink 722">
                  <a:extLst>
                    <a:ext uri="{FF2B5EF4-FFF2-40B4-BE49-F238E27FC236}">
                      <a16:creationId xmlns:a16="http://schemas.microsoft.com/office/drawing/2014/main" id="{DCA07FDE-578E-FE4C-844A-6B8231513F8D}"/>
                    </a:ext>
                  </a:extLst>
                </p14:cNvPr>
                <p14:cNvContentPartPr/>
                <p14:nvPr/>
              </p14:nvContentPartPr>
              <p14:xfrm>
                <a:off x="6832080" y="4309200"/>
                <a:ext cx="45720" cy="157680"/>
              </p14:xfrm>
            </p:contentPart>
          </mc:Choice>
          <mc:Fallback>
            <p:pic>
              <p:nvPicPr>
                <p:cNvPr id="723" name="Ink 722">
                  <a:extLst>
                    <a:ext uri="{FF2B5EF4-FFF2-40B4-BE49-F238E27FC236}">
                      <a16:creationId xmlns:a16="http://schemas.microsoft.com/office/drawing/2014/main" xmlns="" xmlns:p14="http://schemas.microsoft.com/office/powerpoint/2010/main" id="{DCA07FDE-578E-FE4C-844A-6B8231513F8D}"/>
                    </a:ext>
                  </a:extLst>
                </p:cNvPr>
                <p:cNvPicPr/>
                <p:nvPr/>
              </p:nvPicPr>
              <p:blipFill>
                <a:blip r:embed="rId570"/>
                <a:stretch>
                  <a:fillRect/>
                </a:stretch>
              </p:blipFill>
              <p:spPr>
                <a:xfrm>
                  <a:off x="6823080" y="4300560"/>
                  <a:ext cx="63360" cy="175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71">
              <p14:nvContentPartPr>
                <p14:cNvPr id="724" name="Ink 723">
                  <a:extLst>
                    <a:ext uri="{FF2B5EF4-FFF2-40B4-BE49-F238E27FC236}">
                      <a16:creationId xmlns:a16="http://schemas.microsoft.com/office/drawing/2014/main" id="{E7F1D698-D035-C24B-A5ED-8CCF7E9A3C9D}"/>
                    </a:ext>
                  </a:extLst>
                </p14:cNvPr>
                <p14:cNvContentPartPr/>
                <p14:nvPr/>
              </p14:nvContentPartPr>
              <p14:xfrm>
                <a:off x="6883200" y="4381200"/>
                <a:ext cx="88200" cy="26280"/>
              </p14:xfrm>
            </p:contentPart>
          </mc:Choice>
          <mc:Fallback>
            <p:pic>
              <p:nvPicPr>
                <p:cNvPr id="724" name="Ink 723">
                  <a:extLst>
                    <a:ext uri="{FF2B5EF4-FFF2-40B4-BE49-F238E27FC236}">
                      <a16:creationId xmlns:a16="http://schemas.microsoft.com/office/drawing/2014/main" xmlns="" xmlns:p14="http://schemas.microsoft.com/office/powerpoint/2010/main" id="{E7F1D698-D035-C24B-A5ED-8CCF7E9A3C9D}"/>
                    </a:ext>
                  </a:extLst>
                </p:cNvPr>
                <p:cNvPicPr/>
                <p:nvPr/>
              </p:nvPicPr>
              <p:blipFill>
                <a:blip r:embed="rId572"/>
                <a:stretch>
                  <a:fillRect/>
                </a:stretch>
              </p:blipFill>
              <p:spPr>
                <a:xfrm>
                  <a:off x="6874560" y="4372560"/>
                  <a:ext cx="105840" cy="43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73">
              <p14:nvContentPartPr>
                <p14:cNvPr id="725" name="Ink 724">
                  <a:extLst>
                    <a:ext uri="{FF2B5EF4-FFF2-40B4-BE49-F238E27FC236}">
                      <a16:creationId xmlns:a16="http://schemas.microsoft.com/office/drawing/2014/main" id="{4B549A50-55C8-7047-9DCF-F05A0C13BFE5}"/>
                    </a:ext>
                  </a:extLst>
                </p14:cNvPr>
                <p14:cNvContentPartPr/>
                <p14:nvPr/>
              </p14:nvContentPartPr>
              <p14:xfrm>
                <a:off x="6947640" y="4321080"/>
                <a:ext cx="20520" cy="184680"/>
              </p14:xfrm>
            </p:contentPart>
          </mc:Choice>
          <mc:Fallback>
            <p:pic>
              <p:nvPicPr>
                <p:cNvPr id="725" name="Ink 724">
                  <a:extLst>
                    <a:ext uri="{FF2B5EF4-FFF2-40B4-BE49-F238E27FC236}">
                      <a16:creationId xmlns:a16="http://schemas.microsoft.com/office/drawing/2014/main" xmlns="" xmlns:p14="http://schemas.microsoft.com/office/powerpoint/2010/main" id="{4B549A50-55C8-7047-9DCF-F05A0C13BFE5}"/>
                    </a:ext>
                  </a:extLst>
                </p:cNvPr>
                <p:cNvPicPr/>
                <p:nvPr/>
              </p:nvPicPr>
              <p:blipFill>
                <a:blip r:embed="rId574"/>
                <a:stretch>
                  <a:fillRect/>
                </a:stretch>
              </p:blipFill>
              <p:spPr>
                <a:xfrm>
                  <a:off x="6939000" y="4312440"/>
                  <a:ext cx="38160" cy="202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75">
              <p14:nvContentPartPr>
                <p14:cNvPr id="727" name="Ink 726">
                  <a:extLst>
                    <a:ext uri="{FF2B5EF4-FFF2-40B4-BE49-F238E27FC236}">
                      <a16:creationId xmlns:a16="http://schemas.microsoft.com/office/drawing/2014/main" id="{BA3F8A52-C612-9E44-8AE6-CED7EB4553DF}"/>
                    </a:ext>
                  </a:extLst>
                </p14:cNvPr>
                <p14:cNvContentPartPr/>
                <p14:nvPr/>
              </p14:nvContentPartPr>
              <p14:xfrm>
                <a:off x="7094880" y="4391280"/>
                <a:ext cx="80640" cy="6480"/>
              </p14:xfrm>
            </p:contentPart>
          </mc:Choice>
          <mc:Fallback>
            <p:pic>
              <p:nvPicPr>
                <p:cNvPr id="727" name="Ink 726">
                  <a:extLst>
                    <a:ext uri="{FF2B5EF4-FFF2-40B4-BE49-F238E27FC236}">
                      <a16:creationId xmlns:a16="http://schemas.microsoft.com/office/drawing/2014/main" xmlns="" xmlns:p14="http://schemas.microsoft.com/office/powerpoint/2010/main" id="{BA3F8A52-C612-9E44-8AE6-CED7EB4553DF}"/>
                    </a:ext>
                  </a:extLst>
                </p:cNvPr>
                <p:cNvPicPr/>
                <p:nvPr/>
              </p:nvPicPr>
              <p:blipFill>
                <a:blip r:embed="rId576"/>
                <a:stretch>
                  <a:fillRect/>
                </a:stretch>
              </p:blipFill>
              <p:spPr>
                <a:xfrm>
                  <a:off x="7086240" y="4382640"/>
                  <a:ext cx="9828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77">
              <p14:nvContentPartPr>
                <p14:cNvPr id="728" name="Ink 727">
                  <a:extLst>
                    <a:ext uri="{FF2B5EF4-FFF2-40B4-BE49-F238E27FC236}">
                      <a16:creationId xmlns:a16="http://schemas.microsoft.com/office/drawing/2014/main" id="{B2A44462-AE40-474A-A8E5-3F65DC1BF117}"/>
                    </a:ext>
                  </a:extLst>
                </p14:cNvPr>
                <p14:cNvContentPartPr/>
                <p14:nvPr/>
              </p14:nvContentPartPr>
              <p14:xfrm>
                <a:off x="7112160" y="4437720"/>
                <a:ext cx="68040" cy="6480"/>
              </p14:xfrm>
            </p:contentPart>
          </mc:Choice>
          <mc:Fallback>
            <p:pic>
              <p:nvPicPr>
                <p:cNvPr id="728" name="Ink 727">
                  <a:extLst>
                    <a:ext uri="{FF2B5EF4-FFF2-40B4-BE49-F238E27FC236}">
                      <a16:creationId xmlns:a16="http://schemas.microsoft.com/office/drawing/2014/main" xmlns="" xmlns:p14="http://schemas.microsoft.com/office/powerpoint/2010/main" id="{B2A44462-AE40-474A-A8E5-3F65DC1BF117}"/>
                    </a:ext>
                  </a:extLst>
                </p:cNvPr>
                <p:cNvPicPr/>
                <p:nvPr/>
              </p:nvPicPr>
              <p:blipFill>
                <a:blip r:embed="rId578"/>
                <a:stretch>
                  <a:fillRect/>
                </a:stretch>
              </p:blipFill>
              <p:spPr>
                <a:xfrm>
                  <a:off x="7103520" y="4428720"/>
                  <a:ext cx="85680" cy="2412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579">
            <p14:nvContentPartPr>
              <p14:cNvPr id="730" name="Ink 729">
                <a:extLst>
                  <a:ext uri="{FF2B5EF4-FFF2-40B4-BE49-F238E27FC236}">
                    <a16:creationId xmlns:a16="http://schemas.microsoft.com/office/drawing/2014/main" id="{E8506125-FEEF-C14E-B564-8A523423BD3E}"/>
                  </a:ext>
                </a:extLst>
              </p14:cNvPr>
              <p14:cNvContentPartPr/>
              <p14:nvPr/>
            </p14:nvContentPartPr>
            <p14:xfrm>
              <a:off x="6288120" y="4196160"/>
              <a:ext cx="57240" cy="493920"/>
            </p14:xfrm>
          </p:contentPart>
        </mc:Choice>
        <mc:Fallback>
          <p:pic>
            <p:nvPicPr>
              <p:cNvPr id="730" name="Ink 729">
                <a:extLst>
                  <a:ext uri="{FF2B5EF4-FFF2-40B4-BE49-F238E27FC236}">
                    <a16:creationId xmlns:a16="http://schemas.microsoft.com/office/drawing/2014/main" xmlns="" xmlns:p14="http://schemas.microsoft.com/office/powerpoint/2010/main" id="{E8506125-FEEF-C14E-B564-8A523423BD3E}"/>
                  </a:ext>
                </a:extLst>
              </p:cNvPr>
              <p:cNvPicPr/>
              <p:nvPr/>
            </p:nvPicPr>
            <p:blipFill>
              <a:blip r:embed="rId580"/>
              <a:stretch>
                <a:fillRect/>
              </a:stretch>
            </p:blipFill>
            <p:spPr>
              <a:xfrm>
                <a:off x="6279480" y="4187160"/>
                <a:ext cx="74880" cy="511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81">
            <p14:nvContentPartPr>
              <p14:cNvPr id="731" name="Ink 730">
                <a:extLst>
                  <a:ext uri="{FF2B5EF4-FFF2-40B4-BE49-F238E27FC236}">
                    <a16:creationId xmlns:a16="http://schemas.microsoft.com/office/drawing/2014/main" id="{20DD1084-8EE9-E14B-B7DF-49F2C50E03C2}"/>
                  </a:ext>
                </a:extLst>
              </p14:cNvPr>
              <p14:cNvContentPartPr/>
              <p14:nvPr/>
            </p14:nvContentPartPr>
            <p14:xfrm>
              <a:off x="6278400" y="4106160"/>
              <a:ext cx="2380320" cy="502560"/>
            </p14:xfrm>
          </p:contentPart>
        </mc:Choice>
        <mc:Fallback>
          <p:pic>
            <p:nvPicPr>
              <p:cNvPr id="731" name="Ink 730">
                <a:extLst>
                  <a:ext uri="{FF2B5EF4-FFF2-40B4-BE49-F238E27FC236}">
                    <a16:creationId xmlns:a16="http://schemas.microsoft.com/office/drawing/2014/main" xmlns="" xmlns:p14="http://schemas.microsoft.com/office/powerpoint/2010/main" id="{20DD1084-8EE9-E14B-B7DF-49F2C50E03C2}"/>
                  </a:ext>
                </a:extLst>
              </p:cNvPr>
              <p:cNvPicPr/>
              <p:nvPr/>
            </p:nvPicPr>
            <p:blipFill>
              <a:blip r:embed="rId582"/>
              <a:stretch>
                <a:fillRect/>
              </a:stretch>
            </p:blipFill>
            <p:spPr>
              <a:xfrm>
                <a:off x="6269760" y="4097520"/>
                <a:ext cx="2397960" cy="520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83">
            <p14:nvContentPartPr>
              <p14:cNvPr id="732" name="Ink 731">
                <a:extLst>
                  <a:ext uri="{FF2B5EF4-FFF2-40B4-BE49-F238E27FC236}">
                    <a16:creationId xmlns:a16="http://schemas.microsoft.com/office/drawing/2014/main" id="{9E074814-DF99-4945-B1AD-7BA60BECA0C4}"/>
                  </a:ext>
                </a:extLst>
              </p14:cNvPr>
              <p14:cNvContentPartPr/>
              <p14:nvPr/>
            </p14:nvContentPartPr>
            <p14:xfrm>
              <a:off x="6373080" y="4547160"/>
              <a:ext cx="2194200" cy="146880"/>
            </p14:xfrm>
          </p:contentPart>
        </mc:Choice>
        <mc:Fallback>
          <p:pic>
            <p:nvPicPr>
              <p:cNvPr id="732" name="Ink 731">
                <a:extLst>
                  <a:ext uri="{FF2B5EF4-FFF2-40B4-BE49-F238E27FC236}">
                    <a16:creationId xmlns:a16="http://schemas.microsoft.com/office/drawing/2014/main" xmlns="" xmlns:p14="http://schemas.microsoft.com/office/powerpoint/2010/main" id="{9E074814-DF99-4945-B1AD-7BA60BECA0C4}"/>
                  </a:ext>
                </a:extLst>
              </p:cNvPr>
              <p:cNvPicPr/>
              <p:nvPr/>
            </p:nvPicPr>
            <p:blipFill>
              <a:blip r:embed="rId584"/>
              <a:stretch>
                <a:fillRect/>
              </a:stretch>
            </p:blipFill>
            <p:spPr>
              <a:xfrm>
                <a:off x="6364080" y="4538520"/>
                <a:ext cx="2211840" cy="164520"/>
              </a:xfrm>
              <a:prstGeom prst="rect">
                <a:avLst/>
              </a:prstGeom>
            </p:spPr>
          </p:pic>
        </mc:Fallback>
      </mc:AlternateContent>
      <p:grpSp>
        <p:nvGrpSpPr>
          <p:cNvPr id="735" name="Group 734">
            <a:extLst>
              <a:ext uri="{FF2B5EF4-FFF2-40B4-BE49-F238E27FC236}">
                <a16:creationId xmlns:a16="http://schemas.microsoft.com/office/drawing/2014/main" xmlns="" id="{F6518824-960C-C548-81BA-83A6197E1AC6}"/>
              </a:ext>
            </a:extLst>
          </p:cNvPr>
          <p:cNvGrpSpPr/>
          <p:nvPr/>
        </p:nvGrpSpPr>
        <p:grpSpPr>
          <a:xfrm>
            <a:off x="9559440" y="2100960"/>
            <a:ext cx="928800" cy="473760"/>
            <a:chOff x="9559440" y="2100960"/>
            <a:chExt cx="928800" cy="473760"/>
          </a:xfrm>
        </p:grpSpPr>
        <mc:AlternateContent xmlns:mc="http://schemas.openxmlformats.org/markup-compatibility/2006">
          <mc:Choice xmlns:p14="http://schemas.microsoft.com/office/powerpoint/2010/main" xmlns="" Requires="p14">
            <p:contentPart p14:bwMode="auto" r:id="rId585">
              <p14:nvContentPartPr>
                <p14:cNvPr id="733" name="Ink 732">
                  <a:extLst>
                    <a:ext uri="{FF2B5EF4-FFF2-40B4-BE49-F238E27FC236}">
                      <a16:creationId xmlns:a16="http://schemas.microsoft.com/office/drawing/2014/main" id="{7B3791A0-9D1E-CC42-A6EF-159B90BBF146}"/>
                    </a:ext>
                  </a:extLst>
                </p14:cNvPr>
                <p14:cNvContentPartPr/>
                <p14:nvPr/>
              </p14:nvContentPartPr>
              <p14:xfrm>
                <a:off x="9559440" y="2433240"/>
                <a:ext cx="360" cy="360"/>
              </p14:xfrm>
            </p:contentPart>
          </mc:Choice>
          <mc:Fallback>
            <p:pic>
              <p:nvPicPr>
                <p:cNvPr id="733" name="Ink 732">
                  <a:extLst>
                    <a:ext uri="{FF2B5EF4-FFF2-40B4-BE49-F238E27FC236}">
                      <a16:creationId xmlns:a16="http://schemas.microsoft.com/office/drawing/2014/main" xmlns="" xmlns:p14="http://schemas.microsoft.com/office/powerpoint/2010/main" id="{7B3791A0-9D1E-CC42-A6EF-159B90BBF146}"/>
                    </a:ext>
                  </a:extLst>
                </p:cNvPr>
                <p:cNvPicPr/>
                <p:nvPr/>
              </p:nvPicPr>
              <p:blipFill>
                <a:blip r:embed="rId586"/>
                <a:stretch>
                  <a:fillRect/>
                </a:stretch>
              </p:blipFill>
              <p:spPr>
                <a:xfrm>
                  <a:off x="9550800" y="242460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87">
              <p14:nvContentPartPr>
                <p14:cNvPr id="734" name="Ink 733">
                  <a:extLst>
                    <a:ext uri="{FF2B5EF4-FFF2-40B4-BE49-F238E27FC236}">
                      <a16:creationId xmlns:a16="http://schemas.microsoft.com/office/drawing/2014/main" id="{00413B43-6955-5A49-A22E-88EBEF7E00DC}"/>
                    </a:ext>
                  </a:extLst>
                </p14:cNvPr>
                <p14:cNvContentPartPr/>
                <p14:nvPr/>
              </p14:nvContentPartPr>
              <p14:xfrm>
                <a:off x="9584280" y="2100960"/>
                <a:ext cx="903960" cy="473760"/>
              </p14:xfrm>
            </p:contentPart>
          </mc:Choice>
          <mc:Fallback>
            <p:pic>
              <p:nvPicPr>
                <p:cNvPr id="734" name="Ink 733">
                  <a:extLst>
                    <a:ext uri="{FF2B5EF4-FFF2-40B4-BE49-F238E27FC236}">
                      <a16:creationId xmlns:a16="http://schemas.microsoft.com/office/drawing/2014/main" xmlns="" xmlns:p14="http://schemas.microsoft.com/office/powerpoint/2010/main" id="{00413B43-6955-5A49-A22E-88EBEF7E00DC}"/>
                    </a:ext>
                  </a:extLst>
                </p:cNvPr>
                <p:cNvPicPr/>
                <p:nvPr/>
              </p:nvPicPr>
              <p:blipFill>
                <a:blip r:embed="rId588"/>
                <a:stretch>
                  <a:fillRect/>
                </a:stretch>
              </p:blipFill>
              <p:spPr>
                <a:xfrm>
                  <a:off x="9575280" y="2092320"/>
                  <a:ext cx="921600" cy="491400"/>
                </a:xfrm>
                <a:prstGeom prst="rect">
                  <a:avLst/>
                </a:prstGeom>
              </p:spPr>
            </p:pic>
          </mc:Fallback>
        </mc:AlternateContent>
      </p:grpSp>
      <p:grpSp>
        <p:nvGrpSpPr>
          <p:cNvPr id="738" name="Group 737">
            <a:extLst>
              <a:ext uri="{FF2B5EF4-FFF2-40B4-BE49-F238E27FC236}">
                <a16:creationId xmlns:a16="http://schemas.microsoft.com/office/drawing/2014/main" xmlns="" id="{47097ABF-0BA8-404D-A9DC-43BB534CE781}"/>
              </a:ext>
            </a:extLst>
          </p:cNvPr>
          <p:cNvGrpSpPr/>
          <p:nvPr/>
        </p:nvGrpSpPr>
        <p:grpSpPr>
          <a:xfrm>
            <a:off x="8817120" y="4034520"/>
            <a:ext cx="991080" cy="565200"/>
            <a:chOff x="8817120" y="4034520"/>
            <a:chExt cx="991080" cy="565200"/>
          </a:xfrm>
        </p:grpSpPr>
        <mc:AlternateContent xmlns:mc="http://schemas.openxmlformats.org/markup-compatibility/2006">
          <mc:Choice xmlns:p14="http://schemas.microsoft.com/office/powerpoint/2010/main" xmlns="" Requires="p14">
            <p:contentPart p14:bwMode="auto" r:id="rId589">
              <p14:nvContentPartPr>
                <p14:cNvPr id="736" name="Ink 735">
                  <a:extLst>
                    <a:ext uri="{FF2B5EF4-FFF2-40B4-BE49-F238E27FC236}">
                      <a16:creationId xmlns:a16="http://schemas.microsoft.com/office/drawing/2014/main" id="{496B0887-F6E4-E04E-B862-97D4FAE2ED1C}"/>
                    </a:ext>
                  </a:extLst>
                </p14:cNvPr>
                <p14:cNvContentPartPr/>
                <p14:nvPr/>
              </p14:nvContentPartPr>
              <p14:xfrm>
                <a:off x="8817120" y="4434480"/>
                <a:ext cx="360" cy="360"/>
              </p14:xfrm>
            </p:contentPart>
          </mc:Choice>
          <mc:Fallback>
            <p:pic>
              <p:nvPicPr>
                <p:cNvPr id="736" name="Ink 735">
                  <a:extLst>
                    <a:ext uri="{FF2B5EF4-FFF2-40B4-BE49-F238E27FC236}">
                      <a16:creationId xmlns:a16="http://schemas.microsoft.com/office/drawing/2014/main" xmlns="" xmlns:p14="http://schemas.microsoft.com/office/powerpoint/2010/main" id="{496B0887-F6E4-E04E-B862-97D4FAE2ED1C}"/>
                    </a:ext>
                  </a:extLst>
                </p:cNvPr>
                <p:cNvPicPr/>
                <p:nvPr/>
              </p:nvPicPr>
              <p:blipFill>
                <a:blip r:embed="rId586"/>
                <a:stretch>
                  <a:fillRect/>
                </a:stretch>
              </p:blipFill>
              <p:spPr>
                <a:xfrm>
                  <a:off x="8808120" y="442584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90">
              <p14:nvContentPartPr>
                <p14:cNvPr id="737" name="Ink 736">
                  <a:extLst>
                    <a:ext uri="{FF2B5EF4-FFF2-40B4-BE49-F238E27FC236}">
                      <a16:creationId xmlns:a16="http://schemas.microsoft.com/office/drawing/2014/main" id="{CC4339EA-EAAD-7549-B43D-61712E79492E}"/>
                    </a:ext>
                  </a:extLst>
                </p14:cNvPr>
                <p14:cNvContentPartPr/>
                <p14:nvPr/>
              </p14:nvContentPartPr>
              <p14:xfrm>
                <a:off x="8848440" y="4034520"/>
                <a:ext cx="959760" cy="565200"/>
              </p14:xfrm>
            </p:contentPart>
          </mc:Choice>
          <mc:Fallback>
            <p:pic>
              <p:nvPicPr>
                <p:cNvPr id="737" name="Ink 736">
                  <a:extLst>
                    <a:ext uri="{FF2B5EF4-FFF2-40B4-BE49-F238E27FC236}">
                      <a16:creationId xmlns:a16="http://schemas.microsoft.com/office/drawing/2014/main" xmlns="" xmlns:p14="http://schemas.microsoft.com/office/powerpoint/2010/main" id="{CC4339EA-EAAD-7549-B43D-61712E79492E}"/>
                    </a:ext>
                  </a:extLst>
                </p:cNvPr>
                <p:cNvPicPr/>
                <p:nvPr/>
              </p:nvPicPr>
              <p:blipFill>
                <a:blip r:embed="rId591"/>
                <a:stretch>
                  <a:fillRect/>
                </a:stretch>
              </p:blipFill>
              <p:spPr>
                <a:xfrm>
                  <a:off x="8839440" y="4025880"/>
                  <a:ext cx="977400" cy="582840"/>
                </a:xfrm>
                <a:prstGeom prst="rect">
                  <a:avLst/>
                </a:prstGeom>
              </p:spPr>
            </p:pic>
          </mc:Fallback>
        </mc:AlternateContent>
      </p:grpSp>
    </p:spTree>
    <p:extLst>
      <p:ext uri="{BB962C8B-B14F-4D97-AF65-F5344CB8AC3E}">
        <p14:creationId xmlns:p14="http://schemas.microsoft.com/office/powerpoint/2010/main" xmlns="" val="354298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5C1C237-AA3B-0E40-B584-3E8BB9D209B4}"/>
              </a:ext>
            </a:extLst>
          </p:cNvPr>
          <p:cNvSpPr>
            <a:spLocks noGrp="1"/>
          </p:cNvSpPr>
          <p:nvPr>
            <p:ph type="dt" sz="half" idx="10"/>
          </p:nvPr>
        </p:nvSpPr>
        <p:spPr/>
        <p:txBody>
          <a:bodyPr/>
          <a:lstStyle/>
          <a:p>
            <a:fld id="{9E59F9D0-DDE6-4740-8865-D3340695347A}" type="datetime1">
              <a:rPr lang="en-IN" smtClean="0"/>
              <a:pPr/>
              <a:t>18-09-2023</a:t>
            </a:fld>
            <a:endParaRPr lang="en-US"/>
          </a:p>
        </p:txBody>
      </p:sp>
      <p:sp>
        <p:nvSpPr>
          <p:cNvPr id="3" name="Footer Placeholder 2">
            <a:extLst>
              <a:ext uri="{FF2B5EF4-FFF2-40B4-BE49-F238E27FC236}">
                <a16:creationId xmlns:a16="http://schemas.microsoft.com/office/drawing/2014/main" xmlns="" id="{905538F1-22DD-224A-9AFC-695B715493A0}"/>
              </a:ext>
            </a:extLst>
          </p:cNvPr>
          <p:cNvSpPr>
            <a:spLocks noGrp="1"/>
          </p:cNvSpPr>
          <p:nvPr>
            <p:ph type="ftr" sz="quarter" idx="11"/>
          </p:nvPr>
        </p:nvSpPr>
        <p:spPr/>
        <p:txBody>
          <a:bodyPr/>
          <a:lstStyle/>
          <a:p>
            <a:r>
              <a:rPr lang="en-US"/>
              <a:t>© Bhavna M. Vyas</a:t>
            </a:r>
          </a:p>
        </p:txBody>
      </p:sp>
      <p:sp>
        <p:nvSpPr>
          <p:cNvPr id="4" name="Slide Number Placeholder 3">
            <a:extLst>
              <a:ext uri="{FF2B5EF4-FFF2-40B4-BE49-F238E27FC236}">
                <a16:creationId xmlns:a16="http://schemas.microsoft.com/office/drawing/2014/main" xmlns="" id="{E8294F14-2052-2F4C-AB14-43D7B32B8A44}"/>
              </a:ext>
            </a:extLst>
          </p:cNvPr>
          <p:cNvSpPr>
            <a:spLocks noGrp="1"/>
          </p:cNvSpPr>
          <p:nvPr>
            <p:ph type="sldNum" sz="quarter" idx="12"/>
          </p:nvPr>
        </p:nvSpPr>
        <p:spPr/>
        <p:txBody>
          <a:bodyPr/>
          <a:lstStyle/>
          <a:p>
            <a:fld id="{48899AE3-1C45-BB43-83FC-C160FCE38AF1}" type="slidenum">
              <a:rPr lang="en-US" smtClean="0"/>
              <a:pPr/>
              <a:t>16</a:t>
            </a:fld>
            <a:endParaRPr lang="en-US"/>
          </a:p>
        </p:txBody>
      </p:sp>
      <mc:AlternateContent xmlns:mc="http://schemas.openxmlformats.org/markup-compatibility/2006">
        <mc:Choice xmlns:p14="http://schemas.microsoft.com/office/powerpoint/2010/main" xmlns="" Requires="p14">
          <p:contentPart p14:bwMode="auto" r:id="rId2">
            <p14:nvContentPartPr>
              <p14:cNvPr id="5" name="Ink 4">
                <a:extLst>
                  <a:ext uri="{FF2B5EF4-FFF2-40B4-BE49-F238E27FC236}">
                    <a16:creationId xmlns:a16="http://schemas.microsoft.com/office/drawing/2014/main" id="{C91A3CE1-16E6-2049-A92F-8188197F8BE6}"/>
                  </a:ext>
                </a:extLst>
              </p14:cNvPr>
              <p14:cNvContentPartPr/>
              <p14:nvPr/>
            </p14:nvContentPartPr>
            <p14:xfrm>
              <a:off x="2672640" y="3579840"/>
              <a:ext cx="360" cy="360"/>
            </p14:xfrm>
          </p:contentPart>
        </mc:Choice>
        <mc:Fallback>
          <p:pic>
            <p:nvPicPr>
              <p:cNvPr id="5" name="Ink 4">
                <a:extLst>
                  <a:ext uri="{FF2B5EF4-FFF2-40B4-BE49-F238E27FC236}">
                    <a16:creationId xmlns:a16="http://schemas.microsoft.com/office/drawing/2014/main" xmlns="" xmlns:p14="http://schemas.microsoft.com/office/powerpoint/2010/main" id="{C91A3CE1-16E6-2049-A92F-8188197F8BE6}"/>
                  </a:ext>
                </a:extLst>
              </p:cNvPr>
              <p:cNvPicPr/>
              <p:nvPr/>
            </p:nvPicPr>
            <p:blipFill>
              <a:blip r:embed="rId3"/>
              <a:stretch>
                <a:fillRect/>
              </a:stretch>
            </p:blipFill>
            <p:spPr>
              <a:xfrm>
                <a:off x="2663640" y="357120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22" name="Ink 21">
                <a:extLst>
                  <a:ext uri="{FF2B5EF4-FFF2-40B4-BE49-F238E27FC236}">
                    <a16:creationId xmlns:a16="http://schemas.microsoft.com/office/drawing/2014/main" id="{69C4A1B5-7B84-324B-9B94-2996011747CA}"/>
                  </a:ext>
                </a:extLst>
              </p14:cNvPr>
              <p14:cNvContentPartPr/>
              <p14:nvPr/>
            </p14:nvContentPartPr>
            <p14:xfrm>
              <a:off x="331920" y="1141200"/>
              <a:ext cx="360" cy="360"/>
            </p14:xfrm>
          </p:contentPart>
        </mc:Choice>
        <mc:Fallback>
          <p:pic>
            <p:nvPicPr>
              <p:cNvPr id="22" name="Ink 21">
                <a:extLst>
                  <a:ext uri="{FF2B5EF4-FFF2-40B4-BE49-F238E27FC236}">
                    <a16:creationId xmlns:a16="http://schemas.microsoft.com/office/drawing/2014/main" xmlns="" xmlns:p14="http://schemas.microsoft.com/office/powerpoint/2010/main" id="{69C4A1B5-7B84-324B-9B94-2996011747CA}"/>
                  </a:ext>
                </a:extLst>
              </p:cNvPr>
              <p:cNvPicPr/>
              <p:nvPr/>
            </p:nvPicPr>
            <p:blipFill>
              <a:blip r:embed="rId3"/>
              <a:stretch>
                <a:fillRect/>
              </a:stretch>
            </p:blipFill>
            <p:spPr>
              <a:xfrm>
                <a:off x="322920" y="1132200"/>
                <a:ext cx="18000" cy="18000"/>
              </a:xfrm>
              <a:prstGeom prst="rect">
                <a:avLst/>
              </a:prstGeom>
            </p:spPr>
          </p:pic>
        </mc:Fallback>
      </mc:AlternateContent>
      <p:grpSp>
        <p:nvGrpSpPr>
          <p:cNvPr id="63" name="Group 62">
            <a:extLst>
              <a:ext uri="{FF2B5EF4-FFF2-40B4-BE49-F238E27FC236}">
                <a16:creationId xmlns:a16="http://schemas.microsoft.com/office/drawing/2014/main" xmlns="" id="{FB5BB5D2-A4E7-604E-9FB4-2493516DC918}"/>
              </a:ext>
            </a:extLst>
          </p:cNvPr>
          <p:cNvGrpSpPr/>
          <p:nvPr/>
        </p:nvGrpSpPr>
        <p:grpSpPr>
          <a:xfrm>
            <a:off x="331920" y="1173240"/>
            <a:ext cx="3003480" cy="506880"/>
            <a:chOff x="331920" y="1173240"/>
            <a:chExt cx="3003480" cy="506880"/>
          </a:xfrm>
        </p:grpSpPr>
        <mc:AlternateContent xmlns:mc="http://schemas.openxmlformats.org/markup-compatibility/2006">
          <mc:Choice xmlns:p14="http://schemas.microsoft.com/office/powerpoint/2010/main" xmlns="" Requires="p14">
            <p:contentPart p14:bwMode="auto" r:id="rId5">
              <p14:nvContentPartPr>
                <p14:cNvPr id="23" name="Ink 22">
                  <a:extLst>
                    <a:ext uri="{FF2B5EF4-FFF2-40B4-BE49-F238E27FC236}">
                      <a16:creationId xmlns:a16="http://schemas.microsoft.com/office/drawing/2014/main" id="{D56D4E71-691F-3643-AC7A-3A34AE2D8618}"/>
                    </a:ext>
                  </a:extLst>
                </p14:cNvPr>
                <p14:cNvContentPartPr/>
                <p14:nvPr/>
              </p14:nvContentPartPr>
              <p14:xfrm>
                <a:off x="331920" y="1214640"/>
                <a:ext cx="360" cy="80640"/>
              </p14:xfrm>
            </p:contentPart>
          </mc:Choice>
          <mc:Fallback>
            <p:pic>
              <p:nvPicPr>
                <p:cNvPr id="23" name="Ink 22">
                  <a:extLst>
                    <a:ext uri="{FF2B5EF4-FFF2-40B4-BE49-F238E27FC236}">
                      <a16:creationId xmlns:a16="http://schemas.microsoft.com/office/drawing/2014/main" xmlns="" xmlns:p14="http://schemas.microsoft.com/office/powerpoint/2010/main" id="{D56D4E71-691F-3643-AC7A-3A34AE2D8618}"/>
                    </a:ext>
                  </a:extLst>
                </p:cNvPr>
                <p:cNvPicPr/>
                <p:nvPr/>
              </p:nvPicPr>
              <p:blipFill>
                <a:blip r:embed="rId6"/>
                <a:stretch>
                  <a:fillRect/>
                </a:stretch>
              </p:blipFill>
              <p:spPr>
                <a:xfrm>
                  <a:off x="322920" y="1206000"/>
                  <a:ext cx="18000" cy="98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24" name="Ink 23">
                  <a:extLst>
                    <a:ext uri="{FF2B5EF4-FFF2-40B4-BE49-F238E27FC236}">
                      <a16:creationId xmlns:a16="http://schemas.microsoft.com/office/drawing/2014/main" id="{A73C6A91-8839-E942-86F1-5887A3C1106C}"/>
                    </a:ext>
                  </a:extLst>
                </p14:cNvPr>
                <p14:cNvContentPartPr/>
                <p14:nvPr/>
              </p14:nvContentPartPr>
              <p14:xfrm>
                <a:off x="331920" y="1185840"/>
                <a:ext cx="360" cy="173160"/>
              </p14:xfrm>
            </p:contentPart>
          </mc:Choice>
          <mc:Fallback>
            <p:pic>
              <p:nvPicPr>
                <p:cNvPr id="24" name="Ink 23">
                  <a:extLst>
                    <a:ext uri="{FF2B5EF4-FFF2-40B4-BE49-F238E27FC236}">
                      <a16:creationId xmlns:a16="http://schemas.microsoft.com/office/drawing/2014/main" xmlns="" xmlns:p14="http://schemas.microsoft.com/office/powerpoint/2010/main" id="{A73C6A91-8839-E942-86F1-5887A3C1106C}"/>
                    </a:ext>
                  </a:extLst>
                </p:cNvPr>
                <p:cNvPicPr/>
                <p:nvPr/>
              </p:nvPicPr>
              <p:blipFill>
                <a:blip r:embed="rId8"/>
                <a:stretch>
                  <a:fillRect/>
                </a:stretch>
              </p:blipFill>
              <p:spPr>
                <a:xfrm>
                  <a:off x="322920" y="1176840"/>
                  <a:ext cx="18000" cy="190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25" name="Ink 24">
                  <a:extLst>
                    <a:ext uri="{FF2B5EF4-FFF2-40B4-BE49-F238E27FC236}">
                      <a16:creationId xmlns:a16="http://schemas.microsoft.com/office/drawing/2014/main" id="{A73777FF-46C6-1943-A65A-51530AE538D0}"/>
                    </a:ext>
                  </a:extLst>
                </p14:cNvPr>
                <p14:cNvContentPartPr/>
                <p14:nvPr/>
              </p14:nvContentPartPr>
              <p14:xfrm>
                <a:off x="356040" y="1226880"/>
                <a:ext cx="84240" cy="185400"/>
              </p14:xfrm>
            </p:contentPart>
          </mc:Choice>
          <mc:Fallback>
            <p:pic>
              <p:nvPicPr>
                <p:cNvPr id="25" name="Ink 24">
                  <a:extLst>
                    <a:ext uri="{FF2B5EF4-FFF2-40B4-BE49-F238E27FC236}">
                      <a16:creationId xmlns:a16="http://schemas.microsoft.com/office/drawing/2014/main" xmlns="" xmlns:p14="http://schemas.microsoft.com/office/powerpoint/2010/main" id="{A73777FF-46C6-1943-A65A-51530AE538D0}"/>
                    </a:ext>
                  </a:extLst>
                </p:cNvPr>
                <p:cNvPicPr/>
                <p:nvPr/>
              </p:nvPicPr>
              <p:blipFill>
                <a:blip r:embed="rId10"/>
                <a:stretch>
                  <a:fillRect/>
                </a:stretch>
              </p:blipFill>
              <p:spPr>
                <a:xfrm>
                  <a:off x="347040" y="1218240"/>
                  <a:ext cx="101880" cy="203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27" name="Ink 26">
                  <a:extLst>
                    <a:ext uri="{FF2B5EF4-FFF2-40B4-BE49-F238E27FC236}">
                      <a16:creationId xmlns:a16="http://schemas.microsoft.com/office/drawing/2014/main" id="{E15819C8-E611-6A44-8545-44521CAEC9E3}"/>
                    </a:ext>
                  </a:extLst>
                </p14:cNvPr>
                <p14:cNvContentPartPr/>
                <p14:nvPr/>
              </p14:nvContentPartPr>
              <p14:xfrm>
                <a:off x="519840" y="1210320"/>
                <a:ext cx="113400" cy="149040"/>
              </p14:xfrm>
            </p:contentPart>
          </mc:Choice>
          <mc:Fallback>
            <p:pic>
              <p:nvPicPr>
                <p:cNvPr id="27" name="Ink 26">
                  <a:extLst>
                    <a:ext uri="{FF2B5EF4-FFF2-40B4-BE49-F238E27FC236}">
                      <a16:creationId xmlns:a16="http://schemas.microsoft.com/office/drawing/2014/main" xmlns="" xmlns:p14="http://schemas.microsoft.com/office/powerpoint/2010/main" id="{E15819C8-E611-6A44-8545-44521CAEC9E3}"/>
                    </a:ext>
                  </a:extLst>
                </p:cNvPr>
                <p:cNvPicPr/>
                <p:nvPr/>
              </p:nvPicPr>
              <p:blipFill>
                <a:blip r:embed="rId12"/>
                <a:stretch>
                  <a:fillRect/>
                </a:stretch>
              </p:blipFill>
              <p:spPr>
                <a:xfrm>
                  <a:off x="511200" y="1201320"/>
                  <a:ext cx="131040" cy="166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28" name="Ink 27">
                  <a:extLst>
                    <a:ext uri="{FF2B5EF4-FFF2-40B4-BE49-F238E27FC236}">
                      <a16:creationId xmlns:a16="http://schemas.microsoft.com/office/drawing/2014/main" id="{5FEAA268-8FFE-E448-8E33-CAED21EFB540}"/>
                    </a:ext>
                  </a:extLst>
                </p14:cNvPr>
                <p14:cNvContentPartPr/>
                <p14:nvPr/>
              </p14:nvContentPartPr>
              <p14:xfrm>
                <a:off x="645120" y="1277640"/>
                <a:ext cx="135360" cy="84960"/>
              </p14:xfrm>
            </p:contentPart>
          </mc:Choice>
          <mc:Fallback>
            <p:pic>
              <p:nvPicPr>
                <p:cNvPr id="28" name="Ink 27">
                  <a:extLst>
                    <a:ext uri="{FF2B5EF4-FFF2-40B4-BE49-F238E27FC236}">
                      <a16:creationId xmlns:a16="http://schemas.microsoft.com/office/drawing/2014/main" xmlns="" xmlns:p14="http://schemas.microsoft.com/office/powerpoint/2010/main" id="{5FEAA268-8FFE-E448-8E33-CAED21EFB540}"/>
                    </a:ext>
                  </a:extLst>
                </p:cNvPr>
                <p:cNvPicPr/>
                <p:nvPr/>
              </p:nvPicPr>
              <p:blipFill>
                <a:blip r:embed="rId14"/>
                <a:stretch>
                  <a:fillRect/>
                </a:stretch>
              </p:blipFill>
              <p:spPr>
                <a:xfrm>
                  <a:off x="636480" y="1269000"/>
                  <a:ext cx="153000" cy="10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30" name="Ink 29">
                  <a:extLst>
                    <a:ext uri="{FF2B5EF4-FFF2-40B4-BE49-F238E27FC236}">
                      <a16:creationId xmlns:a16="http://schemas.microsoft.com/office/drawing/2014/main" id="{369A2B7D-61CC-F248-89D3-1145A4D1A89A}"/>
                    </a:ext>
                  </a:extLst>
                </p14:cNvPr>
                <p14:cNvContentPartPr/>
                <p14:nvPr/>
              </p14:nvContentPartPr>
              <p14:xfrm>
                <a:off x="893160" y="1173240"/>
                <a:ext cx="360" cy="6480"/>
              </p14:xfrm>
            </p:contentPart>
          </mc:Choice>
          <mc:Fallback>
            <p:pic>
              <p:nvPicPr>
                <p:cNvPr id="30" name="Ink 29">
                  <a:extLst>
                    <a:ext uri="{FF2B5EF4-FFF2-40B4-BE49-F238E27FC236}">
                      <a16:creationId xmlns:a16="http://schemas.microsoft.com/office/drawing/2014/main" xmlns="" xmlns:p14="http://schemas.microsoft.com/office/powerpoint/2010/main" id="{369A2B7D-61CC-F248-89D3-1145A4D1A89A}"/>
                    </a:ext>
                  </a:extLst>
                </p:cNvPr>
                <p:cNvPicPr/>
                <p:nvPr/>
              </p:nvPicPr>
              <p:blipFill>
                <a:blip r:embed="rId16"/>
                <a:stretch>
                  <a:fillRect/>
                </a:stretch>
              </p:blipFill>
              <p:spPr>
                <a:xfrm>
                  <a:off x="884160" y="1164600"/>
                  <a:ext cx="1800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
              <p14:nvContentPartPr>
                <p14:cNvPr id="31" name="Ink 30">
                  <a:extLst>
                    <a:ext uri="{FF2B5EF4-FFF2-40B4-BE49-F238E27FC236}">
                      <a16:creationId xmlns:a16="http://schemas.microsoft.com/office/drawing/2014/main" id="{A13F87C3-41ED-4B4B-A6C9-4B7CFD751CC3}"/>
                    </a:ext>
                  </a:extLst>
                </p14:cNvPr>
                <p14:cNvContentPartPr/>
                <p14:nvPr/>
              </p14:nvContentPartPr>
              <p14:xfrm>
                <a:off x="868320" y="1173240"/>
                <a:ext cx="75240" cy="165240"/>
              </p14:xfrm>
            </p:contentPart>
          </mc:Choice>
          <mc:Fallback>
            <p:pic>
              <p:nvPicPr>
                <p:cNvPr id="31" name="Ink 30">
                  <a:extLst>
                    <a:ext uri="{FF2B5EF4-FFF2-40B4-BE49-F238E27FC236}">
                      <a16:creationId xmlns:a16="http://schemas.microsoft.com/office/drawing/2014/main" xmlns="" xmlns:p14="http://schemas.microsoft.com/office/powerpoint/2010/main" id="{A13F87C3-41ED-4B4B-A6C9-4B7CFD751CC3}"/>
                    </a:ext>
                  </a:extLst>
                </p:cNvPr>
                <p:cNvPicPr/>
                <p:nvPr/>
              </p:nvPicPr>
              <p:blipFill>
                <a:blip r:embed="rId18"/>
                <a:stretch>
                  <a:fillRect/>
                </a:stretch>
              </p:blipFill>
              <p:spPr>
                <a:xfrm>
                  <a:off x="859320" y="1164600"/>
                  <a:ext cx="92880" cy="182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
              <p14:nvContentPartPr>
                <p14:cNvPr id="32" name="Ink 31">
                  <a:extLst>
                    <a:ext uri="{FF2B5EF4-FFF2-40B4-BE49-F238E27FC236}">
                      <a16:creationId xmlns:a16="http://schemas.microsoft.com/office/drawing/2014/main" id="{DF924833-9351-9946-B041-C1A0169923CE}"/>
                    </a:ext>
                  </a:extLst>
                </p14:cNvPr>
                <p14:cNvContentPartPr/>
                <p14:nvPr/>
              </p14:nvContentPartPr>
              <p14:xfrm>
                <a:off x="1013040" y="1186920"/>
                <a:ext cx="12960" cy="155520"/>
              </p14:xfrm>
            </p:contentPart>
          </mc:Choice>
          <mc:Fallback>
            <p:pic>
              <p:nvPicPr>
                <p:cNvPr id="32" name="Ink 31">
                  <a:extLst>
                    <a:ext uri="{FF2B5EF4-FFF2-40B4-BE49-F238E27FC236}">
                      <a16:creationId xmlns:a16="http://schemas.microsoft.com/office/drawing/2014/main" xmlns="" xmlns:p14="http://schemas.microsoft.com/office/powerpoint/2010/main" id="{DF924833-9351-9946-B041-C1A0169923CE}"/>
                    </a:ext>
                  </a:extLst>
                </p:cNvPr>
                <p:cNvPicPr/>
                <p:nvPr/>
              </p:nvPicPr>
              <p:blipFill>
                <a:blip r:embed="rId20"/>
                <a:stretch>
                  <a:fillRect/>
                </a:stretch>
              </p:blipFill>
              <p:spPr>
                <a:xfrm>
                  <a:off x="1004040" y="1178280"/>
                  <a:ext cx="30600" cy="173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
              <p14:nvContentPartPr>
                <p14:cNvPr id="33" name="Ink 32">
                  <a:extLst>
                    <a:ext uri="{FF2B5EF4-FFF2-40B4-BE49-F238E27FC236}">
                      <a16:creationId xmlns:a16="http://schemas.microsoft.com/office/drawing/2014/main" id="{644C5C89-0C75-714C-ADCB-8EFC70FC9707}"/>
                    </a:ext>
                  </a:extLst>
                </p14:cNvPr>
                <p14:cNvContentPartPr/>
                <p14:nvPr/>
              </p14:nvContentPartPr>
              <p14:xfrm>
                <a:off x="1031400" y="1263600"/>
                <a:ext cx="93240" cy="6480"/>
              </p14:xfrm>
            </p:contentPart>
          </mc:Choice>
          <mc:Fallback>
            <p:pic>
              <p:nvPicPr>
                <p:cNvPr id="33" name="Ink 32">
                  <a:extLst>
                    <a:ext uri="{FF2B5EF4-FFF2-40B4-BE49-F238E27FC236}">
                      <a16:creationId xmlns:a16="http://schemas.microsoft.com/office/drawing/2014/main" xmlns="" xmlns:p14="http://schemas.microsoft.com/office/powerpoint/2010/main" id="{644C5C89-0C75-714C-ADCB-8EFC70FC9707}"/>
                    </a:ext>
                  </a:extLst>
                </p:cNvPr>
                <p:cNvPicPr/>
                <p:nvPr/>
              </p:nvPicPr>
              <p:blipFill>
                <a:blip r:embed="rId22"/>
                <a:stretch>
                  <a:fillRect/>
                </a:stretch>
              </p:blipFill>
              <p:spPr>
                <a:xfrm>
                  <a:off x="1022760" y="1254960"/>
                  <a:ext cx="11088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
              <p14:nvContentPartPr>
                <p14:cNvPr id="34" name="Ink 33">
                  <a:extLst>
                    <a:ext uri="{FF2B5EF4-FFF2-40B4-BE49-F238E27FC236}">
                      <a16:creationId xmlns:a16="http://schemas.microsoft.com/office/drawing/2014/main" id="{E08ABE5A-15EA-C34E-B733-F616C75EE567}"/>
                    </a:ext>
                  </a:extLst>
                </p14:cNvPr>
                <p14:cNvContentPartPr/>
                <p14:nvPr/>
              </p14:nvContentPartPr>
              <p14:xfrm>
                <a:off x="1112400" y="1197360"/>
                <a:ext cx="27000" cy="162000"/>
              </p14:xfrm>
            </p:contentPart>
          </mc:Choice>
          <mc:Fallback>
            <p:pic>
              <p:nvPicPr>
                <p:cNvPr id="34" name="Ink 33">
                  <a:extLst>
                    <a:ext uri="{FF2B5EF4-FFF2-40B4-BE49-F238E27FC236}">
                      <a16:creationId xmlns:a16="http://schemas.microsoft.com/office/drawing/2014/main" xmlns="" xmlns:p14="http://schemas.microsoft.com/office/powerpoint/2010/main" id="{E08ABE5A-15EA-C34E-B733-F616C75EE567}"/>
                    </a:ext>
                  </a:extLst>
                </p:cNvPr>
                <p:cNvPicPr/>
                <p:nvPr/>
              </p:nvPicPr>
              <p:blipFill>
                <a:blip r:embed="rId24"/>
                <a:stretch>
                  <a:fillRect/>
                </a:stretch>
              </p:blipFill>
              <p:spPr>
                <a:xfrm>
                  <a:off x="1103400" y="1188360"/>
                  <a:ext cx="44640" cy="179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
              <p14:nvContentPartPr>
                <p14:cNvPr id="35" name="Ink 34">
                  <a:extLst>
                    <a:ext uri="{FF2B5EF4-FFF2-40B4-BE49-F238E27FC236}">
                      <a16:creationId xmlns:a16="http://schemas.microsoft.com/office/drawing/2014/main" id="{FEBFBE3E-D69E-4A40-ADF8-C3C447CA2D09}"/>
                    </a:ext>
                  </a:extLst>
                </p14:cNvPr>
                <p14:cNvContentPartPr/>
                <p14:nvPr/>
              </p14:nvContentPartPr>
              <p14:xfrm>
                <a:off x="1223640" y="1207080"/>
                <a:ext cx="86760" cy="137520"/>
              </p14:xfrm>
            </p:contentPart>
          </mc:Choice>
          <mc:Fallback>
            <p:pic>
              <p:nvPicPr>
                <p:cNvPr id="35" name="Ink 34">
                  <a:extLst>
                    <a:ext uri="{FF2B5EF4-FFF2-40B4-BE49-F238E27FC236}">
                      <a16:creationId xmlns:a16="http://schemas.microsoft.com/office/drawing/2014/main" xmlns="" xmlns:p14="http://schemas.microsoft.com/office/powerpoint/2010/main" id="{FEBFBE3E-D69E-4A40-ADF8-C3C447CA2D09}"/>
                    </a:ext>
                  </a:extLst>
                </p:cNvPr>
                <p:cNvPicPr/>
                <p:nvPr/>
              </p:nvPicPr>
              <p:blipFill>
                <a:blip r:embed="rId26"/>
                <a:stretch>
                  <a:fillRect/>
                </a:stretch>
              </p:blipFill>
              <p:spPr>
                <a:xfrm>
                  <a:off x="1215000" y="1198440"/>
                  <a:ext cx="104400" cy="155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
              <p14:nvContentPartPr>
                <p14:cNvPr id="36" name="Ink 35">
                  <a:extLst>
                    <a:ext uri="{FF2B5EF4-FFF2-40B4-BE49-F238E27FC236}">
                      <a16:creationId xmlns:a16="http://schemas.microsoft.com/office/drawing/2014/main" id="{5DA874F6-6047-E242-934F-896FA3984EF2}"/>
                    </a:ext>
                  </a:extLst>
                </p14:cNvPr>
                <p14:cNvContentPartPr/>
                <p14:nvPr/>
              </p14:nvContentPartPr>
              <p14:xfrm>
                <a:off x="1357920" y="1209960"/>
                <a:ext cx="87840" cy="147240"/>
              </p14:xfrm>
            </p:contentPart>
          </mc:Choice>
          <mc:Fallback>
            <p:pic>
              <p:nvPicPr>
                <p:cNvPr id="36" name="Ink 35">
                  <a:extLst>
                    <a:ext uri="{FF2B5EF4-FFF2-40B4-BE49-F238E27FC236}">
                      <a16:creationId xmlns:a16="http://schemas.microsoft.com/office/drawing/2014/main" xmlns="" xmlns:p14="http://schemas.microsoft.com/office/powerpoint/2010/main" id="{5DA874F6-6047-E242-934F-896FA3984EF2}"/>
                    </a:ext>
                  </a:extLst>
                </p:cNvPr>
                <p:cNvPicPr/>
                <p:nvPr/>
              </p:nvPicPr>
              <p:blipFill>
                <a:blip r:embed="rId28"/>
                <a:stretch>
                  <a:fillRect/>
                </a:stretch>
              </p:blipFill>
              <p:spPr>
                <a:xfrm>
                  <a:off x="1349280" y="1201320"/>
                  <a:ext cx="105480" cy="164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
              <p14:nvContentPartPr>
                <p14:cNvPr id="37" name="Ink 36">
                  <a:extLst>
                    <a:ext uri="{FF2B5EF4-FFF2-40B4-BE49-F238E27FC236}">
                      <a16:creationId xmlns:a16="http://schemas.microsoft.com/office/drawing/2014/main" id="{30D2559F-7F2C-B741-ADE1-4AA46C6F19B5}"/>
                    </a:ext>
                  </a:extLst>
                </p14:cNvPr>
                <p14:cNvContentPartPr/>
                <p14:nvPr/>
              </p14:nvContentPartPr>
              <p14:xfrm>
                <a:off x="1469520" y="1326600"/>
                <a:ext cx="81000" cy="108720"/>
              </p14:xfrm>
            </p:contentPart>
          </mc:Choice>
          <mc:Fallback>
            <p:pic>
              <p:nvPicPr>
                <p:cNvPr id="37" name="Ink 36">
                  <a:extLst>
                    <a:ext uri="{FF2B5EF4-FFF2-40B4-BE49-F238E27FC236}">
                      <a16:creationId xmlns:a16="http://schemas.microsoft.com/office/drawing/2014/main" xmlns="" xmlns:p14="http://schemas.microsoft.com/office/powerpoint/2010/main" id="{30D2559F-7F2C-B741-ADE1-4AA46C6F19B5}"/>
                    </a:ext>
                  </a:extLst>
                </p:cNvPr>
                <p:cNvPicPr/>
                <p:nvPr/>
              </p:nvPicPr>
              <p:blipFill>
                <a:blip r:embed="rId30"/>
                <a:stretch>
                  <a:fillRect/>
                </a:stretch>
              </p:blipFill>
              <p:spPr>
                <a:xfrm>
                  <a:off x="1460880" y="1317600"/>
                  <a:ext cx="98640" cy="126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
              <p14:nvContentPartPr>
                <p14:cNvPr id="38" name="Ink 37">
                  <a:extLst>
                    <a:ext uri="{FF2B5EF4-FFF2-40B4-BE49-F238E27FC236}">
                      <a16:creationId xmlns:a16="http://schemas.microsoft.com/office/drawing/2014/main" id="{08D5A446-81D2-5143-9318-C78B3D6FEEA2}"/>
                    </a:ext>
                  </a:extLst>
                </p14:cNvPr>
                <p14:cNvContentPartPr/>
                <p14:nvPr/>
              </p14:nvContentPartPr>
              <p14:xfrm>
                <a:off x="1581120" y="1194840"/>
                <a:ext cx="48600" cy="189360"/>
              </p14:xfrm>
            </p:contentPart>
          </mc:Choice>
          <mc:Fallback>
            <p:pic>
              <p:nvPicPr>
                <p:cNvPr id="38" name="Ink 37">
                  <a:extLst>
                    <a:ext uri="{FF2B5EF4-FFF2-40B4-BE49-F238E27FC236}">
                      <a16:creationId xmlns:a16="http://schemas.microsoft.com/office/drawing/2014/main" xmlns="" xmlns:p14="http://schemas.microsoft.com/office/powerpoint/2010/main" id="{08D5A446-81D2-5143-9318-C78B3D6FEEA2}"/>
                    </a:ext>
                  </a:extLst>
                </p:cNvPr>
                <p:cNvPicPr/>
                <p:nvPr/>
              </p:nvPicPr>
              <p:blipFill>
                <a:blip r:embed="rId32"/>
                <a:stretch>
                  <a:fillRect/>
                </a:stretch>
              </p:blipFill>
              <p:spPr>
                <a:xfrm>
                  <a:off x="1572480" y="1186200"/>
                  <a:ext cx="66240" cy="207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
              <p14:nvContentPartPr>
                <p14:cNvPr id="39" name="Ink 38">
                  <a:extLst>
                    <a:ext uri="{FF2B5EF4-FFF2-40B4-BE49-F238E27FC236}">
                      <a16:creationId xmlns:a16="http://schemas.microsoft.com/office/drawing/2014/main" id="{9D9EAF1A-4E07-1546-918F-3A9B4D308D19}"/>
                    </a:ext>
                  </a:extLst>
                </p14:cNvPr>
                <p14:cNvContentPartPr/>
                <p14:nvPr/>
              </p14:nvContentPartPr>
              <p14:xfrm>
                <a:off x="1673640" y="1364400"/>
                <a:ext cx="93600" cy="95760"/>
              </p14:xfrm>
            </p:contentPart>
          </mc:Choice>
          <mc:Fallback>
            <p:pic>
              <p:nvPicPr>
                <p:cNvPr id="39" name="Ink 38">
                  <a:extLst>
                    <a:ext uri="{FF2B5EF4-FFF2-40B4-BE49-F238E27FC236}">
                      <a16:creationId xmlns:a16="http://schemas.microsoft.com/office/drawing/2014/main" xmlns="" xmlns:p14="http://schemas.microsoft.com/office/powerpoint/2010/main" id="{9D9EAF1A-4E07-1546-918F-3A9B4D308D19}"/>
                    </a:ext>
                  </a:extLst>
                </p:cNvPr>
                <p:cNvPicPr/>
                <p:nvPr/>
              </p:nvPicPr>
              <p:blipFill>
                <a:blip r:embed="rId34"/>
                <a:stretch>
                  <a:fillRect/>
                </a:stretch>
              </p:blipFill>
              <p:spPr>
                <a:xfrm>
                  <a:off x="1665000" y="1355400"/>
                  <a:ext cx="111240" cy="113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
              <p14:nvContentPartPr>
                <p14:cNvPr id="41" name="Ink 40">
                  <a:extLst>
                    <a:ext uri="{FF2B5EF4-FFF2-40B4-BE49-F238E27FC236}">
                      <a16:creationId xmlns:a16="http://schemas.microsoft.com/office/drawing/2014/main" id="{DF09CDEE-B205-3647-B2FF-8E6657995F64}"/>
                    </a:ext>
                  </a:extLst>
                </p14:cNvPr>
                <p14:cNvContentPartPr/>
                <p14:nvPr/>
              </p14:nvContentPartPr>
              <p14:xfrm>
                <a:off x="1885680" y="1292040"/>
                <a:ext cx="44640" cy="360"/>
              </p14:xfrm>
            </p:contentPart>
          </mc:Choice>
          <mc:Fallback>
            <p:pic>
              <p:nvPicPr>
                <p:cNvPr id="41" name="Ink 40">
                  <a:extLst>
                    <a:ext uri="{FF2B5EF4-FFF2-40B4-BE49-F238E27FC236}">
                      <a16:creationId xmlns:a16="http://schemas.microsoft.com/office/drawing/2014/main" xmlns="" xmlns:p14="http://schemas.microsoft.com/office/powerpoint/2010/main" id="{DF09CDEE-B205-3647-B2FF-8E6657995F64}"/>
                    </a:ext>
                  </a:extLst>
                </p:cNvPr>
                <p:cNvPicPr/>
                <p:nvPr/>
              </p:nvPicPr>
              <p:blipFill>
                <a:blip r:embed="rId36"/>
                <a:stretch>
                  <a:fillRect/>
                </a:stretch>
              </p:blipFill>
              <p:spPr>
                <a:xfrm>
                  <a:off x="1877040" y="1283040"/>
                  <a:ext cx="622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
              <p14:nvContentPartPr>
                <p14:cNvPr id="42" name="Ink 41">
                  <a:extLst>
                    <a:ext uri="{FF2B5EF4-FFF2-40B4-BE49-F238E27FC236}">
                      <a16:creationId xmlns:a16="http://schemas.microsoft.com/office/drawing/2014/main" id="{BBBFAAAB-2ED8-F842-8B4F-0AB984A9BE96}"/>
                    </a:ext>
                  </a:extLst>
                </p14:cNvPr>
                <p14:cNvContentPartPr/>
                <p14:nvPr/>
              </p14:nvContentPartPr>
              <p14:xfrm>
                <a:off x="1868400" y="1362600"/>
                <a:ext cx="96120" cy="6480"/>
              </p14:xfrm>
            </p:contentPart>
          </mc:Choice>
          <mc:Fallback>
            <p:pic>
              <p:nvPicPr>
                <p:cNvPr id="42" name="Ink 41">
                  <a:extLst>
                    <a:ext uri="{FF2B5EF4-FFF2-40B4-BE49-F238E27FC236}">
                      <a16:creationId xmlns:a16="http://schemas.microsoft.com/office/drawing/2014/main" xmlns="" xmlns:p14="http://schemas.microsoft.com/office/powerpoint/2010/main" id="{BBBFAAAB-2ED8-F842-8B4F-0AB984A9BE96}"/>
                    </a:ext>
                  </a:extLst>
                </p:cNvPr>
                <p:cNvPicPr/>
                <p:nvPr/>
              </p:nvPicPr>
              <p:blipFill>
                <a:blip r:embed="rId38"/>
                <a:stretch>
                  <a:fillRect/>
                </a:stretch>
              </p:blipFill>
              <p:spPr>
                <a:xfrm>
                  <a:off x="1859760" y="1353600"/>
                  <a:ext cx="11376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
              <p14:nvContentPartPr>
                <p14:cNvPr id="44" name="Ink 43">
                  <a:extLst>
                    <a:ext uri="{FF2B5EF4-FFF2-40B4-BE49-F238E27FC236}">
                      <a16:creationId xmlns:a16="http://schemas.microsoft.com/office/drawing/2014/main" id="{1BC43CA0-EA82-D448-B496-BB71BB82BAEF}"/>
                    </a:ext>
                  </a:extLst>
                </p14:cNvPr>
                <p14:cNvContentPartPr/>
                <p14:nvPr/>
              </p14:nvContentPartPr>
              <p14:xfrm>
                <a:off x="2051280" y="1304640"/>
                <a:ext cx="360" cy="80640"/>
              </p14:xfrm>
            </p:contentPart>
          </mc:Choice>
          <mc:Fallback>
            <p:pic>
              <p:nvPicPr>
                <p:cNvPr id="44" name="Ink 43">
                  <a:extLst>
                    <a:ext uri="{FF2B5EF4-FFF2-40B4-BE49-F238E27FC236}">
                      <a16:creationId xmlns:a16="http://schemas.microsoft.com/office/drawing/2014/main" xmlns="" xmlns:p14="http://schemas.microsoft.com/office/powerpoint/2010/main" id="{1BC43CA0-EA82-D448-B496-BB71BB82BAEF}"/>
                    </a:ext>
                  </a:extLst>
                </p:cNvPr>
                <p:cNvPicPr/>
                <p:nvPr/>
              </p:nvPicPr>
              <p:blipFill>
                <a:blip r:embed="rId40"/>
                <a:stretch>
                  <a:fillRect/>
                </a:stretch>
              </p:blipFill>
              <p:spPr>
                <a:xfrm>
                  <a:off x="2042640" y="1295640"/>
                  <a:ext cx="18000" cy="98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
              <p14:nvContentPartPr>
                <p14:cNvPr id="46" name="Ink 45">
                  <a:extLst>
                    <a:ext uri="{FF2B5EF4-FFF2-40B4-BE49-F238E27FC236}">
                      <a16:creationId xmlns:a16="http://schemas.microsoft.com/office/drawing/2014/main" id="{B2D55BEC-0555-F348-AF2D-225C795D3582}"/>
                    </a:ext>
                  </a:extLst>
                </p14:cNvPr>
                <p14:cNvContentPartPr/>
                <p14:nvPr/>
              </p14:nvContentPartPr>
              <p14:xfrm>
                <a:off x="2066760" y="1224360"/>
                <a:ext cx="18720" cy="144360"/>
              </p14:xfrm>
            </p:contentPart>
          </mc:Choice>
          <mc:Fallback>
            <p:pic>
              <p:nvPicPr>
                <p:cNvPr id="46" name="Ink 45">
                  <a:extLst>
                    <a:ext uri="{FF2B5EF4-FFF2-40B4-BE49-F238E27FC236}">
                      <a16:creationId xmlns:a16="http://schemas.microsoft.com/office/drawing/2014/main" xmlns="" xmlns:p14="http://schemas.microsoft.com/office/powerpoint/2010/main" id="{B2D55BEC-0555-F348-AF2D-225C795D3582}"/>
                    </a:ext>
                  </a:extLst>
                </p:cNvPr>
                <p:cNvPicPr/>
                <p:nvPr/>
              </p:nvPicPr>
              <p:blipFill>
                <a:blip r:embed="rId42"/>
                <a:stretch>
                  <a:fillRect/>
                </a:stretch>
              </p:blipFill>
              <p:spPr>
                <a:xfrm>
                  <a:off x="2058120" y="1215720"/>
                  <a:ext cx="36360" cy="162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
              <p14:nvContentPartPr>
                <p14:cNvPr id="48" name="Ink 47">
                  <a:extLst>
                    <a:ext uri="{FF2B5EF4-FFF2-40B4-BE49-F238E27FC236}">
                      <a16:creationId xmlns:a16="http://schemas.microsoft.com/office/drawing/2014/main" id="{B1AB553A-EC89-044C-9698-7ECFE5AE7F3A}"/>
                    </a:ext>
                  </a:extLst>
                </p14:cNvPr>
                <p14:cNvContentPartPr/>
                <p14:nvPr/>
              </p14:nvContentPartPr>
              <p14:xfrm>
                <a:off x="2184120" y="1224000"/>
                <a:ext cx="117000" cy="136800"/>
              </p14:xfrm>
            </p:contentPart>
          </mc:Choice>
          <mc:Fallback>
            <p:pic>
              <p:nvPicPr>
                <p:cNvPr id="48" name="Ink 47">
                  <a:extLst>
                    <a:ext uri="{FF2B5EF4-FFF2-40B4-BE49-F238E27FC236}">
                      <a16:creationId xmlns:a16="http://schemas.microsoft.com/office/drawing/2014/main" xmlns="" xmlns:p14="http://schemas.microsoft.com/office/powerpoint/2010/main" id="{B1AB553A-EC89-044C-9698-7ECFE5AE7F3A}"/>
                    </a:ext>
                  </a:extLst>
                </p:cNvPr>
                <p:cNvPicPr/>
                <p:nvPr/>
              </p:nvPicPr>
              <p:blipFill>
                <a:blip r:embed="rId44"/>
                <a:stretch>
                  <a:fillRect/>
                </a:stretch>
              </p:blipFill>
              <p:spPr>
                <a:xfrm>
                  <a:off x="2175480" y="1215360"/>
                  <a:ext cx="134640" cy="154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5">
              <p14:nvContentPartPr>
                <p14:cNvPr id="49" name="Ink 48">
                  <a:extLst>
                    <a:ext uri="{FF2B5EF4-FFF2-40B4-BE49-F238E27FC236}">
                      <a16:creationId xmlns:a16="http://schemas.microsoft.com/office/drawing/2014/main" id="{5712A93D-B6B4-EA40-B9BF-FC3CA506C295}"/>
                    </a:ext>
                  </a:extLst>
                </p14:cNvPr>
                <p14:cNvContentPartPr/>
                <p14:nvPr/>
              </p14:nvContentPartPr>
              <p14:xfrm>
                <a:off x="2412000" y="1313640"/>
                <a:ext cx="6480" cy="6480"/>
              </p14:xfrm>
            </p:contentPart>
          </mc:Choice>
          <mc:Fallback>
            <p:pic>
              <p:nvPicPr>
                <p:cNvPr id="49" name="Ink 48">
                  <a:extLst>
                    <a:ext uri="{FF2B5EF4-FFF2-40B4-BE49-F238E27FC236}">
                      <a16:creationId xmlns:a16="http://schemas.microsoft.com/office/drawing/2014/main" xmlns="" xmlns:p14="http://schemas.microsoft.com/office/powerpoint/2010/main" id="{5712A93D-B6B4-EA40-B9BF-FC3CA506C295}"/>
                    </a:ext>
                  </a:extLst>
                </p:cNvPr>
                <p:cNvPicPr/>
                <p:nvPr/>
              </p:nvPicPr>
              <p:blipFill>
                <a:blip r:embed="rId46"/>
                <a:stretch>
                  <a:fillRect/>
                </a:stretch>
              </p:blipFill>
              <p:spPr>
                <a:xfrm>
                  <a:off x="2403000" y="1304640"/>
                  <a:ext cx="2412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
              <p14:nvContentPartPr>
                <p14:cNvPr id="50" name="Ink 49">
                  <a:extLst>
                    <a:ext uri="{FF2B5EF4-FFF2-40B4-BE49-F238E27FC236}">
                      <a16:creationId xmlns:a16="http://schemas.microsoft.com/office/drawing/2014/main" id="{80B3514D-E79D-4543-B351-48D21A86CD7A}"/>
                    </a:ext>
                  </a:extLst>
                </p14:cNvPr>
                <p14:cNvContentPartPr/>
                <p14:nvPr/>
              </p14:nvContentPartPr>
              <p14:xfrm>
                <a:off x="2492280" y="1234080"/>
                <a:ext cx="155520" cy="121680"/>
              </p14:xfrm>
            </p:contentPart>
          </mc:Choice>
          <mc:Fallback>
            <p:pic>
              <p:nvPicPr>
                <p:cNvPr id="50" name="Ink 49">
                  <a:extLst>
                    <a:ext uri="{FF2B5EF4-FFF2-40B4-BE49-F238E27FC236}">
                      <a16:creationId xmlns:a16="http://schemas.microsoft.com/office/drawing/2014/main" xmlns="" xmlns:p14="http://schemas.microsoft.com/office/powerpoint/2010/main" id="{80B3514D-E79D-4543-B351-48D21A86CD7A}"/>
                    </a:ext>
                  </a:extLst>
                </p:cNvPr>
                <p:cNvPicPr/>
                <p:nvPr/>
              </p:nvPicPr>
              <p:blipFill>
                <a:blip r:embed="rId48"/>
                <a:stretch>
                  <a:fillRect/>
                </a:stretch>
              </p:blipFill>
              <p:spPr>
                <a:xfrm>
                  <a:off x="2483280" y="1225080"/>
                  <a:ext cx="173160" cy="139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
              <p14:nvContentPartPr>
                <p14:cNvPr id="51" name="Ink 50">
                  <a:extLst>
                    <a:ext uri="{FF2B5EF4-FFF2-40B4-BE49-F238E27FC236}">
                      <a16:creationId xmlns:a16="http://schemas.microsoft.com/office/drawing/2014/main" id="{ED7EB38E-AE97-6947-8733-8CFB91F42EAD}"/>
                    </a:ext>
                  </a:extLst>
                </p14:cNvPr>
                <p14:cNvContentPartPr/>
                <p14:nvPr/>
              </p14:nvContentPartPr>
              <p14:xfrm>
                <a:off x="2760480" y="1308960"/>
                <a:ext cx="109440" cy="68400"/>
              </p14:xfrm>
            </p:contentPart>
          </mc:Choice>
          <mc:Fallback>
            <p:pic>
              <p:nvPicPr>
                <p:cNvPr id="51" name="Ink 50">
                  <a:extLst>
                    <a:ext uri="{FF2B5EF4-FFF2-40B4-BE49-F238E27FC236}">
                      <a16:creationId xmlns:a16="http://schemas.microsoft.com/office/drawing/2014/main" xmlns="" xmlns:p14="http://schemas.microsoft.com/office/powerpoint/2010/main" id="{ED7EB38E-AE97-6947-8733-8CFB91F42EAD}"/>
                    </a:ext>
                  </a:extLst>
                </p:cNvPr>
                <p:cNvPicPr/>
                <p:nvPr/>
              </p:nvPicPr>
              <p:blipFill>
                <a:blip r:embed="rId50"/>
                <a:stretch>
                  <a:fillRect/>
                </a:stretch>
              </p:blipFill>
              <p:spPr>
                <a:xfrm>
                  <a:off x="2751480" y="1300320"/>
                  <a:ext cx="127080" cy="86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
              <p14:nvContentPartPr>
                <p14:cNvPr id="52" name="Ink 51">
                  <a:extLst>
                    <a:ext uri="{FF2B5EF4-FFF2-40B4-BE49-F238E27FC236}">
                      <a16:creationId xmlns:a16="http://schemas.microsoft.com/office/drawing/2014/main" id="{24E65B85-75E5-E149-A2A6-6B1CEA6BA8BB}"/>
                    </a:ext>
                  </a:extLst>
                </p14:cNvPr>
                <p14:cNvContentPartPr/>
                <p14:nvPr/>
              </p14:nvContentPartPr>
              <p14:xfrm>
                <a:off x="2769840" y="1278000"/>
                <a:ext cx="87840" cy="99720"/>
              </p14:xfrm>
            </p:contentPart>
          </mc:Choice>
          <mc:Fallback>
            <p:pic>
              <p:nvPicPr>
                <p:cNvPr id="52" name="Ink 51">
                  <a:extLst>
                    <a:ext uri="{FF2B5EF4-FFF2-40B4-BE49-F238E27FC236}">
                      <a16:creationId xmlns:a16="http://schemas.microsoft.com/office/drawing/2014/main" xmlns="" xmlns:p14="http://schemas.microsoft.com/office/powerpoint/2010/main" id="{24E65B85-75E5-E149-A2A6-6B1CEA6BA8BB}"/>
                    </a:ext>
                  </a:extLst>
                </p:cNvPr>
                <p:cNvPicPr/>
                <p:nvPr/>
              </p:nvPicPr>
              <p:blipFill>
                <a:blip r:embed="rId52"/>
                <a:stretch>
                  <a:fillRect/>
                </a:stretch>
              </p:blipFill>
              <p:spPr>
                <a:xfrm>
                  <a:off x="2761200" y="1269000"/>
                  <a:ext cx="105480" cy="117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3">
              <p14:nvContentPartPr>
                <p14:cNvPr id="53" name="Ink 52">
                  <a:extLst>
                    <a:ext uri="{FF2B5EF4-FFF2-40B4-BE49-F238E27FC236}">
                      <a16:creationId xmlns:a16="http://schemas.microsoft.com/office/drawing/2014/main" id="{77DEAA5D-7E98-4344-84D2-F2E534DAB191}"/>
                    </a:ext>
                  </a:extLst>
                </p14:cNvPr>
                <p14:cNvContentPartPr/>
                <p14:nvPr/>
              </p14:nvContentPartPr>
              <p14:xfrm>
                <a:off x="3004560" y="1206000"/>
                <a:ext cx="25200" cy="117360"/>
              </p14:xfrm>
            </p:contentPart>
          </mc:Choice>
          <mc:Fallback>
            <p:pic>
              <p:nvPicPr>
                <p:cNvPr id="53" name="Ink 52">
                  <a:extLst>
                    <a:ext uri="{FF2B5EF4-FFF2-40B4-BE49-F238E27FC236}">
                      <a16:creationId xmlns:a16="http://schemas.microsoft.com/office/drawing/2014/main" xmlns="" xmlns:p14="http://schemas.microsoft.com/office/powerpoint/2010/main" id="{77DEAA5D-7E98-4344-84D2-F2E534DAB191}"/>
                    </a:ext>
                  </a:extLst>
                </p:cNvPr>
                <p:cNvPicPr/>
                <p:nvPr/>
              </p:nvPicPr>
              <p:blipFill>
                <a:blip r:embed="rId54"/>
                <a:stretch>
                  <a:fillRect/>
                </a:stretch>
              </p:blipFill>
              <p:spPr>
                <a:xfrm>
                  <a:off x="2995560" y="1197360"/>
                  <a:ext cx="42840" cy="135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5">
              <p14:nvContentPartPr>
                <p14:cNvPr id="54" name="Ink 53">
                  <a:extLst>
                    <a:ext uri="{FF2B5EF4-FFF2-40B4-BE49-F238E27FC236}">
                      <a16:creationId xmlns:a16="http://schemas.microsoft.com/office/drawing/2014/main" id="{1461ACAC-2164-C44D-A168-DF866B75AC59}"/>
                    </a:ext>
                  </a:extLst>
                </p14:cNvPr>
                <p14:cNvContentPartPr/>
                <p14:nvPr/>
              </p14:nvContentPartPr>
              <p14:xfrm>
                <a:off x="3093480" y="1226520"/>
                <a:ext cx="74520" cy="110880"/>
              </p14:xfrm>
            </p:contentPart>
          </mc:Choice>
          <mc:Fallback>
            <p:pic>
              <p:nvPicPr>
                <p:cNvPr id="54" name="Ink 53">
                  <a:extLst>
                    <a:ext uri="{FF2B5EF4-FFF2-40B4-BE49-F238E27FC236}">
                      <a16:creationId xmlns:a16="http://schemas.microsoft.com/office/drawing/2014/main" xmlns="" xmlns:p14="http://schemas.microsoft.com/office/powerpoint/2010/main" id="{1461ACAC-2164-C44D-A168-DF866B75AC59}"/>
                    </a:ext>
                  </a:extLst>
                </p:cNvPr>
                <p:cNvPicPr/>
                <p:nvPr/>
              </p:nvPicPr>
              <p:blipFill>
                <a:blip r:embed="rId56"/>
                <a:stretch>
                  <a:fillRect/>
                </a:stretch>
              </p:blipFill>
              <p:spPr>
                <a:xfrm>
                  <a:off x="3084480" y="1217520"/>
                  <a:ext cx="92160" cy="128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7">
              <p14:nvContentPartPr>
                <p14:cNvPr id="55" name="Ink 54">
                  <a:extLst>
                    <a:ext uri="{FF2B5EF4-FFF2-40B4-BE49-F238E27FC236}">
                      <a16:creationId xmlns:a16="http://schemas.microsoft.com/office/drawing/2014/main" id="{4C0F5103-12E2-F343-B636-81BCDC90821A}"/>
                    </a:ext>
                  </a:extLst>
                </p14:cNvPr>
                <p14:cNvContentPartPr/>
                <p14:nvPr/>
              </p14:nvContentPartPr>
              <p14:xfrm>
                <a:off x="3240720" y="1249560"/>
                <a:ext cx="94680" cy="123480"/>
              </p14:xfrm>
            </p:contentPart>
          </mc:Choice>
          <mc:Fallback>
            <p:pic>
              <p:nvPicPr>
                <p:cNvPr id="55" name="Ink 54">
                  <a:extLst>
                    <a:ext uri="{FF2B5EF4-FFF2-40B4-BE49-F238E27FC236}">
                      <a16:creationId xmlns:a16="http://schemas.microsoft.com/office/drawing/2014/main" xmlns="" xmlns:p14="http://schemas.microsoft.com/office/powerpoint/2010/main" id="{4C0F5103-12E2-F343-B636-81BCDC90821A}"/>
                    </a:ext>
                  </a:extLst>
                </p:cNvPr>
                <p:cNvPicPr/>
                <p:nvPr/>
              </p:nvPicPr>
              <p:blipFill>
                <a:blip r:embed="rId58"/>
                <a:stretch>
                  <a:fillRect/>
                </a:stretch>
              </p:blipFill>
              <p:spPr>
                <a:xfrm>
                  <a:off x="3231720" y="1240920"/>
                  <a:ext cx="112320" cy="141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9">
              <p14:nvContentPartPr>
                <p14:cNvPr id="58" name="Ink 57">
                  <a:extLst>
                    <a:ext uri="{FF2B5EF4-FFF2-40B4-BE49-F238E27FC236}">
                      <a16:creationId xmlns:a16="http://schemas.microsoft.com/office/drawing/2014/main" id="{2CA49060-0A23-F54C-93C7-E0C327379FB5}"/>
                    </a:ext>
                  </a:extLst>
                </p14:cNvPr>
                <p14:cNvContentPartPr/>
                <p14:nvPr/>
              </p14:nvContentPartPr>
              <p14:xfrm>
                <a:off x="2353320" y="1441440"/>
                <a:ext cx="973080" cy="74520"/>
              </p14:xfrm>
            </p:contentPart>
          </mc:Choice>
          <mc:Fallback>
            <p:pic>
              <p:nvPicPr>
                <p:cNvPr id="58" name="Ink 57">
                  <a:extLst>
                    <a:ext uri="{FF2B5EF4-FFF2-40B4-BE49-F238E27FC236}">
                      <a16:creationId xmlns:a16="http://schemas.microsoft.com/office/drawing/2014/main" xmlns="" xmlns:p14="http://schemas.microsoft.com/office/powerpoint/2010/main" id="{2CA49060-0A23-F54C-93C7-E0C327379FB5}"/>
                    </a:ext>
                  </a:extLst>
                </p:cNvPr>
                <p:cNvPicPr/>
                <p:nvPr/>
              </p:nvPicPr>
              <p:blipFill>
                <a:blip r:embed="rId60"/>
                <a:stretch>
                  <a:fillRect/>
                </a:stretch>
              </p:blipFill>
              <p:spPr>
                <a:xfrm>
                  <a:off x="2344680" y="1432800"/>
                  <a:ext cx="990720" cy="92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1">
              <p14:nvContentPartPr>
                <p14:cNvPr id="60" name="Ink 59">
                  <a:extLst>
                    <a:ext uri="{FF2B5EF4-FFF2-40B4-BE49-F238E27FC236}">
                      <a16:creationId xmlns:a16="http://schemas.microsoft.com/office/drawing/2014/main" id="{08EE37CF-497B-7747-B22C-18980A734AD1}"/>
                    </a:ext>
                  </a:extLst>
                </p14:cNvPr>
                <p14:cNvContentPartPr/>
                <p14:nvPr/>
              </p14:nvContentPartPr>
              <p14:xfrm>
                <a:off x="2591280" y="1595880"/>
                <a:ext cx="12960" cy="77040"/>
              </p14:xfrm>
            </p:contentPart>
          </mc:Choice>
          <mc:Fallback>
            <p:pic>
              <p:nvPicPr>
                <p:cNvPr id="60" name="Ink 59">
                  <a:extLst>
                    <a:ext uri="{FF2B5EF4-FFF2-40B4-BE49-F238E27FC236}">
                      <a16:creationId xmlns:a16="http://schemas.microsoft.com/office/drawing/2014/main" xmlns="" xmlns:p14="http://schemas.microsoft.com/office/powerpoint/2010/main" id="{08EE37CF-497B-7747-B22C-18980A734AD1}"/>
                    </a:ext>
                  </a:extLst>
                </p:cNvPr>
                <p:cNvPicPr/>
                <p:nvPr/>
              </p:nvPicPr>
              <p:blipFill>
                <a:blip r:embed="rId62"/>
                <a:stretch>
                  <a:fillRect/>
                </a:stretch>
              </p:blipFill>
              <p:spPr>
                <a:xfrm>
                  <a:off x="2582280" y="1586880"/>
                  <a:ext cx="30600" cy="94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3">
              <p14:nvContentPartPr>
                <p14:cNvPr id="61" name="Ink 60">
                  <a:extLst>
                    <a:ext uri="{FF2B5EF4-FFF2-40B4-BE49-F238E27FC236}">
                      <a16:creationId xmlns:a16="http://schemas.microsoft.com/office/drawing/2014/main" id="{BE50F6DF-B37B-AD4C-84DC-6FB48EF90BC6}"/>
                    </a:ext>
                  </a:extLst>
                </p14:cNvPr>
                <p14:cNvContentPartPr/>
                <p14:nvPr/>
              </p14:nvContentPartPr>
              <p14:xfrm>
                <a:off x="2711520" y="1542960"/>
                <a:ext cx="79200" cy="137160"/>
              </p14:xfrm>
            </p:contentPart>
          </mc:Choice>
          <mc:Fallback>
            <p:pic>
              <p:nvPicPr>
                <p:cNvPr id="61" name="Ink 60">
                  <a:extLst>
                    <a:ext uri="{FF2B5EF4-FFF2-40B4-BE49-F238E27FC236}">
                      <a16:creationId xmlns:a16="http://schemas.microsoft.com/office/drawing/2014/main" xmlns="" xmlns:p14="http://schemas.microsoft.com/office/powerpoint/2010/main" id="{BE50F6DF-B37B-AD4C-84DC-6FB48EF90BC6}"/>
                    </a:ext>
                  </a:extLst>
                </p:cNvPr>
                <p:cNvPicPr/>
                <p:nvPr/>
              </p:nvPicPr>
              <p:blipFill>
                <a:blip r:embed="rId64"/>
                <a:stretch>
                  <a:fillRect/>
                </a:stretch>
              </p:blipFill>
              <p:spPr>
                <a:xfrm>
                  <a:off x="2702880" y="1533960"/>
                  <a:ext cx="96840" cy="154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5">
              <p14:nvContentPartPr>
                <p14:cNvPr id="62" name="Ink 61">
                  <a:extLst>
                    <a:ext uri="{FF2B5EF4-FFF2-40B4-BE49-F238E27FC236}">
                      <a16:creationId xmlns:a16="http://schemas.microsoft.com/office/drawing/2014/main" id="{9B70AAE3-63E5-9D4B-91D0-F2C5F99092B1}"/>
                    </a:ext>
                  </a:extLst>
                </p14:cNvPr>
                <p14:cNvContentPartPr/>
                <p14:nvPr/>
              </p14:nvContentPartPr>
              <p14:xfrm>
                <a:off x="2877120" y="1544760"/>
                <a:ext cx="118800" cy="118080"/>
              </p14:xfrm>
            </p:contentPart>
          </mc:Choice>
          <mc:Fallback>
            <p:pic>
              <p:nvPicPr>
                <p:cNvPr id="62" name="Ink 61">
                  <a:extLst>
                    <a:ext uri="{FF2B5EF4-FFF2-40B4-BE49-F238E27FC236}">
                      <a16:creationId xmlns:a16="http://schemas.microsoft.com/office/drawing/2014/main" xmlns="" xmlns:p14="http://schemas.microsoft.com/office/powerpoint/2010/main" id="{9B70AAE3-63E5-9D4B-91D0-F2C5F99092B1}"/>
                    </a:ext>
                  </a:extLst>
                </p:cNvPr>
                <p:cNvPicPr/>
                <p:nvPr/>
              </p:nvPicPr>
              <p:blipFill>
                <a:blip r:embed="rId66"/>
                <a:stretch>
                  <a:fillRect/>
                </a:stretch>
              </p:blipFill>
              <p:spPr>
                <a:xfrm>
                  <a:off x="2868480" y="1536120"/>
                  <a:ext cx="136440" cy="135720"/>
                </a:xfrm>
                <a:prstGeom prst="rect">
                  <a:avLst/>
                </a:prstGeom>
              </p:spPr>
            </p:pic>
          </mc:Fallback>
        </mc:AlternateContent>
      </p:grpSp>
      <p:grpSp>
        <p:nvGrpSpPr>
          <p:cNvPr id="66" name="Group 65">
            <a:extLst>
              <a:ext uri="{FF2B5EF4-FFF2-40B4-BE49-F238E27FC236}">
                <a16:creationId xmlns:a16="http://schemas.microsoft.com/office/drawing/2014/main" xmlns="" id="{3171F993-32C5-614B-8726-D19DB24C3B93}"/>
              </a:ext>
            </a:extLst>
          </p:cNvPr>
          <p:cNvGrpSpPr/>
          <p:nvPr/>
        </p:nvGrpSpPr>
        <p:grpSpPr>
          <a:xfrm>
            <a:off x="3339720" y="1462680"/>
            <a:ext cx="109800" cy="75240"/>
            <a:chOff x="3339720" y="1462680"/>
            <a:chExt cx="109800" cy="75240"/>
          </a:xfrm>
        </p:grpSpPr>
        <mc:AlternateContent xmlns:mc="http://schemas.openxmlformats.org/markup-compatibility/2006">
          <mc:Choice xmlns:p14="http://schemas.microsoft.com/office/powerpoint/2010/main" xmlns="" Requires="p14">
            <p:contentPart p14:bwMode="auto" r:id="rId67">
              <p14:nvContentPartPr>
                <p14:cNvPr id="64" name="Ink 63">
                  <a:extLst>
                    <a:ext uri="{FF2B5EF4-FFF2-40B4-BE49-F238E27FC236}">
                      <a16:creationId xmlns:a16="http://schemas.microsoft.com/office/drawing/2014/main" id="{8DEE3EA5-65F5-6C41-A490-0EC89BD0EA74}"/>
                    </a:ext>
                  </a:extLst>
                </p14:cNvPr>
                <p14:cNvContentPartPr/>
                <p14:nvPr/>
              </p14:nvContentPartPr>
              <p14:xfrm>
                <a:off x="3372120" y="1462680"/>
                <a:ext cx="77400" cy="360"/>
              </p14:xfrm>
            </p:contentPart>
          </mc:Choice>
          <mc:Fallback>
            <p:pic>
              <p:nvPicPr>
                <p:cNvPr id="64" name="Ink 63">
                  <a:extLst>
                    <a:ext uri="{FF2B5EF4-FFF2-40B4-BE49-F238E27FC236}">
                      <a16:creationId xmlns:a16="http://schemas.microsoft.com/office/drawing/2014/main" xmlns="" xmlns:p14="http://schemas.microsoft.com/office/powerpoint/2010/main" id="{8DEE3EA5-65F5-6C41-A490-0EC89BD0EA74}"/>
                    </a:ext>
                  </a:extLst>
                </p:cNvPr>
                <p:cNvPicPr/>
                <p:nvPr/>
              </p:nvPicPr>
              <p:blipFill>
                <a:blip r:embed="rId68"/>
                <a:stretch>
                  <a:fillRect/>
                </a:stretch>
              </p:blipFill>
              <p:spPr>
                <a:xfrm>
                  <a:off x="3363480" y="1454040"/>
                  <a:ext cx="9504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9">
              <p14:nvContentPartPr>
                <p14:cNvPr id="65" name="Ink 64">
                  <a:extLst>
                    <a:ext uri="{FF2B5EF4-FFF2-40B4-BE49-F238E27FC236}">
                      <a16:creationId xmlns:a16="http://schemas.microsoft.com/office/drawing/2014/main" id="{05B23A3A-B8B1-C047-9E55-8F1E600B0BE2}"/>
                    </a:ext>
                  </a:extLst>
                </p14:cNvPr>
                <p14:cNvContentPartPr/>
                <p14:nvPr/>
              </p14:nvContentPartPr>
              <p14:xfrm>
                <a:off x="3339720" y="1537560"/>
                <a:ext cx="52920" cy="360"/>
              </p14:xfrm>
            </p:contentPart>
          </mc:Choice>
          <mc:Fallback>
            <p:pic>
              <p:nvPicPr>
                <p:cNvPr id="65" name="Ink 64">
                  <a:extLst>
                    <a:ext uri="{FF2B5EF4-FFF2-40B4-BE49-F238E27FC236}">
                      <a16:creationId xmlns:a16="http://schemas.microsoft.com/office/drawing/2014/main" xmlns="" xmlns:p14="http://schemas.microsoft.com/office/powerpoint/2010/main" id="{05B23A3A-B8B1-C047-9E55-8F1E600B0BE2}"/>
                    </a:ext>
                  </a:extLst>
                </p:cNvPr>
                <p:cNvPicPr/>
                <p:nvPr/>
              </p:nvPicPr>
              <p:blipFill>
                <a:blip r:embed="rId70"/>
                <a:stretch>
                  <a:fillRect/>
                </a:stretch>
              </p:blipFill>
              <p:spPr>
                <a:xfrm>
                  <a:off x="3330720" y="1528920"/>
                  <a:ext cx="70560" cy="18000"/>
                </a:xfrm>
                <a:prstGeom prst="rect">
                  <a:avLst/>
                </a:prstGeom>
              </p:spPr>
            </p:pic>
          </mc:Fallback>
        </mc:AlternateContent>
      </p:grpSp>
      <p:grpSp>
        <p:nvGrpSpPr>
          <p:cNvPr id="77" name="Group 76">
            <a:extLst>
              <a:ext uri="{FF2B5EF4-FFF2-40B4-BE49-F238E27FC236}">
                <a16:creationId xmlns:a16="http://schemas.microsoft.com/office/drawing/2014/main" xmlns="" id="{24600C4B-C559-A04A-8FEC-A89455E68EC0}"/>
              </a:ext>
            </a:extLst>
          </p:cNvPr>
          <p:cNvGrpSpPr/>
          <p:nvPr/>
        </p:nvGrpSpPr>
        <p:grpSpPr>
          <a:xfrm>
            <a:off x="3581640" y="1353600"/>
            <a:ext cx="1127160" cy="260280"/>
            <a:chOff x="3581640" y="1353600"/>
            <a:chExt cx="1127160" cy="260280"/>
          </a:xfrm>
        </p:grpSpPr>
        <mc:AlternateContent xmlns:mc="http://schemas.openxmlformats.org/markup-compatibility/2006">
          <mc:Choice xmlns:p14="http://schemas.microsoft.com/office/powerpoint/2010/main" xmlns="" Requires="p14">
            <p:contentPart p14:bwMode="auto" r:id="rId71">
              <p14:nvContentPartPr>
                <p14:cNvPr id="67" name="Ink 66">
                  <a:extLst>
                    <a:ext uri="{FF2B5EF4-FFF2-40B4-BE49-F238E27FC236}">
                      <a16:creationId xmlns:a16="http://schemas.microsoft.com/office/drawing/2014/main" id="{71E361B1-5E01-8747-80CE-06227A2317B9}"/>
                    </a:ext>
                  </a:extLst>
                </p14:cNvPr>
                <p14:cNvContentPartPr/>
                <p14:nvPr/>
              </p14:nvContentPartPr>
              <p14:xfrm>
                <a:off x="3581640" y="1383840"/>
                <a:ext cx="68760" cy="149760"/>
              </p14:xfrm>
            </p:contentPart>
          </mc:Choice>
          <mc:Fallback>
            <p:pic>
              <p:nvPicPr>
                <p:cNvPr id="67" name="Ink 66">
                  <a:extLst>
                    <a:ext uri="{FF2B5EF4-FFF2-40B4-BE49-F238E27FC236}">
                      <a16:creationId xmlns:a16="http://schemas.microsoft.com/office/drawing/2014/main" xmlns="" xmlns:p14="http://schemas.microsoft.com/office/powerpoint/2010/main" id="{71E361B1-5E01-8747-80CE-06227A2317B9}"/>
                    </a:ext>
                  </a:extLst>
                </p:cNvPr>
                <p:cNvPicPr/>
                <p:nvPr/>
              </p:nvPicPr>
              <p:blipFill>
                <a:blip r:embed="rId72"/>
                <a:stretch>
                  <a:fillRect/>
                </a:stretch>
              </p:blipFill>
              <p:spPr>
                <a:xfrm>
                  <a:off x="3573000" y="1374840"/>
                  <a:ext cx="86400" cy="167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3">
              <p14:nvContentPartPr>
                <p14:cNvPr id="68" name="Ink 67">
                  <a:extLst>
                    <a:ext uri="{FF2B5EF4-FFF2-40B4-BE49-F238E27FC236}">
                      <a16:creationId xmlns:a16="http://schemas.microsoft.com/office/drawing/2014/main" id="{B51FD596-6B1A-AD4F-8B28-C2F7BDF3613F}"/>
                    </a:ext>
                  </a:extLst>
                </p14:cNvPr>
                <p14:cNvContentPartPr/>
                <p14:nvPr/>
              </p14:nvContentPartPr>
              <p14:xfrm>
                <a:off x="3720240" y="1468800"/>
                <a:ext cx="360" cy="6480"/>
              </p14:xfrm>
            </p:contentPart>
          </mc:Choice>
          <mc:Fallback>
            <p:pic>
              <p:nvPicPr>
                <p:cNvPr id="68" name="Ink 67">
                  <a:extLst>
                    <a:ext uri="{FF2B5EF4-FFF2-40B4-BE49-F238E27FC236}">
                      <a16:creationId xmlns:a16="http://schemas.microsoft.com/office/drawing/2014/main" xmlns="" xmlns:p14="http://schemas.microsoft.com/office/powerpoint/2010/main" id="{B51FD596-6B1A-AD4F-8B28-C2F7BDF3613F}"/>
                    </a:ext>
                  </a:extLst>
                </p:cNvPr>
                <p:cNvPicPr/>
                <p:nvPr/>
              </p:nvPicPr>
              <p:blipFill>
                <a:blip r:embed="rId16"/>
                <a:stretch>
                  <a:fillRect/>
                </a:stretch>
              </p:blipFill>
              <p:spPr>
                <a:xfrm>
                  <a:off x="3711240" y="1459800"/>
                  <a:ext cx="1800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4">
              <p14:nvContentPartPr>
                <p14:cNvPr id="69" name="Ink 68">
                  <a:extLst>
                    <a:ext uri="{FF2B5EF4-FFF2-40B4-BE49-F238E27FC236}">
                      <a16:creationId xmlns:a16="http://schemas.microsoft.com/office/drawing/2014/main" id="{3A50DF46-AFBD-4246-8B7B-FB2614FD70B4}"/>
                    </a:ext>
                  </a:extLst>
                </p14:cNvPr>
                <p14:cNvContentPartPr/>
                <p14:nvPr/>
              </p14:nvContentPartPr>
              <p14:xfrm>
                <a:off x="3786840" y="1391400"/>
                <a:ext cx="74880" cy="133920"/>
              </p14:xfrm>
            </p:contentPart>
          </mc:Choice>
          <mc:Fallback>
            <p:pic>
              <p:nvPicPr>
                <p:cNvPr id="69" name="Ink 68">
                  <a:extLst>
                    <a:ext uri="{FF2B5EF4-FFF2-40B4-BE49-F238E27FC236}">
                      <a16:creationId xmlns:a16="http://schemas.microsoft.com/office/drawing/2014/main" xmlns="" xmlns:p14="http://schemas.microsoft.com/office/powerpoint/2010/main" id="{3A50DF46-AFBD-4246-8B7B-FB2614FD70B4}"/>
                    </a:ext>
                  </a:extLst>
                </p:cNvPr>
                <p:cNvPicPr/>
                <p:nvPr/>
              </p:nvPicPr>
              <p:blipFill>
                <a:blip r:embed="rId75"/>
                <a:stretch>
                  <a:fillRect/>
                </a:stretch>
              </p:blipFill>
              <p:spPr>
                <a:xfrm>
                  <a:off x="3777840" y="1382400"/>
                  <a:ext cx="92520" cy="151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6">
              <p14:nvContentPartPr>
                <p14:cNvPr id="70" name="Ink 69">
                  <a:extLst>
                    <a:ext uri="{FF2B5EF4-FFF2-40B4-BE49-F238E27FC236}">
                      <a16:creationId xmlns:a16="http://schemas.microsoft.com/office/drawing/2014/main" id="{1DA08EE2-7834-F246-B82F-73C9615E0C33}"/>
                    </a:ext>
                  </a:extLst>
                </p14:cNvPr>
                <p14:cNvContentPartPr/>
                <p14:nvPr/>
              </p14:nvContentPartPr>
              <p14:xfrm>
                <a:off x="3827520" y="1392120"/>
                <a:ext cx="106560" cy="18720"/>
              </p14:xfrm>
            </p:contentPart>
          </mc:Choice>
          <mc:Fallback>
            <p:pic>
              <p:nvPicPr>
                <p:cNvPr id="70" name="Ink 69">
                  <a:extLst>
                    <a:ext uri="{FF2B5EF4-FFF2-40B4-BE49-F238E27FC236}">
                      <a16:creationId xmlns:a16="http://schemas.microsoft.com/office/drawing/2014/main" xmlns="" xmlns:p14="http://schemas.microsoft.com/office/powerpoint/2010/main" id="{1DA08EE2-7834-F246-B82F-73C9615E0C33}"/>
                    </a:ext>
                  </a:extLst>
                </p:cNvPr>
                <p:cNvPicPr/>
                <p:nvPr/>
              </p:nvPicPr>
              <p:blipFill>
                <a:blip r:embed="rId77"/>
                <a:stretch>
                  <a:fillRect/>
                </a:stretch>
              </p:blipFill>
              <p:spPr>
                <a:xfrm>
                  <a:off x="3818520" y="1383480"/>
                  <a:ext cx="124200" cy="36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8">
              <p14:nvContentPartPr>
                <p14:cNvPr id="71" name="Ink 70">
                  <a:extLst>
                    <a:ext uri="{FF2B5EF4-FFF2-40B4-BE49-F238E27FC236}">
                      <a16:creationId xmlns:a16="http://schemas.microsoft.com/office/drawing/2014/main" id="{BC481189-236C-CB48-ABEF-E9AE38A96C53}"/>
                    </a:ext>
                  </a:extLst>
                </p14:cNvPr>
                <p14:cNvContentPartPr/>
                <p14:nvPr/>
              </p14:nvContentPartPr>
              <p14:xfrm>
                <a:off x="3964320" y="1416960"/>
                <a:ext cx="130320" cy="132480"/>
              </p14:xfrm>
            </p:contentPart>
          </mc:Choice>
          <mc:Fallback>
            <p:pic>
              <p:nvPicPr>
                <p:cNvPr id="71" name="Ink 70">
                  <a:extLst>
                    <a:ext uri="{FF2B5EF4-FFF2-40B4-BE49-F238E27FC236}">
                      <a16:creationId xmlns:a16="http://schemas.microsoft.com/office/drawing/2014/main" xmlns="" xmlns:p14="http://schemas.microsoft.com/office/powerpoint/2010/main" id="{BC481189-236C-CB48-ABEF-E9AE38A96C53}"/>
                    </a:ext>
                  </a:extLst>
                </p:cNvPr>
                <p:cNvPicPr/>
                <p:nvPr/>
              </p:nvPicPr>
              <p:blipFill>
                <a:blip r:embed="rId79"/>
                <a:stretch>
                  <a:fillRect/>
                </a:stretch>
              </p:blipFill>
              <p:spPr>
                <a:xfrm>
                  <a:off x="3955320" y="1407960"/>
                  <a:ext cx="147960" cy="150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0">
              <p14:nvContentPartPr>
                <p14:cNvPr id="73" name="Ink 72">
                  <a:extLst>
                    <a:ext uri="{FF2B5EF4-FFF2-40B4-BE49-F238E27FC236}">
                      <a16:creationId xmlns:a16="http://schemas.microsoft.com/office/drawing/2014/main" id="{0BD2FEBA-35FA-E141-8F58-4E8A88146568}"/>
                    </a:ext>
                  </a:extLst>
                </p14:cNvPr>
                <p14:cNvContentPartPr/>
                <p14:nvPr/>
              </p14:nvContentPartPr>
              <p14:xfrm>
                <a:off x="4137480" y="1458000"/>
                <a:ext cx="207000" cy="78480"/>
              </p14:xfrm>
            </p:contentPart>
          </mc:Choice>
          <mc:Fallback>
            <p:pic>
              <p:nvPicPr>
                <p:cNvPr id="73" name="Ink 72">
                  <a:extLst>
                    <a:ext uri="{FF2B5EF4-FFF2-40B4-BE49-F238E27FC236}">
                      <a16:creationId xmlns:a16="http://schemas.microsoft.com/office/drawing/2014/main" xmlns="" xmlns:p14="http://schemas.microsoft.com/office/powerpoint/2010/main" id="{0BD2FEBA-35FA-E141-8F58-4E8A88146568}"/>
                    </a:ext>
                  </a:extLst>
                </p:cNvPr>
                <p:cNvPicPr/>
                <p:nvPr/>
              </p:nvPicPr>
              <p:blipFill>
                <a:blip r:embed="rId81"/>
                <a:stretch>
                  <a:fillRect/>
                </a:stretch>
              </p:blipFill>
              <p:spPr>
                <a:xfrm>
                  <a:off x="4128840" y="1449360"/>
                  <a:ext cx="224640" cy="96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2">
              <p14:nvContentPartPr>
                <p14:cNvPr id="74" name="Ink 73">
                  <a:extLst>
                    <a:ext uri="{FF2B5EF4-FFF2-40B4-BE49-F238E27FC236}">
                      <a16:creationId xmlns:a16="http://schemas.microsoft.com/office/drawing/2014/main" id="{5ECC5690-F869-F945-AA89-346C360B1307}"/>
                    </a:ext>
                  </a:extLst>
                </p14:cNvPr>
                <p14:cNvContentPartPr/>
                <p14:nvPr/>
              </p14:nvContentPartPr>
              <p14:xfrm>
                <a:off x="4372560" y="1468800"/>
                <a:ext cx="86040" cy="145080"/>
              </p14:xfrm>
            </p:contentPart>
          </mc:Choice>
          <mc:Fallback>
            <p:pic>
              <p:nvPicPr>
                <p:cNvPr id="74" name="Ink 73">
                  <a:extLst>
                    <a:ext uri="{FF2B5EF4-FFF2-40B4-BE49-F238E27FC236}">
                      <a16:creationId xmlns:a16="http://schemas.microsoft.com/office/drawing/2014/main" xmlns="" xmlns:p14="http://schemas.microsoft.com/office/powerpoint/2010/main" id="{5ECC5690-F869-F945-AA89-346C360B1307}"/>
                    </a:ext>
                  </a:extLst>
                </p:cNvPr>
                <p:cNvPicPr/>
                <p:nvPr/>
              </p:nvPicPr>
              <p:blipFill>
                <a:blip r:embed="rId83"/>
                <a:stretch>
                  <a:fillRect/>
                </a:stretch>
              </p:blipFill>
              <p:spPr>
                <a:xfrm>
                  <a:off x="4363920" y="1460160"/>
                  <a:ext cx="103680" cy="162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4">
              <p14:nvContentPartPr>
                <p14:cNvPr id="75" name="Ink 74">
                  <a:extLst>
                    <a:ext uri="{FF2B5EF4-FFF2-40B4-BE49-F238E27FC236}">
                      <a16:creationId xmlns:a16="http://schemas.microsoft.com/office/drawing/2014/main" id="{11898AF8-73DA-3B46-B780-937AF8257B24}"/>
                    </a:ext>
                  </a:extLst>
                </p14:cNvPr>
                <p14:cNvContentPartPr/>
                <p14:nvPr/>
              </p14:nvContentPartPr>
              <p14:xfrm>
                <a:off x="4548240" y="1353600"/>
                <a:ext cx="38520" cy="237240"/>
              </p14:xfrm>
            </p:contentPart>
          </mc:Choice>
          <mc:Fallback>
            <p:pic>
              <p:nvPicPr>
                <p:cNvPr id="75" name="Ink 74">
                  <a:extLst>
                    <a:ext uri="{FF2B5EF4-FFF2-40B4-BE49-F238E27FC236}">
                      <a16:creationId xmlns:a16="http://schemas.microsoft.com/office/drawing/2014/main" xmlns="" xmlns:p14="http://schemas.microsoft.com/office/powerpoint/2010/main" id="{11898AF8-73DA-3B46-B780-937AF8257B24}"/>
                    </a:ext>
                  </a:extLst>
                </p:cNvPr>
                <p:cNvPicPr/>
                <p:nvPr/>
              </p:nvPicPr>
              <p:blipFill>
                <a:blip r:embed="rId85"/>
                <a:stretch>
                  <a:fillRect/>
                </a:stretch>
              </p:blipFill>
              <p:spPr>
                <a:xfrm>
                  <a:off x="4539600" y="1344960"/>
                  <a:ext cx="56160" cy="254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6">
              <p14:nvContentPartPr>
                <p14:cNvPr id="76" name="Ink 75">
                  <a:extLst>
                    <a:ext uri="{FF2B5EF4-FFF2-40B4-BE49-F238E27FC236}">
                      <a16:creationId xmlns:a16="http://schemas.microsoft.com/office/drawing/2014/main" id="{0E11AAC3-5F40-094B-9A7C-33B9D4208AAD}"/>
                    </a:ext>
                  </a:extLst>
                </p14:cNvPr>
                <p14:cNvContentPartPr/>
                <p14:nvPr/>
              </p14:nvContentPartPr>
              <p14:xfrm>
                <a:off x="4623120" y="1435320"/>
                <a:ext cx="85680" cy="128880"/>
              </p14:xfrm>
            </p:contentPart>
          </mc:Choice>
          <mc:Fallback>
            <p:pic>
              <p:nvPicPr>
                <p:cNvPr id="76" name="Ink 75">
                  <a:extLst>
                    <a:ext uri="{FF2B5EF4-FFF2-40B4-BE49-F238E27FC236}">
                      <a16:creationId xmlns:a16="http://schemas.microsoft.com/office/drawing/2014/main" xmlns="" xmlns:p14="http://schemas.microsoft.com/office/powerpoint/2010/main" id="{0E11AAC3-5F40-094B-9A7C-33B9D4208AAD}"/>
                    </a:ext>
                  </a:extLst>
                </p:cNvPr>
                <p:cNvPicPr/>
                <p:nvPr/>
              </p:nvPicPr>
              <p:blipFill>
                <a:blip r:embed="rId87"/>
                <a:stretch>
                  <a:fillRect/>
                </a:stretch>
              </p:blipFill>
              <p:spPr>
                <a:xfrm>
                  <a:off x="4614120" y="1426680"/>
                  <a:ext cx="103320" cy="14652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88">
            <p14:nvContentPartPr>
              <p14:cNvPr id="78" name="Ink 77">
                <a:extLst>
                  <a:ext uri="{FF2B5EF4-FFF2-40B4-BE49-F238E27FC236}">
                    <a16:creationId xmlns:a16="http://schemas.microsoft.com/office/drawing/2014/main" id="{31F30676-D56E-2F4C-824E-41864AD08A0C}"/>
                  </a:ext>
                </a:extLst>
              </p14:cNvPr>
              <p14:cNvContentPartPr/>
              <p14:nvPr/>
            </p14:nvContentPartPr>
            <p14:xfrm>
              <a:off x="276120" y="1812600"/>
              <a:ext cx="360" cy="360"/>
            </p14:xfrm>
          </p:contentPart>
        </mc:Choice>
        <mc:Fallback>
          <p:pic>
            <p:nvPicPr>
              <p:cNvPr id="78" name="Ink 77">
                <a:extLst>
                  <a:ext uri="{FF2B5EF4-FFF2-40B4-BE49-F238E27FC236}">
                    <a16:creationId xmlns:a16="http://schemas.microsoft.com/office/drawing/2014/main" xmlns="" xmlns:p14="http://schemas.microsoft.com/office/powerpoint/2010/main" id="{31F30676-D56E-2F4C-824E-41864AD08A0C}"/>
                  </a:ext>
                </a:extLst>
              </p:cNvPr>
              <p:cNvPicPr/>
              <p:nvPr/>
            </p:nvPicPr>
            <p:blipFill>
              <a:blip r:embed="rId3"/>
              <a:stretch>
                <a:fillRect/>
              </a:stretch>
            </p:blipFill>
            <p:spPr>
              <a:xfrm>
                <a:off x="267120" y="1803600"/>
                <a:ext cx="18000" cy="18000"/>
              </a:xfrm>
              <a:prstGeom prst="rect">
                <a:avLst/>
              </a:prstGeom>
            </p:spPr>
          </p:pic>
        </mc:Fallback>
      </mc:AlternateContent>
      <p:grpSp>
        <p:nvGrpSpPr>
          <p:cNvPr id="81" name="Group 80">
            <a:extLst>
              <a:ext uri="{FF2B5EF4-FFF2-40B4-BE49-F238E27FC236}">
                <a16:creationId xmlns:a16="http://schemas.microsoft.com/office/drawing/2014/main" xmlns="" id="{BD3998B9-A3E0-DF40-9EDA-FD6E486ECF0C}"/>
              </a:ext>
            </a:extLst>
          </p:cNvPr>
          <p:cNvGrpSpPr/>
          <p:nvPr/>
        </p:nvGrpSpPr>
        <p:grpSpPr>
          <a:xfrm>
            <a:off x="276120" y="1913040"/>
            <a:ext cx="187920" cy="235080"/>
            <a:chOff x="276120" y="1913040"/>
            <a:chExt cx="187920" cy="235080"/>
          </a:xfrm>
        </p:grpSpPr>
        <mc:AlternateContent xmlns:mc="http://schemas.openxmlformats.org/markup-compatibility/2006">
          <mc:Choice xmlns:p14="http://schemas.microsoft.com/office/powerpoint/2010/main" xmlns="" Requires="p14">
            <p:contentPart p14:bwMode="auto" r:id="rId89">
              <p14:nvContentPartPr>
                <p14:cNvPr id="79" name="Ink 78">
                  <a:extLst>
                    <a:ext uri="{FF2B5EF4-FFF2-40B4-BE49-F238E27FC236}">
                      <a16:creationId xmlns:a16="http://schemas.microsoft.com/office/drawing/2014/main" id="{D8DF85D8-C6A0-5D4A-926C-C28FB9F8EFC1}"/>
                    </a:ext>
                  </a:extLst>
                </p14:cNvPr>
                <p14:cNvContentPartPr/>
                <p14:nvPr/>
              </p14:nvContentPartPr>
              <p14:xfrm>
                <a:off x="276120" y="1913040"/>
                <a:ext cx="57240" cy="161280"/>
              </p14:xfrm>
            </p:contentPart>
          </mc:Choice>
          <mc:Fallback>
            <p:pic>
              <p:nvPicPr>
                <p:cNvPr id="79" name="Ink 78">
                  <a:extLst>
                    <a:ext uri="{FF2B5EF4-FFF2-40B4-BE49-F238E27FC236}">
                      <a16:creationId xmlns:a16="http://schemas.microsoft.com/office/drawing/2014/main" xmlns="" xmlns:p14="http://schemas.microsoft.com/office/powerpoint/2010/main" id="{D8DF85D8-C6A0-5D4A-926C-C28FB9F8EFC1}"/>
                    </a:ext>
                  </a:extLst>
                </p:cNvPr>
                <p:cNvPicPr/>
                <p:nvPr/>
              </p:nvPicPr>
              <p:blipFill>
                <a:blip r:embed="rId90"/>
                <a:stretch>
                  <a:fillRect/>
                </a:stretch>
              </p:blipFill>
              <p:spPr>
                <a:xfrm>
                  <a:off x="267120" y="1904040"/>
                  <a:ext cx="74880" cy="178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1">
              <p14:nvContentPartPr>
                <p14:cNvPr id="80" name="Ink 79">
                  <a:extLst>
                    <a:ext uri="{FF2B5EF4-FFF2-40B4-BE49-F238E27FC236}">
                      <a16:creationId xmlns:a16="http://schemas.microsoft.com/office/drawing/2014/main" id="{000C1E93-EDE0-B94A-8926-6AF86374606B}"/>
                    </a:ext>
                  </a:extLst>
                </p14:cNvPr>
                <p14:cNvContentPartPr/>
                <p14:nvPr/>
              </p14:nvContentPartPr>
              <p14:xfrm>
                <a:off x="388440" y="1929960"/>
                <a:ext cx="75600" cy="218160"/>
              </p14:xfrm>
            </p:contentPart>
          </mc:Choice>
          <mc:Fallback>
            <p:pic>
              <p:nvPicPr>
                <p:cNvPr id="80" name="Ink 79">
                  <a:extLst>
                    <a:ext uri="{FF2B5EF4-FFF2-40B4-BE49-F238E27FC236}">
                      <a16:creationId xmlns:a16="http://schemas.microsoft.com/office/drawing/2014/main" xmlns="" xmlns:p14="http://schemas.microsoft.com/office/powerpoint/2010/main" id="{000C1E93-EDE0-B94A-8926-6AF86374606B}"/>
                    </a:ext>
                  </a:extLst>
                </p:cNvPr>
                <p:cNvPicPr/>
                <p:nvPr/>
              </p:nvPicPr>
              <p:blipFill>
                <a:blip r:embed="rId92"/>
                <a:stretch>
                  <a:fillRect/>
                </a:stretch>
              </p:blipFill>
              <p:spPr>
                <a:xfrm>
                  <a:off x="379440" y="1921320"/>
                  <a:ext cx="93240" cy="235800"/>
                </a:xfrm>
                <a:prstGeom prst="rect">
                  <a:avLst/>
                </a:prstGeom>
              </p:spPr>
            </p:pic>
          </mc:Fallback>
        </mc:AlternateContent>
      </p:grpSp>
      <p:grpSp>
        <p:nvGrpSpPr>
          <p:cNvPr id="98" name="Group 97">
            <a:extLst>
              <a:ext uri="{FF2B5EF4-FFF2-40B4-BE49-F238E27FC236}">
                <a16:creationId xmlns:a16="http://schemas.microsoft.com/office/drawing/2014/main" xmlns="" id="{3D19BE77-04F8-934C-927C-2D307C7DED2B}"/>
              </a:ext>
            </a:extLst>
          </p:cNvPr>
          <p:cNvGrpSpPr/>
          <p:nvPr/>
        </p:nvGrpSpPr>
        <p:grpSpPr>
          <a:xfrm>
            <a:off x="606600" y="1912680"/>
            <a:ext cx="1524240" cy="374760"/>
            <a:chOff x="606600" y="1912680"/>
            <a:chExt cx="1524240" cy="374760"/>
          </a:xfrm>
        </p:grpSpPr>
        <mc:AlternateContent xmlns:mc="http://schemas.openxmlformats.org/markup-compatibility/2006">
          <mc:Choice xmlns:p14="http://schemas.microsoft.com/office/powerpoint/2010/main" xmlns="" Requires="p14">
            <p:contentPart p14:bwMode="auto" r:id="rId93">
              <p14:nvContentPartPr>
                <p14:cNvPr id="82" name="Ink 81">
                  <a:extLst>
                    <a:ext uri="{FF2B5EF4-FFF2-40B4-BE49-F238E27FC236}">
                      <a16:creationId xmlns:a16="http://schemas.microsoft.com/office/drawing/2014/main" id="{7CB47983-9741-6C47-8775-719A80E5301F}"/>
                    </a:ext>
                  </a:extLst>
                </p14:cNvPr>
                <p14:cNvContentPartPr/>
                <p14:nvPr/>
              </p14:nvContentPartPr>
              <p14:xfrm>
                <a:off x="606600" y="1969920"/>
                <a:ext cx="19800" cy="141120"/>
              </p14:xfrm>
            </p:contentPart>
          </mc:Choice>
          <mc:Fallback>
            <p:pic>
              <p:nvPicPr>
                <p:cNvPr id="82" name="Ink 81">
                  <a:extLst>
                    <a:ext uri="{FF2B5EF4-FFF2-40B4-BE49-F238E27FC236}">
                      <a16:creationId xmlns:a16="http://schemas.microsoft.com/office/drawing/2014/main" xmlns="" xmlns:p14="http://schemas.microsoft.com/office/powerpoint/2010/main" id="{7CB47983-9741-6C47-8775-719A80E5301F}"/>
                    </a:ext>
                  </a:extLst>
                </p:cNvPr>
                <p:cNvPicPr/>
                <p:nvPr/>
              </p:nvPicPr>
              <p:blipFill>
                <a:blip r:embed="rId94"/>
                <a:stretch>
                  <a:fillRect/>
                </a:stretch>
              </p:blipFill>
              <p:spPr>
                <a:xfrm>
                  <a:off x="597600" y="1960920"/>
                  <a:ext cx="37440" cy="158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5">
              <p14:nvContentPartPr>
                <p14:cNvPr id="83" name="Ink 82">
                  <a:extLst>
                    <a:ext uri="{FF2B5EF4-FFF2-40B4-BE49-F238E27FC236}">
                      <a16:creationId xmlns:a16="http://schemas.microsoft.com/office/drawing/2014/main" id="{8E9A8052-03FF-6843-ADCF-73865A613D83}"/>
                    </a:ext>
                  </a:extLst>
                </p14:cNvPr>
                <p14:cNvContentPartPr/>
                <p14:nvPr/>
              </p14:nvContentPartPr>
              <p14:xfrm>
                <a:off x="619920" y="1966320"/>
                <a:ext cx="85680" cy="80640"/>
              </p14:xfrm>
            </p:contentPart>
          </mc:Choice>
          <mc:Fallback>
            <p:pic>
              <p:nvPicPr>
                <p:cNvPr id="83" name="Ink 82">
                  <a:extLst>
                    <a:ext uri="{FF2B5EF4-FFF2-40B4-BE49-F238E27FC236}">
                      <a16:creationId xmlns:a16="http://schemas.microsoft.com/office/drawing/2014/main" xmlns="" xmlns:p14="http://schemas.microsoft.com/office/powerpoint/2010/main" id="{8E9A8052-03FF-6843-ADCF-73865A613D83}"/>
                    </a:ext>
                  </a:extLst>
                </p:cNvPr>
                <p:cNvPicPr/>
                <p:nvPr/>
              </p:nvPicPr>
              <p:blipFill>
                <a:blip r:embed="rId96"/>
                <a:stretch>
                  <a:fillRect/>
                </a:stretch>
              </p:blipFill>
              <p:spPr>
                <a:xfrm>
                  <a:off x="611280" y="1957320"/>
                  <a:ext cx="103320" cy="98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7">
              <p14:nvContentPartPr>
                <p14:cNvPr id="84" name="Ink 83">
                  <a:extLst>
                    <a:ext uri="{FF2B5EF4-FFF2-40B4-BE49-F238E27FC236}">
                      <a16:creationId xmlns:a16="http://schemas.microsoft.com/office/drawing/2014/main" id="{CA138C73-0B51-E645-9B0C-5FDEC7B150F7}"/>
                    </a:ext>
                  </a:extLst>
                </p14:cNvPr>
                <p14:cNvContentPartPr/>
                <p14:nvPr/>
              </p14:nvContentPartPr>
              <p14:xfrm>
                <a:off x="725760" y="1962000"/>
                <a:ext cx="105480" cy="169920"/>
              </p14:xfrm>
            </p:contentPart>
          </mc:Choice>
          <mc:Fallback>
            <p:pic>
              <p:nvPicPr>
                <p:cNvPr id="84" name="Ink 83">
                  <a:extLst>
                    <a:ext uri="{FF2B5EF4-FFF2-40B4-BE49-F238E27FC236}">
                      <a16:creationId xmlns:a16="http://schemas.microsoft.com/office/drawing/2014/main" xmlns="" xmlns:p14="http://schemas.microsoft.com/office/powerpoint/2010/main" id="{CA138C73-0B51-E645-9B0C-5FDEC7B150F7}"/>
                    </a:ext>
                  </a:extLst>
                </p:cNvPr>
                <p:cNvPicPr/>
                <p:nvPr/>
              </p:nvPicPr>
              <p:blipFill>
                <a:blip r:embed="rId98"/>
                <a:stretch>
                  <a:fillRect/>
                </a:stretch>
              </p:blipFill>
              <p:spPr>
                <a:xfrm>
                  <a:off x="716760" y="1953360"/>
                  <a:ext cx="123120" cy="187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9">
              <p14:nvContentPartPr>
                <p14:cNvPr id="85" name="Ink 84">
                  <a:extLst>
                    <a:ext uri="{FF2B5EF4-FFF2-40B4-BE49-F238E27FC236}">
                      <a16:creationId xmlns:a16="http://schemas.microsoft.com/office/drawing/2014/main" id="{2F84486A-9396-4D40-AFBF-ECA1C5C70659}"/>
                    </a:ext>
                  </a:extLst>
                </p14:cNvPr>
                <p14:cNvContentPartPr/>
                <p14:nvPr/>
              </p14:nvContentPartPr>
              <p14:xfrm>
                <a:off x="891000" y="2037600"/>
                <a:ext cx="104400" cy="195120"/>
              </p14:xfrm>
            </p:contentPart>
          </mc:Choice>
          <mc:Fallback>
            <p:pic>
              <p:nvPicPr>
                <p:cNvPr id="85" name="Ink 84">
                  <a:extLst>
                    <a:ext uri="{FF2B5EF4-FFF2-40B4-BE49-F238E27FC236}">
                      <a16:creationId xmlns:a16="http://schemas.microsoft.com/office/drawing/2014/main" xmlns="" xmlns:p14="http://schemas.microsoft.com/office/powerpoint/2010/main" id="{2F84486A-9396-4D40-AFBF-ECA1C5C70659}"/>
                    </a:ext>
                  </a:extLst>
                </p:cNvPr>
                <p:cNvPicPr/>
                <p:nvPr/>
              </p:nvPicPr>
              <p:blipFill>
                <a:blip r:embed="rId100"/>
                <a:stretch>
                  <a:fillRect/>
                </a:stretch>
              </p:blipFill>
              <p:spPr>
                <a:xfrm>
                  <a:off x="882000" y="2028960"/>
                  <a:ext cx="122040" cy="212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1">
              <p14:nvContentPartPr>
                <p14:cNvPr id="86" name="Ink 85">
                  <a:extLst>
                    <a:ext uri="{FF2B5EF4-FFF2-40B4-BE49-F238E27FC236}">
                      <a16:creationId xmlns:a16="http://schemas.microsoft.com/office/drawing/2014/main" id="{3CE18D70-FC3D-6A4C-959F-00D9BF4F6D48}"/>
                    </a:ext>
                  </a:extLst>
                </p14:cNvPr>
                <p14:cNvContentPartPr/>
                <p14:nvPr/>
              </p14:nvContentPartPr>
              <p14:xfrm>
                <a:off x="1100520" y="1912680"/>
                <a:ext cx="56880" cy="231480"/>
              </p14:xfrm>
            </p:contentPart>
          </mc:Choice>
          <mc:Fallback>
            <p:pic>
              <p:nvPicPr>
                <p:cNvPr id="86" name="Ink 85">
                  <a:extLst>
                    <a:ext uri="{FF2B5EF4-FFF2-40B4-BE49-F238E27FC236}">
                      <a16:creationId xmlns:a16="http://schemas.microsoft.com/office/drawing/2014/main" xmlns="" xmlns:p14="http://schemas.microsoft.com/office/powerpoint/2010/main" id="{3CE18D70-FC3D-6A4C-959F-00D9BF4F6D48}"/>
                    </a:ext>
                  </a:extLst>
                </p:cNvPr>
                <p:cNvPicPr/>
                <p:nvPr/>
              </p:nvPicPr>
              <p:blipFill>
                <a:blip r:embed="rId102"/>
                <a:stretch>
                  <a:fillRect/>
                </a:stretch>
              </p:blipFill>
              <p:spPr>
                <a:xfrm>
                  <a:off x="1091880" y="1904040"/>
                  <a:ext cx="74520" cy="249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3">
              <p14:nvContentPartPr>
                <p14:cNvPr id="87" name="Ink 86">
                  <a:extLst>
                    <a:ext uri="{FF2B5EF4-FFF2-40B4-BE49-F238E27FC236}">
                      <a16:creationId xmlns:a16="http://schemas.microsoft.com/office/drawing/2014/main" id="{A7770995-87F0-1141-93EA-7D8409979573}"/>
                    </a:ext>
                  </a:extLst>
                </p14:cNvPr>
                <p14:cNvContentPartPr/>
                <p14:nvPr/>
              </p14:nvContentPartPr>
              <p14:xfrm>
                <a:off x="1238760" y="1999440"/>
                <a:ext cx="7200" cy="127800"/>
              </p14:xfrm>
            </p:contentPart>
          </mc:Choice>
          <mc:Fallback>
            <p:pic>
              <p:nvPicPr>
                <p:cNvPr id="87" name="Ink 86">
                  <a:extLst>
                    <a:ext uri="{FF2B5EF4-FFF2-40B4-BE49-F238E27FC236}">
                      <a16:creationId xmlns:a16="http://schemas.microsoft.com/office/drawing/2014/main" xmlns="" xmlns:p14="http://schemas.microsoft.com/office/powerpoint/2010/main" id="{A7770995-87F0-1141-93EA-7D8409979573}"/>
                    </a:ext>
                  </a:extLst>
                </p:cNvPr>
                <p:cNvPicPr/>
                <p:nvPr/>
              </p:nvPicPr>
              <p:blipFill>
                <a:blip r:embed="rId104"/>
                <a:stretch>
                  <a:fillRect/>
                </a:stretch>
              </p:blipFill>
              <p:spPr>
                <a:xfrm>
                  <a:off x="1229760" y="1990440"/>
                  <a:ext cx="24840" cy="145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5">
              <p14:nvContentPartPr>
                <p14:cNvPr id="88" name="Ink 87">
                  <a:extLst>
                    <a:ext uri="{FF2B5EF4-FFF2-40B4-BE49-F238E27FC236}">
                      <a16:creationId xmlns:a16="http://schemas.microsoft.com/office/drawing/2014/main" id="{C07B4C5F-D525-3244-A7CA-422D5473F289}"/>
                    </a:ext>
                  </a:extLst>
                </p14:cNvPr>
                <p14:cNvContentPartPr/>
                <p14:nvPr/>
              </p14:nvContentPartPr>
              <p14:xfrm>
                <a:off x="1257840" y="2059560"/>
                <a:ext cx="103680" cy="19080"/>
              </p14:xfrm>
            </p:contentPart>
          </mc:Choice>
          <mc:Fallback>
            <p:pic>
              <p:nvPicPr>
                <p:cNvPr id="88" name="Ink 87">
                  <a:extLst>
                    <a:ext uri="{FF2B5EF4-FFF2-40B4-BE49-F238E27FC236}">
                      <a16:creationId xmlns:a16="http://schemas.microsoft.com/office/drawing/2014/main" xmlns="" xmlns:p14="http://schemas.microsoft.com/office/powerpoint/2010/main" id="{C07B4C5F-D525-3244-A7CA-422D5473F289}"/>
                    </a:ext>
                  </a:extLst>
                </p:cNvPr>
                <p:cNvPicPr/>
                <p:nvPr/>
              </p:nvPicPr>
              <p:blipFill>
                <a:blip r:embed="rId106"/>
                <a:stretch>
                  <a:fillRect/>
                </a:stretch>
              </p:blipFill>
              <p:spPr>
                <a:xfrm>
                  <a:off x="1248840" y="2050920"/>
                  <a:ext cx="121320" cy="3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7">
              <p14:nvContentPartPr>
                <p14:cNvPr id="89" name="Ink 88">
                  <a:extLst>
                    <a:ext uri="{FF2B5EF4-FFF2-40B4-BE49-F238E27FC236}">
                      <a16:creationId xmlns:a16="http://schemas.microsoft.com/office/drawing/2014/main" id="{336E6A90-60EB-6542-BC7A-A3E6DA56D224}"/>
                    </a:ext>
                  </a:extLst>
                </p14:cNvPr>
                <p14:cNvContentPartPr/>
                <p14:nvPr/>
              </p14:nvContentPartPr>
              <p14:xfrm>
                <a:off x="1355040" y="2010240"/>
                <a:ext cx="12960" cy="129240"/>
              </p14:xfrm>
            </p:contentPart>
          </mc:Choice>
          <mc:Fallback>
            <p:pic>
              <p:nvPicPr>
                <p:cNvPr id="89" name="Ink 88">
                  <a:extLst>
                    <a:ext uri="{FF2B5EF4-FFF2-40B4-BE49-F238E27FC236}">
                      <a16:creationId xmlns:a16="http://schemas.microsoft.com/office/drawing/2014/main" xmlns="" xmlns:p14="http://schemas.microsoft.com/office/powerpoint/2010/main" id="{336E6A90-60EB-6542-BC7A-A3E6DA56D224}"/>
                    </a:ext>
                  </a:extLst>
                </p:cNvPr>
                <p:cNvPicPr/>
                <p:nvPr/>
              </p:nvPicPr>
              <p:blipFill>
                <a:blip r:embed="rId108"/>
                <a:stretch>
                  <a:fillRect/>
                </a:stretch>
              </p:blipFill>
              <p:spPr>
                <a:xfrm>
                  <a:off x="1346040" y="2001600"/>
                  <a:ext cx="30600" cy="146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9">
              <p14:nvContentPartPr>
                <p14:cNvPr id="90" name="Ink 89">
                  <a:extLst>
                    <a:ext uri="{FF2B5EF4-FFF2-40B4-BE49-F238E27FC236}">
                      <a16:creationId xmlns:a16="http://schemas.microsoft.com/office/drawing/2014/main" id="{BA17D66A-7EF1-AE44-8564-AF10EEA35147}"/>
                    </a:ext>
                  </a:extLst>
                </p14:cNvPr>
                <p14:cNvContentPartPr/>
                <p14:nvPr/>
              </p14:nvContentPartPr>
              <p14:xfrm>
                <a:off x="1428480" y="2028600"/>
                <a:ext cx="97560" cy="126000"/>
              </p14:xfrm>
            </p:contentPart>
          </mc:Choice>
          <mc:Fallback>
            <p:pic>
              <p:nvPicPr>
                <p:cNvPr id="90" name="Ink 89">
                  <a:extLst>
                    <a:ext uri="{FF2B5EF4-FFF2-40B4-BE49-F238E27FC236}">
                      <a16:creationId xmlns:a16="http://schemas.microsoft.com/office/drawing/2014/main" xmlns="" xmlns:p14="http://schemas.microsoft.com/office/powerpoint/2010/main" id="{BA17D66A-7EF1-AE44-8564-AF10EEA35147}"/>
                    </a:ext>
                  </a:extLst>
                </p:cNvPr>
                <p:cNvPicPr/>
                <p:nvPr/>
              </p:nvPicPr>
              <p:blipFill>
                <a:blip r:embed="rId110"/>
                <a:stretch>
                  <a:fillRect/>
                </a:stretch>
              </p:blipFill>
              <p:spPr>
                <a:xfrm>
                  <a:off x="1419840" y="2019960"/>
                  <a:ext cx="115200" cy="143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1">
              <p14:nvContentPartPr>
                <p14:cNvPr id="91" name="Ink 90">
                  <a:extLst>
                    <a:ext uri="{FF2B5EF4-FFF2-40B4-BE49-F238E27FC236}">
                      <a16:creationId xmlns:a16="http://schemas.microsoft.com/office/drawing/2014/main" id="{4956B728-6D9C-164F-829E-F7243DC38C6A}"/>
                    </a:ext>
                  </a:extLst>
                </p14:cNvPr>
                <p14:cNvContentPartPr/>
                <p14:nvPr/>
              </p14:nvContentPartPr>
              <p14:xfrm>
                <a:off x="1574640" y="2034000"/>
                <a:ext cx="93240" cy="152640"/>
              </p14:xfrm>
            </p:contentPart>
          </mc:Choice>
          <mc:Fallback>
            <p:pic>
              <p:nvPicPr>
                <p:cNvPr id="91" name="Ink 90">
                  <a:extLst>
                    <a:ext uri="{FF2B5EF4-FFF2-40B4-BE49-F238E27FC236}">
                      <a16:creationId xmlns:a16="http://schemas.microsoft.com/office/drawing/2014/main" xmlns="" xmlns:p14="http://schemas.microsoft.com/office/powerpoint/2010/main" id="{4956B728-6D9C-164F-829E-F7243DC38C6A}"/>
                    </a:ext>
                  </a:extLst>
                </p:cNvPr>
                <p:cNvPicPr/>
                <p:nvPr/>
              </p:nvPicPr>
              <p:blipFill>
                <a:blip r:embed="rId112"/>
                <a:stretch>
                  <a:fillRect/>
                </a:stretch>
              </p:blipFill>
              <p:spPr>
                <a:xfrm>
                  <a:off x="1566000" y="2025000"/>
                  <a:ext cx="110880" cy="170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3">
              <p14:nvContentPartPr>
                <p14:cNvPr id="93" name="Ink 92">
                  <a:extLst>
                    <a:ext uri="{FF2B5EF4-FFF2-40B4-BE49-F238E27FC236}">
                      <a16:creationId xmlns:a16="http://schemas.microsoft.com/office/drawing/2014/main" id="{A0BFD0C9-3AA2-7344-A376-55085D44E6CE}"/>
                    </a:ext>
                  </a:extLst>
                </p14:cNvPr>
                <p14:cNvContentPartPr/>
                <p14:nvPr/>
              </p14:nvContentPartPr>
              <p14:xfrm>
                <a:off x="1690200" y="2139120"/>
                <a:ext cx="82080" cy="118440"/>
              </p14:xfrm>
            </p:contentPart>
          </mc:Choice>
          <mc:Fallback>
            <p:pic>
              <p:nvPicPr>
                <p:cNvPr id="93" name="Ink 92">
                  <a:extLst>
                    <a:ext uri="{FF2B5EF4-FFF2-40B4-BE49-F238E27FC236}">
                      <a16:creationId xmlns:a16="http://schemas.microsoft.com/office/drawing/2014/main" xmlns="" xmlns:p14="http://schemas.microsoft.com/office/powerpoint/2010/main" id="{A0BFD0C9-3AA2-7344-A376-55085D44E6CE}"/>
                    </a:ext>
                  </a:extLst>
                </p:cNvPr>
                <p:cNvPicPr/>
                <p:nvPr/>
              </p:nvPicPr>
              <p:blipFill>
                <a:blip r:embed="rId114"/>
                <a:stretch>
                  <a:fillRect/>
                </a:stretch>
              </p:blipFill>
              <p:spPr>
                <a:xfrm>
                  <a:off x="1681560" y="2130120"/>
                  <a:ext cx="99720" cy="136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5">
              <p14:nvContentPartPr>
                <p14:cNvPr id="94" name="Ink 93">
                  <a:extLst>
                    <a:ext uri="{FF2B5EF4-FFF2-40B4-BE49-F238E27FC236}">
                      <a16:creationId xmlns:a16="http://schemas.microsoft.com/office/drawing/2014/main" id="{AF564626-E761-574F-A434-CCB9325A857B}"/>
                    </a:ext>
                  </a:extLst>
                </p14:cNvPr>
                <p14:cNvContentPartPr/>
                <p14:nvPr/>
              </p14:nvContentPartPr>
              <p14:xfrm>
                <a:off x="1771560" y="1952280"/>
                <a:ext cx="105120" cy="273960"/>
              </p14:xfrm>
            </p:contentPart>
          </mc:Choice>
          <mc:Fallback>
            <p:pic>
              <p:nvPicPr>
                <p:cNvPr id="94" name="Ink 93">
                  <a:extLst>
                    <a:ext uri="{FF2B5EF4-FFF2-40B4-BE49-F238E27FC236}">
                      <a16:creationId xmlns:a16="http://schemas.microsoft.com/office/drawing/2014/main" xmlns="" xmlns:p14="http://schemas.microsoft.com/office/powerpoint/2010/main" id="{AF564626-E761-574F-A434-CCB9325A857B}"/>
                    </a:ext>
                  </a:extLst>
                </p:cNvPr>
                <p:cNvPicPr/>
                <p:nvPr/>
              </p:nvPicPr>
              <p:blipFill>
                <a:blip r:embed="rId116"/>
                <a:stretch>
                  <a:fillRect/>
                </a:stretch>
              </p:blipFill>
              <p:spPr>
                <a:xfrm>
                  <a:off x="1762560" y="1943640"/>
                  <a:ext cx="122760" cy="291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7">
              <p14:nvContentPartPr>
                <p14:cNvPr id="95" name="Ink 94">
                  <a:extLst>
                    <a:ext uri="{FF2B5EF4-FFF2-40B4-BE49-F238E27FC236}">
                      <a16:creationId xmlns:a16="http://schemas.microsoft.com/office/drawing/2014/main" id="{D4AC6FF9-2F56-A644-B42A-9F7E58073992}"/>
                    </a:ext>
                  </a:extLst>
                </p14:cNvPr>
                <p14:cNvContentPartPr/>
                <p14:nvPr/>
              </p14:nvContentPartPr>
              <p14:xfrm>
                <a:off x="1910160" y="2188080"/>
                <a:ext cx="85320" cy="99360"/>
              </p14:xfrm>
            </p:contentPart>
          </mc:Choice>
          <mc:Fallback>
            <p:pic>
              <p:nvPicPr>
                <p:cNvPr id="95" name="Ink 94">
                  <a:extLst>
                    <a:ext uri="{FF2B5EF4-FFF2-40B4-BE49-F238E27FC236}">
                      <a16:creationId xmlns:a16="http://schemas.microsoft.com/office/drawing/2014/main" xmlns="" xmlns:p14="http://schemas.microsoft.com/office/powerpoint/2010/main" id="{D4AC6FF9-2F56-A644-B42A-9F7E58073992}"/>
                    </a:ext>
                  </a:extLst>
                </p:cNvPr>
                <p:cNvPicPr/>
                <p:nvPr/>
              </p:nvPicPr>
              <p:blipFill>
                <a:blip r:embed="rId118"/>
                <a:stretch>
                  <a:fillRect/>
                </a:stretch>
              </p:blipFill>
              <p:spPr>
                <a:xfrm>
                  <a:off x="1901520" y="2179080"/>
                  <a:ext cx="102960" cy="117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9">
              <p14:nvContentPartPr>
                <p14:cNvPr id="96" name="Ink 95">
                  <a:extLst>
                    <a:ext uri="{FF2B5EF4-FFF2-40B4-BE49-F238E27FC236}">
                      <a16:creationId xmlns:a16="http://schemas.microsoft.com/office/drawing/2014/main" id="{907454B1-5241-C443-847F-ED8080A22204}"/>
                    </a:ext>
                  </a:extLst>
                </p14:cNvPr>
                <p14:cNvContentPartPr/>
                <p14:nvPr/>
              </p14:nvContentPartPr>
              <p14:xfrm>
                <a:off x="2036160" y="2111760"/>
                <a:ext cx="94680" cy="360"/>
              </p14:xfrm>
            </p:contentPart>
          </mc:Choice>
          <mc:Fallback>
            <p:pic>
              <p:nvPicPr>
                <p:cNvPr id="96" name="Ink 95">
                  <a:extLst>
                    <a:ext uri="{FF2B5EF4-FFF2-40B4-BE49-F238E27FC236}">
                      <a16:creationId xmlns:a16="http://schemas.microsoft.com/office/drawing/2014/main" xmlns="" xmlns:p14="http://schemas.microsoft.com/office/powerpoint/2010/main" id="{907454B1-5241-C443-847F-ED8080A22204}"/>
                    </a:ext>
                  </a:extLst>
                </p:cNvPr>
                <p:cNvPicPr/>
                <p:nvPr/>
              </p:nvPicPr>
              <p:blipFill>
                <a:blip r:embed="rId120"/>
                <a:stretch>
                  <a:fillRect/>
                </a:stretch>
              </p:blipFill>
              <p:spPr>
                <a:xfrm>
                  <a:off x="2027520" y="2102760"/>
                  <a:ext cx="11232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1">
              <p14:nvContentPartPr>
                <p14:cNvPr id="97" name="Ink 96">
                  <a:extLst>
                    <a:ext uri="{FF2B5EF4-FFF2-40B4-BE49-F238E27FC236}">
                      <a16:creationId xmlns:a16="http://schemas.microsoft.com/office/drawing/2014/main" id="{59B910A7-1CE7-D74B-BB4D-DE46AB8EC22A}"/>
                    </a:ext>
                  </a:extLst>
                </p14:cNvPr>
                <p14:cNvContentPartPr/>
                <p14:nvPr/>
              </p14:nvContentPartPr>
              <p14:xfrm>
                <a:off x="2033280" y="2183040"/>
                <a:ext cx="91800" cy="6840"/>
              </p14:xfrm>
            </p:contentPart>
          </mc:Choice>
          <mc:Fallback>
            <p:pic>
              <p:nvPicPr>
                <p:cNvPr id="97" name="Ink 96">
                  <a:extLst>
                    <a:ext uri="{FF2B5EF4-FFF2-40B4-BE49-F238E27FC236}">
                      <a16:creationId xmlns:a16="http://schemas.microsoft.com/office/drawing/2014/main" xmlns="" xmlns:p14="http://schemas.microsoft.com/office/powerpoint/2010/main" id="{59B910A7-1CE7-D74B-BB4D-DE46AB8EC22A}"/>
                    </a:ext>
                  </a:extLst>
                </p:cNvPr>
                <p:cNvPicPr/>
                <p:nvPr/>
              </p:nvPicPr>
              <p:blipFill>
                <a:blip r:embed="rId122"/>
                <a:stretch>
                  <a:fillRect/>
                </a:stretch>
              </p:blipFill>
              <p:spPr>
                <a:xfrm>
                  <a:off x="2024280" y="2174400"/>
                  <a:ext cx="109440" cy="24480"/>
                </a:xfrm>
                <a:prstGeom prst="rect">
                  <a:avLst/>
                </a:prstGeom>
              </p:spPr>
            </p:pic>
          </mc:Fallback>
        </mc:AlternateContent>
      </p:grpSp>
      <p:grpSp>
        <p:nvGrpSpPr>
          <p:cNvPr id="124" name="Group 123">
            <a:extLst>
              <a:ext uri="{FF2B5EF4-FFF2-40B4-BE49-F238E27FC236}">
                <a16:creationId xmlns:a16="http://schemas.microsoft.com/office/drawing/2014/main" xmlns="" id="{B858C637-FADE-AF40-981E-31FC2F5B8ADE}"/>
              </a:ext>
            </a:extLst>
          </p:cNvPr>
          <p:cNvGrpSpPr/>
          <p:nvPr/>
        </p:nvGrpSpPr>
        <p:grpSpPr>
          <a:xfrm>
            <a:off x="2292480" y="2091240"/>
            <a:ext cx="2279160" cy="478080"/>
            <a:chOff x="2292480" y="2091240"/>
            <a:chExt cx="2279160" cy="478080"/>
          </a:xfrm>
        </p:grpSpPr>
        <mc:AlternateContent xmlns:mc="http://schemas.openxmlformats.org/markup-compatibility/2006">
          <mc:Choice xmlns:p14="http://schemas.microsoft.com/office/powerpoint/2010/main" xmlns="" Requires="p14">
            <p:contentPart p14:bwMode="auto" r:id="rId123">
              <p14:nvContentPartPr>
                <p14:cNvPr id="99" name="Ink 98">
                  <a:extLst>
                    <a:ext uri="{FF2B5EF4-FFF2-40B4-BE49-F238E27FC236}">
                      <a16:creationId xmlns:a16="http://schemas.microsoft.com/office/drawing/2014/main" id="{C6AC0EC2-563A-C448-A8E0-4895F91E1895}"/>
                    </a:ext>
                  </a:extLst>
                </p14:cNvPr>
                <p14:cNvContentPartPr/>
                <p14:nvPr/>
              </p14:nvContentPartPr>
              <p14:xfrm>
                <a:off x="2292480" y="2091240"/>
                <a:ext cx="98640" cy="141480"/>
              </p14:xfrm>
            </p:contentPart>
          </mc:Choice>
          <mc:Fallback>
            <p:pic>
              <p:nvPicPr>
                <p:cNvPr id="99" name="Ink 98">
                  <a:extLst>
                    <a:ext uri="{FF2B5EF4-FFF2-40B4-BE49-F238E27FC236}">
                      <a16:creationId xmlns:a16="http://schemas.microsoft.com/office/drawing/2014/main" xmlns="" xmlns:p14="http://schemas.microsoft.com/office/powerpoint/2010/main" id="{C6AC0EC2-563A-C448-A8E0-4895F91E1895}"/>
                    </a:ext>
                  </a:extLst>
                </p:cNvPr>
                <p:cNvPicPr/>
                <p:nvPr/>
              </p:nvPicPr>
              <p:blipFill>
                <a:blip r:embed="rId124"/>
                <a:stretch>
                  <a:fillRect/>
                </a:stretch>
              </p:blipFill>
              <p:spPr>
                <a:xfrm>
                  <a:off x="2283840" y="2082600"/>
                  <a:ext cx="116280" cy="159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5">
              <p14:nvContentPartPr>
                <p14:cNvPr id="100" name="Ink 99">
                  <a:extLst>
                    <a:ext uri="{FF2B5EF4-FFF2-40B4-BE49-F238E27FC236}">
                      <a16:creationId xmlns:a16="http://schemas.microsoft.com/office/drawing/2014/main" id="{AFB5DBB0-3D59-2A41-93ED-FDC964EFD497}"/>
                    </a:ext>
                  </a:extLst>
                </p14:cNvPr>
                <p14:cNvContentPartPr/>
                <p14:nvPr/>
              </p14:nvContentPartPr>
              <p14:xfrm>
                <a:off x="2476080" y="2175840"/>
                <a:ext cx="6480" cy="6480"/>
              </p14:xfrm>
            </p:contentPart>
          </mc:Choice>
          <mc:Fallback>
            <p:pic>
              <p:nvPicPr>
                <p:cNvPr id="100" name="Ink 99">
                  <a:extLst>
                    <a:ext uri="{FF2B5EF4-FFF2-40B4-BE49-F238E27FC236}">
                      <a16:creationId xmlns:a16="http://schemas.microsoft.com/office/drawing/2014/main" xmlns="" xmlns:p14="http://schemas.microsoft.com/office/powerpoint/2010/main" id="{AFB5DBB0-3D59-2A41-93ED-FDC964EFD497}"/>
                    </a:ext>
                  </a:extLst>
                </p:cNvPr>
                <p:cNvPicPr/>
                <p:nvPr/>
              </p:nvPicPr>
              <p:blipFill>
                <a:blip r:embed="rId46"/>
                <a:stretch>
                  <a:fillRect/>
                </a:stretch>
              </p:blipFill>
              <p:spPr>
                <a:xfrm>
                  <a:off x="2467440" y="2166840"/>
                  <a:ext cx="2412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6">
              <p14:nvContentPartPr>
                <p14:cNvPr id="101" name="Ink 100">
                  <a:extLst>
                    <a:ext uri="{FF2B5EF4-FFF2-40B4-BE49-F238E27FC236}">
                      <a16:creationId xmlns:a16="http://schemas.microsoft.com/office/drawing/2014/main" id="{CCCE5FD1-369C-8B42-8AAD-8C14D35FEC68}"/>
                    </a:ext>
                  </a:extLst>
                </p14:cNvPr>
                <p14:cNvContentPartPr/>
                <p14:nvPr/>
              </p14:nvContentPartPr>
              <p14:xfrm>
                <a:off x="2554200" y="2126160"/>
                <a:ext cx="131040" cy="119160"/>
              </p14:xfrm>
            </p:contentPart>
          </mc:Choice>
          <mc:Fallback>
            <p:pic>
              <p:nvPicPr>
                <p:cNvPr id="101" name="Ink 100">
                  <a:extLst>
                    <a:ext uri="{FF2B5EF4-FFF2-40B4-BE49-F238E27FC236}">
                      <a16:creationId xmlns:a16="http://schemas.microsoft.com/office/drawing/2014/main" xmlns="" xmlns:p14="http://schemas.microsoft.com/office/powerpoint/2010/main" id="{CCCE5FD1-369C-8B42-8AAD-8C14D35FEC68}"/>
                    </a:ext>
                  </a:extLst>
                </p:cNvPr>
                <p:cNvPicPr/>
                <p:nvPr/>
              </p:nvPicPr>
              <p:blipFill>
                <a:blip r:embed="rId127"/>
                <a:stretch>
                  <a:fillRect/>
                </a:stretch>
              </p:blipFill>
              <p:spPr>
                <a:xfrm>
                  <a:off x="2545560" y="2117520"/>
                  <a:ext cx="148680" cy="136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8">
              <p14:nvContentPartPr>
                <p14:cNvPr id="102" name="Ink 101">
                  <a:extLst>
                    <a:ext uri="{FF2B5EF4-FFF2-40B4-BE49-F238E27FC236}">
                      <a16:creationId xmlns:a16="http://schemas.microsoft.com/office/drawing/2014/main" id="{1DBACD8F-8849-7D46-B43A-BADE4D1AB0CF}"/>
                    </a:ext>
                  </a:extLst>
                </p14:cNvPr>
                <p14:cNvContentPartPr/>
                <p14:nvPr/>
              </p14:nvContentPartPr>
              <p14:xfrm>
                <a:off x="2787840" y="2151720"/>
                <a:ext cx="90000" cy="67680"/>
              </p14:xfrm>
            </p:contentPart>
          </mc:Choice>
          <mc:Fallback>
            <p:pic>
              <p:nvPicPr>
                <p:cNvPr id="102" name="Ink 101">
                  <a:extLst>
                    <a:ext uri="{FF2B5EF4-FFF2-40B4-BE49-F238E27FC236}">
                      <a16:creationId xmlns:a16="http://schemas.microsoft.com/office/drawing/2014/main" xmlns="" xmlns:p14="http://schemas.microsoft.com/office/powerpoint/2010/main" id="{1DBACD8F-8849-7D46-B43A-BADE4D1AB0CF}"/>
                    </a:ext>
                  </a:extLst>
                </p:cNvPr>
                <p:cNvPicPr/>
                <p:nvPr/>
              </p:nvPicPr>
              <p:blipFill>
                <a:blip r:embed="rId129"/>
                <a:stretch>
                  <a:fillRect/>
                </a:stretch>
              </p:blipFill>
              <p:spPr>
                <a:xfrm>
                  <a:off x="2778840" y="2143080"/>
                  <a:ext cx="107640" cy="85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0">
              <p14:nvContentPartPr>
                <p14:cNvPr id="103" name="Ink 102">
                  <a:extLst>
                    <a:ext uri="{FF2B5EF4-FFF2-40B4-BE49-F238E27FC236}">
                      <a16:creationId xmlns:a16="http://schemas.microsoft.com/office/drawing/2014/main" id="{43A61BA0-9BE5-4943-920B-5097C05D3BA5}"/>
                    </a:ext>
                  </a:extLst>
                </p14:cNvPr>
                <p14:cNvContentPartPr/>
                <p14:nvPr/>
              </p14:nvContentPartPr>
              <p14:xfrm>
                <a:off x="2804760" y="2127960"/>
                <a:ext cx="79200" cy="100440"/>
              </p14:xfrm>
            </p:contentPart>
          </mc:Choice>
          <mc:Fallback>
            <p:pic>
              <p:nvPicPr>
                <p:cNvPr id="103" name="Ink 102">
                  <a:extLst>
                    <a:ext uri="{FF2B5EF4-FFF2-40B4-BE49-F238E27FC236}">
                      <a16:creationId xmlns:a16="http://schemas.microsoft.com/office/drawing/2014/main" xmlns="" xmlns:p14="http://schemas.microsoft.com/office/powerpoint/2010/main" id="{43A61BA0-9BE5-4943-920B-5097C05D3BA5}"/>
                    </a:ext>
                  </a:extLst>
                </p:cNvPr>
                <p:cNvPicPr/>
                <p:nvPr/>
              </p:nvPicPr>
              <p:blipFill>
                <a:blip r:embed="rId131"/>
                <a:stretch>
                  <a:fillRect/>
                </a:stretch>
              </p:blipFill>
              <p:spPr>
                <a:xfrm>
                  <a:off x="2795760" y="2119320"/>
                  <a:ext cx="96840" cy="118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2">
              <p14:nvContentPartPr>
                <p14:cNvPr id="104" name="Ink 103">
                  <a:extLst>
                    <a:ext uri="{FF2B5EF4-FFF2-40B4-BE49-F238E27FC236}">
                      <a16:creationId xmlns:a16="http://schemas.microsoft.com/office/drawing/2014/main" id="{70E08218-85E5-8649-AA9E-05D7E9952396}"/>
                    </a:ext>
                  </a:extLst>
                </p14:cNvPr>
                <p14:cNvContentPartPr/>
                <p14:nvPr/>
              </p14:nvContentPartPr>
              <p14:xfrm>
                <a:off x="3007440" y="2108520"/>
                <a:ext cx="12600" cy="105480"/>
              </p14:xfrm>
            </p:contentPart>
          </mc:Choice>
          <mc:Fallback>
            <p:pic>
              <p:nvPicPr>
                <p:cNvPr id="104" name="Ink 103">
                  <a:extLst>
                    <a:ext uri="{FF2B5EF4-FFF2-40B4-BE49-F238E27FC236}">
                      <a16:creationId xmlns:a16="http://schemas.microsoft.com/office/drawing/2014/main" xmlns="" xmlns:p14="http://schemas.microsoft.com/office/powerpoint/2010/main" id="{70E08218-85E5-8649-AA9E-05D7E9952396}"/>
                    </a:ext>
                  </a:extLst>
                </p:cNvPr>
                <p:cNvPicPr/>
                <p:nvPr/>
              </p:nvPicPr>
              <p:blipFill>
                <a:blip r:embed="rId133"/>
                <a:stretch>
                  <a:fillRect/>
                </a:stretch>
              </p:blipFill>
              <p:spPr>
                <a:xfrm>
                  <a:off x="2998800" y="2099520"/>
                  <a:ext cx="30240" cy="123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4">
              <p14:nvContentPartPr>
                <p14:cNvPr id="105" name="Ink 104">
                  <a:extLst>
                    <a:ext uri="{FF2B5EF4-FFF2-40B4-BE49-F238E27FC236}">
                      <a16:creationId xmlns:a16="http://schemas.microsoft.com/office/drawing/2014/main" id="{A70F2371-34D4-8049-9FA6-D9FA30A5A900}"/>
                    </a:ext>
                  </a:extLst>
                </p14:cNvPr>
                <p14:cNvContentPartPr/>
                <p14:nvPr/>
              </p14:nvContentPartPr>
              <p14:xfrm>
                <a:off x="3087000" y="2124720"/>
                <a:ext cx="62640" cy="97200"/>
              </p14:xfrm>
            </p:contentPart>
          </mc:Choice>
          <mc:Fallback>
            <p:pic>
              <p:nvPicPr>
                <p:cNvPr id="105" name="Ink 104">
                  <a:extLst>
                    <a:ext uri="{FF2B5EF4-FFF2-40B4-BE49-F238E27FC236}">
                      <a16:creationId xmlns:a16="http://schemas.microsoft.com/office/drawing/2014/main" xmlns="" xmlns:p14="http://schemas.microsoft.com/office/powerpoint/2010/main" id="{A70F2371-34D4-8049-9FA6-D9FA30A5A900}"/>
                    </a:ext>
                  </a:extLst>
                </p:cNvPr>
                <p:cNvPicPr/>
                <p:nvPr/>
              </p:nvPicPr>
              <p:blipFill>
                <a:blip r:embed="rId135"/>
                <a:stretch>
                  <a:fillRect/>
                </a:stretch>
              </p:blipFill>
              <p:spPr>
                <a:xfrm>
                  <a:off x="3078360" y="2115720"/>
                  <a:ext cx="80280" cy="114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6">
              <p14:nvContentPartPr>
                <p14:cNvPr id="106" name="Ink 105">
                  <a:extLst>
                    <a:ext uri="{FF2B5EF4-FFF2-40B4-BE49-F238E27FC236}">
                      <a16:creationId xmlns:a16="http://schemas.microsoft.com/office/drawing/2014/main" id="{03A8272C-694A-FE44-8F11-608E75E54F6A}"/>
                    </a:ext>
                  </a:extLst>
                </p14:cNvPr>
                <p14:cNvContentPartPr/>
                <p14:nvPr/>
              </p14:nvContentPartPr>
              <p14:xfrm>
                <a:off x="3211560" y="2135520"/>
                <a:ext cx="83160" cy="92880"/>
              </p14:xfrm>
            </p:contentPart>
          </mc:Choice>
          <mc:Fallback>
            <p:pic>
              <p:nvPicPr>
                <p:cNvPr id="106" name="Ink 105">
                  <a:extLst>
                    <a:ext uri="{FF2B5EF4-FFF2-40B4-BE49-F238E27FC236}">
                      <a16:creationId xmlns:a16="http://schemas.microsoft.com/office/drawing/2014/main" xmlns="" xmlns:p14="http://schemas.microsoft.com/office/powerpoint/2010/main" id="{03A8272C-694A-FE44-8F11-608E75E54F6A}"/>
                    </a:ext>
                  </a:extLst>
                </p:cNvPr>
                <p:cNvPicPr/>
                <p:nvPr/>
              </p:nvPicPr>
              <p:blipFill>
                <a:blip r:embed="rId137"/>
                <a:stretch>
                  <a:fillRect/>
                </a:stretch>
              </p:blipFill>
              <p:spPr>
                <a:xfrm>
                  <a:off x="3202920" y="2126880"/>
                  <a:ext cx="100800" cy="110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8">
              <p14:nvContentPartPr>
                <p14:cNvPr id="108" name="Ink 107">
                  <a:extLst>
                    <a:ext uri="{FF2B5EF4-FFF2-40B4-BE49-F238E27FC236}">
                      <a16:creationId xmlns:a16="http://schemas.microsoft.com/office/drawing/2014/main" id="{802D9EF0-8832-6A4C-97F0-BFFF2E479C94}"/>
                    </a:ext>
                  </a:extLst>
                </p14:cNvPr>
                <p14:cNvContentPartPr/>
                <p14:nvPr/>
              </p14:nvContentPartPr>
              <p14:xfrm>
                <a:off x="2368800" y="2344680"/>
                <a:ext cx="846720" cy="31320"/>
              </p14:xfrm>
            </p:contentPart>
          </mc:Choice>
          <mc:Fallback>
            <p:pic>
              <p:nvPicPr>
                <p:cNvPr id="108" name="Ink 107">
                  <a:extLst>
                    <a:ext uri="{FF2B5EF4-FFF2-40B4-BE49-F238E27FC236}">
                      <a16:creationId xmlns:a16="http://schemas.microsoft.com/office/drawing/2014/main" xmlns="" xmlns:p14="http://schemas.microsoft.com/office/powerpoint/2010/main" id="{802D9EF0-8832-6A4C-97F0-BFFF2E479C94}"/>
                    </a:ext>
                  </a:extLst>
                </p:cNvPr>
                <p:cNvPicPr/>
                <p:nvPr/>
              </p:nvPicPr>
              <p:blipFill>
                <a:blip r:embed="rId139"/>
                <a:stretch>
                  <a:fillRect/>
                </a:stretch>
              </p:blipFill>
              <p:spPr>
                <a:xfrm>
                  <a:off x="2359800" y="2335680"/>
                  <a:ext cx="864360" cy="48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0">
              <p14:nvContentPartPr>
                <p14:cNvPr id="109" name="Ink 108">
                  <a:extLst>
                    <a:ext uri="{FF2B5EF4-FFF2-40B4-BE49-F238E27FC236}">
                      <a16:creationId xmlns:a16="http://schemas.microsoft.com/office/drawing/2014/main" id="{364D6734-B94D-5142-811F-0E4B459C0F3B}"/>
                    </a:ext>
                  </a:extLst>
                </p14:cNvPr>
                <p14:cNvContentPartPr/>
                <p14:nvPr/>
              </p14:nvContentPartPr>
              <p14:xfrm>
                <a:off x="2506680" y="2459160"/>
                <a:ext cx="25200" cy="110160"/>
              </p14:xfrm>
            </p:contentPart>
          </mc:Choice>
          <mc:Fallback>
            <p:pic>
              <p:nvPicPr>
                <p:cNvPr id="109" name="Ink 108">
                  <a:extLst>
                    <a:ext uri="{FF2B5EF4-FFF2-40B4-BE49-F238E27FC236}">
                      <a16:creationId xmlns:a16="http://schemas.microsoft.com/office/drawing/2014/main" xmlns="" xmlns:p14="http://schemas.microsoft.com/office/powerpoint/2010/main" id="{364D6734-B94D-5142-811F-0E4B459C0F3B}"/>
                    </a:ext>
                  </a:extLst>
                </p:cNvPr>
                <p:cNvPicPr/>
                <p:nvPr/>
              </p:nvPicPr>
              <p:blipFill>
                <a:blip r:embed="rId141"/>
                <a:stretch>
                  <a:fillRect/>
                </a:stretch>
              </p:blipFill>
              <p:spPr>
                <a:xfrm>
                  <a:off x="2498040" y="2450520"/>
                  <a:ext cx="42840" cy="127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2">
              <p14:nvContentPartPr>
                <p14:cNvPr id="110" name="Ink 109">
                  <a:extLst>
                    <a:ext uri="{FF2B5EF4-FFF2-40B4-BE49-F238E27FC236}">
                      <a16:creationId xmlns:a16="http://schemas.microsoft.com/office/drawing/2014/main" id="{B7FFF5A1-2126-A648-BFEB-3553573AC862}"/>
                    </a:ext>
                  </a:extLst>
                </p14:cNvPr>
                <p14:cNvContentPartPr/>
                <p14:nvPr/>
              </p14:nvContentPartPr>
              <p14:xfrm>
                <a:off x="2638440" y="2419560"/>
                <a:ext cx="112320" cy="122040"/>
              </p14:xfrm>
            </p:contentPart>
          </mc:Choice>
          <mc:Fallback>
            <p:pic>
              <p:nvPicPr>
                <p:cNvPr id="110" name="Ink 109">
                  <a:extLst>
                    <a:ext uri="{FF2B5EF4-FFF2-40B4-BE49-F238E27FC236}">
                      <a16:creationId xmlns:a16="http://schemas.microsoft.com/office/drawing/2014/main" xmlns="" xmlns:p14="http://schemas.microsoft.com/office/powerpoint/2010/main" id="{B7FFF5A1-2126-A648-BFEB-3553573AC862}"/>
                    </a:ext>
                  </a:extLst>
                </p:cNvPr>
                <p:cNvPicPr/>
                <p:nvPr/>
              </p:nvPicPr>
              <p:blipFill>
                <a:blip r:embed="rId143"/>
                <a:stretch>
                  <a:fillRect/>
                </a:stretch>
              </p:blipFill>
              <p:spPr>
                <a:xfrm>
                  <a:off x="2629440" y="2410560"/>
                  <a:ext cx="129960" cy="139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4">
              <p14:nvContentPartPr>
                <p14:cNvPr id="111" name="Ink 110">
                  <a:extLst>
                    <a:ext uri="{FF2B5EF4-FFF2-40B4-BE49-F238E27FC236}">
                      <a16:creationId xmlns:a16="http://schemas.microsoft.com/office/drawing/2014/main" id="{F5F54FEB-F613-4A46-8616-8704A2E0CEA4}"/>
                    </a:ext>
                  </a:extLst>
                </p14:cNvPr>
                <p14:cNvContentPartPr/>
                <p14:nvPr/>
              </p14:nvContentPartPr>
              <p14:xfrm>
                <a:off x="2853720" y="2415600"/>
                <a:ext cx="82440" cy="136800"/>
              </p14:xfrm>
            </p:contentPart>
          </mc:Choice>
          <mc:Fallback>
            <p:pic>
              <p:nvPicPr>
                <p:cNvPr id="111" name="Ink 110">
                  <a:extLst>
                    <a:ext uri="{FF2B5EF4-FFF2-40B4-BE49-F238E27FC236}">
                      <a16:creationId xmlns:a16="http://schemas.microsoft.com/office/drawing/2014/main" xmlns="" xmlns:p14="http://schemas.microsoft.com/office/powerpoint/2010/main" id="{F5F54FEB-F613-4A46-8616-8704A2E0CEA4}"/>
                    </a:ext>
                  </a:extLst>
                </p:cNvPr>
                <p:cNvPicPr/>
                <p:nvPr/>
              </p:nvPicPr>
              <p:blipFill>
                <a:blip r:embed="rId145"/>
                <a:stretch>
                  <a:fillRect/>
                </a:stretch>
              </p:blipFill>
              <p:spPr>
                <a:xfrm>
                  <a:off x="2844720" y="2406960"/>
                  <a:ext cx="100080" cy="154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6">
              <p14:nvContentPartPr>
                <p14:cNvPr id="113" name="Ink 112">
                  <a:extLst>
                    <a:ext uri="{FF2B5EF4-FFF2-40B4-BE49-F238E27FC236}">
                      <a16:creationId xmlns:a16="http://schemas.microsoft.com/office/drawing/2014/main" id="{0541E6D5-B3A3-F643-BCC1-81448EEE802C}"/>
                    </a:ext>
                  </a:extLst>
                </p14:cNvPr>
                <p14:cNvContentPartPr/>
                <p14:nvPr/>
              </p14:nvContentPartPr>
              <p14:xfrm>
                <a:off x="3322080" y="2344320"/>
                <a:ext cx="65880" cy="13320"/>
              </p14:xfrm>
            </p:contentPart>
          </mc:Choice>
          <mc:Fallback>
            <p:pic>
              <p:nvPicPr>
                <p:cNvPr id="113" name="Ink 112">
                  <a:extLst>
                    <a:ext uri="{FF2B5EF4-FFF2-40B4-BE49-F238E27FC236}">
                      <a16:creationId xmlns:a16="http://schemas.microsoft.com/office/drawing/2014/main" xmlns="" xmlns:p14="http://schemas.microsoft.com/office/powerpoint/2010/main" id="{0541E6D5-B3A3-F643-BCC1-81448EEE802C}"/>
                    </a:ext>
                  </a:extLst>
                </p:cNvPr>
                <p:cNvPicPr/>
                <p:nvPr/>
              </p:nvPicPr>
              <p:blipFill>
                <a:blip r:embed="rId147"/>
                <a:stretch>
                  <a:fillRect/>
                </a:stretch>
              </p:blipFill>
              <p:spPr>
                <a:xfrm>
                  <a:off x="3313440" y="2335320"/>
                  <a:ext cx="83520" cy="3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8">
              <p14:nvContentPartPr>
                <p14:cNvPr id="114" name="Ink 113">
                  <a:extLst>
                    <a:ext uri="{FF2B5EF4-FFF2-40B4-BE49-F238E27FC236}">
                      <a16:creationId xmlns:a16="http://schemas.microsoft.com/office/drawing/2014/main" id="{282FF95B-3AD6-3D40-B230-92F5DEDAA197}"/>
                    </a:ext>
                  </a:extLst>
                </p14:cNvPr>
                <p14:cNvContentPartPr/>
                <p14:nvPr/>
              </p14:nvContentPartPr>
              <p14:xfrm>
                <a:off x="3286800" y="2406240"/>
                <a:ext cx="62640" cy="360"/>
              </p14:xfrm>
            </p:contentPart>
          </mc:Choice>
          <mc:Fallback>
            <p:pic>
              <p:nvPicPr>
                <p:cNvPr id="114" name="Ink 113">
                  <a:extLst>
                    <a:ext uri="{FF2B5EF4-FFF2-40B4-BE49-F238E27FC236}">
                      <a16:creationId xmlns:a16="http://schemas.microsoft.com/office/drawing/2014/main" xmlns="" xmlns:p14="http://schemas.microsoft.com/office/powerpoint/2010/main" id="{282FF95B-3AD6-3D40-B230-92F5DEDAA197}"/>
                    </a:ext>
                  </a:extLst>
                </p:cNvPr>
                <p:cNvPicPr/>
                <p:nvPr/>
              </p:nvPicPr>
              <p:blipFill>
                <a:blip r:embed="rId149"/>
                <a:stretch>
                  <a:fillRect/>
                </a:stretch>
              </p:blipFill>
              <p:spPr>
                <a:xfrm>
                  <a:off x="3278160" y="2397600"/>
                  <a:ext cx="802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0">
              <p14:nvContentPartPr>
                <p14:cNvPr id="115" name="Ink 114">
                  <a:extLst>
                    <a:ext uri="{FF2B5EF4-FFF2-40B4-BE49-F238E27FC236}">
                      <a16:creationId xmlns:a16="http://schemas.microsoft.com/office/drawing/2014/main" id="{E0832F18-27CD-CF47-BD61-095740A5BB70}"/>
                    </a:ext>
                  </a:extLst>
                </p14:cNvPr>
                <p14:cNvContentPartPr/>
                <p14:nvPr/>
              </p14:nvContentPartPr>
              <p14:xfrm>
                <a:off x="3467880" y="2277000"/>
                <a:ext cx="102240" cy="125640"/>
              </p14:xfrm>
            </p:contentPart>
          </mc:Choice>
          <mc:Fallback>
            <p:pic>
              <p:nvPicPr>
                <p:cNvPr id="115" name="Ink 114">
                  <a:extLst>
                    <a:ext uri="{FF2B5EF4-FFF2-40B4-BE49-F238E27FC236}">
                      <a16:creationId xmlns:a16="http://schemas.microsoft.com/office/drawing/2014/main" xmlns="" xmlns:p14="http://schemas.microsoft.com/office/powerpoint/2010/main" id="{E0832F18-27CD-CF47-BD61-095740A5BB70}"/>
                    </a:ext>
                  </a:extLst>
                </p:cNvPr>
                <p:cNvPicPr/>
                <p:nvPr/>
              </p:nvPicPr>
              <p:blipFill>
                <a:blip r:embed="rId151"/>
                <a:stretch>
                  <a:fillRect/>
                </a:stretch>
              </p:blipFill>
              <p:spPr>
                <a:xfrm>
                  <a:off x="3458880" y="2268360"/>
                  <a:ext cx="119880" cy="143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2">
              <p14:nvContentPartPr>
                <p14:cNvPr id="116" name="Ink 115">
                  <a:extLst>
                    <a:ext uri="{FF2B5EF4-FFF2-40B4-BE49-F238E27FC236}">
                      <a16:creationId xmlns:a16="http://schemas.microsoft.com/office/drawing/2014/main" id="{D0871731-9D22-F749-B1AC-2CE97CF7206A}"/>
                    </a:ext>
                  </a:extLst>
                </p14:cNvPr>
                <p14:cNvContentPartPr/>
                <p14:nvPr/>
              </p14:nvContentPartPr>
              <p14:xfrm>
                <a:off x="3543480" y="2273400"/>
                <a:ext cx="68760" cy="6480"/>
              </p14:xfrm>
            </p:contentPart>
          </mc:Choice>
          <mc:Fallback>
            <p:pic>
              <p:nvPicPr>
                <p:cNvPr id="116" name="Ink 115">
                  <a:extLst>
                    <a:ext uri="{FF2B5EF4-FFF2-40B4-BE49-F238E27FC236}">
                      <a16:creationId xmlns:a16="http://schemas.microsoft.com/office/drawing/2014/main" xmlns="" xmlns:p14="http://schemas.microsoft.com/office/powerpoint/2010/main" id="{D0871731-9D22-F749-B1AC-2CE97CF7206A}"/>
                    </a:ext>
                  </a:extLst>
                </p:cNvPr>
                <p:cNvPicPr/>
                <p:nvPr/>
              </p:nvPicPr>
              <p:blipFill>
                <a:blip r:embed="rId153"/>
                <a:stretch>
                  <a:fillRect/>
                </a:stretch>
              </p:blipFill>
              <p:spPr>
                <a:xfrm>
                  <a:off x="3534840" y="2264400"/>
                  <a:ext cx="8640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4">
              <p14:nvContentPartPr>
                <p14:cNvPr id="117" name="Ink 116">
                  <a:extLst>
                    <a:ext uri="{FF2B5EF4-FFF2-40B4-BE49-F238E27FC236}">
                      <a16:creationId xmlns:a16="http://schemas.microsoft.com/office/drawing/2014/main" id="{ECF6216B-1436-424D-94BB-9B8131AA9581}"/>
                    </a:ext>
                  </a:extLst>
                </p14:cNvPr>
                <p14:cNvContentPartPr/>
                <p14:nvPr/>
              </p14:nvContentPartPr>
              <p14:xfrm>
                <a:off x="3663000" y="2342880"/>
                <a:ext cx="6480" cy="12600"/>
              </p14:xfrm>
            </p:contentPart>
          </mc:Choice>
          <mc:Fallback>
            <p:pic>
              <p:nvPicPr>
                <p:cNvPr id="117" name="Ink 116">
                  <a:extLst>
                    <a:ext uri="{FF2B5EF4-FFF2-40B4-BE49-F238E27FC236}">
                      <a16:creationId xmlns:a16="http://schemas.microsoft.com/office/drawing/2014/main" xmlns="" xmlns:p14="http://schemas.microsoft.com/office/powerpoint/2010/main" id="{ECF6216B-1436-424D-94BB-9B8131AA9581}"/>
                    </a:ext>
                  </a:extLst>
                </p:cNvPr>
                <p:cNvPicPr/>
                <p:nvPr/>
              </p:nvPicPr>
              <p:blipFill>
                <a:blip r:embed="rId46"/>
                <a:stretch>
                  <a:fillRect/>
                </a:stretch>
              </p:blipFill>
              <p:spPr>
                <a:xfrm>
                  <a:off x="3654360" y="2333880"/>
                  <a:ext cx="2412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5">
              <p14:nvContentPartPr>
                <p14:cNvPr id="118" name="Ink 117">
                  <a:extLst>
                    <a:ext uri="{FF2B5EF4-FFF2-40B4-BE49-F238E27FC236}">
                      <a16:creationId xmlns:a16="http://schemas.microsoft.com/office/drawing/2014/main" id="{27245E63-9521-DA42-A67D-43F0280D6872}"/>
                    </a:ext>
                  </a:extLst>
                </p14:cNvPr>
                <p14:cNvContentPartPr/>
                <p14:nvPr/>
              </p14:nvContentPartPr>
              <p14:xfrm>
                <a:off x="3750120" y="2286360"/>
                <a:ext cx="75240" cy="114480"/>
              </p14:xfrm>
            </p:contentPart>
          </mc:Choice>
          <mc:Fallback>
            <p:pic>
              <p:nvPicPr>
                <p:cNvPr id="118" name="Ink 117">
                  <a:extLst>
                    <a:ext uri="{FF2B5EF4-FFF2-40B4-BE49-F238E27FC236}">
                      <a16:creationId xmlns:a16="http://schemas.microsoft.com/office/drawing/2014/main" xmlns="" xmlns:p14="http://schemas.microsoft.com/office/powerpoint/2010/main" id="{27245E63-9521-DA42-A67D-43F0280D6872}"/>
                    </a:ext>
                  </a:extLst>
                </p:cNvPr>
                <p:cNvPicPr/>
                <p:nvPr/>
              </p:nvPicPr>
              <p:blipFill>
                <a:blip r:embed="rId156"/>
                <a:stretch>
                  <a:fillRect/>
                </a:stretch>
              </p:blipFill>
              <p:spPr>
                <a:xfrm>
                  <a:off x="3741120" y="2277720"/>
                  <a:ext cx="92880" cy="132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7">
              <p14:nvContentPartPr>
                <p14:cNvPr id="119" name="Ink 118">
                  <a:extLst>
                    <a:ext uri="{FF2B5EF4-FFF2-40B4-BE49-F238E27FC236}">
                      <a16:creationId xmlns:a16="http://schemas.microsoft.com/office/drawing/2014/main" id="{C6634CE0-107C-C748-8846-F889271E69E5}"/>
                    </a:ext>
                  </a:extLst>
                </p14:cNvPr>
                <p14:cNvContentPartPr/>
                <p14:nvPr/>
              </p14:nvContentPartPr>
              <p14:xfrm>
                <a:off x="3914640" y="2314440"/>
                <a:ext cx="96840" cy="111240"/>
              </p14:xfrm>
            </p:contentPart>
          </mc:Choice>
          <mc:Fallback>
            <p:pic>
              <p:nvPicPr>
                <p:cNvPr id="119" name="Ink 118">
                  <a:extLst>
                    <a:ext uri="{FF2B5EF4-FFF2-40B4-BE49-F238E27FC236}">
                      <a16:creationId xmlns:a16="http://schemas.microsoft.com/office/drawing/2014/main" xmlns="" xmlns:p14="http://schemas.microsoft.com/office/powerpoint/2010/main" id="{C6634CE0-107C-C748-8846-F889271E69E5}"/>
                    </a:ext>
                  </a:extLst>
                </p:cNvPr>
                <p:cNvPicPr/>
                <p:nvPr/>
              </p:nvPicPr>
              <p:blipFill>
                <a:blip r:embed="rId158"/>
                <a:stretch>
                  <a:fillRect/>
                </a:stretch>
              </p:blipFill>
              <p:spPr>
                <a:xfrm>
                  <a:off x="3905640" y="2305440"/>
                  <a:ext cx="114480" cy="128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9">
              <p14:nvContentPartPr>
                <p14:cNvPr id="120" name="Ink 119">
                  <a:extLst>
                    <a:ext uri="{FF2B5EF4-FFF2-40B4-BE49-F238E27FC236}">
                      <a16:creationId xmlns:a16="http://schemas.microsoft.com/office/drawing/2014/main" id="{8606CE83-FA2A-014B-921E-5F3E54E4975A}"/>
                    </a:ext>
                  </a:extLst>
                </p14:cNvPr>
                <p14:cNvContentPartPr/>
                <p14:nvPr/>
              </p14:nvContentPartPr>
              <p14:xfrm>
                <a:off x="4084200" y="2336400"/>
                <a:ext cx="143640" cy="69840"/>
              </p14:xfrm>
            </p:contentPart>
          </mc:Choice>
          <mc:Fallback>
            <p:pic>
              <p:nvPicPr>
                <p:cNvPr id="120" name="Ink 119">
                  <a:extLst>
                    <a:ext uri="{FF2B5EF4-FFF2-40B4-BE49-F238E27FC236}">
                      <a16:creationId xmlns:a16="http://schemas.microsoft.com/office/drawing/2014/main" xmlns="" xmlns:p14="http://schemas.microsoft.com/office/powerpoint/2010/main" id="{8606CE83-FA2A-014B-921E-5F3E54E4975A}"/>
                    </a:ext>
                  </a:extLst>
                </p:cNvPr>
                <p:cNvPicPr/>
                <p:nvPr/>
              </p:nvPicPr>
              <p:blipFill>
                <a:blip r:embed="rId160"/>
                <a:stretch>
                  <a:fillRect/>
                </a:stretch>
              </p:blipFill>
              <p:spPr>
                <a:xfrm>
                  <a:off x="4075560" y="2327760"/>
                  <a:ext cx="161280" cy="87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1">
              <p14:nvContentPartPr>
                <p14:cNvPr id="121" name="Ink 120">
                  <a:extLst>
                    <a:ext uri="{FF2B5EF4-FFF2-40B4-BE49-F238E27FC236}">
                      <a16:creationId xmlns:a16="http://schemas.microsoft.com/office/drawing/2014/main" id="{894C2DDB-6A98-E04F-8669-E05FEA8DAD76}"/>
                    </a:ext>
                  </a:extLst>
                </p14:cNvPr>
                <p14:cNvContentPartPr/>
                <p14:nvPr/>
              </p14:nvContentPartPr>
              <p14:xfrm>
                <a:off x="4215600" y="2359080"/>
                <a:ext cx="113760" cy="167760"/>
              </p14:xfrm>
            </p:contentPart>
          </mc:Choice>
          <mc:Fallback>
            <p:pic>
              <p:nvPicPr>
                <p:cNvPr id="121" name="Ink 120">
                  <a:extLst>
                    <a:ext uri="{FF2B5EF4-FFF2-40B4-BE49-F238E27FC236}">
                      <a16:creationId xmlns:a16="http://schemas.microsoft.com/office/drawing/2014/main" xmlns="" xmlns:p14="http://schemas.microsoft.com/office/powerpoint/2010/main" id="{894C2DDB-6A98-E04F-8669-E05FEA8DAD76}"/>
                    </a:ext>
                  </a:extLst>
                </p:cNvPr>
                <p:cNvPicPr/>
                <p:nvPr/>
              </p:nvPicPr>
              <p:blipFill>
                <a:blip r:embed="rId162"/>
                <a:stretch>
                  <a:fillRect/>
                </a:stretch>
              </p:blipFill>
              <p:spPr>
                <a:xfrm>
                  <a:off x="4206600" y="2350080"/>
                  <a:ext cx="131400" cy="185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3">
              <p14:nvContentPartPr>
                <p14:cNvPr id="122" name="Ink 121">
                  <a:extLst>
                    <a:ext uri="{FF2B5EF4-FFF2-40B4-BE49-F238E27FC236}">
                      <a16:creationId xmlns:a16="http://schemas.microsoft.com/office/drawing/2014/main" id="{E32FE292-3321-D144-A964-1755FAF345D1}"/>
                    </a:ext>
                  </a:extLst>
                </p14:cNvPr>
                <p14:cNvContentPartPr/>
                <p14:nvPr/>
              </p14:nvContentPartPr>
              <p14:xfrm>
                <a:off x="4426200" y="2229120"/>
                <a:ext cx="59040" cy="288360"/>
              </p14:xfrm>
            </p:contentPart>
          </mc:Choice>
          <mc:Fallback>
            <p:pic>
              <p:nvPicPr>
                <p:cNvPr id="122" name="Ink 121">
                  <a:extLst>
                    <a:ext uri="{FF2B5EF4-FFF2-40B4-BE49-F238E27FC236}">
                      <a16:creationId xmlns:a16="http://schemas.microsoft.com/office/drawing/2014/main" xmlns="" xmlns:p14="http://schemas.microsoft.com/office/powerpoint/2010/main" id="{E32FE292-3321-D144-A964-1755FAF345D1}"/>
                    </a:ext>
                  </a:extLst>
                </p:cNvPr>
                <p:cNvPicPr/>
                <p:nvPr/>
              </p:nvPicPr>
              <p:blipFill>
                <a:blip r:embed="rId164"/>
                <a:stretch>
                  <a:fillRect/>
                </a:stretch>
              </p:blipFill>
              <p:spPr>
                <a:xfrm>
                  <a:off x="4417560" y="2220120"/>
                  <a:ext cx="76680" cy="30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5">
              <p14:nvContentPartPr>
                <p14:cNvPr id="123" name="Ink 122">
                  <a:extLst>
                    <a:ext uri="{FF2B5EF4-FFF2-40B4-BE49-F238E27FC236}">
                      <a16:creationId xmlns:a16="http://schemas.microsoft.com/office/drawing/2014/main" id="{D84AC087-DD57-1141-844A-5B8CBEEC11DD}"/>
                    </a:ext>
                  </a:extLst>
                </p14:cNvPr>
                <p14:cNvContentPartPr/>
                <p14:nvPr/>
              </p14:nvContentPartPr>
              <p14:xfrm>
                <a:off x="4497840" y="2348640"/>
                <a:ext cx="73800" cy="150840"/>
              </p14:xfrm>
            </p:contentPart>
          </mc:Choice>
          <mc:Fallback>
            <p:pic>
              <p:nvPicPr>
                <p:cNvPr id="123" name="Ink 122">
                  <a:extLst>
                    <a:ext uri="{FF2B5EF4-FFF2-40B4-BE49-F238E27FC236}">
                      <a16:creationId xmlns:a16="http://schemas.microsoft.com/office/drawing/2014/main" xmlns="" xmlns:p14="http://schemas.microsoft.com/office/powerpoint/2010/main" id="{D84AC087-DD57-1141-844A-5B8CBEEC11DD}"/>
                    </a:ext>
                  </a:extLst>
                </p:cNvPr>
                <p:cNvPicPr/>
                <p:nvPr/>
              </p:nvPicPr>
              <p:blipFill>
                <a:blip r:embed="rId166"/>
                <a:stretch>
                  <a:fillRect/>
                </a:stretch>
              </p:blipFill>
              <p:spPr>
                <a:xfrm>
                  <a:off x="4489200" y="2339640"/>
                  <a:ext cx="91440" cy="1684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67">
            <p14:nvContentPartPr>
              <p14:cNvPr id="125" name="Ink 124">
                <a:extLst>
                  <a:ext uri="{FF2B5EF4-FFF2-40B4-BE49-F238E27FC236}">
                    <a16:creationId xmlns:a16="http://schemas.microsoft.com/office/drawing/2014/main" id="{FE0DF2B2-2470-9A48-B840-FDA5A795CE96}"/>
                  </a:ext>
                </a:extLst>
              </p14:cNvPr>
              <p14:cNvContentPartPr/>
              <p14:nvPr/>
            </p14:nvContentPartPr>
            <p14:xfrm>
              <a:off x="399240" y="2842200"/>
              <a:ext cx="360" cy="360"/>
            </p14:xfrm>
          </p:contentPart>
        </mc:Choice>
        <mc:Fallback>
          <p:pic>
            <p:nvPicPr>
              <p:cNvPr id="125" name="Ink 124">
                <a:extLst>
                  <a:ext uri="{FF2B5EF4-FFF2-40B4-BE49-F238E27FC236}">
                    <a16:creationId xmlns:a16="http://schemas.microsoft.com/office/drawing/2014/main" xmlns="" xmlns:p14="http://schemas.microsoft.com/office/powerpoint/2010/main" id="{FE0DF2B2-2470-9A48-B840-FDA5A795CE96}"/>
                  </a:ext>
                </a:extLst>
              </p:cNvPr>
              <p:cNvPicPr/>
              <p:nvPr/>
            </p:nvPicPr>
            <p:blipFill>
              <a:blip r:embed="rId3"/>
              <a:stretch>
                <a:fillRect/>
              </a:stretch>
            </p:blipFill>
            <p:spPr>
              <a:xfrm>
                <a:off x="390600" y="2833200"/>
                <a:ext cx="18000" cy="18000"/>
              </a:xfrm>
              <a:prstGeom prst="rect">
                <a:avLst/>
              </a:prstGeom>
            </p:spPr>
          </p:pic>
        </mc:Fallback>
      </mc:AlternateContent>
      <p:grpSp>
        <p:nvGrpSpPr>
          <p:cNvPr id="128" name="Group 127">
            <a:extLst>
              <a:ext uri="{FF2B5EF4-FFF2-40B4-BE49-F238E27FC236}">
                <a16:creationId xmlns:a16="http://schemas.microsoft.com/office/drawing/2014/main" xmlns="" id="{084CBBD9-5123-184B-B3EC-39E6DC2BC945}"/>
              </a:ext>
            </a:extLst>
          </p:cNvPr>
          <p:cNvGrpSpPr/>
          <p:nvPr/>
        </p:nvGrpSpPr>
        <p:grpSpPr>
          <a:xfrm>
            <a:off x="492480" y="3087720"/>
            <a:ext cx="173880" cy="168480"/>
            <a:chOff x="492480" y="3087720"/>
            <a:chExt cx="173880" cy="168480"/>
          </a:xfrm>
        </p:grpSpPr>
        <mc:AlternateContent xmlns:mc="http://schemas.openxmlformats.org/markup-compatibility/2006">
          <mc:Choice xmlns:p14="http://schemas.microsoft.com/office/powerpoint/2010/main" xmlns="" Requires="p14">
            <p:contentPart p14:bwMode="auto" r:id="rId168">
              <p14:nvContentPartPr>
                <p14:cNvPr id="126" name="Ink 125">
                  <a:extLst>
                    <a:ext uri="{FF2B5EF4-FFF2-40B4-BE49-F238E27FC236}">
                      <a16:creationId xmlns:a16="http://schemas.microsoft.com/office/drawing/2014/main" id="{5B1EBD2C-2705-9947-939A-C00A456C0AF8}"/>
                    </a:ext>
                  </a:extLst>
                </p14:cNvPr>
                <p14:cNvContentPartPr/>
                <p14:nvPr/>
              </p14:nvContentPartPr>
              <p14:xfrm>
                <a:off x="492480" y="3119040"/>
                <a:ext cx="90360" cy="136800"/>
              </p14:xfrm>
            </p:contentPart>
          </mc:Choice>
          <mc:Fallback>
            <p:pic>
              <p:nvPicPr>
                <p:cNvPr id="126" name="Ink 125">
                  <a:extLst>
                    <a:ext uri="{FF2B5EF4-FFF2-40B4-BE49-F238E27FC236}">
                      <a16:creationId xmlns:a16="http://schemas.microsoft.com/office/drawing/2014/main" xmlns="" xmlns:p14="http://schemas.microsoft.com/office/powerpoint/2010/main" id="{5B1EBD2C-2705-9947-939A-C00A456C0AF8}"/>
                    </a:ext>
                  </a:extLst>
                </p:cNvPr>
                <p:cNvPicPr/>
                <p:nvPr/>
              </p:nvPicPr>
              <p:blipFill>
                <a:blip r:embed="rId169"/>
                <a:stretch>
                  <a:fillRect/>
                </a:stretch>
              </p:blipFill>
              <p:spPr>
                <a:xfrm>
                  <a:off x="483480" y="3110040"/>
                  <a:ext cx="108000" cy="154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0">
              <p14:nvContentPartPr>
                <p14:cNvPr id="127" name="Ink 126">
                  <a:extLst>
                    <a:ext uri="{FF2B5EF4-FFF2-40B4-BE49-F238E27FC236}">
                      <a16:creationId xmlns:a16="http://schemas.microsoft.com/office/drawing/2014/main" id="{10E03E9B-C80C-1745-8A0F-316475FE4430}"/>
                    </a:ext>
                  </a:extLst>
                </p14:cNvPr>
                <p14:cNvContentPartPr/>
                <p14:nvPr/>
              </p14:nvContentPartPr>
              <p14:xfrm>
                <a:off x="622080" y="3087720"/>
                <a:ext cx="44280" cy="168480"/>
              </p14:xfrm>
            </p:contentPart>
          </mc:Choice>
          <mc:Fallback>
            <p:pic>
              <p:nvPicPr>
                <p:cNvPr id="127" name="Ink 126">
                  <a:extLst>
                    <a:ext uri="{FF2B5EF4-FFF2-40B4-BE49-F238E27FC236}">
                      <a16:creationId xmlns:a16="http://schemas.microsoft.com/office/drawing/2014/main" xmlns="" xmlns:p14="http://schemas.microsoft.com/office/powerpoint/2010/main" id="{10E03E9B-C80C-1745-8A0F-316475FE4430}"/>
                    </a:ext>
                  </a:extLst>
                </p:cNvPr>
                <p:cNvPicPr/>
                <p:nvPr/>
              </p:nvPicPr>
              <p:blipFill>
                <a:blip r:embed="rId171"/>
                <a:stretch>
                  <a:fillRect/>
                </a:stretch>
              </p:blipFill>
              <p:spPr>
                <a:xfrm>
                  <a:off x="613440" y="3078720"/>
                  <a:ext cx="61920" cy="186120"/>
                </a:xfrm>
                <a:prstGeom prst="rect">
                  <a:avLst/>
                </a:prstGeom>
              </p:spPr>
            </p:pic>
          </mc:Fallback>
        </mc:AlternateContent>
      </p:grpSp>
      <p:grpSp>
        <p:nvGrpSpPr>
          <p:cNvPr id="139" name="Group 138">
            <a:extLst>
              <a:ext uri="{FF2B5EF4-FFF2-40B4-BE49-F238E27FC236}">
                <a16:creationId xmlns:a16="http://schemas.microsoft.com/office/drawing/2014/main" xmlns="" id="{AEF5971F-5E9C-7747-91F3-DD1B4524E800}"/>
              </a:ext>
            </a:extLst>
          </p:cNvPr>
          <p:cNvGrpSpPr/>
          <p:nvPr/>
        </p:nvGrpSpPr>
        <p:grpSpPr>
          <a:xfrm>
            <a:off x="839880" y="3126960"/>
            <a:ext cx="787320" cy="291600"/>
            <a:chOff x="839880" y="3126960"/>
            <a:chExt cx="787320" cy="291600"/>
          </a:xfrm>
        </p:grpSpPr>
        <mc:AlternateContent xmlns:mc="http://schemas.openxmlformats.org/markup-compatibility/2006">
          <mc:Choice xmlns:p14="http://schemas.microsoft.com/office/powerpoint/2010/main" xmlns="" Requires="p14">
            <p:contentPart p14:bwMode="auto" r:id="rId172">
              <p14:nvContentPartPr>
                <p14:cNvPr id="129" name="Ink 128">
                  <a:extLst>
                    <a:ext uri="{FF2B5EF4-FFF2-40B4-BE49-F238E27FC236}">
                      <a16:creationId xmlns:a16="http://schemas.microsoft.com/office/drawing/2014/main" id="{7B3ACB9D-1022-4A4A-8ED5-1E602C434698}"/>
                    </a:ext>
                  </a:extLst>
                </p14:cNvPr>
                <p14:cNvContentPartPr/>
                <p14:nvPr/>
              </p14:nvContentPartPr>
              <p14:xfrm>
                <a:off x="845640" y="3126960"/>
                <a:ext cx="360" cy="132120"/>
              </p14:xfrm>
            </p:contentPart>
          </mc:Choice>
          <mc:Fallback>
            <p:pic>
              <p:nvPicPr>
                <p:cNvPr id="129" name="Ink 128">
                  <a:extLst>
                    <a:ext uri="{FF2B5EF4-FFF2-40B4-BE49-F238E27FC236}">
                      <a16:creationId xmlns:a16="http://schemas.microsoft.com/office/drawing/2014/main" xmlns="" xmlns:p14="http://schemas.microsoft.com/office/powerpoint/2010/main" id="{7B3ACB9D-1022-4A4A-8ED5-1E602C434698}"/>
                    </a:ext>
                  </a:extLst>
                </p:cNvPr>
                <p:cNvPicPr/>
                <p:nvPr/>
              </p:nvPicPr>
              <p:blipFill>
                <a:blip r:embed="rId173"/>
                <a:stretch>
                  <a:fillRect/>
                </a:stretch>
              </p:blipFill>
              <p:spPr>
                <a:xfrm>
                  <a:off x="837000" y="3118320"/>
                  <a:ext cx="18000" cy="149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4">
              <p14:nvContentPartPr>
                <p14:cNvPr id="130" name="Ink 129">
                  <a:extLst>
                    <a:ext uri="{FF2B5EF4-FFF2-40B4-BE49-F238E27FC236}">
                      <a16:creationId xmlns:a16="http://schemas.microsoft.com/office/drawing/2014/main" id="{C99029E4-0549-614B-B6A6-2ACFC89DA2D5}"/>
                    </a:ext>
                  </a:extLst>
                </p14:cNvPr>
                <p14:cNvContentPartPr/>
                <p14:nvPr/>
              </p14:nvContentPartPr>
              <p14:xfrm>
                <a:off x="839880" y="3127320"/>
                <a:ext cx="173160" cy="199800"/>
              </p14:xfrm>
            </p:contentPart>
          </mc:Choice>
          <mc:Fallback>
            <p:pic>
              <p:nvPicPr>
                <p:cNvPr id="130" name="Ink 129">
                  <a:extLst>
                    <a:ext uri="{FF2B5EF4-FFF2-40B4-BE49-F238E27FC236}">
                      <a16:creationId xmlns:a16="http://schemas.microsoft.com/office/drawing/2014/main" xmlns="" xmlns:p14="http://schemas.microsoft.com/office/powerpoint/2010/main" id="{C99029E4-0549-614B-B6A6-2ACFC89DA2D5}"/>
                    </a:ext>
                  </a:extLst>
                </p:cNvPr>
                <p:cNvPicPr/>
                <p:nvPr/>
              </p:nvPicPr>
              <p:blipFill>
                <a:blip r:embed="rId175"/>
                <a:stretch>
                  <a:fillRect/>
                </a:stretch>
              </p:blipFill>
              <p:spPr>
                <a:xfrm>
                  <a:off x="830880" y="3118320"/>
                  <a:ext cx="190800" cy="217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6">
              <p14:nvContentPartPr>
                <p14:cNvPr id="131" name="Ink 130">
                  <a:extLst>
                    <a:ext uri="{FF2B5EF4-FFF2-40B4-BE49-F238E27FC236}">
                      <a16:creationId xmlns:a16="http://schemas.microsoft.com/office/drawing/2014/main" id="{83DC510D-C041-D845-AA2C-D3A6D2E6CBFD}"/>
                    </a:ext>
                  </a:extLst>
                </p14:cNvPr>
                <p14:cNvContentPartPr/>
                <p14:nvPr/>
              </p14:nvContentPartPr>
              <p14:xfrm>
                <a:off x="1095120" y="3218040"/>
                <a:ext cx="102240" cy="200520"/>
              </p14:xfrm>
            </p:contentPart>
          </mc:Choice>
          <mc:Fallback>
            <p:pic>
              <p:nvPicPr>
                <p:cNvPr id="131" name="Ink 130">
                  <a:extLst>
                    <a:ext uri="{FF2B5EF4-FFF2-40B4-BE49-F238E27FC236}">
                      <a16:creationId xmlns:a16="http://schemas.microsoft.com/office/drawing/2014/main" xmlns="" xmlns:p14="http://schemas.microsoft.com/office/powerpoint/2010/main" id="{83DC510D-C041-D845-AA2C-D3A6D2E6CBFD}"/>
                    </a:ext>
                  </a:extLst>
                </p:cNvPr>
                <p:cNvPicPr/>
                <p:nvPr/>
              </p:nvPicPr>
              <p:blipFill>
                <a:blip r:embed="rId177"/>
                <a:stretch>
                  <a:fillRect/>
                </a:stretch>
              </p:blipFill>
              <p:spPr>
                <a:xfrm>
                  <a:off x="1086480" y="3209040"/>
                  <a:ext cx="119880" cy="218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8">
              <p14:nvContentPartPr>
                <p14:cNvPr id="132" name="Ink 131">
                  <a:extLst>
                    <a:ext uri="{FF2B5EF4-FFF2-40B4-BE49-F238E27FC236}">
                      <a16:creationId xmlns:a16="http://schemas.microsoft.com/office/drawing/2014/main" id="{C48C3B0E-2D1E-4D4D-ABA2-DB3E196CD6F4}"/>
                    </a:ext>
                  </a:extLst>
                </p14:cNvPr>
                <p14:cNvContentPartPr/>
                <p14:nvPr/>
              </p14:nvContentPartPr>
              <p14:xfrm>
                <a:off x="1280160" y="3145320"/>
                <a:ext cx="76320" cy="144720"/>
              </p14:xfrm>
            </p:contentPart>
          </mc:Choice>
          <mc:Fallback>
            <p:pic>
              <p:nvPicPr>
                <p:cNvPr id="132" name="Ink 131">
                  <a:extLst>
                    <a:ext uri="{FF2B5EF4-FFF2-40B4-BE49-F238E27FC236}">
                      <a16:creationId xmlns:a16="http://schemas.microsoft.com/office/drawing/2014/main" xmlns="" xmlns:p14="http://schemas.microsoft.com/office/powerpoint/2010/main" id="{C48C3B0E-2D1E-4D4D-ABA2-DB3E196CD6F4}"/>
                    </a:ext>
                  </a:extLst>
                </p:cNvPr>
                <p:cNvPicPr/>
                <p:nvPr/>
              </p:nvPicPr>
              <p:blipFill>
                <a:blip r:embed="rId179"/>
                <a:stretch>
                  <a:fillRect/>
                </a:stretch>
              </p:blipFill>
              <p:spPr>
                <a:xfrm>
                  <a:off x="1271520" y="3136680"/>
                  <a:ext cx="93960" cy="162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0">
              <p14:nvContentPartPr>
                <p14:cNvPr id="133" name="Ink 132">
                  <a:extLst>
                    <a:ext uri="{FF2B5EF4-FFF2-40B4-BE49-F238E27FC236}">
                      <a16:creationId xmlns:a16="http://schemas.microsoft.com/office/drawing/2014/main" id="{A47888AF-B451-6E47-90E6-5FCF55E17F76}"/>
                    </a:ext>
                  </a:extLst>
                </p14:cNvPr>
                <p14:cNvContentPartPr/>
                <p14:nvPr/>
              </p14:nvContentPartPr>
              <p14:xfrm>
                <a:off x="1429200" y="3162960"/>
                <a:ext cx="78480" cy="133200"/>
              </p14:xfrm>
            </p:contentPart>
          </mc:Choice>
          <mc:Fallback>
            <p:pic>
              <p:nvPicPr>
                <p:cNvPr id="133" name="Ink 132">
                  <a:extLst>
                    <a:ext uri="{FF2B5EF4-FFF2-40B4-BE49-F238E27FC236}">
                      <a16:creationId xmlns:a16="http://schemas.microsoft.com/office/drawing/2014/main" xmlns="" xmlns:p14="http://schemas.microsoft.com/office/powerpoint/2010/main" id="{A47888AF-B451-6E47-90E6-5FCF55E17F76}"/>
                    </a:ext>
                  </a:extLst>
                </p:cNvPr>
                <p:cNvPicPr/>
                <p:nvPr/>
              </p:nvPicPr>
              <p:blipFill>
                <a:blip r:embed="rId181"/>
                <a:stretch>
                  <a:fillRect/>
                </a:stretch>
              </p:blipFill>
              <p:spPr>
                <a:xfrm>
                  <a:off x="1420560" y="3153960"/>
                  <a:ext cx="96120" cy="150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2">
              <p14:nvContentPartPr>
                <p14:cNvPr id="134" name="Ink 133">
                  <a:extLst>
                    <a:ext uri="{FF2B5EF4-FFF2-40B4-BE49-F238E27FC236}">
                      <a16:creationId xmlns:a16="http://schemas.microsoft.com/office/drawing/2014/main" id="{98F6C17B-DE8A-B340-9AF8-6298C90299F8}"/>
                    </a:ext>
                  </a:extLst>
                </p14:cNvPr>
                <p14:cNvContentPartPr/>
                <p14:nvPr/>
              </p14:nvContentPartPr>
              <p14:xfrm>
                <a:off x="1546560" y="3232080"/>
                <a:ext cx="80640" cy="62640"/>
              </p14:xfrm>
            </p:contentPart>
          </mc:Choice>
          <mc:Fallback>
            <p:pic>
              <p:nvPicPr>
                <p:cNvPr id="134" name="Ink 133">
                  <a:extLst>
                    <a:ext uri="{FF2B5EF4-FFF2-40B4-BE49-F238E27FC236}">
                      <a16:creationId xmlns:a16="http://schemas.microsoft.com/office/drawing/2014/main" xmlns="" xmlns:p14="http://schemas.microsoft.com/office/powerpoint/2010/main" id="{98F6C17B-DE8A-B340-9AF8-6298C90299F8}"/>
                    </a:ext>
                  </a:extLst>
                </p:cNvPr>
                <p:cNvPicPr/>
                <p:nvPr/>
              </p:nvPicPr>
              <p:blipFill>
                <a:blip r:embed="rId183"/>
                <a:stretch>
                  <a:fillRect/>
                </a:stretch>
              </p:blipFill>
              <p:spPr>
                <a:xfrm>
                  <a:off x="1537560" y="3223080"/>
                  <a:ext cx="98280" cy="80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4">
              <p14:nvContentPartPr>
                <p14:cNvPr id="135" name="Ink 134">
                  <a:extLst>
                    <a:ext uri="{FF2B5EF4-FFF2-40B4-BE49-F238E27FC236}">
                      <a16:creationId xmlns:a16="http://schemas.microsoft.com/office/drawing/2014/main" id="{46468FF7-6C02-854B-823C-5D2CF9168F8A}"/>
                    </a:ext>
                  </a:extLst>
                </p14:cNvPr>
                <p14:cNvContentPartPr/>
                <p14:nvPr/>
              </p14:nvContentPartPr>
              <p14:xfrm>
                <a:off x="1608480" y="3213360"/>
                <a:ext cx="6840" cy="153720"/>
              </p14:xfrm>
            </p:contentPart>
          </mc:Choice>
          <mc:Fallback>
            <p:pic>
              <p:nvPicPr>
                <p:cNvPr id="135" name="Ink 134">
                  <a:extLst>
                    <a:ext uri="{FF2B5EF4-FFF2-40B4-BE49-F238E27FC236}">
                      <a16:creationId xmlns:a16="http://schemas.microsoft.com/office/drawing/2014/main" xmlns="" xmlns:p14="http://schemas.microsoft.com/office/powerpoint/2010/main" id="{46468FF7-6C02-854B-823C-5D2CF9168F8A}"/>
                    </a:ext>
                  </a:extLst>
                </p:cNvPr>
                <p:cNvPicPr/>
                <p:nvPr/>
              </p:nvPicPr>
              <p:blipFill>
                <a:blip r:embed="rId185"/>
                <a:stretch>
                  <a:fillRect/>
                </a:stretch>
              </p:blipFill>
              <p:spPr>
                <a:xfrm>
                  <a:off x="1599480" y="3204360"/>
                  <a:ext cx="24480" cy="171360"/>
                </a:xfrm>
                <a:prstGeom prst="rect">
                  <a:avLst/>
                </a:prstGeom>
              </p:spPr>
            </p:pic>
          </mc:Fallback>
        </mc:AlternateContent>
      </p:grpSp>
      <p:grpSp>
        <p:nvGrpSpPr>
          <p:cNvPr id="138" name="Group 137">
            <a:extLst>
              <a:ext uri="{FF2B5EF4-FFF2-40B4-BE49-F238E27FC236}">
                <a16:creationId xmlns:a16="http://schemas.microsoft.com/office/drawing/2014/main" xmlns="" id="{8FDD96F1-3D2F-434D-A2C6-218577FD4AC8}"/>
              </a:ext>
            </a:extLst>
          </p:cNvPr>
          <p:cNvGrpSpPr/>
          <p:nvPr/>
        </p:nvGrpSpPr>
        <p:grpSpPr>
          <a:xfrm>
            <a:off x="1792800" y="3217320"/>
            <a:ext cx="78120" cy="61200"/>
            <a:chOff x="1792800" y="3217320"/>
            <a:chExt cx="78120" cy="61200"/>
          </a:xfrm>
        </p:grpSpPr>
        <mc:AlternateContent xmlns:mc="http://schemas.openxmlformats.org/markup-compatibility/2006">
          <mc:Choice xmlns:p14="http://schemas.microsoft.com/office/powerpoint/2010/main" xmlns="" Requires="p14">
            <p:contentPart p14:bwMode="auto" r:id="rId186">
              <p14:nvContentPartPr>
                <p14:cNvPr id="136" name="Ink 135">
                  <a:extLst>
                    <a:ext uri="{FF2B5EF4-FFF2-40B4-BE49-F238E27FC236}">
                      <a16:creationId xmlns:a16="http://schemas.microsoft.com/office/drawing/2014/main" id="{6C950B2E-63FE-014D-8542-20A566A9289F}"/>
                    </a:ext>
                  </a:extLst>
                </p14:cNvPr>
                <p14:cNvContentPartPr/>
                <p14:nvPr/>
              </p14:nvContentPartPr>
              <p14:xfrm>
                <a:off x="1792800" y="3217320"/>
                <a:ext cx="72360" cy="6480"/>
              </p14:xfrm>
            </p:contentPart>
          </mc:Choice>
          <mc:Fallback>
            <p:pic>
              <p:nvPicPr>
                <p:cNvPr id="136" name="Ink 135">
                  <a:extLst>
                    <a:ext uri="{FF2B5EF4-FFF2-40B4-BE49-F238E27FC236}">
                      <a16:creationId xmlns:a16="http://schemas.microsoft.com/office/drawing/2014/main" xmlns="" xmlns:p14="http://schemas.microsoft.com/office/powerpoint/2010/main" id="{6C950B2E-63FE-014D-8542-20A566A9289F}"/>
                    </a:ext>
                  </a:extLst>
                </p:cNvPr>
                <p:cNvPicPr/>
                <p:nvPr/>
              </p:nvPicPr>
              <p:blipFill>
                <a:blip r:embed="rId187"/>
                <a:stretch>
                  <a:fillRect/>
                </a:stretch>
              </p:blipFill>
              <p:spPr>
                <a:xfrm>
                  <a:off x="1784160" y="3208680"/>
                  <a:ext cx="9000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8">
              <p14:nvContentPartPr>
                <p14:cNvPr id="137" name="Ink 136">
                  <a:extLst>
                    <a:ext uri="{FF2B5EF4-FFF2-40B4-BE49-F238E27FC236}">
                      <a16:creationId xmlns:a16="http://schemas.microsoft.com/office/drawing/2014/main" id="{1394AD7F-2ABF-1043-BEE1-FA5F3FF91AE7}"/>
                    </a:ext>
                  </a:extLst>
                </p14:cNvPr>
                <p14:cNvContentPartPr/>
                <p14:nvPr/>
              </p14:nvContentPartPr>
              <p14:xfrm>
                <a:off x="1797120" y="3272040"/>
                <a:ext cx="73800" cy="6480"/>
              </p14:xfrm>
            </p:contentPart>
          </mc:Choice>
          <mc:Fallback>
            <p:pic>
              <p:nvPicPr>
                <p:cNvPr id="137" name="Ink 136">
                  <a:extLst>
                    <a:ext uri="{FF2B5EF4-FFF2-40B4-BE49-F238E27FC236}">
                      <a16:creationId xmlns:a16="http://schemas.microsoft.com/office/drawing/2014/main" xmlns="" xmlns:p14="http://schemas.microsoft.com/office/powerpoint/2010/main" id="{1394AD7F-2ABF-1043-BEE1-FA5F3FF91AE7}"/>
                    </a:ext>
                  </a:extLst>
                </p:cNvPr>
                <p:cNvPicPr/>
                <p:nvPr/>
              </p:nvPicPr>
              <p:blipFill>
                <a:blip r:embed="rId189"/>
                <a:stretch>
                  <a:fillRect/>
                </a:stretch>
              </p:blipFill>
              <p:spPr>
                <a:xfrm>
                  <a:off x="1788480" y="3263040"/>
                  <a:ext cx="91440" cy="24120"/>
                </a:xfrm>
                <a:prstGeom prst="rect">
                  <a:avLst/>
                </a:prstGeom>
              </p:spPr>
            </p:pic>
          </mc:Fallback>
        </mc:AlternateContent>
      </p:grpSp>
      <p:grpSp>
        <p:nvGrpSpPr>
          <p:cNvPr id="161" name="Group 160">
            <a:extLst>
              <a:ext uri="{FF2B5EF4-FFF2-40B4-BE49-F238E27FC236}">
                <a16:creationId xmlns:a16="http://schemas.microsoft.com/office/drawing/2014/main" xmlns="" id="{99DB0830-209C-AD4C-9D6F-B178181F0F9D}"/>
              </a:ext>
            </a:extLst>
          </p:cNvPr>
          <p:cNvGrpSpPr/>
          <p:nvPr/>
        </p:nvGrpSpPr>
        <p:grpSpPr>
          <a:xfrm>
            <a:off x="2009520" y="3161880"/>
            <a:ext cx="1683360" cy="480600"/>
            <a:chOff x="2009520" y="3161880"/>
            <a:chExt cx="1683360" cy="480600"/>
          </a:xfrm>
        </p:grpSpPr>
        <mc:AlternateContent xmlns:mc="http://schemas.openxmlformats.org/markup-compatibility/2006">
          <mc:Choice xmlns:p14="http://schemas.microsoft.com/office/powerpoint/2010/main" xmlns="" Requires="p14">
            <p:contentPart p14:bwMode="auto" r:id="rId190">
              <p14:nvContentPartPr>
                <p14:cNvPr id="140" name="Ink 139">
                  <a:extLst>
                    <a:ext uri="{FF2B5EF4-FFF2-40B4-BE49-F238E27FC236}">
                      <a16:creationId xmlns:a16="http://schemas.microsoft.com/office/drawing/2014/main" id="{6BCD4A04-029E-C448-ACA2-3E65461FBB4E}"/>
                    </a:ext>
                  </a:extLst>
                </p14:cNvPr>
                <p14:cNvContentPartPr/>
                <p14:nvPr/>
              </p14:nvContentPartPr>
              <p14:xfrm>
                <a:off x="2080800" y="3178800"/>
                <a:ext cx="104760" cy="128160"/>
              </p14:xfrm>
            </p:contentPart>
          </mc:Choice>
          <mc:Fallback>
            <p:pic>
              <p:nvPicPr>
                <p:cNvPr id="140" name="Ink 139">
                  <a:extLst>
                    <a:ext uri="{FF2B5EF4-FFF2-40B4-BE49-F238E27FC236}">
                      <a16:creationId xmlns:a16="http://schemas.microsoft.com/office/drawing/2014/main" xmlns="" xmlns:p14="http://schemas.microsoft.com/office/powerpoint/2010/main" id="{6BCD4A04-029E-C448-ACA2-3E65461FBB4E}"/>
                    </a:ext>
                  </a:extLst>
                </p:cNvPr>
                <p:cNvPicPr/>
                <p:nvPr/>
              </p:nvPicPr>
              <p:blipFill>
                <a:blip r:embed="rId191"/>
                <a:stretch>
                  <a:fillRect/>
                </a:stretch>
              </p:blipFill>
              <p:spPr>
                <a:xfrm>
                  <a:off x="2072160" y="3169800"/>
                  <a:ext cx="122400" cy="145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2">
              <p14:nvContentPartPr>
                <p14:cNvPr id="141" name="Ink 140">
                  <a:extLst>
                    <a:ext uri="{FF2B5EF4-FFF2-40B4-BE49-F238E27FC236}">
                      <a16:creationId xmlns:a16="http://schemas.microsoft.com/office/drawing/2014/main" id="{607806B6-96A9-5A4E-A7E3-29C01C41FAA4}"/>
                    </a:ext>
                  </a:extLst>
                </p14:cNvPr>
                <p14:cNvContentPartPr/>
                <p14:nvPr/>
              </p14:nvContentPartPr>
              <p14:xfrm>
                <a:off x="2102760" y="3171240"/>
                <a:ext cx="104400" cy="13680"/>
              </p14:xfrm>
            </p:contentPart>
          </mc:Choice>
          <mc:Fallback>
            <p:pic>
              <p:nvPicPr>
                <p:cNvPr id="141" name="Ink 140">
                  <a:extLst>
                    <a:ext uri="{FF2B5EF4-FFF2-40B4-BE49-F238E27FC236}">
                      <a16:creationId xmlns:a16="http://schemas.microsoft.com/office/drawing/2014/main" xmlns="" xmlns:p14="http://schemas.microsoft.com/office/powerpoint/2010/main" id="{607806B6-96A9-5A4E-A7E3-29C01C41FAA4}"/>
                    </a:ext>
                  </a:extLst>
                </p:cNvPr>
                <p:cNvPicPr/>
                <p:nvPr/>
              </p:nvPicPr>
              <p:blipFill>
                <a:blip r:embed="rId193"/>
                <a:stretch>
                  <a:fillRect/>
                </a:stretch>
              </p:blipFill>
              <p:spPr>
                <a:xfrm>
                  <a:off x="2094120" y="3162240"/>
                  <a:ext cx="122040" cy="31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4">
              <p14:nvContentPartPr>
                <p14:cNvPr id="142" name="Ink 141">
                  <a:extLst>
                    <a:ext uri="{FF2B5EF4-FFF2-40B4-BE49-F238E27FC236}">
                      <a16:creationId xmlns:a16="http://schemas.microsoft.com/office/drawing/2014/main" id="{B9FA7F02-6502-4546-B355-999933A054DA}"/>
                    </a:ext>
                  </a:extLst>
                </p14:cNvPr>
                <p14:cNvContentPartPr/>
                <p14:nvPr/>
              </p14:nvContentPartPr>
              <p14:xfrm>
                <a:off x="2250000" y="3246840"/>
                <a:ext cx="6480" cy="7200"/>
              </p14:xfrm>
            </p:contentPart>
          </mc:Choice>
          <mc:Fallback>
            <p:pic>
              <p:nvPicPr>
                <p:cNvPr id="142" name="Ink 141">
                  <a:extLst>
                    <a:ext uri="{FF2B5EF4-FFF2-40B4-BE49-F238E27FC236}">
                      <a16:creationId xmlns:a16="http://schemas.microsoft.com/office/drawing/2014/main" xmlns="" xmlns:p14="http://schemas.microsoft.com/office/powerpoint/2010/main" id="{B9FA7F02-6502-4546-B355-999933A054DA}"/>
                    </a:ext>
                  </a:extLst>
                </p:cNvPr>
                <p:cNvPicPr/>
                <p:nvPr/>
              </p:nvPicPr>
              <p:blipFill>
                <a:blip r:embed="rId46"/>
                <a:stretch>
                  <a:fillRect/>
                </a:stretch>
              </p:blipFill>
              <p:spPr>
                <a:xfrm>
                  <a:off x="2241000" y="3237840"/>
                  <a:ext cx="24120" cy="24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5">
              <p14:nvContentPartPr>
                <p14:cNvPr id="143" name="Ink 142">
                  <a:extLst>
                    <a:ext uri="{FF2B5EF4-FFF2-40B4-BE49-F238E27FC236}">
                      <a16:creationId xmlns:a16="http://schemas.microsoft.com/office/drawing/2014/main" id="{1A952BBC-5A7B-C340-BEDE-6AD05429EDB8}"/>
                    </a:ext>
                  </a:extLst>
                </p14:cNvPr>
                <p14:cNvContentPartPr/>
                <p14:nvPr/>
              </p14:nvContentPartPr>
              <p14:xfrm>
                <a:off x="2363040" y="3168720"/>
                <a:ext cx="72360" cy="160560"/>
              </p14:xfrm>
            </p:contentPart>
          </mc:Choice>
          <mc:Fallback>
            <p:pic>
              <p:nvPicPr>
                <p:cNvPr id="143" name="Ink 142">
                  <a:extLst>
                    <a:ext uri="{FF2B5EF4-FFF2-40B4-BE49-F238E27FC236}">
                      <a16:creationId xmlns:a16="http://schemas.microsoft.com/office/drawing/2014/main" xmlns="" xmlns:p14="http://schemas.microsoft.com/office/powerpoint/2010/main" id="{1A952BBC-5A7B-C340-BEDE-6AD05429EDB8}"/>
                    </a:ext>
                  </a:extLst>
                </p:cNvPr>
                <p:cNvPicPr/>
                <p:nvPr/>
              </p:nvPicPr>
              <p:blipFill>
                <a:blip r:embed="rId196"/>
                <a:stretch>
                  <a:fillRect/>
                </a:stretch>
              </p:blipFill>
              <p:spPr>
                <a:xfrm>
                  <a:off x="2354040" y="3160080"/>
                  <a:ext cx="90000" cy="178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7">
              <p14:nvContentPartPr>
                <p14:cNvPr id="144" name="Ink 143">
                  <a:extLst>
                    <a:ext uri="{FF2B5EF4-FFF2-40B4-BE49-F238E27FC236}">
                      <a16:creationId xmlns:a16="http://schemas.microsoft.com/office/drawing/2014/main" id="{7D2B08FD-149D-DB40-9E4A-58FBD0744B28}"/>
                    </a:ext>
                  </a:extLst>
                </p14:cNvPr>
                <p14:cNvContentPartPr/>
                <p14:nvPr/>
              </p14:nvContentPartPr>
              <p14:xfrm>
                <a:off x="2533320" y="3198600"/>
                <a:ext cx="104400" cy="97920"/>
              </p14:xfrm>
            </p:contentPart>
          </mc:Choice>
          <mc:Fallback>
            <p:pic>
              <p:nvPicPr>
                <p:cNvPr id="144" name="Ink 143">
                  <a:extLst>
                    <a:ext uri="{FF2B5EF4-FFF2-40B4-BE49-F238E27FC236}">
                      <a16:creationId xmlns:a16="http://schemas.microsoft.com/office/drawing/2014/main" xmlns="" xmlns:p14="http://schemas.microsoft.com/office/powerpoint/2010/main" id="{7D2B08FD-149D-DB40-9E4A-58FBD0744B28}"/>
                    </a:ext>
                  </a:extLst>
                </p:cNvPr>
                <p:cNvPicPr/>
                <p:nvPr/>
              </p:nvPicPr>
              <p:blipFill>
                <a:blip r:embed="rId198"/>
                <a:stretch>
                  <a:fillRect/>
                </a:stretch>
              </p:blipFill>
              <p:spPr>
                <a:xfrm>
                  <a:off x="2524320" y="3189600"/>
                  <a:ext cx="122040" cy="115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9">
              <p14:nvContentPartPr>
                <p14:cNvPr id="145" name="Ink 144">
                  <a:extLst>
                    <a:ext uri="{FF2B5EF4-FFF2-40B4-BE49-F238E27FC236}">
                      <a16:creationId xmlns:a16="http://schemas.microsoft.com/office/drawing/2014/main" id="{B3AD1A74-6DA3-E942-A299-5C537A6513FC}"/>
                    </a:ext>
                  </a:extLst>
                </p14:cNvPr>
                <p14:cNvContentPartPr/>
                <p14:nvPr/>
              </p14:nvContentPartPr>
              <p14:xfrm>
                <a:off x="2530800" y="3201480"/>
                <a:ext cx="100800" cy="110880"/>
              </p14:xfrm>
            </p:contentPart>
          </mc:Choice>
          <mc:Fallback>
            <p:pic>
              <p:nvPicPr>
                <p:cNvPr id="145" name="Ink 144">
                  <a:extLst>
                    <a:ext uri="{FF2B5EF4-FFF2-40B4-BE49-F238E27FC236}">
                      <a16:creationId xmlns:a16="http://schemas.microsoft.com/office/drawing/2014/main" xmlns="" xmlns:p14="http://schemas.microsoft.com/office/powerpoint/2010/main" id="{B3AD1A74-6DA3-E942-A299-5C537A6513FC}"/>
                    </a:ext>
                  </a:extLst>
                </p:cNvPr>
                <p:cNvPicPr/>
                <p:nvPr/>
              </p:nvPicPr>
              <p:blipFill>
                <a:blip r:embed="rId200"/>
                <a:stretch>
                  <a:fillRect/>
                </a:stretch>
              </p:blipFill>
              <p:spPr>
                <a:xfrm>
                  <a:off x="2521800" y="3192840"/>
                  <a:ext cx="118440" cy="128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1">
              <p14:nvContentPartPr>
                <p14:cNvPr id="146" name="Ink 145">
                  <a:extLst>
                    <a:ext uri="{FF2B5EF4-FFF2-40B4-BE49-F238E27FC236}">
                      <a16:creationId xmlns:a16="http://schemas.microsoft.com/office/drawing/2014/main" id="{401EF094-F018-384E-B822-FA36DE92A287}"/>
                    </a:ext>
                  </a:extLst>
                </p14:cNvPr>
                <p14:cNvContentPartPr/>
                <p14:nvPr/>
              </p14:nvContentPartPr>
              <p14:xfrm>
                <a:off x="2751840" y="3161880"/>
                <a:ext cx="6480" cy="137160"/>
              </p14:xfrm>
            </p:contentPart>
          </mc:Choice>
          <mc:Fallback>
            <p:pic>
              <p:nvPicPr>
                <p:cNvPr id="146" name="Ink 145">
                  <a:extLst>
                    <a:ext uri="{FF2B5EF4-FFF2-40B4-BE49-F238E27FC236}">
                      <a16:creationId xmlns:a16="http://schemas.microsoft.com/office/drawing/2014/main" xmlns="" xmlns:p14="http://schemas.microsoft.com/office/powerpoint/2010/main" id="{401EF094-F018-384E-B822-FA36DE92A287}"/>
                    </a:ext>
                  </a:extLst>
                </p:cNvPr>
                <p:cNvPicPr/>
                <p:nvPr/>
              </p:nvPicPr>
              <p:blipFill>
                <a:blip r:embed="rId202"/>
                <a:stretch>
                  <a:fillRect/>
                </a:stretch>
              </p:blipFill>
              <p:spPr>
                <a:xfrm>
                  <a:off x="2742840" y="3152880"/>
                  <a:ext cx="24120" cy="154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3">
              <p14:nvContentPartPr>
                <p14:cNvPr id="147" name="Ink 146">
                  <a:extLst>
                    <a:ext uri="{FF2B5EF4-FFF2-40B4-BE49-F238E27FC236}">
                      <a16:creationId xmlns:a16="http://schemas.microsoft.com/office/drawing/2014/main" id="{71021428-9875-6E46-A936-700635136D7C}"/>
                    </a:ext>
                  </a:extLst>
                </p14:cNvPr>
                <p14:cNvContentPartPr/>
                <p14:nvPr/>
              </p14:nvContentPartPr>
              <p14:xfrm>
                <a:off x="2822760" y="3197520"/>
                <a:ext cx="64800" cy="115200"/>
              </p14:xfrm>
            </p:contentPart>
          </mc:Choice>
          <mc:Fallback>
            <p:pic>
              <p:nvPicPr>
                <p:cNvPr id="147" name="Ink 146">
                  <a:extLst>
                    <a:ext uri="{FF2B5EF4-FFF2-40B4-BE49-F238E27FC236}">
                      <a16:creationId xmlns:a16="http://schemas.microsoft.com/office/drawing/2014/main" xmlns="" xmlns:p14="http://schemas.microsoft.com/office/powerpoint/2010/main" id="{71021428-9875-6E46-A936-700635136D7C}"/>
                    </a:ext>
                  </a:extLst>
                </p:cNvPr>
                <p:cNvPicPr/>
                <p:nvPr/>
              </p:nvPicPr>
              <p:blipFill>
                <a:blip r:embed="rId204"/>
                <a:stretch>
                  <a:fillRect/>
                </a:stretch>
              </p:blipFill>
              <p:spPr>
                <a:xfrm>
                  <a:off x="2813760" y="3188520"/>
                  <a:ext cx="82440" cy="132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5">
              <p14:nvContentPartPr>
                <p14:cNvPr id="148" name="Ink 147">
                  <a:extLst>
                    <a:ext uri="{FF2B5EF4-FFF2-40B4-BE49-F238E27FC236}">
                      <a16:creationId xmlns:a16="http://schemas.microsoft.com/office/drawing/2014/main" id="{2EF143CB-0AD2-2A46-BCA4-3B0BAF634011}"/>
                    </a:ext>
                  </a:extLst>
                </p14:cNvPr>
                <p14:cNvContentPartPr/>
                <p14:nvPr/>
              </p14:nvContentPartPr>
              <p14:xfrm>
                <a:off x="2948040" y="3213000"/>
                <a:ext cx="70560" cy="111240"/>
              </p14:xfrm>
            </p:contentPart>
          </mc:Choice>
          <mc:Fallback>
            <p:pic>
              <p:nvPicPr>
                <p:cNvPr id="148" name="Ink 147">
                  <a:extLst>
                    <a:ext uri="{FF2B5EF4-FFF2-40B4-BE49-F238E27FC236}">
                      <a16:creationId xmlns:a16="http://schemas.microsoft.com/office/drawing/2014/main" xmlns="" xmlns:p14="http://schemas.microsoft.com/office/powerpoint/2010/main" id="{2EF143CB-0AD2-2A46-BCA4-3B0BAF634011}"/>
                    </a:ext>
                  </a:extLst>
                </p:cNvPr>
                <p:cNvPicPr/>
                <p:nvPr/>
              </p:nvPicPr>
              <p:blipFill>
                <a:blip r:embed="rId206"/>
                <a:stretch>
                  <a:fillRect/>
                </a:stretch>
              </p:blipFill>
              <p:spPr>
                <a:xfrm>
                  <a:off x="2939400" y="3204000"/>
                  <a:ext cx="88200" cy="128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7">
              <p14:nvContentPartPr>
                <p14:cNvPr id="149" name="Ink 148">
                  <a:extLst>
                    <a:ext uri="{FF2B5EF4-FFF2-40B4-BE49-F238E27FC236}">
                      <a16:creationId xmlns:a16="http://schemas.microsoft.com/office/drawing/2014/main" id="{3F6536A3-E7B0-7341-B5F3-9CAE0FE5E218}"/>
                    </a:ext>
                  </a:extLst>
                </p14:cNvPr>
                <p14:cNvContentPartPr/>
                <p14:nvPr/>
              </p14:nvContentPartPr>
              <p14:xfrm>
                <a:off x="2009520" y="3450960"/>
                <a:ext cx="875880" cy="33840"/>
              </p14:xfrm>
            </p:contentPart>
          </mc:Choice>
          <mc:Fallback>
            <p:pic>
              <p:nvPicPr>
                <p:cNvPr id="149" name="Ink 148">
                  <a:extLst>
                    <a:ext uri="{FF2B5EF4-FFF2-40B4-BE49-F238E27FC236}">
                      <a16:creationId xmlns:a16="http://schemas.microsoft.com/office/drawing/2014/main" xmlns="" xmlns:p14="http://schemas.microsoft.com/office/powerpoint/2010/main" id="{3F6536A3-E7B0-7341-B5F3-9CAE0FE5E218}"/>
                    </a:ext>
                  </a:extLst>
                </p:cNvPr>
                <p:cNvPicPr/>
                <p:nvPr/>
              </p:nvPicPr>
              <p:blipFill>
                <a:blip r:embed="rId208"/>
                <a:stretch>
                  <a:fillRect/>
                </a:stretch>
              </p:blipFill>
              <p:spPr>
                <a:xfrm>
                  <a:off x="2000880" y="3442320"/>
                  <a:ext cx="893520" cy="51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9">
              <p14:nvContentPartPr>
                <p14:cNvPr id="150" name="Ink 149">
                  <a:extLst>
                    <a:ext uri="{FF2B5EF4-FFF2-40B4-BE49-F238E27FC236}">
                      <a16:creationId xmlns:a16="http://schemas.microsoft.com/office/drawing/2014/main" id="{6428A0ED-4691-1743-8649-E4C725DFAB9B}"/>
                    </a:ext>
                  </a:extLst>
                </p14:cNvPr>
                <p14:cNvContentPartPr/>
                <p14:nvPr/>
              </p14:nvContentPartPr>
              <p14:xfrm>
                <a:off x="2165400" y="3534480"/>
                <a:ext cx="12960" cy="108000"/>
              </p14:xfrm>
            </p:contentPart>
          </mc:Choice>
          <mc:Fallback>
            <p:pic>
              <p:nvPicPr>
                <p:cNvPr id="150" name="Ink 149">
                  <a:extLst>
                    <a:ext uri="{FF2B5EF4-FFF2-40B4-BE49-F238E27FC236}">
                      <a16:creationId xmlns:a16="http://schemas.microsoft.com/office/drawing/2014/main" xmlns="" xmlns:p14="http://schemas.microsoft.com/office/powerpoint/2010/main" id="{6428A0ED-4691-1743-8649-E4C725DFAB9B}"/>
                    </a:ext>
                  </a:extLst>
                </p:cNvPr>
                <p:cNvPicPr/>
                <p:nvPr/>
              </p:nvPicPr>
              <p:blipFill>
                <a:blip r:embed="rId210"/>
                <a:stretch>
                  <a:fillRect/>
                </a:stretch>
              </p:blipFill>
              <p:spPr>
                <a:xfrm>
                  <a:off x="2156760" y="3525840"/>
                  <a:ext cx="30600" cy="125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1">
              <p14:nvContentPartPr>
                <p14:cNvPr id="151" name="Ink 150">
                  <a:extLst>
                    <a:ext uri="{FF2B5EF4-FFF2-40B4-BE49-F238E27FC236}">
                      <a16:creationId xmlns:a16="http://schemas.microsoft.com/office/drawing/2014/main" id="{F36C46A6-5AEE-C441-8A90-9BF72D90E895}"/>
                    </a:ext>
                  </a:extLst>
                </p14:cNvPr>
                <p14:cNvContentPartPr/>
                <p14:nvPr/>
              </p14:nvContentPartPr>
              <p14:xfrm>
                <a:off x="2275200" y="3526560"/>
                <a:ext cx="108360" cy="101880"/>
              </p14:xfrm>
            </p:contentPart>
          </mc:Choice>
          <mc:Fallback>
            <p:pic>
              <p:nvPicPr>
                <p:cNvPr id="151" name="Ink 150">
                  <a:extLst>
                    <a:ext uri="{FF2B5EF4-FFF2-40B4-BE49-F238E27FC236}">
                      <a16:creationId xmlns:a16="http://schemas.microsoft.com/office/drawing/2014/main" xmlns="" xmlns:p14="http://schemas.microsoft.com/office/powerpoint/2010/main" id="{F36C46A6-5AEE-C441-8A90-9BF72D90E895}"/>
                    </a:ext>
                  </a:extLst>
                </p:cNvPr>
                <p:cNvPicPr/>
                <p:nvPr/>
              </p:nvPicPr>
              <p:blipFill>
                <a:blip r:embed="rId212"/>
                <a:stretch>
                  <a:fillRect/>
                </a:stretch>
              </p:blipFill>
              <p:spPr>
                <a:xfrm>
                  <a:off x="2266560" y="3517560"/>
                  <a:ext cx="126000" cy="119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3">
              <p14:nvContentPartPr>
                <p14:cNvPr id="152" name="Ink 151">
                  <a:extLst>
                    <a:ext uri="{FF2B5EF4-FFF2-40B4-BE49-F238E27FC236}">
                      <a16:creationId xmlns:a16="http://schemas.microsoft.com/office/drawing/2014/main" id="{F1DEDF1E-FEAE-024B-B169-D176CA153390}"/>
                    </a:ext>
                  </a:extLst>
                </p14:cNvPr>
                <p14:cNvContentPartPr/>
                <p14:nvPr/>
              </p14:nvContentPartPr>
              <p14:xfrm>
                <a:off x="2443680" y="3552840"/>
                <a:ext cx="77040" cy="83160"/>
              </p14:xfrm>
            </p:contentPart>
          </mc:Choice>
          <mc:Fallback>
            <p:pic>
              <p:nvPicPr>
                <p:cNvPr id="152" name="Ink 151">
                  <a:extLst>
                    <a:ext uri="{FF2B5EF4-FFF2-40B4-BE49-F238E27FC236}">
                      <a16:creationId xmlns:a16="http://schemas.microsoft.com/office/drawing/2014/main" xmlns="" xmlns:p14="http://schemas.microsoft.com/office/powerpoint/2010/main" id="{F1DEDF1E-FEAE-024B-B169-D176CA153390}"/>
                    </a:ext>
                  </a:extLst>
                </p:cNvPr>
                <p:cNvPicPr/>
                <p:nvPr/>
              </p:nvPicPr>
              <p:blipFill>
                <a:blip r:embed="rId214"/>
                <a:stretch>
                  <a:fillRect/>
                </a:stretch>
              </p:blipFill>
              <p:spPr>
                <a:xfrm>
                  <a:off x="2435040" y="3543840"/>
                  <a:ext cx="94680" cy="100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5">
              <p14:nvContentPartPr>
                <p14:cNvPr id="155" name="Ink 154">
                  <a:extLst>
                    <a:ext uri="{FF2B5EF4-FFF2-40B4-BE49-F238E27FC236}">
                      <a16:creationId xmlns:a16="http://schemas.microsoft.com/office/drawing/2014/main" id="{A28F39ED-671E-A744-A9D0-B6AF2673215A}"/>
                    </a:ext>
                  </a:extLst>
                </p14:cNvPr>
                <p14:cNvContentPartPr/>
                <p14:nvPr/>
              </p14:nvContentPartPr>
              <p14:xfrm>
                <a:off x="2972160" y="3450960"/>
                <a:ext cx="83880" cy="12960"/>
              </p14:xfrm>
            </p:contentPart>
          </mc:Choice>
          <mc:Fallback>
            <p:pic>
              <p:nvPicPr>
                <p:cNvPr id="155" name="Ink 154">
                  <a:extLst>
                    <a:ext uri="{FF2B5EF4-FFF2-40B4-BE49-F238E27FC236}">
                      <a16:creationId xmlns:a16="http://schemas.microsoft.com/office/drawing/2014/main" xmlns="" xmlns:p14="http://schemas.microsoft.com/office/powerpoint/2010/main" id="{A28F39ED-671E-A744-A9D0-B6AF2673215A}"/>
                    </a:ext>
                  </a:extLst>
                </p:cNvPr>
                <p:cNvPicPr/>
                <p:nvPr/>
              </p:nvPicPr>
              <p:blipFill>
                <a:blip r:embed="rId216"/>
                <a:stretch>
                  <a:fillRect/>
                </a:stretch>
              </p:blipFill>
              <p:spPr>
                <a:xfrm>
                  <a:off x="2963520" y="3441960"/>
                  <a:ext cx="101520" cy="30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7">
              <p14:nvContentPartPr>
                <p14:cNvPr id="156" name="Ink 155">
                  <a:extLst>
                    <a:ext uri="{FF2B5EF4-FFF2-40B4-BE49-F238E27FC236}">
                      <a16:creationId xmlns:a16="http://schemas.microsoft.com/office/drawing/2014/main" id="{C34CD092-DE6D-2049-8549-AFD052E79C8D}"/>
                    </a:ext>
                  </a:extLst>
                </p14:cNvPr>
                <p14:cNvContentPartPr/>
                <p14:nvPr/>
              </p14:nvContentPartPr>
              <p14:xfrm>
                <a:off x="2941200" y="3517920"/>
                <a:ext cx="62640" cy="6480"/>
              </p14:xfrm>
            </p:contentPart>
          </mc:Choice>
          <mc:Fallback>
            <p:pic>
              <p:nvPicPr>
                <p:cNvPr id="156" name="Ink 155">
                  <a:extLst>
                    <a:ext uri="{FF2B5EF4-FFF2-40B4-BE49-F238E27FC236}">
                      <a16:creationId xmlns:a16="http://schemas.microsoft.com/office/drawing/2014/main" xmlns="" xmlns:p14="http://schemas.microsoft.com/office/powerpoint/2010/main" id="{C34CD092-DE6D-2049-8549-AFD052E79C8D}"/>
                    </a:ext>
                  </a:extLst>
                </p:cNvPr>
                <p:cNvPicPr/>
                <p:nvPr/>
              </p:nvPicPr>
              <p:blipFill>
                <a:blip r:embed="rId218"/>
                <a:stretch>
                  <a:fillRect/>
                </a:stretch>
              </p:blipFill>
              <p:spPr>
                <a:xfrm>
                  <a:off x="2932560" y="3509280"/>
                  <a:ext cx="8028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9">
              <p14:nvContentPartPr>
                <p14:cNvPr id="157" name="Ink 156">
                  <a:extLst>
                    <a:ext uri="{FF2B5EF4-FFF2-40B4-BE49-F238E27FC236}">
                      <a16:creationId xmlns:a16="http://schemas.microsoft.com/office/drawing/2014/main" id="{891A2A56-55C5-2147-85E7-4215279E93E7}"/>
                    </a:ext>
                  </a:extLst>
                </p14:cNvPr>
                <p14:cNvContentPartPr/>
                <p14:nvPr/>
              </p14:nvContentPartPr>
              <p14:xfrm>
                <a:off x="3175920" y="3413160"/>
                <a:ext cx="114120" cy="152280"/>
              </p14:xfrm>
            </p:contentPart>
          </mc:Choice>
          <mc:Fallback>
            <p:pic>
              <p:nvPicPr>
                <p:cNvPr id="157" name="Ink 156">
                  <a:extLst>
                    <a:ext uri="{FF2B5EF4-FFF2-40B4-BE49-F238E27FC236}">
                      <a16:creationId xmlns:a16="http://schemas.microsoft.com/office/drawing/2014/main" xmlns="" xmlns:p14="http://schemas.microsoft.com/office/powerpoint/2010/main" id="{891A2A56-55C5-2147-85E7-4215279E93E7}"/>
                    </a:ext>
                  </a:extLst>
                </p:cNvPr>
                <p:cNvPicPr/>
                <p:nvPr/>
              </p:nvPicPr>
              <p:blipFill>
                <a:blip r:embed="rId220"/>
                <a:stretch>
                  <a:fillRect/>
                </a:stretch>
              </p:blipFill>
              <p:spPr>
                <a:xfrm>
                  <a:off x="3166920" y="3404520"/>
                  <a:ext cx="131760" cy="169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1">
              <p14:nvContentPartPr>
                <p14:cNvPr id="158" name="Ink 157">
                  <a:extLst>
                    <a:ext uri="{FF2B5EF4-FFF2-40B4-BE49-F238E27FC236}">
                      <a16:creationId xmlns:a16="http://schemas.microsoft.com/office/drawing/2014/main" id="{F4DD540B-9428-D44F-B3ED-3F1C84B87D8E}"/>
                    </a:ext>
                  </a:extLst>
                </p14:cNvPr>
                <p14:cNvContentPartPr/>
                <p14:nvPr/>
              </p14:nvContentPartPr>
              <p14:xfrm>
                <a:off x="3361320" y="3486600"/>
                <a:ext cx="18720" cy="12600"/>
              </p14:xfrm>
            </p:contentPart>
          </mc:Choice>
          <mc:Fallback>
            <p:pic>
              <p:nvPicPr>
                <p:cNvPr id="158" name="Ink 157">
                  <a:extLst>
                    <a:ext uri="{FF2B5EF4-FFF2-40B4-BE49-F238E27FC236}">
                      <a16:creationId xmlns:a16="http://schemas.microsoft.com/office/drawing/2014/main" xmlns="" xmlns:p14="http://schemas.microsoft.com/office/powerpoint/2010/main" id="{F4DD540B-9428-D44F-B3ED-3F1C84B87D8E}"/>
                    </a:ext>
                  </a:extLst>
                </p:cNvPr>
                <p:cNvPicPr/>
                <p:nvPr/>
              </p:nvPicPr>
              <p:blipFill>
                <a:blip r:embed="rId222"/>
                <a:stretch>
                  <a:fillRect/>
                </a:stretch>
              </p:blipFill>
              <p:spPr>
                <a:xfrm>
                  <a:off x="3352680" y="3477960"/>
                  <a:ext cx="3636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3">
              <p14:nvContentPartPr>
                <p14:cNvPr id="159" name="Ink 158">
                  <a:extLst>
                    <a:ext uri="{FF2B5EF4-FFF2-40B4-BE49-F238E27FC236}">
                      <a16:creationId xmlns:a16="http://schemas.microsoft.com/office/drawing/2014/main" id="{FF7DF82F-39A0-D149-B404-EB04FC825228}"/>
                    </a:ext>
                  </a:extLst>
                </p14:cNvPr>
                <p14:cNvContentPartPr/>
                <p14:nvPr/>
              </p14:nvContentPartPr>
              <p14:xfrm>
                <a:off x="3481200" y="3397320"/>
                <a:ext cx="66960" cy="136800"/>
              </p14:xfrm>
            </p:contentPart>
          </mc:Choice>
          <mc:Fallback>
            <p:pic>
              <p:nvPicPr>
                <p:cNvPr id="159" name="Ink 158">
                  <a:extLst>
                    <a:ext uri="{FF2B5EF4-FFF2-40B4-BE49-F238E27FC236}">
                      <a16:creationId xmlns:a16="http://schemas.microsoft.com/office/drawing/2014/main" xmlns="" xmlns:p14="http://schemas.microsoft.com/office/powerpoint/2010/main" id="{FF7DF82F-39A0-D149-B404-EB04FC825228}"/>
                    </a:ext>
                  </a:extLst>
                </p:cNvPr>
                <p:cNvPicPr/>
                <p:nvPr/>
              </p:nvPicPr>
              <p:blipFill>
                <a:blip r:embed="rId224"/>
                <a:stretch>
                  <a:fillRect/>
                </a:stretch>
              </p:blipFill>
              <p:spPr>
                <a:xfrm>
                  <a:off x="3472200" y="3388680"/>
                  <a:ext cx="84600" cy="154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5">
              <p14:nvContentPartPr>
                <p14:cNvPr id="160" name="Ink 159">
                  <a:extLst>
                    <a:ext uri="{FF2B5EF4-FFF2-40B4-BE49-F238E27FC236}">
                      <a16:creationId xmlns:a16="http://schemas.microsoft.com/office/drawing/2014/main" id="{9D4D728C-6553-4E4D-9EE4-35FA9FEB2E8B}"/>
                    </a:ext>
                  </a:extLst>
                </p14:cNvPr>
                <p14:cNvContentPartPr/>
                <p14:nvPr/>
              </p14:nvContentPartPr>
              <p14:xfrm>
                <a:off x="3620520" y="3435120"/>
                <a:ext cx="72360" cy="153360"/>
              </p14:xfrm>
            </p:contentPart>
          </mc:Choice>
          <mc:Fallback>
            <p:pic>
              <p:nvPicPr>
                <p:cNvPr id="160" name="Ink 159">
                  <a:extLst>
                    <a:ext uri="{FF2B5EF4-FFF2-40B4-BE49-F238E27FC236}">
                      <a16:creationId xmlns:a16="http://schemas.microsoft.com/office/drawing/2014/main" xmlns="" xmlns:p14="http://schemas.microsoft.com/office/powerpoint/2010/main" id="{9D4D728C-6553-4E4D-9EE4-35FA9FEB2E8B}"/>
                    </a:ext>
                  </a:extLst>
                </p:cNvPr>
                <p:cNvPicPr/>
                <p:nvPr/>
              </p:nvPicPr>
              <p:blipFill>
                <a:blip r:embed="rId226"/>
                <a:stretch>
                  <a:fillRect/>
                </a:stretch>
              </p:blipFill>
              <p:spPr>
                <a:xfrm>
                  <a:off x="3611880" y="3426480"/>
                  <a:ext cx="90000" cy="1710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27">
            <p14:nvContentPartPr>
              <p14:cNvPr id="162" name="Ink 161">
                <a:extLst>
                  <a:ext uri="{FF2B5EF4-FFF2-40B4-BE49-F238E27FC236}">
                    <a16:creationId xmlns:a16="http://schemas.microsoft.com/office/drawing/2014/main" id="{045C9C1B-18D9-5E40-AE3A-4F7CBAE3E047}"/>
                  </a:ext>
                </a:extLst>
              </p14:cNvPr>
              <p14:cNvContentPartPr/>
              <p14:nvPr/>
            </p14:nvContentPartPr>
            <p14:xfrm>
              <a:off x="607680" y="4025880"/>
              <a:ext cx="360" cy="360"/>
            </p14:xfrm>
          </p:contentPart>
        </mc:Choice>
        <mc:Fallback>
          <p:pic>
            <p:nvPicPr>
              <p:cNvPr id="162" name="Ink 161">
                <a:extLst>
                  <a:ext uri="{FF2B5EF4-FFF2-40B4-BE49-F238E27FC236}">
                    <a16:creationId xmlns:a16="http://schemas.microsoft.com/office/drawing/2014/main" xmlns="" xmlns:p14="http://schemas.microsoft.com/office/powerpoint/2010/main" id="{045C9C1B-18D9-5E40-AE3A-4F7CBAE3E047}"/>
                  </a:ext>
                </a:extLst>
              </p:cNvPr>
              <p:cNvPicPr/>
              <p:nvPr/>
            </p:nvPicPr>
            <p:blipFill>
              <a:blip r:embed="rId3"/>
              <a:stretch>
                <a:fillRect/>
              </a:stretch>
            </p:blipFill>
            <p:spPr>
              <a:xfrm>
                <a:off x="598680" y="4016880"/>
                <a:ext cx="18000" cy="18000"/>
              </a:xfrm>
              <a:prstGeom prst="rect">
                <a:avLst/>
              </a:prstGeom>
            </p:spPr>
          </p:pic>
        </mc:Fallback>
      </mc:AlternateContent>
      <p:grpSp>
        <p:nvGrpSpPr>
          <p:cNvPr id="165" name="Group 164">
            <a:extLst>
              <a:ext uri="{FF2B5EF4-FFF2-40B4-BE49-F238E27FC236}">
                <a16:creationId xmlns:a16="http://schemas.microsoft.com/office/drawing/2014/main" xmlns="" id="{EB3066F7-719F-5048-BBA3-3D6F148BA66F}"/>
              </a:ext>
            </a:extLst>
          </p:cNvPr>
          <p:cNvGrpSpPr/>
          <p:nvPr/>
        </p:nvGrpSpPr>
        <p:grpSpPr>
          <a:xfrm>
            <a:off x="816840" y="3836880"/>
            <a:ext cx="233640" cy="252720"/>
            <a:chOff x="816840" y="3836880"/>
            <a:chExt cx="233640" cy="252720"/>
          </a:xfrm>
        </p:grpSpPr>
        <mc:AlternateContent xmlns:mc="http://schemas.openxmlformats.org/markup-compatibility/2006">
          <mc:Choice xmlns:p14="http://schemas.microsoft.com/office/powerpoint/2010/main" xmlns="" Requires="p14">
            <p:contentPart p14:bwMode="auto" r:id="rId228">
              <p14:nvContentPartPr>
                <p14:cNvPr id="163" name="Ink 162">
                  <a:extLst>
                    <a:ext uri="{FF2B5EF4-FFF2-40B4-BE49-F238E27FC236}">
                      <a16:creationId xmlns:a16="http://schemas.microsoft.com/office/drawing/2014/main" id="{8C70D652-3758-AD40-B670-14E66F773C36}"/>
                    </a:ext>
                  </a:extLst>
                </p14:cNvPr>
                <p14:cNvContentPartPr/>
                <p14:nvPr/>
              </p14:nvContentPartPr>
              <p14:xfrm>
                <a:off x="816840" y="3836880"/>
                <a:ext cx="95760" cy="178200"/>
              </p14:xfrm>
            </p:contentPart>
          </mc:Choice>
          <mc:Fallback>
            <p:pic>
              <p:nvPicPr>
                <p:cNvPr id="163" name="Ink 162">
                  <a:extLst>
                    <a:ext uri="{FF2B5EF4-FFF2-40B4-BE49-F238E27FC236}">
                      <a16:creationId xmlns:a16="http://schemas.microsoft.com/office/drawing/2014/main" xmlns="" xmlns:p14="http://schemas.microsoft.com/office/powerpoint/2010/main" id="{8C70D652-3758-AD40-B670-14E66F773C36}"/>
                    </a:ext>
                  </a:extLst>
                </p:cNvPr>
                <p:cNvPicPr/>
                <p:nvPr/>
              </p:nvPicPr>
              <p:blipFill>
                <a:blip r:embed="rId229"/>
                <a:stretch>
                  <a:fillRect/>
                </a:stretch>
              </p:blipFill>
              <p:spPr>
                <a:xfrm>
                  <a:off x="808200" y="3828240"/>
                  <a:ext cx="113400" cy="195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0">
              <p14:nvContentPartPr>
                <p14:cNvPr id="164" name="Ink 163">
                  <a:extLst>
                    <a:ext uri="{FF2B5EF4-FFF2-40B4-BE49-F238E27FC236}">
                      <a16:creationId xmlns:a16="http://schemas.microsoft.com/office/drawing/2014/main" id="{72D70ABE-3D32-FC4D-813B-2B961366BDC5}"/>
                    </a:ext>
                  </a:extLst>
                </p14:cNvPr>
                <p14:cNvContentPartPr/>
                <p14:nvPr/>
              </p14:nvContentPartPr>
              <p14:xfrm>
                <a:off x="968760" y="3838680"/>
                <a:ext cx="81720" cy="250920"/>
              </p14:xfrm>
            </p:contentPart>
          </mc:Choice>
          <mc:Fallback>
            <p:pic>
              <p:nvPicPr>
                <p:cNvPr id="164" name="Ink 163">
                  <a:extLst>
                    <a:ext uri="{FF2B5EF4-FFF2-40B4-BE49-F238E27FC236}">
                      <a16:creationId xmlns:a16="http://schemas.microsoft.com/office/drawing/2014/main" xmlns="" xmlns:p14="http://schemas.microsoft.com/office/powerpoint/2010/main" id="{72D70ABE-3D32-FC4D-813B-2B961366BDC5}"/>
                    </a:ext>
                  </a:extLst>
                </p:cNvPr>
                <p:cNvPicPr/>
                <p:nvPr/>
              </p:nvPicPr>
              <p:blipFill>
                <a:blip r:embed="rId231"/>
                <a:stretch>
                  <a:fillRect/>
                </a:stretch>
              </p:blipFill>
              <p:spPr>
                <a:xfrm>
                  <a:off x="959760" y="3830040"/>
                  <a:ext cx="99360" cy="268560"/>
                </a:xfrm>
                <a:prstGeom prst="rect">
                  <a:avLst/>
                </a:prstGeom>
              </p:spPr>
            </p:pic>
          </mc:Fallback>
        </mc:AlternateContent>
      </p:grpSp>
      <p:grpSp>
        <p:nvGrpSpPr>
          <p:cNvPr id="185" name="Group 184">
            <a:extLst>
              <a:ext uri="{FF2B5EF4-FFF2-40B4-BE49-F238E27FC236}">
                <a16:creationId xmlns:a16="http://schemas.microsoft.com/office/drawing/2014/main" xmlns="" id="{D3E43646-5492-794D-9D80-7AD169FFB195}"/>
              </a:ext>
            </a:extLst>
          </p:cNvPr>
          <p:cNvGrpSpPr/>
          <p:nvPr/>
        </p:nvGrpSpPr>
        <p:grpSpPr>
          <a:xfrm>
            <a:off x="1304640" y="3867840"/>
            <a:ext cx="753840" cy="333360"/>
            <a:chOff x="1304640" y="3867840"/>
            <a:chExt cx="753840" cy="333360"/>
          </a:xfrm>
        </p:grpSpPr>
        <mc:AlternateContent xmlns:mc="http://schemas.openxmlformats.org/markup-compatibility/2006">
          <mc:Choice xmlns:p14="http://schemas.microsoft.com/office/powerpoint/2010/main" xmlns="" Requires="p14">
            <p:contentPart p14:bwMode="auto" r:id="rId232">
              <p14:nvContentPartPr>
                <p14:cNvPr id="166" name="Ink 165">
                  <a:extLst>
                    <a:ext uri="{FF2B5EF4-FFF2-40B4-BE49-F238E27FC236}">
                      <a16:creationId xmlns:a16="http://schemas.microsoft.com/office/drawing/2014/main" id="{51F51EAC-170E-EA4C-B269-CB7035609939}"/>
                    </a:ext>
                  </a:extLst>
                </p14:cNvPr>
                <p14:cNvContentPartPr/>
                <p14:nvPr/>
              </p14:nvContentPartPr>
              <p14:xfrm>
                <a:off x="1304640" y="3867840"/>
                <a:ext cx="22320" cy="160560"/>
              </p14:xfrm>
            </p:contentPart>
          </mc:Choice>
          <mc:Fallback>
            <p:pic>
              <p:nvPicPr>
                <p:cNvPr id="166" name="Ink 165">
                  <a:extLst>
                    <a:ext uri="{FF2B5EF4-FFF2-40B4-BE49-F238E27FC236}">
                      <a16:creationId xmlns:a16="http://schemas.microsoft.com/office/drawing/2014/main" xmlns="" xmlns:p14="http://schemas.microsoft.com/office/powerpoint/2010/main" id="{51F51EAC-170E-EA4C-B269-CB7035609939}"/>
                    </a:ext>
                  </a:extLst>
                </p:cNvPr>
                <p:cNvPicPr/>
                <p:nvPr/>
              </p:nvPicPr>
              <p:blipFill>
                <a:blip r:embed="rId233"/>
                <a:stretch>
                  <a:fillRect/>
                </a:stretch>
              </p:blipFill>
              <p:spPr>
                <a:xfrm>
                  <a:off x="1295640" y="3859200"/>
                  <a:ext cx="39960" cy="178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4">
              <p14:nvContentPartPr>
                <p14:cNvPr id="167" name="Ink 166">
                  <a:extLst>
                    <a:ext uri="{FF2B5EF4-FFF2-40B4-BE49-F238E27FC236}">
                      <a16:creationId xmlns:a16="http://schemas.microsoft.com/office/drawing/2014/main" id="{039512E7-E3E4-B346-A045-6DF32C803651}"/>
                    </a:ext>
                  </a:extLst>
                </p14:cNvPr>
                <p14:cNvContentPartPr/>
                <p14:nvPr/>
              </p14:nvContentPartPr>
              <p14:xfrm>
                <a:off x="1307160" y="3888000"/>
                <a:ext cx="236160" cy="182880"/>
              </p14:xfrm>
            </p:contentPart>
          </mc:Choice>
          <mc:Fallback>
            <p:pic>
              <p:nvPicPr>
                <p:cNvPr id="167" name="Ink 166">
                  <a:extLst>
                    <a:ext uri="{FF2B5EF4-FFF2-40B4-BE49-F238E27FC236}">
                      <a16:creationId xmlns:a16="http://schemas.microsoft.com/office/drawing/2014/main" xmlns="" xmlns:p14="http://schemas.microsoft.com/office/powerpoint/2010/main" id="{039512E7-E3E4-B346-A045-6DF32C803651}"/>
                    </a:ext>
                  </a:extLst>
                </p:cNvPr>
                <p:cNvPicPr/>
                <p:nvPr/>
              </p:nvPicPr>
              <p:blipFill>
                <a:blip r:embed="rId235"/>
                <a:stretch>
                  <a:fillRect/>
                </a:stretch>
              </p:blipFill>
              <p:spPr>
                <a:xfrm>
                  <a:off x="1298160" y="3879000"/>
                  <a:ext cx="253800" cy="200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6">
              <p14:nvContentPartPr>
                <p14:cNvPr id="168" name="Ink 167">
                  <a:extLst>
                    <a:ext uri="{FF2B5EF4-FFF2-40B4-BE49-F238E27FC236}">
                      <a16:creationId xmlns:a16="http://schemas.microsoft.com/office/drawing/2014/main" id="{BE519ED3-0ED5-6443-86E2-D1C487850D22}"/>
                    </a:ext>
                  </a:extLst>
                </p14:cNvPr>
                <p14:cNvContentPartPr/>
                <p14:nvPr/>
              </p14:nvContentPartPr>
              <p14:xfrm>
                <a:off x="1589040" y="3978720"/>
                <a:ext cx="88200" cy="222480"/>
              </p14:xfrm>
            </p:contentPart>
          </mc:Choice>
          <mc:Fallback>
            <p:pic>
              <p:nvPicPr>
                <p:cNvPr id="168" name="Ink 167">
                  <a:extLst>
                    <a:ext uri="{FF2B5EF4-FFF2-40B4-BE49-F238E27FC236}">
                      <a16:creationId xmlns:a16="http://schemas.microsoft.com/office/drawing/2014/main" xmlns="" xmlns:p14="http://schemas.microsoft.com/office/powerpoint/2010/main" id="{BE519ED3-0ED5-6443-86E2-D1C487850D22}"/>
                    </a:ext>
                  </a:extLst>
                </p:cNvPr>
                <p:cNvPicPr/>
                <p:nvPr/>
              </p:nvPicPr>
              <p:blipFill>
                <a:blip r:embed="rId237"/>
                <a:stretch>
                  <a:fillRect/>
                </a:stretch>
              </p:blipFill>
              <p:spPr>
                <a:xfrm>
                  <a:off x="1580040" y="3969720"/>
                  <a:ext cx="105840" cy="240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8">
              <p14:nvContentPartPr>
                <p14:cNvPr id="169" name="Ink 168">
                  <a:extLst>
                    <a:ext uri="{FF2B5EF4-FFF2-40B4-BE49-F238E27FC236}">
                      <a16:creationId xmlns:a16="http://schemas.microsoft.com/office/drawing/2014/main" id="{EC69E32D-0325-6743-A815-3284405D86D1}"/>
                    </a:ext>
                  </a:extLst>
                </p14:cNvPr>
                <p14:cNvContentPartPr/>
                <p14:nvPr/>
              </p14:nvContentPartPr>
              <p14:xfrm>
                <a:off x="1755720" y="3877920"/>
                <a:ext cx="121320" cy="138240"/>
              </p14:xfrm>
            </p:contentPart>
          </mc:Choice>
          <mc:Fallback>
            <p:pic>
              <p:nvPicPr>
                <p:cNvPr id="169" name="Ink 168">
                  <a:extLst>
                    <a:ext uri="{FF2B5EF4-FFF2-40B4-BE49-F238E27FC236}">
                      <a16:creationId xmlns:a16="http://schemas.microsoft.com/office/drawing/2014/main" xmlns="" xmlns:p14="http://schemas.microsoft.com/office/powerpoint/2010/main" id="{EC69E32D-0325-6743-A815-3284405D86D1}"/>
                    </a:ext>
                  </a:extLst>
                </p:cNvPr>
                <p:cNvPicPr/>
                <p:nvPr/>
              </p:nvPicPr>
              <p:blipFill>
                <a:blip r:embed="rId239"/>
                <a:stretch>
                  <a:fillRect/>
                </a:stretch>
              </p:blipFill>
              <p:spPr>
                <a:xfrm>
                  <a:off x="1747080" y="3868920"/>
                  <a:ext cx="138960" cy="155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0">
              <p14:nvContentPartPr>
                <p14:cNvPr id="170" name="Ink 169">
                  <a:extLst>
                    <a:ext uri="{FF2B5EF4-FFF2-40B4-BE49-F238E27FC236}">
                      <a16:creationId xmlns:a16="http://schemas.microsoft.com/office/drawing/2014/main" id="{EDE7E229-0B27-ED40-8764-BC83D330947B}"/>
                    </a:ext>
                  </a:extLst>
                </p14:cNvPr>
                <p14:cNvContentPartPr/>
                <p14:nvPr/>
              </p14:nvContentPartPr>
              <p14:xfrm>
                <a:off x="1908360" y="3879000"/>
                <a:ext cx="19800" cy="152280"/>
              </p14:xfrm>
            </p:contentPart>
          </mc:Choice>
          <mc:Fallback>
            <p:pic>
              <p:nvPicPr>
                <p:cNvPr id="170" name="Ink 169">
                  <a:extLst>
                    <a:ext uri="{FF2B5EF4-FFF2-40B4-BE49-F238E27FC236}">
                      <a16:creationId xmlns:a16="http://schemas.microsoft.com/office/drawing/2014/main" xmlns="" xmlns:p14="http://schemas.microsoft.com/office/powerpoint/2010/main" id="{EDE7E229-0B27-ED40-8764-BC83D330947B}"/>
                    </a:ext>
                  </a:extLst>
                </p:cNvPr>
                <p:cNvPicPr/>
                <p:nvPr/>
              </p:nvPicPr>
              <p:blipFill>
                <a:blip r:embed="rId241"/>
                <a:stretch>
                  <a:fillRect/>
                </a:stretch>
              </p:blipFill>
              <p:spPr>
                <a:xfrm>
                  <a:off x="1899360" y="3870360"/>
                  <a:ext cx="37440" cy="169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2">
              <p14:nvContentPartPr>
                <p14:cNvPr id="171" name="Ink 170">
                  <a:extLst>
                    <a:ext uri="{FF2B5EF4-FFF2-40B4-BE49-F238E27FC236}">
                      <a16:creationId xmlns:a16="http://schemas.microsoft.com/office/drawing/2014/main" id="{D8ACB69B-14FD-C541-8CB8-40CF4C6AF4D4}"/>
                    </a:ext>
                  </a:extLst>
                </p14:cNvPr>
                <p14:cNvContentPartPr/>
                <p14:nvPr/>
              </p14:nvContentPartPr>
              <p14:xfrm>
                <a:off x="1963440" y="4040640"/>
                <a:ext cx="95040" cy="91800"/>
              </p14:xfrm>
            </p:contentPart>
          </mc:Choice>
          <mc:Fallback>
            <p:pic>
              <p:nvPicPr>
                <p:cNvPr id="171" name="Ink 170">
                  <a:extLst>
                    <a:ext uri="{FF2B5EF4-FFF2-40B4-BE49-F238E27FC236}">
                      <a16:creationId xmlns:a16="http://schemas.microsoft.com/office/drawing/2014/main" xmlns="" xmlns:p14="http://schemas.microsoft.com/office/powerpoint/2010/main" id="{D8ACB69B-14FD-C541-8CB8-40CF4C6AF4D4}"/>
                    </a:ext>
                  </a:extLst>
                </p:cNvPr>
                <p:cNvPicPr/>
                <p:nvPr/>
              </p:nvPicPr>
              <p:blipFill>
                <a:blip r:embed="rId243"/>
                <a:stretch>
                  <a:fillRect/>
                </a:stretch>
              </p:blipFill>
              <p:spPr>
                <a:xfrm>
                  <a:off x="1954440" y="4031640"/>
                  <a:ext cx="112680" cy="109440"/>
                </a:xfrm>
                <a:prstGeom prst="rect">
                  <a:avLst/>
                </a:prstGeom>
              </p:spPr>
            </p:pic>
          </mc:Fallback>
        </mc:AlternateContent>
      </p:grpSp>
      <p:grpSp>
        <p:nvGrpSpPr>
          <p:cNvPr id="184" name="Group 183">
            <a:extLst>
              <a:ext uri="{FF2B5EF4-FFF2-40B4-BE49-F238E27FC236}">
                <a16:creationId xmlns:a16="http://schemas.microsoft.com/office/drawing/2014/main" xmlns="" id="{EFD7F0BC-4944-8A49-86F8-85D376AFE049}"/>
              </a:ext>
            </a:extLst>
          </p:cNvPr>
          <p:cNvGrpSpPr/>
          <p:nvPr/>
        </p:nvGrpSpPr>
        <p:grpSpPr>
          <a:xfrm>
            <a:off x="2216880" y="4004640"/>
            <a:ext cx="3960" cy="72360"/>
            <a:chOff x="2216880" y="4004640"/>
            <a:chExt cx="3960" cy="72360"/>
          </a:xfrm>
        </p:grpSpPr>
        <mc:AlternateContent xmlns:mc="http://schemas.openxmlformats.org/markup-compatibility/2006">
          <mc:Choice xmlns:p14="http://schemas.microsoft.com/office/powerpoint/2010/main" xmlns="" Requires="p14">
            <p:contentPart p14:bwMode="auto" r:id="rId244">
              <p14:nvContentPartPr>
                <p14:cNvPr id="172" name="Ink 171">
                  <a:extLst>
                    <a:ext uri="{FF2B5EF4-FFF2-40B4-BE49-F238E27FC236}">
                      <a16:creationId xmlns:a16="http://schemas.microsoft.com/office/drawing/2014/main" id="{A67661A1-AC71-F947-B66E-ADDD1F278A1E}"/>
                    </a:ext>
                  </a:extLst>
                </p14:cNvPr>
                <p14:cNvContentPartPr/>
                <p14:nvPr/>
              </p14:nvContentPartPr>
              <p14:xfrm>
                <a:off x="2216880" y="4004640"/>
                <a:ext cx="360" cy="360"/>
              </p14:xfrm>
            </p:contentPart>
          </mc:Choice>
          <mc:Fallback>
            <p:pic>
              <p:nvPicPr>
                <p:cNvPr id="172" name="Ink 171">
                  <a:extLst>
                    <a:ext uri="{FF2B5EF4-FFF2-40B4-BE49-F238E27FC236}">
                      <a16:creationId xmlns:a16="http://schemas.microsoft.com/office/drawing/2014/main" xmlns="" xmlns:p14="http://schemas.microsoft.com/office/powerpoint/2010/main" id="{A67661A1-AC71-F947-B66E-ADDD1F278A1E}"/>
                    </a:ext>
                  </a:extLst>
                </p:cNvPr>
                <p:cNvPicPr/>
                <p:nvPr/>
              </p:nvPicPr>
              <p:blipFill>
                <a:blip r:embed="rId3"/>
                <a:stretch>
                  <a:fillRect/>
                </a:stretch>
              </p:blipFill>
              <p:spPr>
                <a:xfrm>
                  <a:off x="2208240" y="399600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5">
              <p14:nvContentPartPr>
                <p14:cNvPr id="173" name="Ink 172">
                  <a:extLst>
                    <a:ext uri="{FF2B5EF4-FFF2-40B4-BE49-F238E27FC236}">
                      <a16:creationId xmlns:a16="http://schemas.microsoft.com/office/drawing/2014/main" id="{49A22570-F39E-8F4E-8207-8DDB1F9F7AEA}"/>
                    </a:ext>
                  </a:extLst>
                </p14:cNvPr>
                <p14:cNvContentPartPr/>
                <p14:nvPr/>
              </p14:nvContentPartPr>
              <p14:xfrm>
                <a:off x="2220480" y="4076640"/>
                <a:ext cx="360" cy="360"/>
              </p14:xfrm>
            </p:contentPart>
          </mc:Choice>
          <mc:Fallback>
            <p:pic>
              <p:nvPicPr>
                <p:cNvPr id="173" name="Ink 172">
                  <a:extLst>
                    <a:ext uri="{FF2B5EF4-FFF2-40B4-BE49-F238E27FC236}">
                      <a16:creationId xmlns:a16="http://schemas.microsoft.com/office/drawing/2014/main" xmlns="" xmlns:p14="http://schemas.microsoft.com/office/powerpoint/2010/main" id="{49A22570-F39E-8F4E-8207-8DDB1F9F7AEA}"/>
                    </a:ext>
                  </a:extLst>
                </p:cNvPr>
                <p:cNvPicPr/>
                <p:nvPr/>
              </p:nvPicPr>
              <p:blipFill>
                <a:blip r:embed="rId3"/>
                <a:stretch>
                  <a:fillRect/>
                </a:stretch>
              </p:blipFill>
              <p:spPr>
                <a:xfrm>
                  <a:off x="2211840" y="4068000"/>
                  <a:ext cx="18000" cy="18000"/>
                </a:xfrm>
                <a:prstGeom prst="rect">
                  <a:avLst/>
                </a:prstGeom>
              </p:spPr>
            </p:pic>
          </mc:Fallback>
        </mc:AlternateContent>
      </p:grpSp>
      <p:grpSp>
        <p:nvGrpSpPr>
          <p:cNvPr id="183" name="Group 182">
            <a:extLst>
              <a:ext uri="{FF2B5EF4-FFF2-40B4-BE49-F238E27FC236}">
                <a16:creationId xmlns:a16="http://schemas.microsoft.com/office/drawing/2014/main" xmlns="" id="{34FD7CCC-D7DC-B941-9285-30A3A89B31CE}"/>
              </a:ext>
            </a:extLst>
          </p:cNvPr>
          <p:cNvGrpSpPr/>
          <p:nvPr/>
        </p:nvGrpSpPr>
        <p:grpSpPr>
          <a:xfrm>
            <a:off x="2419200" y="3969000"/>
            <a:ext cx="1028880" cy="146520"/>
            <a:chOff x="2419200" y="3969000"/>
            <a:chExt cx="1028880" cy="146520"/>
          </a:xfrm>
        </p:grpSpPr>
        <mc:AlternateContent xmlns:mc="http://schemas.openxmlformats.org/markup-compatibility/2006">
          <mc:Choice xmlns:p14="http://schemas.microsoft.com/office/powerpoint/2010/main" xmlns="" Requires="p14">
            <p:contentPart p14:bwMode="auto" r:id="rId246">
              <p14:nvContentPartPr>
                <p14:cNvPr id="174" name="Ink 173">
                  <a:extLst>
                    <a:ext uri="{FF2B5EF4-FFF2-40B4-BE49-F238E27FC236}">
                      <a16:creationId xmlns:a16="http://schemas.microsoft.com/office/drawing/2014/main" id="{3D1852AD-863F-F340-AC72-0802E4387584}"/>
                    </a:ext>
                  </a:extLst>
                </p14:cNvPr>
                <p14:cNvContentPartPr/>
                <p14:nvPr/>
              </p14:nvContentPartPr>
              <p14:xfrm>
                <a:off x="2425320" y="4008960"/>
                <a:ext cx="6480" cy="6480"/>
              </p14:xfrm>
            </p:contentPart>
          </mc:Choice>
          <mc:Fallback>
            <p:pic>
              <p:nvPicPr>
                <p:cNvPr id="174" name="Ink 173">
                  <a:extLst>
                    <a:ext uri="{FF2B5EF4-FFF2-40B4-BE49-F238E27FC236}">
                      <a16:creationId xmlns:a16="http://schemas.microsoft.com/office/drawing/2014/main" xmlns="" xmlns:p14="http://schemas.microsoft.com/office/powerpoint/2010/main" id="{3D1852AD-863F-F340-AC72-0802E4387584}"/>
                    </a:ext>
                  </a:extLst>
                </p:cNvPr>
                <p:cNvPicPr/>
                <p:nvPr/>
              </p:nvPicPr>
              <p:blipFill>
                <a:blip r:embed="rId46"/>
                <a:stretch>
                  <a:fillRect/>
                </a:stretch>
              </p:blipFill>
              <p:spPr>
                <a:xfrm>
                  <a:off x="2416320" y="4000320"/>
                  <a:ext cx="2412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7">
              <p14:nvContentPartPr>
                <p14:cNvPr id="175" name="Ink 174">
                  <a:extLst>
                    <a:ext uri="{FF2B5EF4-FFF2-40B4-BE49-F238E27FC236}">
                      <a16:creationId xmlns:a16="http://schemas.microsoft.com/office/drawing/2014/main" id="{098C7E26-E221-5A42-A528-C81C8A624172}"/>
                    </a:ext>
                  </a:extLst>
                </p14:cNvPr>
                <p14:cNvContentPartPr/>
                <p14:nvPr/>
              </p14:nvContentPartPr>
              <p14:xfrm>
                <a:off x="2419200" y="3978360"/>
                <a:ext cx="62280" cy="136800"/>
              </p14:xfrm>
            </p:contentPart>
          </mc:Choice>
          <mc:Fallback>
            <p:pic>
              <p:nvPicPr>
                <p:cNvPr id="175" name="Ink 174">
                  <a:extLst>
                    <a:ext uri="{FF2B5EF4-FFF2-40B4-BE49-F238E27FC236}">
                      <a16:creationId xmlns:a16="http://schemas.microsoft.com/office/drawing/2014/main" xmlns="" xmlns:p14="http://schemas.microsoft.com/office/powerpoint/2010/main" id="{098C7E26-E221-5A42-A528-C81C8A624172}"/>
                    </a:ext>
                  </a:extLst>
                </p:cNvPr>
                <p:cNvPicPr/>
                <p:nvPr/>
              </p:nvPicPr>
              <p:blipFill>
                <a:blip r:embed="rId248"/>
                <a:stretch>
                  <a:fillRect/>
                </a:stretch>
              </p:blipFill>
              <p:spPr>
                <a:xfrm>
                  <a:off x="2410560" y="3969720"/>
                  <a:ext cx="79920" cy="154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9">
              <p14:nvContentPartPr>
                <p14:cNvPr id="176" name="Ink 175">
                  <a:extLst>
                    <a:ext uri="{FF2B5EF4-FFF2-40B4-BE49-F238E27FC236}">
                      <a16:creationId xmlns:a16="http://schemas.microsoft.com/office/drawing/2014/main" id="{A379A04C-16F3-FA47-ACC5-202719CF2A9D}"/>
                    </a:ext>
                  </a:extLst>
                </p14:cNvPr>
                <p14:cNvContentPartPr/>
                <p14:nvPr/>
              </p14:nvContentPartPr>
              <p14:xfrm>
                <a:off x="2589120" y="4055400"/>
                <a:ext cx="6480" cy="13320"/>
              </p14:xfrm>
            </p:contentPart>
          </mc:Choice>
          <mc:Fallback>
            <p:pic>
              <p:nvPicPr>
                <p:cNvPr id="176" name="Ink 175">
                  <a:extLst>
                    <a:ext uri="{FF2B5EF4-FFF2-40B4-BE49-F238E27FC236}">
                      <a16:creationId xmlns:a16="http://schemas.microsoft.com/office/drawing/2014/main" xmlns="" xmlns:p14="http://schemas.microsoft.com/office/powerpoint/2010/main" id="{A379A04C-16F3-FA47-ACC5-202719CF2A9D}"/>
                    </a:ext>
                  </a:extLst>
                </p:cNvPr>
                <p:cNvPicPr/>
                <p:nvPr/>
              </p:nvPicPr>
              <p:blipFill>
                <a:blip r:embed="rId46"/>
                <a:stretch>
                  <a:fillRect/>
                </a:stretch>
              </p:blipFill>
              <p:spPr>
                <a:xfrm>
                  <a:off x="2580120" y="4046760"/>
                  <a:ext cx="24120" cy="3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0">
              <p14:nvContentPartPr>
                <p14:cNvPr id="177" name="Ink 176">
                  <a:extLst>
                    <a:ext uri="{FF2B5EF4-FFF2-40B4-BE49-F238E27FC236}">
                      <a16:creationId xmlns:a16="http://schemas.microsoft.com/office/drawing/2014/main" id="{229433F8-9566-2B40-AD26-3CF1E47BAC46}"/>
                    </a:ext>
                  </a:extLst>
                </p14:cNvPr>
                <p14:cNvContentPartPr/>
                <p14:nvPr/>
              </p14:nvContentPartPr>
              <p14:xfrm>
                <a:off x="2703960" y="4005360"/>
                <a:ext cx="95760" cy="104400"/>
              </p14:xfrm>
            </p:contentPart>
          </mc:Choice>
          <mc:Fallback>
            <p:pic>
              <p:nvPicPr>
                <p:cNvPr id="177" name="Ink 176">
                  <a:extLst>
                    <a:ext uri="{FF2B5EF4-FFF2-40B4-BE49-F238E27FC236}">
                      <a16:creationId xmlns:a16="http://schemas.microsoft.com/office/drawing/2014/main" xmlns="" xmlns:p14="http://schemas.microsoft.com/office/powerpoint/2010/main" id="{229433F8-9566-2B40-AD26-3CF1E47BAC46}"/>
                    </a:ext>
                  </a:extLst>
                </p:cNvPr>
                <p:cNvPicPr/>
                <p:nvPr/>
              </p:nvPicPr>
              <p:blipFill>
                <a:blip r:embed="rId251"/>
                <a:stretch>
                  <a:fillRect/>
                </a:stretch>
              </p:blipFill>
              <p:spPr>
                <a:xfrm>
                  <a:off x="2695320" y="3996360"/>
                  <a:ext cx="113400" cy="122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2">
              <p14:nvContentPartPr>
                <p14:cNvPr id="178" name="Ink 177">
                  <a:extLst>
                    <a:ext uri="{FF2B5EF4-FFF2-40B4-BE49-F238E27FC236}">
                      <a16:creationId xmlns:a16="http://schemas.microsoft.com/office/drawing/2014/main" id="{B360B95C-BE22-2043-9CD0-3ABDE2D76B81}"/>
                    </a:ext>
                  </a:extLst>
                </p14:cNvPr>
                <p14:cNvContentPartPr/>
                <p14:nvPr/>
              </p14:nvContentPartPr>
              <p14:xfrm>
                <a:off x="2925360" y="4013640"/>
                <a:ext cx="82080" cy="101880"/>
              </p14:xfrm>
            </p:contentPart>
          </mc:Choice>
          <mc:Fallback>
            <p:pic>
              <p:nvPicPr>
                <p:cNvPr id="178" name="Ink 177">
                  <a:extLst>
                    <a:ext uri="{FF2B5EF4-FFF2-40B4-BE49-F238E27FC236}">
                      <a16:creationId xmlns:a16="http://schemas.microsoft.com/office/drawing/2014/main" xmlns="" xmlns:p14="http://schemas.microsoft.com/office/powerpoint/2010/main" id="{B360B95C-BE22-2043-9CD0-3ABDE2D76B81}"/>
                    </a:ext>
                  </a:extLst>
                </p:cNvPr>
                <p:cNvPicPr/>
                <p:nvPr/>
              </p:nvPicPr>
              <p:blipFill>
                <a:blip r:embed="rId253"/>
                <a:stretch>
                  <a:fillRect/>
                </a:stretch>
              </p:blipFill>
              <p:spPr>
                <a:xfrm>
                  <a:off x="2916720" y="4004640"/>
                  <a:ext cx="99720" cy="119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4">
              <p14:nvContentPartPr>
                <p14:cNvPr id="179" name="Ink 178">
                  <a:extLst>
                    <a:ext uri="{FF2B5EF4-FFF2-40B4-BE49-F238E27FC236}">
                      <a16:creationId xmlns:a16="http://schemas.microsoft.com/office/drawing/2014/main" id="{82265016-46FA-B24A-9077-9F03CD9E4E82}"/>
                    </a:ext>
                  </a:extLst>
                </p14:cNvPr>
                <p14:cNvContentPartPr/>
                <p14:nvPr/>
              </p14:nvContentPartPr>
              <p14:xfrm>
                <a:off x="2924280" y="4024080"/>
                <a:ext cx="95400" cy="82080"/>
              </p14:xfrm>
            </p:contentPart>
          </mc:Choice>
          <mc:Fallback>
            <p:pic>
              <p:nvPicPr>
                <p:cNvPr id="179" name="Ink 178">
                  <a:extLst>
                    <a:ext uri="{FF2B5EF4-FFF2-40B4-BE49-F238E27FC236}">
                      <a16:creationId xmlns:a16="http://schemas.microsoft.com/office/drawing/2014/main" xmlns="" xmlns:p14="http://schemas.microsoft.com/office/powerpoint/2010/main" id="{82265016-46FA-B24A-9077-9F03CD9E4E82}"/>
                    </a:ext>
                  </a:extLst>
                </p:cNvPr>
                <p:cNvPicPr/>
                <p:nvPr/>
              </p:nvPicPr>
              <p:blipFill>
                <a:blip r:embed="rId255"/>
                <a:stretch>
                  <a:fillRect/>
                </a:stretch>
              </p:blipFill>
              <p:spPr>
                <a:xfrm>
                  <a:off x="2915640" y="4015080"/>
                  <a:ext cx="113040" cy="99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6">
              <p14:nvContentPartPr>
                <p14:cNvPr id="180" name="Ink 179">
                  <a:extLst>
                    <a:ext uri="{FF2B5EF4-FFF2-40B4-BE49-F238E27FC236}">
                      <a16:creationId xmlns:a16="http://schemas.microsoft.com/office/drawing/2014/main" id="{9E68731D-8B25-5B43-BA43-E0E863AC6794}"/>
                    </a:ext>
                  </a:extLst>
                </p14:cNvPr>
                <p14:cNvContentPartPr/>
                <p14:nvPr/>
              </p14:nvContentPartPr>
              <p14:xfrm>
                <a:off x="3128760" y="3969000"/>
                <a:ext cx="7200" cy="129960"/>
              </p14:xfrm>
            </p:contentPart>
          </mc:Choice>
          <mc:Fallback>
            <p:pic>
              <p:nvPicPr>
                <p:cNvPr id="180" name="Ink 179">
                  <a:extLst>
                    <a:ext uri="{FF2B5EF4-FFF2-40B4-BE49-F238E27FC236}">
                      <a16:creationId xmlns:a16="http://schemas.microsoft.com/office/drawing/2014/main" xmlns="" xmlns:p14="http://schemas.microsoft.com/office/powerpoint/2010/main" id="{9E68731D-8B25-5B43-BA43-E0E863AC6794}"/>
                    </a:ext>
                  </a:extLst>
                </p:cNvPr>
                <p:cNvPicPr/>
                <p:nvPr/>
              </p:nvPicPr>
              <p:blipFill>
                <a:blip r:embed="rId257"/>
                <a:stretch>
                  <a:fillRect/>
                </a:stretch>
              </p:blipFill>
              <p:spPr>
                <a:xfrm>
                  <a:off x="3120120" y="3960000"/>
                  <a:ext cx="24840" cy="147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8">
              <p14:nvContentPartPr>
                <p14:cNvPr id="181" name="Ink 180">
                  <a:extLst>
                    <a:ext uri="{FF2B5EF4-FFF2-40B4-BE49-F238E27FC236}">
                      <a16:creationId xmlns:a16="http://schemas.microsoft.com/office/drawing/2014/main" id="{0EA42D77-10B1-C540-8E34-9B4E8EBF1167}"/>
                    </a:ext>
                  </a:extLst>
                </p14:cNvPr>
                <p14:cNvContentPartPr/>
                <p14:nvPr/>
              </p14:nvContentPartPr>
              <p14:xfrm>
                <a:off x="3221640" y="4000320"/>
                <a:ext cx="56520" cy="92880"/>
              </p14:xfrm>
            </p:contentPart>
          </mc:Choice>
          <mc:Fallback>
            <p:pic>
              <p:nvPicPr>
                <p:cNvPr id="181" name="Ink 180">
                  <a:extLst>
                    <a:ext uri="{FF2B5EF4-FFF2-40B4-BE49-F238E27FC236}">
                      <a16:creationId xmlns:a16="http://schemas.microsoft.com/office/drawing/2014/main" xmlns="" xmlns:p14="http://schemas.microsoft.com/office/powerpoint/2010/main" id="{0EA42D77-10B1-C540-8E34-9B4E8EBF1167}"/>
                    </a:ext>
                  </a:extLst>
                </p:cNvPr>
                <p:cNvPicPr/>
                <p:nvPr/>
              </p:nvPicPr>
              <p:blipFill>
                <a:blip r:embed="rId259"/>
                <a:stretch>
                  <a:fillRect/>
                </a:stretch>
              </p:blipFill>
              <p:spPr>
                <a:xfrm>
                  <a:off x="3213000" y="3991680"/>
                  <a:ext cx="74160" cy="110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0">
              <p14:nvContentPartPr>
                <p14:cNvPr id="182" name="Ink 181">
                  <a:extLst>
                    <a:ext uri="{FF2B5EF4-FFF2-40B4-BE49-F238E27FC236}">
                      <a16:creationId xmlns:a16="http://schemas.microsoft.com/office/drawing/2014/main" id="{09E3538B-D0E4-1145-B2E7-1DD033CA9455}"/>
                    </a:ext>
                  </a:extLst>
                </p14:cNvPr>
                <p14:cNvContentPartPr/>
                <p14:nvPr/>
              </p14:nvContentPartPr>
              <p14:xfrm>
                <a:off x="3347280" y="4004640"/>
                <a:ext cx="100800" cy="105120"/>
              </p14:xfrm>
            </p:contentPart>
          </mc:Choice>
          <mc:Fallback>
            <p:pic>
              <p:nvPicPr>
                <p:cNvPr id="182" name="Ink 181">
                  <a:extLst>
                    <a:ext uri="{FF2B5EF4-FFF2-40B4-BE49-F238E27FC236}">
                      <a16:creationId xmlns:a16="http://schemas.microsoft.com/office/drawing/2014/main" xmlns="" xmlns:p14="http://schemas.microsoft.com/office/powerpoint/2010/main" id="{09E3538B-D0E4-1145-B2E7-1DD033CA9455}"/>
                    </a:ext>
                  </a:extLst>
                </p:cNvPr>
                <p:cNvPicPr/>
                <p:nvPr/>
              </p:nvPicPr>
              <p:blipFill>
                <a:blip r:embed="rId261"/>
                <a:stretch>
                  <a:fillRect/>
                </a:stretch>
              </p:blipFill>
              <p:spPr>
                <a:xfrm>
                  <a:off x="3338280" y="3995640"/>
                  <a:ext cx="118440" cy="122760"/>
                </a:xfrm>
                <a:prstGeom prst="rect">
                  <a:avLst/>
                </a:prstGeom>
              </p:spPr>
            </p:pic>
          </mc:Fallback>
        </mc:AlternateContent>
      </p:grpSp>
      <p:grpSp>
        <p:nvGrpSpPr>
          <p:cNvPr id="199" name="Group 198">
            <a:extLst>
              <a:ext uri="{FF2B5EF4-FFF2-40B4-BE49-F238E27FC236}">
                <a16:creationId xmlns:a16="http://schemas.microsoft.com/office/drawing/2014/main" xmlns="" id="{F867AB01-D0D8-964C-A272-623DC5049CAA}"/>
              </a:ext>
            </a:extLst>
          </p:cNvPr>
          <p:cNvGrpSpPr/>
          <p:nvPr/>
        </p:nvGrpSpPr>
        <p:grpSpPr>
          <a:xfrm>
            <a:off x="2541600" y="4197960"/>
            <a:ext cx="1076400" cy="309600"/>
            <a:chOff x="2541600" y="4197960"/>
            <a:chExt cx="1076400" cy="309600"/>
          </a:xfrm>
        </p:grpSpPr>
        <mc:AlternateContent xmlns:mc="http://schemas.openxmlformats.org/markup-compatibility/2006">
          <mc:Choice xmlns:p14="http://schemas.microsoft.com/office/powerpoint/2010/main" xmlns="" Requires="p14">
            <p:contentPart p14:bwMode="auto" r:id="rId262">
              <p14:nvContentPartPr>
                <p14:cNvPr id="186" name="Ink 185">
                  <a:extLst>
                    <a:ext uri="{FF2B5EF4-FFF2-40B4-BE49-F238E27FC236}">
                      <a16:creationId xmlns:a16="http://schemas.microsoft.com/office/drawing/2014/main" id="{4294080C-90FC-E345-A0FD-DE2E5DD8447C}"/>
                    </a:ext>
                  </a:extLst>
                </p14:cNvPr>
                <p14:cNvContentPartPr/>
                <p14:nvPr/>
              </p14:nvContentPartPr>
              <p14:xfrm>
                <a:off x="2541600" y="4197960"/>
                <a:ext cx="889560" cy="74160"/>
              </p14:xfrm>
            </p:contentPart>
          </mc:Choice>
          <mc:Fallback>
            <p:pic>
              <p:nvPicPr>
                <p:cNvPr id="186" name="Ink 185">
                  <a:extLst>
                    <a:ext uri="{FF2B5EF4-FFF2-40B4-BE49-F238E27FC236}">
                      <a16:creationId xmlns:a16="http://schemas.microsoft.com/office/drawing/2014/main" xmlns="" xmlns:p14="http://schemas.microsoft.com/office/powerpoint/2010/main" id="{4294080C-90FC-E345-A0FD-DE2E5DD8447C}"/>
                    </a:ext>
                  </a:extLst>
                </p:cNvPr>
                <p:cNvPicPr/>
                <p:nvPr/>
              </p:nvPicPr>
              <p:blipFill>
                <a:blip r:embed="rId263"/>
                <a:stretch>
                  <a:fillRect/>
                </a:stretch>
              </p:blipFill>
              <p:spPr>
                <a:xfrm>
                  <a:off x="2532960" y="4189320"/>
                  <a:ext cx="907200" cy="91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4">
              <p14:nvContentPartPr>
                <p14:cNvPr id="187" name="Ink 186">
                  <a:extLst>
                    <a:ext uri="{FF2B5EF4-FFF2-40B4-BE49-F238E27FC236}">
                      <a16:creationId xmlns:a16="http://schemas.microsoft.com/office/drawing/2014/main" id="{58E78197-0A17-EA47-8FF5-99CFFC22881A}"/>
                    </a:ext>
                  </a:extLst>
                </p14:cNvPr>
                <p14:cNvContentPartPr/>
                <p14:nvPr/>
              </p14:nvContentPartPr>
              <p14:xfrm>
                <a:off x="2978640" y="4362120"/>
                <a:ext cx="75960" cy="145440"/>
              </p14:xfrm>
            </p:contentPart>
          </mc:Choice>
          <mc:Fallback>
            <p:pic>
              <p:nvPicPr>
                <p:cNvPr id="187" name="Ink 186">
                  <a:extLst>
                    <a:ext uri="{FF2B5EF4-FFF2-40B4-BE49-F238E27FC236}">
                      <a16:creationId xmlns:a16="http://schemas.microsoft.com/office/drawing/2014/main" xmlns="" xmlns:p14="http://schemas.microsoft.com/office/powerpoint/2010/main" id="{58E78197-0A17-EA47-8FF5-99CFFC22881A}"/>
                    </a:ext>
                  </a:extLst>
                </p:cNvPr>
                <p:cNvPicPr/>
                <p:nvPr/>
              </p:nvPicPr>
              <p:blipFill>
                <a:blip r:embed="rId265"/>
                <a:stretch>
                  <a:fillRect/>
                </a:stretch>
              </p:blipFill>
              <p:spPr>
                <a:xfrm>
                  <a:off x="2970000" y="4353480"/>
                  <a:ext cx="93600" cy="16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6">
              <p14:nvContentPartPr>
                <p14:cNvPr id="188" name="Ink 187">
                  <a:extLst>
                    <a:ext uri="{FF2B5EF4-FFF2-40B4-BE49-F238E27FC236}">
                      <a16:creationId xmlns:a16="http://schemas.microsoft.com/office/drawing/2014/main" id="{63644BC2-DC68-4242-9E86-CD9B4D951A63}"/>
                    </a:ext>
                  </a:extLst>
                </p14:cNvPr>
                <p14:cNvContentPartPr/>
                <p14:nvPr/>
              </p14:nvContentPartPr>
              <p14:xfrm>
                <a:off x="3160440" y="4354560"/>
                <a:ext cx="89280" cy="116280"/>
              </p14:xfrm>
            </p:contentPart>
          </mc:Choice>
          <mc:Fallback>
            <p:pic>
              <p:nvPicPr>
                <p:cNvPr id="188" name="Ink 187">
                  <a:extLst>
                    <a:ext uri="{FF2B5EF4-FFF2-40B4-BE49-F238E27FC236}">
                      <a16:creationId xmlns:a16="http://schemas.microsoft.com/office/drawing/2014/main" xmlns="" xmlns:p14="http://schemas.microsoft.com/office/powerpoint/2010/main" id="{63644BC2-DC68-4242-9E86-CD9B4D951A63}"/>
                    </a:ext>
                  </a:extLst>
                </p:cNvPr>
                <p:cNvPicPr/>
                <p:nvPr/>
              </p:nvPicPr>
              <p:blipFill>
                <a:blip r:embed="rId267"/>
                <a:stretch>
                  <a:fillRect/>
                </a:stretch>
              </p:blipFill>
              <p:spPr>
                <a:xfrm>
                  <a:off x="3151800" y="4345920"/>
                  <a:ext cx="106920" cy="133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8">
              <p14:nvContentPartPr>
                <p14:cNvPr id="189" name="Ink 188">
                  <a:extLst>
                    <a:ext uri="{FF2B5EF4-FFF2-40B4-BE49-F238E27FC236}">
                      <a16:creationId xmlns:a16="http://schemas.microsoft.com/office/drawing/2014/main" id="{B4C01699-E06C-B441-964E-0BDE192A35C3}"/>
                    </a:ext>
                  </a:extLst>
                </p14:cNvPr>
                <p14:cNvContentPartPr/>
                <p14:nvPr/>
              </p14:nvContentPartPr>
              <p14:xfrm>
                <a:off x="3208680" y="4332240"/>
                <a:ext cx="93960" cy="13320"/>
              </p14:xfrm>
            </p:contentPart>
          </mc:Choice>
          <mc:Fallback>
            <p:pic>
              <p:nvPicPr>
                <p:cNvPr id="189" name="Ink 188">
                  <a:extLst>
                    <a:ext uri="{FF2B5EF4-FFF2-40B4-BE49-F238E27FC236}">
                      <a16:creationId xmlns:a16="http://schemas.microsoft.com/office/drawing/2014/main" xmlns="" xmlns:p14="http://schemas.microsoft.com/office/powerpoint/2010/main" id="{B4C01699-E06C-B441-964E-0BDE192A35C3}"/>
                    </a:ext>
                  </a:extLst>
                </p:cNvPr>
                <p:cNvPicPr/>
                <p:nvPr/>
              </p:nvPicPr>
              <p:blipFill>
                <a:blip r:embed="rId269"/>
                <a:stretch>
                  <a:fillRect/>
                </a:stretch>
              </p:blipFill>
              <p:spPr>
                <a:xfrm>
                  <a:off x="3199680" y="4323240"/>
                  <a:ext cx="111600" cy="3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0">
              <p14:nvContentPartPr>
                <p14:cNvPr id="190" name="Ink 189">
                  <a:extLst>
                    <a:ext uri="{FF2B5EF4-FFF2-40B4-BE49-F238E27FC236}">
                      <a16:creationId xmlns:a16="http://schemas.microsoft.com/office/drawing/2014/main" id="{67251CB3-EB54-8845-BCDA-9D7F777993C9}"/>
                    </a:ext>
                  </a:extLst>
                </p14:cNvPr>
                <p14:cNvContentPartPr/>
                <p14:nvPr/>
              </p14:nvContentPartPr>
              <p14:xfrm>
                <a:off x="3570480" y="4263120"/>
                <a:ext cx="44280" cy="360"/>
              </p14:xfrm>
            </p:contentPart>
          </mc:Choice>
          <mc:Fallback>
            <p:pic>
              <p:nvPicPr>
                <p:cNvPr id="190" name="Ink 189">
                  <a:extLst>
                    <a:ext uri="{FF2B5EF4-FFF2-40B4-BE49-F238E27FC236}">
                      <a16:creationId xmlns:a16="http://schemas.microsoft.com/office/drawing/2014/main" xmlns="" xmlns:p14="http://schemas.microsoft.com/office/powerpoint/2010/main" id="{67251CB3-EB54-8845-BCDA-9D7F777993C9}"/>
                    </a:ext>
                  </a:extLst>
                </p:cNvPr>
                <p:cNvPicPr/>
                <p:nvPr/>
              </p:nvPicPr>
              <p:blipFill>
                <a:blip r:embed="rId36"/>
                <a:stretch>
                  <a:fillRect/>
                </a:stretch>
              </p:blipFill>
              <p:spPr>
                <a:xfrm>
                  <a:off x="3561840" y="4254120"/>
                  <a:ext cx="6192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1">
              <p14:nvContentPartPr>
                <p14:cNvPr id="191" name="Ink 190">
                  <a:extLst>
                    <a:ext uri="{FF2B5EF4-FFF2-40B4-BE49-F238E27FC236}">
                      <a16:creationId xmlns:a16="http://schemas.microsoft.com/office/drawing/2014/main" id="{F5A7DABC-6F61-1946-BA30-E138964D5118}"/>
                    </a:ext>
                  </a:extLst>
                </p14:cNvPr>
                <p14:cNvContentPartPr/>
                <p14:nvPr/>
              </p14:nvContentPartPr>
              <p14:xfrm>
                <a:off x="3545640" y="4300200"/>
                <a:ext cx="72360" cy="18720"/>
              </p14:xfrm>
            </p:contentPart>
          </mc:Choice>
          <mc:Fallback>
            <p:pic>
              <p:nvPicPr>
                <p:cNvPr id="191" name="Ink 190">
                  <a:extLst>
                    <a:ext uri="{FF2B5EF4-FFF2-40B4-BE49-F238E27FC236}">
                      <a16:creationId xmlns:a16="http://schemas.microsoft.com/office/drawing/2014/main" xmlns="" xmlns:p14="http://schemas.microsoft.com/office/powerpoint/2010/main" id="{F5A7DABC-6F61-1946-BA30-E138964D5118}"/>
                    </a:ext>
                  </a:extLst>
                </p:cNvPr>
                <p:cNvPicPr/>
                <p:nvPr/>
              </p:nvPicPr>
              <p:blipFill>
                <a:blip r:embed="rId272"/>
                <a:stretch>
                  <a:fillRect/>
                </a:stretch>
              </p:blipFill>
              <p:spPr>
                <a:xfrm>
                  <a:off x="3537000" y="4291560"/>
                  <a:ext cx="90000" cy="36360"/>
                </a:xfrm>
                <a:prstGeom prst="rect">
                  <a:avLst/>
                </a:prstGeom>
              </p:spPr>
            </p:pic>
          </mc:Fallback>
        </mc:AlternateContent>
      </p:grpSp>
      <p:grpSp>
        <p:nvGrpSpPr>
          <p:cNvPr id="197" name="Group 196">
            <a:extLst>
              <a:ext uri="{FF2B5EF4-FFF2-40B4-BE49-F238E27FC236}">
                <a16:creationId xmlns:a16="http://schemas.microsoft.com/office/drawing/2014/main" xmlns="" id="{0F4A3E72-7634-A740-98E7-A145D35DD22D}"/>
              </a:ext>
            </a:extLst>
          </p:cNvPr>
          <p:cNvGrpSpPr/>
          <p:nvPr/>
        </p:nvGrpSpPr>
        <p:grpSpPr>
          <a:xfrm>
            <a:off x="3877560" y="4223880"/>
            <a:ext cx="569160" cy="139320"/>
            <a:chOff x="3877560" y="4223880"/>
            <a:chExt cx="569160" cy="139320"/>
          </a:xfrm>
        </p:grpSpPr>
        <mc:AlternateContent xmlns:mc="http://schemas.openxmlformats.org/markup-compatibility/2006">
          <mc:Choice xmlns:p14="http://schemas.microsoft.com/office/powerpoint/2010/main" xmlns="" Requires="p14">
            <p:contentPart p14:bwMode="auto" r:id="rId273">
              <p14:nvContentPartPr>
                <p14:cNvPr id="192" name="Ink 191">
                  <a:extLst>
                    <a:ext uri="{FF2B5EF4-FFF2-40B4-BE49-F238E27FC236}">
                      <a16:creationId xmlns:a16="http://schemas.microsoft.com/office/drawing/2014/main" id="{95E68572-B53A-DE4D-9A00-429240874BAB}"/>
                    </a:ext>
                  </a:extLst>
                </p14:cNvPr>
                <p14:cNvContentPartPr/>
                <p14:nvPr/>
              </p14:nvContentPartPr>
              <p14:xfrm>
                <a:off x="3877560" y="4223880"/>
                <a:ext cx="88200" cy="132120"/>
              </p14:xfrm>
            </p:contentPart>
          </mc:Choice>
          <mc:Fallback>
            <p:pic>
              <p:nvPicPr>
                <p:cNvPr id="192" name="Ink 191">
                  <a:extLst>
                    <a:ext uri="{FF2B5EF4-FFF2-40B4-BE49-F238E27FC236}">
                      <a16:creationId xmlns:a16="http://schemas.microsoft.com/office/drawing/2014/main" xmlns="" xmlns:p14="http://schemas.microsoft.com/office/powerpoint/2010/main" id="{95E68572-B53A-DE4D-9A00-429240874BAB}"/>
                    </a:ext>
                  </a:extLst>
                </p:cNvPr>
                <p:cNvPicPr/>
                <p:nvPr/>
              </p:nvPicPr>
              <p:blipFill>
                <a:blip r:embed="rId274"/>
                <a:stretch>
                  <a:fillRect/>
                </a:stretch>
              </p:blipFill>
              <p:spPr>
                <a:xfrm>
                  <a:off x="3868560" y="4215240"/>
                  <a:ext cx="105840" cy="149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5">
              <p14:nvContentPartPr>
                <p14:cNvPr id="193" name="Ink 192">
                  <a:extLst>
                    <a:ext uri="{FF2B5EF4-FFF2-40B4-BE49-F238E27FC236}">
                      <a16:creationId xmlns:a16="http://schemas.microsoft.com/office/drawing/2014/main" id="{D8DE5B17-2F95-3F42-81EB-EC9FF8286CC4}"/>
                    </a:ext>
                  </a:extLst>
                </p14:cNvPr>
                <p14:cNvContentPartPr/>
                <p14:nvPr/>
              </p14:nvContentPartPr>
              <p14:xfrm>
                <a:off x="4025880" y="4295160"/>
                <a:ext cx="6480" cy="15840"/>
              </p14:xfrm>
            </p:contentPart>
          </mc:Choice>
          <mc:Fallback>
            <p:pic>
              <p:nvPicPr>
                <p:cNvPr id="193" name="Ink 192">
                  <a:extLst>
                    <a:ext uri="{FF2B5EF4-FFF2-40B4-BE49-F238E27FC236}">
                      <a16:creationId xmlns:a16="http://schemas.microsoft.com/office/drawing/2014/main" xmlns="" xmlns:p14="http://schemas.microsoft.com/office/powerpoint/2010/main" id="{D8DE5B17-2F95-3F42-81EB-EC9FF8286CC4}"/>
                    </a:ext>
                  </a:extLst>
                </p:cNvPr>
                <p:cNvPicPr/>
                <p:nvPr/>
              </p:nvPicPr>
              <p:blipFill>
                <a:blip r:embed="rId276"/>
                <a:stretch>
                  <a:fillRect/>
                </a:stretch>
              </p:blipFill>
              <p:spPr>
                <a:xfrm>
                  <a:off x="4017240" y="4286520"/>
                  <a:ext cx="24120" cy="33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7">
              <p14:nvContentPartPr>
                <p14:cNvPr id="194" name="Ink 193">
                  <a:extLst>
                    <a:ext uri="{FF2B5EF4-FFF2-40B4-BE49-F238E27FC236}">
                      <a16:creationId xmlns:a16="http://schemas.microsoft.com/office/drawing/2014/main" id="{5C106E1C-1AF0-A440-84C1-E0F8491C5176}"/>
                    </a:ext>
                  </a:extLst>
                </p14:cNvPr>
                <p14:cNvContentPartPr/>
                <p14:nvPr/>
              </p14:nvContentPartPr>
              <p14:xfrm>
                <a:off x="4127040" y="4226760"/>
                <a:ext cx="118440" cy="130680"/>
              </p14:xfrm>
            </p:contentPart>
          </mc:Choice>
          <mc:Fallback>
            <p:pic>
              <p:nvPicPr>
                <p:cNvPr id="194" name="Ink 193">
                  <a:extLst>
                    <a:ext uri="{FF2B5EF4-FFF2-40B4-BE49-F238E27FC236}">
                      <a16:creationId xmlns:a16="http://schemas.microsoft.com/office/drawing/2014/main" xmlns="" xmlns:p14="http://schemas.microsoft.com/office/powerpoint/2010/main" id="{5C106E1C-1AF0-A440-84C1-E0F8491C5176}"/>
                    </a:ext>
                  </a:extLst>
                </p:cNvPr>
                <p:cNvPicPr/>
                <p:nvPr/>
              </p:nvPicPr>
              <p:blipFill>
                <a:blip r:embed="rId278"/>
                <a:stretch>
                  <a:fillRect/>
                </a:stretch>
              </p:blipFill>
              <p:spPr>
                <a:xfrm>
                  <a:off x="4118400" y="4217760"/>
                  <a:ext cx="136080" cy="148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9">
              <p14:nvContentPartPr>
                <p14:cNvPr id="195" name="Ink 194">
                  <a:extLst>
                    <a:ext uri="{FF2B5EF4-FFF2-40B4-BE49-F238E27FC236}">
                      <a16:creationId xmlns:a16="http://schemas.microsoft.com/office/drawing/2014/main" id="{A6692441-E0D2-F140-991D-A9FE770DF4B3}"/>
                    </a:ext>
                  </a:extLst>
                </p14:cNvPr>
                <p14:cNvContentPartPr/>
                <p14:nvPr/>
              </p14:nvContentPartPr>
              <p14:xfrm>
                <a:off x="4177080" y="4234680"/>
                <a:ext cx="83160" cy="6840"/>
              </p14:xfrm>
            </p:contentPart>
          </mc:Choice>
          <mc:Fallback>
            <p:pic>
              <p:nvPicPr>
                <p:cNvPr id="195" name="Ink 194">
                  <a:extLst>
                    <a:ext uri="{FF2B5EF4-FFF2-40B4-BE49-F238E27FC236}">
                      <a16:creationId xmlns:a16="http://schemas.microsoft.com/office/drawing/2014/main" xmlns="" xmlns:p14="http://schemas.microsoft.com/office/powerpoint/2010/main" id="{A6692441-E0D2-F140-991D-A9FE770DF4B3}"/>
                    </a:ext>
                  </a:extLst>
                </p:cNvPr>
                <p:cNvPicPr/>
                <p:nvPr/>
              </p:nvPicPr>
              <p:blipFill>
                <a:blip r:embed="rId280"/>
                <a:stretch>
                  <a:fillRect/>
                </a:stretch>
              </p:blipFill>
              <p:spPr>
                <a:xfrm>
                  <a:off x="4168080" y="4226040"/>
                  <a:ext cx="10080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1">
              <p14:nvContentPartPr>
                <p14:cNvPr id="196" name="Ink 195">
                  <a:extLst>
                    <a:ext uri="{FF2B5EF4-FFF2-40B4-BE49-F238E27FC236}">
                      <a16:creationId xmlns:a16="http://schemas.microsoft.com/office/drawing/2014/main" id="{1FD6C9B6-EB41-2745-99B7-7F450756D685}"/>
                    </a:ext>
                  </a:extLst>
                </p14:cNvPr>
                <p14:cNvContentPartPr/>
                <p14:nvPr/>
              </p14:nvContentPartPr>
              <p14:xfrm>
                <a:off x="4324320" y="4249440"/>
                <a:ext cx="122400" cy="113760"/>
              </p14:xfrm>
            </p:contentPart>
          </mc:Choice>
          <mc:Fallback>
            <p:pic>
              <p:nvPicPr>
                <p:cNvPr id="196" name="Ink 195">
                  <a:extLst>
                    <a:ext uri="{FF2B5EF4-FFF2-40B4-BE49-F238E27FC236}">
                      <a16:creationId xmlns:a16="http://schemas.microsoft.com/office/drawing/2014/main" xmlns="" xmlns:p14="http://schemas.microsoft.com/office/powerpoint/2010/main" id="{1FD6C9B6-EB41-2745-99B7-7F450756D685}"/>
                    </a:ext>
                  </a:extLst>
                </p:cNvPr>
                <p:cNvPicPr/>
                <p:nvPr/>
              </p:nvPicPr>
              <p:blipFill>
                <a:blip r:embed="rId282"/>
                <a:stretch>
                  <a:fillRect/>
                </a:stretch>
              </p:blipFill>
              <p:spPr>
                <a:xfrm>
                  <a:off x="4315320" y="4240440"/>
                  <a:ext cx="140040" cy="131400"/>
                </a:xfrm>
                <a:prstGeom prst="rect">
                  <a:avLst/>
                </a:prstGeom>
              </p:spPr>
            </p:pic>
          </mc:Fallback>
        </mc:AlternateContent>
      </p:grpSp>
      <p:grpSp>
        <p:nvGrpSpPr>
          <p:cNvPr id="215" name="Group 214">
            <a:extLst>
              <a:ext uri="{FF2B5EF4-FFF2-40B4-BE49-F238E27FC236}">
                <a16:creationId xmlns:a16="http://schemas.microsoft.com/office/drawing/2014/main" xmlns="" id="{880EC572-25CA-7F45-A0E6-58FCBC6ED19E}"/>
              </a:ext>
            </a:extLst>
          </p:cNvPr>
          <p:cNvGrpSpPr/>
          <p:nvPr/>
        </p:nvGrpSpPr>
        <p:grpSpPr>
          <a:xfrm>
            <a:off x="1028160" y="4704840"/>
            <a:ext cx="253080" cy="214200"/>
            <a:chOff x="1028160" y="4704840"/>
            <a:chExt cx="253080" cy="214200"/>
          </a:xfrm>
        </p:grpSpPr>
        <mc:AlternateContent xmlns:mc="http://schemas.openxmlformats.org/markup-compatibility/2006">
          <mc:Choice xmlns:p14="http://schemas.microsoft.com/office/powerpoint/2010/main" xmlns="" Requires="p14">
            <p:contentPart p14:bwMode="auto" r:id="rId283">
              <p14:nvContentPartPr>
                <p14:cNvPr id="200" name="Ink 199">
                  <a:extLst>
                    <a:ext uri="{FF2B5EF4-FFF2-40B4-BE49-F238E27FC236}">
                      <a16:creationId xmlns:a16="http://schemas.microsoft.com/office/drawing/2014/main" id="{D16AA00E-01A3-784B-8134-CBFD5B0E954F}"/>
                    </a:ext>
                  </a:extLst>
                </p14:cNvPr>
                <p14:cNvContentPartPr/>
                <p14:nvPr/>
              </p14:nvContentPartPr>
              <p14:xfrm>
                <a:off x="1040040" y="4848480"/>
                <a:ext cx="360" cy="360"/>
              </p14:xfrm>
            </p:contentPart>
          </mc:Choice>
          <mc:Fallback>
            <p:pic>
              <p:nvPicPr>
                <p:cNvPr id="200" name="Ink 199">
                  <a:extLst>
                    <a:ext uri="{FF2B5EF4-FFF2-40B4-BE49-F238E27FC236}">
                      <a16:creationId xmlns:a16="http://schemas.microsoft.com/office/drawing/2014/main" xmlns="" xmlns:p14="http://schemas.microsoft.com/office/powerpoint/2010/main" id="{D16AA00E-01A3-784B-8134-CBFD5B0E954F}"/>
                    </a:ext>
                  </a:extLst>
                </p:cNvPr>
                <p:cNvPicPr/>
                <p:nvPr/>
              </p:nvPicPr>
              <p:blipFill>
                <a:blip r:embed="rId3"/>
                <a:stretch>
                  <a:fillRect/>
                </a:stretch>
              </p:blipFill>
              <p:spPr>
                <a:xfrm>
                  <a:off x="1031040" y="483948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4">
              <p14:nvContentPartPr>
                <p14:cNvPr id="201" name="Ink 200">
                  <a:extLst>
                    <a:ext uri="{FF2B5EF4-FFF2-40B4-BE49-F238E27FC236}">
                      <a16:creationId xmlns:a16="http://schemas.microsoft.com/office/drawing/2014/main" id="{85EFDF8E-9E89-344B-AB19-CFE0F7A7999C}"/>
                    </a:ext>
                  </a:extLst>
                </p14:cNvPr>
                <p14:cNvContentPartPr/>
                <p14:nvPr/>
              </p14:nvContentPartPr>
              <p14:xfrm>
                <a:off x="1028160" y="4729680"/>
                <a:ext cx="87480" cy="128160"/>
              </p14:xfrm>
            </p:contentPart>
          </mc:Choice>
          <mc:Fallback>
            <p:pic>
              <p:nvPicPr>
                <p:cNvPr id="201" name="Ink 200">
                  <a:extLst>
                    <a:ext uri="{FF2B5EF4-FFF2-40B4-BE49-F238E27FC236}">
                      <a16:creationId xmlns:a16="http://schemas.microsoft.com/office/drawing/2014/main" xmlns="" xmlns:p14="http://schemas.microsoft.com/office/powerpoint/2010/main" id="{85EFDF8E-9E89-344B-AB19-CFE0F7A7999C}"/>
                    </a:ext>
                  </a:extLst>
                </p:cNvPr>
                <p:cNvPicPr/>
                <p:nvPr/>
              </p:nvPicPr>
              <p:blipFill>
                <a:blip r:embed="rId285"/>
                <a:stretch>
                  <a:fillRect/>
                </a:stretch>
              </p:blipFill>
              <p:spPr>
                <a:xfrm>
                  <a:off x="1019520" y="4721040"/>
                  <a:ext cx="105120" cy="145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6">
              <p14:nvContentPartPr>
                <p14:cNvPr id="202" name="Ink 201">
                  <a:extLst>
                    <a:ext uri="{FF2B5EF4-FFF2-40B4-BE49-F238E27FC236}">
                      <a16:creationId xmlns:a16="http://schemas.microsoft.com/office/drawing/2014/main" id="{8DCD8B8B-BEB2-704E-8E8A-31CBFCCFD067}"/>
                    </a:ext>
                  </a:extLst>
                </p14:cNvPr>
                <p14:cNvContentPartPr/>
                <p14:nvPr/>
              </p14:nvContentPartPr>
              <p14:xfrm>
                <a:off x="1074240" y="4729320"/>
                <a:ext cx="73800" cy="12600"/>
              </p14:xfrm>
            </p:contentPart>
          </mc:Choice>
          <mc:Fallback>
            <p:pic>
              <p:nvPicPr>
                <p:cNvPr id="202" name="Ink 201">
                  <a:extLst>
                    <a:ext uri="{FF2B5EF4-FFF2-40B4-BE49-F238E27FC236}">
                      <a16:creationId xmlns:a16="http://schemas.microsoft.com/office/drawing/2014/main" xmlns="" xmlns:p14="http://schemas.microsoft.com/office/powerpoint/2010/main" id="{8DCD8B8B-BEB2-704E-8E8A-31CBFCCFD067}"/>
                    </a:ext>
                  </a:extLst>
                </p:cNvPr>
                <p:cNvPicPr/>
                <p:nvPr/>
              </p:nvPicPr>
              <p:blipFill>
                <a:blip r:embed="rId287"/>
                <a:stretch>
                  <a:fillRect/>
                </a:stretch>
              </p:blipFill>
              <p:spPr>
                <a:xfrm>
                  <a:off x="1065600" y="4720680"/>
                  <a:ext cx="9144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8">
              <p14:nvContentPartPr>
                <p14:cNvPr id="203" name="Ink 202">
                  <a:extLst>
                    <a:ext uri="{FF2B5EF4-FFF2-40B4-BE49-F238E27FC236}">
                      <a16:creationId xmlns:a16="http://schemas.microsoft.com/office/drawing/2014/main" id="{9DB81439-88F0-AC47-B4D8-8E532AAE9779}"/>
                    </a:ext>
                  </a:extLst>
                </p14:cNvPr>
                <p14:cNvContentPartPr/>
                <p14:nvPr/>
              </p14:nvContentPartPr>
              <p14:xfrm>
                <a:off x="1213200" y="4704840"/>
                <a:ext cx="68040" cy="214200"/>
              </p14:xfrm>
            </p:contentPart>
          </mc:Choice>
          <mc:Fallback>
            <p:pic>
              <p:nvPicPr>
                <p:cNvPr id="203" name="Ink 202">
                  <a:extLst>
                    <a:ext uri="{FF2B5EF4-FFF2-40B4-BE49-F238E27FC236}">
                      <a16:creationId xmlns:a16="http://schemas.microsoft.com/office/drawing/2014/main" xmlns="" xmlns:p14="http://schemas.microsoft.com/office/powerpoint/2010/main" id="{9DB81439-88F0-AC47-B4D8-8E532AAE9779}"/>
                    </a:ext>
                  </a:extLst>
                </p:cNvPr>
                <p:cNvPicPr/>
                <p:nvPr/>
              </p:nvPicPr>
              <p:blipFill>
                <a:blip r:embed="rId289"/>
                <a:stretch>
                  <a:fillRect/>
                </a:stretch>
              </p:blipFill>
              <p:spPr>
                <a:xfrm>
                  <a:off x="1204200" y="4696200"/>
                  <a:ext cx="85680" cy="231840"/>
                </a:xfrm>
                <a:prstGeom prst="rect">
                  <a:avLst/>
                </a:prstGeom>
              </p:spPr>
            </p:pic>
          </mc:Fallback>
        </mc:AlternateContent>
      </p:grpSp>
      <p:grpSp>
        <p:nvGrpSpPr>
          <p:cNvPr id="214" name="Group 213">
            <a:extLst>
              <a:ext uri="{FF2B5EF4-FFF2-40B4-BE49-F238E27FC236}">
                <a16:creationId xmlns:a16="http://schemas.microsoft.com/office/drawing/2014/main" xmlns="" id="{BFE7BA74-09FD-A84F-B8EF-D8CA1C174CDC}"/>
              </a:ext>
            </a:extLst>
          </p:cNvPr>
          <p:cNvGrpSpPr/>
          <p:nvPr/>
        </p:nvGrpSpPr>
        <p:grpSpPr>
          <a:xfrm>
            <a:off x="1465560" y="4744080"/>
            <a:ext cx="761040" cy="218520"/>
            <a:chOff x="1465560" y="4744080"/>
            <a:chExt cx="761040" cy="218520"/>
          </a:xfrm>
        </p:grpSpPr>
        <mc:AlternateContent xmlns:mc="http://schemas.openxmlformats.org/markup-compatibility/2006">
          <mc:Choice xmlns:p14="http://schemas.microsoft.com/office/powerpoint/2010/main" xmlns="" Requires="p14">
            <p:contentPart p14:bwMode="auto" r:id="rId290">
              <p14:nvContentPartPr>
                <p14:cNvPr id="204" name="Ink 203">
                  <a:extLst>
                    <a:ext uri="{FF2B5EF4-FFF2-40B4-BE49-F238E27FC236}">
                      <a16:creationId xmlns:a16="http://schemas.microsoft.com/office/drawing/2014/main" id="{D35949B1-8941-2149-B4C0-28F87861C9DF}"/>
                    </a:ext>
                  </a:extLst>
                </p14:cNvPr>
                <p14:cNvContentPartPr/>
                <p14:nvPr/>
              </p14:nvContentPartPr>
              <p14:xfrm>
                <a:off x="1508760" y="4773600"/>
                <a:ext cx="6480" cy="360"/>
              </p14:xfrm>
            </p:contentPart>
          </mc:Choice>
          <mc:Fallback>
            <p:pic>
              <p:nvPicPr>
                <p:cNvPr id="204" name="Ink 203">
                  <a:extLst>
                    <a:ext uri="{FF2B5EF4-FFF2-40B4-BE49-F238E27FC236}">
                      <a16:creationId xmlns:a16="http://schemas.microsoft.com/office/drawing/2014/main" xmlns="" xmlns:p14="http://schemas.microsoft.com/office/powerpoint/2010/main" id="{D35949B1-8941-2149-B4C0-28F87861C9DF}"/>
                    </a:ext>
                  </a:extLst>
                </p:cNvPr>
                <p:cNvPicPr/>
                <p:nvPr/>
              </p:nvPicPr>
              <p:blipFill>
                <a:blip r:embed="rId291"/>
                <a:stretch>
                  <a:fillRect/>
                </a:stretch>
              </p:blipFill>
              <p:spPr>
                <a:xfrm>
                  <a:off x="1499760" y="4764960"/>
                  <a:ext cx="2412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2">
              <p14:nvContentPartPr>
                <p14:cNvPr id="205" name="Ink 204">
                  <a:extLst>
                    <a:ext uri="{FF2B5EF4-FFF2-40B4-BE49-F238E27FC236}">
                      <a16:creationId xmlns:a16="http://schemas.microsoft.com/office/drawing/2014/main" id="{37A0427C-100B-5741-84F1-B0D39E58DFE8}"/>
                    </a:ext>
                  </a:extLst>
                </p14:cNvPr>
                <p14:cNvContentPartPr/>
                <p14:nvPr/>
              </p14:nvContentPartPr>
              <p14:xfrm>
                <a:off x="1465560" y="4754880"/>
                <a:ext cx="131400" cy="145080"/>
              </p14:xfrm>
            </p:contentPart>
          </mc:Choice>
          <mc:Fallback>
            <p:pic>
              <p:nvPicPr>
                <p:cNvPr id="205" name="Ink 204">
                  <a:extLst>
                    <a:ext uri="{FF2B5EF4-FFF2-40B4-BE49-F238E27FC236}">
                      <a16:creationId xmlns:a16="http://schemas.microsoft.com/office/drawing/2014/main" xmlns="" xmlns:p14="http://schemas.microsoft.com/office/powerpoint/2010/main" id="{37A0427C-100B-5741-84F1-B0D39E58DFE8}"/>
                    </a:ext>
                  </a:extLst>
                </p:cNvPr>
                <p:cNvPicPr/>
                <p:nvPr/>
              </p:nvPicPr>
              <p:blipFill>
                <a:blip r:embed="rId293"/>
                <a:stretch>
                  <a:fillRect/>
                </a:stretch>
              </p:blipFill>
              <p:spPr>
                <a:xfrm>
                  <a:off x="1456560" y="4746240"/>
                  <a:ext cx="149040" cy="162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4">
              <p14:nvContentPartPr>
                <p14:cNvPr id="206" name="Ink 205">
                  <a:extLst>
                    <a:ext uri="{FF2B5EF4-FFF2-40B4-BE49-F238E27FC236}">
                      <a16:creationId xmlns:a16="http://schemas.microsoft.com/office/drawing/2014/main" id="{4F4DE726-AF96-7443-8F31-AD0455FFB1A6}"/>
                    </a:ext>
                  </a:extLst>
                </p14:cNvPr>
                <p14:cNvContentPartPr/>
                <p14:nvPr/>
              </p14:nvContentPartPr>
              <p14:xfrm>
                <a:off x="1666080" y="4819320"/>
                <a:ext cx="81000" cy="77760"/>
              </p14:xfrm>
            </p:contentPart>
          </mc:Choice>
          <mc:Fallback>
            <p:pic>
              <p:nvPicPr>
                <p:cNvPr id="206" name="Ink 205">
                  <a:extLst>
                    <a:ext uri="{FF2B5EF4-FFF2-40B4-BE49-F238E27FC236}">
                      <a16:creationId xmlns:a16="http://schemas.microsoft.com/office/drawing/2014/main" xmlns="" xmlns:p14="http://schemas.microsoft.com/office/powerpoint/2010/main" id="{4F4DE726-AF96-7443-8F31-AD0455FFB1A6}"/>
                    </a:ext>
                  </a:extLst>
                </p:cNvPr>
                <p:cNvPicPr/>
                <p:nvPr/>
              </p:nvPicPr>
              <p:blipFill>
                <a:blip r:embed="rId295"/>
                <a:stretch>
                  <a:fillRect/>
                </a:stretch>
              </p:blipFill>
              <p:spPr>
                <a:xfrm>
                  <a:off x="1657440" y="4810680"/>
                  <a:ext cx="98640" cy="95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6">
              <p14:nvContentPartPr>
                <p14:cNvPr id="207" name="Ink 206">
                  <a:extLst>
                    <a:ext uri="{FF2B5EF4-FFF2-40B4-BE49-F238E27FC236}">
                      <a16:creationId xmlns:a16="http://schemas.microsoft.com/office/drawing/2014/main" id="{CA34FF57-EFED-054A-BFBD-C1FA61AB6825}"/>
                    </a:ext>
                  </a:extLst>
                </p14:cNvPr>
                <p14:cNvContentPartPr/>
                <p14:nvPr/>
              </p14:nvContentPartPr>
              <p14:xfrm>
                <a:off x="1828800" y="4744080"/>
                <a:ext cx="97560" cy="167400"/>
              </p14:xfrm>
            </p:contentPart>
          </mc:Choice>
          <mc:Fallback>
            <p:pic>
              <p:nvPicPr>
                <p:cNvPr id="207" name="Ink 206">
                  <a:extLst>
                    <a:ext uri="{FF2B5EF4-FFF2-40B4-BE49-F238E27FC236}">
                      <a16:creationId xmlns:a16="http://schemas.microsoft.com/office/drawing/2014/main" xmlns="" xmlns:p14="http://schemas.microsoft.com/office/powerpoint/2010/main" id="{CA34FF57-EFED-054A-BFBD-C1FA61AB6825}"/>
                    </a:ext>
                  </a:extLst>
                </p:cNvPr>
                <p:cNvPicPr/>
                <p:nvPr/>
              </p:nvPicPr>
              <p:blipFill>
                <a:blip r:embed="rId297"/>
                <a:stretch>
                  <a:fillRect/>
                </a:stretch>
              </p:blipFill>
              <p:spPr>
                <a:xfrm>
                  <a:off x="1819800" y="4735080"/>
                  <a:ext cx="115200" cy="185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8">
              <p14:nvContentPartPr>
                <p14:cNvPr id="208" name="Ink 207">
                  <a:extLst>
                    <a:ext uri="{FF2B5EF4-FFF2-40B4-BE49-F238E27FC236}">
                      <a16:creationId xmlns:a16="http://schemas.microsoft.com/office/drawing/2014/main" id="{8E7016BB-5A64-D246-8FA9-3A8355E99435}"/>
                    </a:ext>
                  </a:extLst>
                </p14:cNvPr>
                <p14:cNvContentPartPr/>
                <p14:nvPr/>
              </p14:nvContentPartPr>
              <p14:xfrm>
                <a:off x="1997280" y="4746600"/>
                <a:ext cx="97560" cy="137160"/>
              </p14:xfrm>
            </p:contentPart>
          </mc:Choice>
          <mc:Fallback>
            <p:pic>
              <p:nvPicPr>
                <p:cNvPr id="208" name="Ink 207">
                  <a:extLst>
                    <a:ext uri="{FF2B5EF4-FFF2-40B4-BE49-F238E27FC236}">
                      <a16:creationId xmlns:a16="http://schemas.microsoft.com/office/drawing/2014/main" xmlns="" xmlns:p14="http://schemas.microsoft.com/office/powerpoint/2010/main" id="{8E7016BB-5A64-D246-8FA9-3A8355E99435}"/>
                    </a:ext>
                  </a:extLst>
                </p:cNvPr>
                <p:cNvPicPr/>
                <p:nvPr/>
              </p:nvPicPr>
              <p:blipFill>
                <a:blip r:embed="rId299"/>
                <a:stretch>
                  <a:fillRect/>
                </a:stretch>
              </p:blipFill>
              <p:spPr>
                <a:xfrm>
                  <a:off x="1988640" y="4737960"/>
                  <a:ext cx="115200" cy="154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0">
              <p14:nvContentPartPr>
                <p14:cNvPr id="209" name="Ink 208">
                  <a:extLst>
                    <a:ext uri="{FF2B5EF4-FFF2-40B4-BE49-F238E27FC236}">
                      <a16:creationId xmlns:a16="http://schemas.microsoft.com/office/drawing/2014/main" id="{19255932-10C3-794F-A127-84BA33C88203}"/>
                    </a:ext>
                  </a:extLst>
                </p14:cNvPr>
                <p14:cNvContentPartPr/>
                <p14:nvPr/>
              </p14:nvContentPartPr>
              <p14:xfrm>
                <a:off x="2126160" y="4838760"/>
                <a:ext cx="100440" cy="79200"/>
              </p14:xfrm>
            </p:contentPart>
          </mc:Choice>
          <mc:Fallback>
            <p:pic>
              <p:nvPicPr>
                <p:cNvPr id="209" name="Ink 208">
                  <a:extLst>
                    <a:ext uri="{FF2B5EF4-FFF2-40B4-BE49-F238E27FC236}">
                      <a16:creationId xmlns:a16="http://schemas.microsoft.com/office/drawing/2014/main" xmlns="" xmlns:p14="http://schemas.microsoft.com/office/powerpoint/2010/main" id="{19255932-10C3-794F-A127-84BA33C88203}"/>
                    </a:ext>
                  </a:extLst>
                </p:cNvPr>
                <p:cNvPicPr/>
                <p:nvPr/>
              </p:nvPicPr>
              <p:blipFill>
                <a:blip r:embed="rId301"/>
                <a:stretch>
                  <a:fillRect/>
                </a:stretch>
              </p:blipFill>
              <p:spPr>
                <a:xfrm>
                  <a:off x="2117520" y="4829760"/>
                  <a:ext cx="118080" cy="96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2">
              <p14:nvContentPartPr>
                <p14:cNvPr id="210" name="Ink 209">
                  <a:extLst>
                    <a:ext uri="{FF2B5EF4-FFF2-40B4-BE49-F238E27FC236}">
                      <a16:creationId xmlns:a16="http://schemas.microsoft.com/office/drawing/2014/main" id="{94866010-49EE-E343-816D-07EADC2C5FDA}"/>
                    </a:ext>
                  </a:extLst>
                </p14:cNvPr>
                <p14:cNvContentPartPr/>
                <p14:nvPr/>
              </p14:nvContentPartPr>
              <p14:xfrm>
                <a:off x="2208240" y="4836960"/>
                <a:ext cx="6840" cy="125640"/>
              </p14:xfrm>
            </p:contentPart>
          </mc:Choice>
          <mc:Fallback>
            <p:pic>
              <p:nvPicPr>
                <p:cNvPr id="210" name="Ink 209">
                  <a:extLst>
                    <a:ext uri="{FF2B5EF4-FFF2-40B4-BE49-F238E27FC236}">
                      <a16:creationId xmlns:a16="http://schemas.microsoft.com/office/drawing/2014/main" xmlns="" xmlns:p14="http://schemas.microsoft.com/office/powerpoint/2010/main" id="{94866010-49EE-E343-816D-07EADC2C5FDA}"/>
                    </a:ext>
                  </a:extLst>
                </p:cNvPr>
                <p:cNvPicPr/>
                <p:nvPr/>
              </p:nvPicPr>
              <p:blipFill>
                <a:blip r:embed="rId303"/>
                <a:stretch>
                  <a:fillRect/>
                </a:stretch>
              </p:blipFill>
              <p:spPr>
                <a:xfrm>
                  <a:off x="2199240" y="4828320"/>
                  <a:ext cx="24480" cy="143280"/>
                </a:xfrm>
                <a:prstGeom prst="rect">
                  <a:avLst/>
                </a:prstGeom>
              </p:spPr>
            </p:pic>
          </mc:Fallback>
        </mc:AlternateContent>
      </p:grpSp>
      <p:grpSp>
        <p:nvGrpSpPr>
          <p:cNvPr id="213" name="Group 212">
            <a:extLst>
              <a:ext uri="{FF2B5EF4-FFF2-40B4-BE49-F238E27FC236}">
                <a16:creationId xmlns:a16="http://schemas.microsoft.com/office/drawing/2014/main" xmlns="" id="{A6AB3704-B2D0-D448-BB43-4B70CAA17D27}"/>
              </a:ext>
            </a:extLst>
          </p:cNvPr>
          <p:cNvGrpSpPr/>
          <p:nvPr/>
        </p:nvGrpSpPr>
        <p:grpSpPr>
          <a:xfrm>
            <a:off x="2406240" y="4914000"/>
            <a:ext cx="60480" cy="55080"/>
            <a:chOff x="2406240" y="4914000"/>
            <a:chExt cx="60480" cy="55080"/>
          </a:xfrm>
        </p:grpSpPr>
        <mc:AlternateContent xmlns:mc="http://schemas.openxmlformats.org/markup-compatibility/2006">
          <mc:Choice xmlns:p14="http://schemas.microsoft.com/office/powerpoint/2010/main" xmlns="" Requires="p14">
            <p:contentPart p14:bwMode="auto" r:id="rId304">
              <p14:nvContentPartPr>
                <p14:cNvPr id="211" name="Ink 210">
                  <a:extLst>
                    <a:ext uri="{FF2B5EF4-FFF2-40B4-BE49-F238E27FC236}">
                      <a16:creationId xmlns:a16="http://schemas.microsoft.com/office/drawing/2014/main" id="{61EECFBF-1C9F-7E44-B407-E87412141D01}"/>
                    </a:ext>
                  </a:extLst>
                </p14:cNvPr>
                <p14:cNvContentPartPr/>
                <p14:nvPr/>
              </p14:nvContentPartPr>
              <p14:xfrm>
                <a:off x="2406240" y="4914000"/>
                <a:ext cx="36720" cy="6480"/>
              </p14:xfrm>
            </p:contentPart>
          </mc:Choice>
          <mc:Fallback>
            <p:pic>
              <p:nvPicPr>
                <p:cNvPr id="211" name="Ink 210">
                  <a:extLst>
                    <a:ext uri="{FF2B5EF4-FFF2-40B4-BE49-F238E27FC236}">
                      <a16:creationId xmlns:a16="http://schemas.microsoft.com/office/drawing/2014/main" xmlns="" xmlns:p14="http://schemas.microsoft.com/office/powerpoint/2010/main" id="{61EECFBF-1C9F-7E44-B407-E87412141D01}"/>
                    </a:ext>
                  </a:extLst>
                </p:cNvPr>
                <p:cNvPicPr/>
                <p:nvPr/>
              </p:nvPicPr>
              <p:blipFill>
                <a:blip r:embed="rId305"/>
                <a:stretch>
                  <a:fillRect/>
                </a:stretch>
              </p:blipFill>
              <p:spPr>
                <a:xfrm>
                  <a:off x="2397600" y="4905000"/>
                  <a:ext cx="5436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6">
              <p14:nvContentPartPr>
                <p14:cNvPr id="212" name="Ink 211">
                  <a:extLst>
                    <a:ext uri="{FF2B5EF4-FFF2-40B4-BE49-F238E27FC236}">
                      <a16:creationId xmlns:a16="http://schemas.microsoft.com/office/drawing/2014/main" id="{7C089FAD-B93E-8947-93E8-FD32272C7458}"/>
                    </a:ext>
                  </a:extLst>
                </p14:cNvPr>
                <p14:cNvContentPartPr/>
                <p14:nvPr/>
              </p14:nvContentPartPr>
              <p14:xfrm>
                <a:off x="2412000" y="4968720"/>
                <a:ext cx="54720" cy="360"/>
              </p14:xfrm>
            </p:contentPart>
          </mc:Choice>
          <mc:Fallback>
            <p:pic>
              <p:nvPicPr>
                <p:cNvPr id="212" name="Ink 211">
                  <a:extLst>
                    <a:ext uri="{FF2B5EF4-FFF2-40B4-BE49-F238E27FC236}">
                      <a16:creationId xmlns:a16="http://schemas.microsoft.com/office/drawing/2014/main" xmlns="" xmlns:p14="http://schemas.microsoft.com/office/powerpoint/2010/main" id="{7C089FAD-B93E-8947-93E8-FD32272C7458}"/>
                    </a:ext>
                  </a:extLst>
                </p:cNvPr>
                <p:cNvPicPr/>
                <p:nvPr/>
              </p:nvPicPr>
              <p:blipFill>
                <a:blip r:embed="rId307"/>
                <a:stretch>
                  <a:fillRect/>
                </a:stretch>
              </p:blipFill>
              <p:spPr>
                <a:xfrm>
                  <a:off x="2403360" y="4959720"/>
                  <a:ext cx="72360" cy="18000"/>
                </a:xfrm>
                <a:prstGeom prst="rect">
                  <a:avLst/>
                </a:prstGeom>
              </p:spPr>
            </p:pic>
          </mc:Fallback>
        </mc:AlternateContent>
      </p:grpSp>
      <p:grpSp>
        <p:nvGrpSpPr>
          <p:cNvPr id="226" name="Group 225">
            <a:extLst>
              <a:ext uri="{FF2B5EF4-FFF2-40B4-BE49-F238E27FC236}">
                <a16:creationId xmlns:a16="http://schemas.microsoft.com/office/drawing/2014/main" xmlns="" id="{2B7A5411-588F-9D46-AE13-31DB9FB3A698}"/>
              </a:ext>
            </a:extLst>
          </p:cNvPr>
          <p:cNvGrpSpPr/>
          <p:nvPr/>
        </p:nvGrpSpPr>
        <p:grpSpPr>
          <a:xfrm>
            <a:off x="2631960" y="4745520"/>
            <a:ext cx="985320" cy="194040"/>
            <a:chOff x="2631960" y="4745520"/>
            <a:chExt cx="985320" cy="194040"/>
          </a:xfrm>
        </p:grpSpPr>
        <mc:AlternateContent xmlns:mc="http://schemas.openxmlformats.org/markup-compatibility/2006">
          <mc:Choice xmlns:p14="http://schemas.microsoft.com/office/powerpoint/2010/main" xmlns="" Requires="p14">
            <p:contentPart p14:bwMode="auto" r:id="rId308">
              <p14:nvContentPartPr>
                <p14:cNvPr id="216" name="Ink 215">
                  <a:extLst>
                    <a:ext uri="{FF2B5EF4-FFF2-40B4-BE49-F238E27FC236}">
                      <a16:creationId xmlns:a16="http://schemas.microsoft.com/office/drawing/2014/main" id="{E93203D8-4FAD-D34E-A25D-C02117CBFDF7}"/>
                    </a:ext>
                  </a:extLst>
                </p14:cNvPr>
                <p14:cNvContentPartPr/>
                <p14:nvPr/>
              </p14:nvContentPartPr>
              <p14:xfrm>
                <a:off x="2631960" y="4745520"/>
                <a:ext cx="360" cy="103320"/>
              </p14:xfrm>
            </p:contentPart>
          </mc:Choice>
          <mc:Fallback>
            <p:pic>
              <p:nvPicPr>
                <p:cNvPr id="216" name="Ink 215">
                  <a:extLst>
                    <a:ext uri="{FF2B5EF4-FFF2-40B4-BE49-F238E27FC236}">
                      <a16:creationId xmlns:a16="http://schemas.microsoft.com/office/drawing/2014/main" xmlns="" xmlns:p14="http://schemas.microsoft.com/office/powerpoint/2010/main" id="{E93203D8-4FAD-D34E-A25D-C02117CBFDF7}"/>
                    </a:ext>
                  </a:extLst>
                </p:cNvPr>
                <p:cNvPicPr/>
                <p:nvPr/>
              </p:nvPicPr>
              <p:blipFill>
                <a:blip r:embed="rId309"/>
                <a:stretch>
                  <a:fillRect/>
                </a:stretch>
              </p:blipFill>
              <p:spPr>
                <a:xfrm>
                  <a:off x="2623320" y="4736880"/>
                  <a:ext cx="18000" cy="12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0">
              <p14:nvContentPartPr>
                <p14:cNvPr id="217" name="Ink 216">
                  <a:extLst>
                    <a:ext uri="{FF2B5EF4-FFF2-40B4-BE49-F238E27FC236}">
                      <a16:creationId xmlns:a16="http://schemas.microsoft.com/office/drawing/2014/main" id="{1C8331E1-B53C-BD40-9924-54FEC19E0D03}"/>
                    </a:ext>
                  </a:extLst>
                </p14:cNvPr>
                <p14:cNvContentPartPr/>
                <p14:nvPr/>
              </p14:nvContentPartPr>
              <p14:xfrm>
                <a:off x="2732760" y="4758480"/>
                <a:ext cx="79200" cy="104040"/>
              </p14:xfrm>
            </p:contentPart>
          </mc:Choice>
          <mc:Fallback>
            <p:pic>
              <p:nvPicPr>
                <p:cNvPr id="217" name="Ink 216">
                  <a:extLst>
                    <a:ext uri="{FF2B5EF4-FFF2-40B4-BE49-F238E27FC236}">
                      <a16:creationId xmlns:a16="http://schemas.microsoft.com/office/drawing/2014/main" xmlns="" xmlns:p14="http://schemas.microsoft.com/office/powerpoint/2010/main" id="{1C8331E1-B53C-BD40-9924-54FEC19E0D03}"/>
                    </a:ext>
                  </a:extLst>
                </p:cNvPr>
                <p:cNvPicPr/>
                <p:nvPr/>
              </p:nvPicPr>
              <p:blipFill>
                <a:blip r:embed="rId311"/>
                <a:stretch>
                  <a:fillRect/>
                </a:stretch>
              </p:blipFill>
              <p:spPr>
                <a:xfrm>
                  <a:off x="2724120" y="4749840"/>
                  <a:ext cx="96840" cy="121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2">
              <p14:nvContentPartPr>
                <p14:cNvPr id="218" name="Ink 217">
                  <a:extLst>
                    <a:ext uri="{FF2B5EF4-FFF2-40B4-BE49-F238E27FC236}">
                      <a16:creationId xmlns:a16="http://schemas.microsoft.com/office/drawing/2014/main" id="{F6A1F710-324F-934E-AFC7-DD54B4350735}"/>
                    </a:ext>
                  </a:extLst>
                </p14:cNvPr>
                <p14:cNvContentPartPr/>
                <p14:nvPr/>
              </p14:nvContentPartPr>
              <p14:xfrm>
                <a:off x="2889000" y="4827960"/>
                <a:ext cx="6480" cy="10800"/>
              </p14:xfrm>
            </p:contentPart>
          </mc:Choice>
          <mc:Fallback>
            <p:pic>
              <p:nvPicPr>
                <p:cNvPr id="218" name="Ink 217">
                  <a:extLst>
                    <a:ext uri="{FF2B5EF4-FFF2-40B4-BE49-F238E27FC236}">
                      <a16:creationId xmlns:a16="http://schemas.microsoft.com/office/drawing/2014/main" xmlns="" xmlns:p14="http://schemas.microsoft.com/office/powerpoint/2010/main" id="{F6A1F710-324F-934E-AFC7-DD54B4350735}"/>
                    </a:ext>
                  </a:extLst>
                </p:cNvPr>
                <p:cNvPicPr/>
                <p:nvPr/>
              </p:nvPicPr>
              <p:blipFill>
                <a:blip r:embed="rId46"/>
                <a:stretch>
                  <a:fillRect/>
                </a:stretch>
              </p:blipFill>
              <p:spPr>
                <a:xfrm>
                  <a:off x="2880000" y="4818960"/>
                  <a:ext cx="24120" cy="28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3">
              <p14:nvContentPartPr>
                <p14:cNvPr id="219" name="Ink 218">
                  <a:extLst>
                    <a:ext uri="{FF2B5EF4-FFF2-40B4-BE49-F238E27FC236}">
                      <a16:creationId xmlns:a16="http://schemas.microsoft.com/office/drawing/2014/main" id="{CAC448D2-7C25-CA46-80DC-2CB2A45E15CE}"/>
                    </a:ext>
                  </a:extLst>
                </p14:cNvPr>
                <p14:cNvContentPartPr/>
                <p14:nvPr/>
              </p14:nvContentPartPr>
              <p14:xfrm>
                <a:off x="2964600" y="4770720"/>
                <a:ext cx="97560" cy="133560"/>
              </p14:xfrm>
            </p:contentPart>
          </mc:Choice>
          <mc:Fallback>
            <p:pic>
              <p:nvPicPr>
                <p:cNvPr id="219" name="Ink 218">
                  <a:extLst>
                    <a:ext uri="{FF2B5EF4-FFF2-40B4-BE49-F238E27FC236}">
                      <a16:creationId xmlns:a16="http://schemas.microsoft.com/office/drawing/2014/main" xmlns="" xmlns:p14="http://schemas.microsoft.com/office/powerpoint/2010/main" id="{CAC448D2-7C25-CA46-80DC-2CB2A45E15CE}"/>
                    </a:ext>
                  </a:extLst>
                </p:cNvPr>
                <p:cNvPicPr/>
                <p:nvPr/>
              </p:nvPicPr>
              <p:blipFill>
                <a:blip r:embed="rId314"/>
                <a:stretch>
                  <a:fillRect/>
                </a:stretch>
              </p:blipFill>
              <p:spPr>
                <a:xfrm>
                  <a:off x="2955960" y="4761720"/>
                  <a:ext cx="115200" cy="151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5">
              <p14:nvContentPartPr>
                <p14:cNvPr id="220" name="Ink 219">
                  <a:extLst>
                    <a:ext uri="{FF2B5EF4-FFF2-40B4-BE49-F238E27FC236}">
                      <a16:creationId xmlns:a16="http://schemas.microsoft.com/office/drawing/2014/main" id="{09F3EE67-B383-4B4E-8EE6-44D92C6920BE}"/>
                    </a:ext>
                  </a:extLst>
                </p14:cNvPr>
                <p14:cNvContentPartPr/>
                <p14:nvPr/>
              </p14:nvContentPartPr>
              <p14:xfrm>
                <a:off x="3168720" y="4830840"/>
                <a:ext cx="103320" cy="91080"/>
              </p14:xfrm>
            </p:contentPart>
          </mc:Choice>
          <mc:Fallback>
            <p:pic>
              <p:nvPicPr>
                <p:cNvPr id="220" name="Ink 219">
                  <a:extLst>
                    <a:ext uri="{FF2B5EF4-FFF2-40B4-BE49-F238E27FC236}">
                      <a16:creationId xmlns:a16="http://schemas.microsoft.com/office/drawing/2014/main" xmlns="" xmlns:p14="http://schemas.microsoft.com/office/powerpoint/2010/main" id="{09F3EE67-B383-4B4E-8EE6-44D92C6920BE}"/>
                    </a:ext>
                  </a:extLst>
                </p:cNvPr>
                <p:cNvPicPr/>
                <p:nvPr/>
              </p:nvPicPr>
              <p:blipFill>
                <a:blip r:embed="rId316"/>
                <a:stretch>
                  <a:fillRect/>
                </a:stretch>
              </p:blipFill>
              <p:spPr>
                <a:xfrm>
                  <a:off x="3160080" y="4821840"/>
                  <a:ext cx="120960" cy="108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7">
              <p14:nvContentPartPr>
                <p14:cNvPr id="221" name="Ink 220">
                  <a:extLst>
                    <a:ext uri="{FF2B5EF4-FFF2-40B4-BE49-F238E27FC236}">
                      <a16:creationId xmlns:a16="http://schemas.microsoft.com/office/drawing/2014/main" id="{F217B1E4-7994-6141-93D8-142676501436}"/>
                    </a:ext>
                  </a:extLst>
                </p14:cNvPr>
                <p14:cNvContentPartPr/>
                <p14:nvPr/>
              </p14:nvContentPartPr>
              <p14:xfrm>
                <a:off x="3179520" y="4840560"/>
                <a:ext cx="92520" cy="99000"/>
              </p14:xfrm>
            </p:contentPart>
          </mc:Choice>
          <mc:Fallback>
            <p:pic>
              <p:nvPicPr>
                <p:cNvPr id="221" name="Ink 220">
                  <a:extLst>
                    <a:ext uri="{FF2B5EF4-FFF2-40B4-BE49-F238E27FC236}">
                      <a16:creationId xmlns:a16="http://schemas.microsoft.com/office/drawing/2014/main" xmlns="" xmlns:p14="http://schemas.microsoft.com/office/powerpoint/2010/main" id="{F217B1E4-7994-6141-93D8-142676501436}"/>
                    </a:ext>
                  </a:extLst>
                </p:cNvPr>
                <p:cNvPicPr/>
                <p:nvPr/>
              </p:nvPicPr>
              <p:blipFill>
                <a:blip r:embed="rId318"/>
                <a:stretch>
                  <a:fillRect/>
                </a:stretch>
              </p:blipFill>
              <p:spPr>
                <a:xfrm>
                  <a:off x="3170880" y="4831920"/>
                  <a:ext cx="110160" cy="116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9">
              <p14:nvContentPartPr>
                <p14:cNvPr id="222" name="Ink 221">
                  <a:extLst>
                    <a:ext uri="{FF2B5EF4-FFF2-40B4-BE49-F238E27FC236}">
                      <a16:creationId xmlns:a16="http://schemas.microsoft.com/office/drawing/2014/main" id="{3646948D-4FCF-E740-AB79-DBCAE2C60B80}"/>
                    </a:ext>
                  </a:extLst>
                </p14:cNvPr>
                <p14:cNvContentPartPr/>
                <p14:nvPr/>
              </p14:nvContentPartPr>
              <p14:xfrm>
                <a:off x="3326760" y="4814640"/>
                <a:ext cx="19080" cy="109440"/>
              </p14:xfrm>
            </p:contentPart>
          </mc:Choice>
          <mc:Fallback>
            <p:pic>
              <p:nvPicPr>
                <p:cNvPr id="222" name="Ink 221">
                  <a:extLst>
                    <a:ext uri="{FF2B5EF4-FFF2-40B4-BE49-F238E27FC236}">
                      <a16:creationId xmlns:a16="http://schemas.microsoft.com/office/drawing/2014/main" xmlns="" xmlns:p14="http://schemas.microsoft.com/office/powerpoint/2010/main" id="{3646948D-4FCF-E740-AB79-DBCAE2C60B80}"/>
                    </a:ext>
                  </a:extLst>
                </p:cNvPr>
                <p:cNvPicPr/>
                <p:nvPr/>
              </p:nvPicPr>
              <p:blipFill>
                <a:blip r:embed="rId320"/>
                <a:stretch>
                  <a:fillRect/>
                </a:stretch>
              </p:blipFill>
              <p:spPr>
                <a:xfrm>
                  <a:off x="3318120" y="4806000"/>
                  <a:ext cx="36720" cy="127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1">
              <p14:nvContentPartPr>
                <p14:cNvPr id="223" name="Ink 222">
                  <a:extLst>
                    <a:ext uri="{FF2B5EF4-FFF2-40B4-BE49-F238E27FC236}">
                      <a16:creationId xmlns:a16="http://schemas.microsoft.com/office/drawing/2014/main" id="{9721821C-D0F7-E941-94A6-38859519EF10}"/>
                    </a:ext>
                  </a:extLst>
                </p14:cNvPr>
                <p14:cNvContentPartPr/>
                <p14:nvPr/>
              </p14:nvContentPartPr>
              <p14:xfrm>
                <a:off x="3406680" y="4833720"/>
                <a:ext cx="69120" cy="91080"/>
              </p14:xfrm>
            </p:contentPart>
          </mc:Choice>
          <mc:Fallback>
            <p:pic>
              <p:nvPicPr>
                <p:cNvPr id="223" name="Ink 222">
                  <a:extLst>
                    <a:ext uri="{FF2B5EF4-FFF2-40B4-BE49-F238E27FC236}">
                      <a16:creationId xmlns:a16="http://schemas.microsoft.com/office/drawing/2014/main" xmlns="" xmlns:p14="http://schemas.microsoft.com/office/powerpoint/2010/main" id="{9721821C-D0F7-E941-94A6-38859519EF10}"/>
                    </a:ext>
                  </a:extLst>
                </p:cNvPr>
                <p:cNvPicPr/>
                <p:nvPr/>
              </p:nvPicPr>
              <p:blipFill>
                <a:blip r:embed="rId322"/>
                <a:stretch>
                  <a:fillRect/>
                </a:stretch>
              </p:blipFill>
              <p:spPr>
                <a:xfrm>
                  <a:off x="3397680" y="4825080"/>
                  <a:ext cx="86760" cy="108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3">
              <p14:nvContentPartPr>
                <p14:cNvPr id="224" name="Ink 223">
                  <a:extLst>
                    <a:ext uri="{FF2B5EF4-FFF2-40B4-BE49-F238E27FC236}">
                      <a16:creationId xmlns:a16="http://schemas.microsoft.com/office/drawing/2014/main" id="{291F3913-92F3-D343-AD0E-78A9893D95B4}"/>
                    </a:ext>
                  </a:extLst>
                </p14:cNvPr>
                <p14:cNvContentPartPr/>
                <p14:nvPr/>
              </p14:nvContentPartPr>
              <p14:xfrm>
                <a:off x="3541320" y="4833720"/>
                <a:ext cx="75960" cy="99720"/>
              </p14:xfrm>
            </p:contentPart>
          </mc:Choice>
          <mc:Fallback>
            <p:pic>
              <p:nvPicPr>
                <p:cNvPr id="224" name="Ink 223">
                  <a:extLst>
                    <a:ext uri="{FF2B5EF4-FFF2-40B4-BE49-F238E27FC236}">
                      <a16:creationId xmlns:a16="http://schemas.microsoft.com/office/drawing/2014/main" xmlns="" xmlns:p14="http://schemas.microsoft.com/office/powerpoint/2010/main" id="{291F3913-92F3-D343-AD0E-78A9893D95B4}"/>
                    </a:ext>
                  </a:extLst>
                </p:cNvPr>
                <p:cNvPicPr/>
                <p:nvPr/>
              </p:nvPicPr>
              <p:blipFill>
                <a:blip r:embed="rId324"/>
                <a:stretch>
                  <a:fillRect/>
                </a:stretch>
              </p:blipFill>
              <p:spPr>
                <a:xfrm>
                  <a:off x="3532680" y="4825080"/>
                  <a:ext cx="93600" cy="11736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325">
            <p14:nvContentPartPr>
              <p14:cNvPr id="225" name="Ink 224">
                <a:extLst>
                  <a:ext uri="{FF2B5EF4-FFF2-40B4-BE49-F238E27FC236}">
                    <a16:creationId xmlns:a16="http://schemas.microsoft.com/office/drawing/2014/main" id="{A80194A6-E766-E647-B26A-4C47FCCE2A69}"/>
                  </a:ext>
                </a:extLst>
              </p14:cNvPr>
              <p14:cNvContentPartPr/>
              <p14:nvPr/>
            </p14:nvContentPartPr>
            <p14:xfrm>
              <a:off x="2696040" y="5060160"/>
              <a:ext cx="915120" cy="54000"/>
            </p14:xfrm>
          </p:contentPart>
        </mc:Choice>
        <mc:Fallback>
          <p:pic>
            <p:nvPicPr>
              <p:cNvPr id="225" name="Ink 224">
                <a:extLst>
                  <a:ext uri="{FF2B5EF4-FFF2-40B4-BE49-F238E27FC236}">
                    <a16:creationId xmlns:a16="http://schemas.microsoft.com/office/drawing/2014/main" xmlns="" xmlns:p14="http://schemas.microsoft.com/office/powerpoint/2010/main" id="{A80194A6-E766-E647-B26A-4C47FCCE2A69}"/>
                  </a:ext>
                </a:extLst>
              </p:cNvPr>
              <p:cNvPicPr/>
              <p:nvPr/>
            </p:nvPicPr>
            <p:blipFill>
              <a:blip r:embed="rId326"/>
              <a:stretch>
                <a:fillRect/>
              </a:stretch>
            </p:blipFill>
            <p:spPr>
              <a:xfrm>
                <a:off x="2687400" y="5051520"/>
                <a:ext cx="932760" cy="71640"/>
              </a:xfrm>
              <a:prstGeom prst="rect">
                <a:avLst/>
              </a:prstGeom>
            </p:spPr>
          </p:pic>
        </mc:Fallback>
      </mc:AlternateContent>
      <p:grpSp>
        <p:nvGrpSpPr>
          <p:cNvPr id="230" name="Group 229">
            <a:extLst>
              <a:ext uri="{FF2B5EF4-FFF2-40B4-BE49-F238E27FC236}">
                <a16:creationId xmlns:a16="http://schemas.microsoft.com/office/drawing/2014/main" xmlns="" id="{EAF0E383-5273-3549-BC32-F4DA7E84DC65}"/>
              </a:ext>
            </a:extLst>
          </p:cNvPr>
          <p:cNvGrpSpPr/>
          <p:nvPr/>
        </p:nvGrpSpPr>
        <p:grpSpPr>
          <a:xfrm>
            <a:off x="2703960" y="5251320"/>
            <a:ext cx="404640" cy="150840"/>
            <a:chOff x="2703960" y="5251320"/>
            <a:chExt cx="404640" cy="150840"/>
          </a:xfrm>
        </p:grpSpPr>
        <mc:AlternateContent xmlns:mc="http://schemas.openxmlformats.org/markup-compatibility/2006">
          <mc:Choice xmlns:p14="http://schemas.microsoft.com/office/powerpoint/2010/main" xmlns="" Requires="p14">
            <p:contentPart p14:bwMode="auto" r:id="rId327">
              <p14:nvContentPartPr>
                <p14:cNvPr id="227" name="Ink 226">
                  <a:extLst>
                    <a:ext uri="{FF2B5EF4-FFF2-40B4-BE49-F238E27FC236}">
                      <a16:creationId xmlns:a16="http://schemas.microsoft.com/office/drawing/2014/main" id="{C206EEBE-19B8-3449-8950-648B56EF36BF}"/>
                    </a:ext>
                  </a:extLst>
                </p14:cNvPr>
                <p14:cNvContentPartPr/>
                <p14:nvPr/>
              </p14:nvContentPartPr>
              <p14:xfrm>
                <a:off x="2703960" y="5305320"/>
                <a:ext cx="12960" cy="96840"/>
              </p14:xfrm>
            </p:contentPart>
          </mc:Choice>
          <mc:Fallback>
            <p:pic>
              <p:nvPicPr>
                <p:cNvPr id="227" name="Ink 226">
                  <a:extLst>
                    <a:ext uri="{FF2B5EF4-FFF2-40B4-BE49-F238E27FC236}">
                      <a16:creationId xmlns:a16="http://schemas.microsoft.com/office/drawing/2014/main" xmlns="" xmlns:p14="http://schemas.microsoft.com/office/powerpoint/2010/main" id="{C206EEBE-19B8-3449-8950-648B56EF36BF}"/>
                    </a:ext>
                  </a:extLst>
                </p:cNvPr>
                <p:cNvPicPr/>
                <p:nvPr/>
              </p:nvPicPr>
              <p:blipFill>
                <a:blip r:embed="rId328"/>
                <a:stretch>
                  <a:fillRect/>
                </a:stretch>
              </p:blipFill>
              <p:spPr>
                <a:xfrm>
                  <a:off x="2694960" y="5296320"/>
                  <a:ext cx="30600" cy="11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9">
              <p14:nvContentPartPr>
                <p14:cNvPr id="228" name="Ink 227">
                  <a:extLst>
                    <a:ext uri="{FF2B5EF4-FFF2-40B4-BE49-F238E27FC236}">
                      <a16:creationId xmlns:a16="http://schemas.microsoft.com/office/drawing/2014/main" id="{4A00921A-95FB-F242-9E7D-12E554E85B18}"/>
                    </a:ext>
                  </a:extLst>
                </p14:cNvPr>
                <p14:cNvContentPartPr/>
                <p14:nvPr/>
              </p14:nvContentPartPr>
              <p14:xfrm>
                <a:off x="2838240" y="5251320"/>
                <a:ext cx="120600" cy="132840"/>
              </p14:xfrm>
            </p:contentPart>
          </mc:Choice>
          <mc:Fallback>
            <p:pic>
              <p:nvPicPr>
                <p:cNvPr id="228" name="Ink 227">
                  <a:extLst>
                    <a:ext uri="{FF2B5EF4-FFF2-40B4-BE49-F238E27FC236}">
                      <a16:creationId xmlns:a16="http://schemas.microsoft.com/office/drawing/2014/main" xmlns="" xmlns:p14="http://schemas.microsoft.com/office/powerpoint/2010/main" id="{4A00921A-95FB-F242-9E7D-12E554E85B18}"/>
                    </a:ext>
                  </a:extLst>
                </p:cNvPr>
                <p:cNvPicPr/>
                <p:nvPr/>
              </p:nvPicPr>
              <p:blipFill>
                <a:blip r:embed="rId330"/>
                <a:stretch>
                  <a:fillRect/>
                </a:stretch>
              </p:blipFill>
              <p:spPr>
                <a:xfrm>
                  <a:off x="2829240" y="5242680"/>
                  <a:ext cx="138240" cy="150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1">
              <p14:nvContentPartPr>
                <p14:cNvPr id="229" name="Ink 228">
                  <a:extLst>
                    <a:ext uri="{FF2B5EF4-FFF2-40B4-BE49-F238E27FC236}">
                      <a16:creationId xmlns:a16="http://schemas.microsoft.com/office/drawing/2014/main" id="{707A6A5C-CF17-E24E-B209-51852C91E8F0}"/>
                    </a:ext>
                  </a:extLst>
                </p14:cNvPr>
                <p14:cNvContentPartPr/>
                <p14:nvPr/>
              </p14:nvContentPartPr>
              <p14:xfrm>
                <a:off x="3030120" y="5270040"/>
                <a:ext cx="78480" cy="99720"/>
              </p14:xfrm>
            </p:contentPart>
          </mc:Choice>
          <mc:Fallback>
            <p:pic>
              <p:nvPicPr>
                <p:cNvPr id="229" name="Ink 228">
                  <a:extLst>
                    <a:ext uri="{FF2B5EF4-FFF2-40B4-BE49-F238E27FC236}">
                      <a16:creationId xmlns:a16="http://schemas.microsoft.com/office/drawing/2014/main" xmlns="" xmlns:p14="http://schemas.microsoft.com/office/powerpoint/2010/main" id="{707A6A5C-CF17-E24E-B209-51852C91E8F0}"/>
                    </a:ext>
                  </a:extLst>
                </p:cNvPr>
                <p:cNvPicPr/>
                <p:nvPr/>
              </p:nvPicPr>
              <p:blipFill>
                <a:blip r:embed="rId332"/>
                <a:stretch>
                  <a:fillRect/>
                </a:stretch>
              </p:blipFill>
              <p:spPr>
                <a:xfrm>
                  <a:off x="3021480" y="5261400"/>
                  <a:ext cx="96120" cy="117360"/>
                </a:xfrm>
                <a:prstGeom prst="rect">
                  <a:avLst/>
                </a:prstGeom>
              </p:spPr>
            </p:pic>
          </mc:Fallback>
        </mc:AlternateContent>
      </p:grpSp>
      <p:grpSp>
        <p:nvGrpSpPr>
          <p:cNvPr id="246" name="Group 245">
            <a:extLst>
              <a:ext uri="{FF2B5EF4-FFF2-40B4-BE49-F238E27FC236}">
                <a16:creationId xmlns:a16="http://schemas.microsoft.com/office/drawing/2014/main" xmlns="" id="{0316B3F0-57F6-1E4D-BCF5-9FDAD9990DDB}"/>
              </a:ext>
            </a:extLst>
          </p:cNvPr>
          <p:cNvGrpSpPr/>
          <p:nvPr/>
        </p:nvGrpSpPr>
        <p:grpSpPr>
          <a:xfrm>
            <a:off x="3630240" y="5043240"/>
            <a:ext cx="1514160" cy="349560"/>
            <a:chOff x="3630240" y="5043240"/>
            <a:chExt cx="1514160" cy="349560"/>
          </a:xfrm>
        </p:grpSpPr>
        <mc:AlternateContent xmlns:mc="http://schemas.openxmlformats.org/markup-compatibility/2006">
          <mc:Choice xmlns:p14="http://schemas.microsoft.com/office/powerpoint/2010/main" xmlns="" Requires="p14">
            <p:contentPart p14:bwMode="auto" r:id="rId333">
              <p14:nvContentPartPr>
                <p14:cNvPr id="231" name="Ink 230">
                  <a:extLst>
                    <a:ext uri="{FF2B5EF4-FFF2-40B4-BE49-F238E27FC236}">
                      <a16:creationId xmlns:a16="http://schemas.microsoft.com/office/drawing/2014/main" id="{32657817-4C93-CE4F-97CB-D39914907BCD}"/>
                    </a:ext>
                  </a:extLst>
                </p14:cNvPr>
                <p14:cNvContentPartPr/>
                <p14:nvPr/>
              </p14:nvContentPartPr>
              <p14:xfrm>
                <a:off x="3630240" y="5116320"/>
                <a:ext cx="94320" cy="12960"/>
              </p14:xfrm>
            </p:contentPart>
          </mc:Choice>
          <mc:Fallback>
            <p:pic>
              <p:nvPicPr>
                <p:cNvPr id="231" name="Ink 230">
                  <a:extLst>
                    <a:ext uri="{FF2B5EF4-FFF2-40B4-BE49-F238E27FC236}">
                      <a16:creationId xmlns:a16="http://schemas.microsoft.com/office/drawing/2014/main" xmlns="" xmlns:p14="http://schemas.microsoft.com/office/powerpoint/2010/main" id="{32657817-4C93-CE4F-97CB-D39914907BCD}"/>
                    </a:ext>
                  </a:extLst>
                </p:cNvPr>
                <p:cNvPicPr/>
                <p:nvPr/>
              </p:nvPicPr>
              <p:blipFill>
                <a:blip r:embed="rId334"/>
                <a:stretch>
                  <a:fillRect/>
                </a:stretch>
              </p:blipFill>
              <p:spPr>
                <a:xfrm>
                  <a:off x="3621600" y="5107680"/>
                  <a:ext cx="111960" cy="30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5">
              <p14:nvContentPartPr>
                <p14:cNvPr id="232" name="Ink 231">
                  <a:extLst>
                    <a:ext uri="{FF2B5EF4-FFF2-40B4-BE49-F238E27FC236}">
                      <a16:creationId xmlns:a16="http://schemas.microsoft.com/office/drawing/2014/main" id="{7E33A4FD-832B-3849-A13F-573690DC7317}"/>
                    </a:ext>
                  </a:extLst>
                </p14:cNvPr>
                <p14:cNvContentPartPr/>
                <p14:nvPr/>
              </p14:nvContentPartPr>
              <p14:xfrm>
                <a:off x="3650040" y="5202720"/>
                <a:ext cx="71280" cy="12960"/>
              </p14:xfrm>
            </p:contentPart>
          </mc:Choice>
          <mc:Fallback>
            <p:pic>
              <p:nvPicPr>
                <p:cNvPr id="232" name="Ink 231">
                  <a:extLst>
                    <a:ext uri="{FF2B5EF4-FFF2-40B4-BE49-F238E27FC236}">
                      <a16:creationId xmlns:a16="http://schemas.microsoft.com/office/drawing/2014/main" xmlns="" xmlns:p14="http://schemas.microsoft.com/office/powerpoint/2010/main" id="{7E33A4FD-832B-3849-A13F-573690DC7317}"/>
                    </a:ext>
                  </a:extLst>
                </p:cNvPr>
                <p:cNvPicPr/>
                <p:nvPr/>
              </p:nvPicPr>
              <p:blipFill>
                <a:blip r:embed="rId336"/>
                <a:stretch>
                  <a:fillRect/>
                </a:stretch>
              </p:blipFill>
              <p:spPr>
                <a:xfrm>
                  <a:off x="3641400" y="5194080"/>
                  <a:ext cx="88920" cy="30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7">
              <p14:nvContentPartPr>
                <p14:cNvPr id="233" name="Ink 232">
                  <a:extLst>
                    <a:ext uri="{FF2B5EF4-FFF2-40B4-BE49-F238E27FC236}">
                      <a16:creationId xmlns:a16="http://schemas.microsoft.com/office/drawing/2014/main" id="{FE778C9A-942C-BC44-AC52-ADD6EE1B205E}"/>
                    </a:ext>
                  </a:extLst>
                </p14:cNvPr>
                <p14:cNvContentPartPr/>
                <p14:nvPr/>
              </p14:nvContentPartPr>
              <p14:xfrm>
                <a:off x="3826440" y="5083200"/>
                <a:ext cx="55080" cy="19080"/>
              </p14:xfrm>
            </p:contentPart>
          </mc:Choice>
          <mc:Fallback>
            <p:pic>
              <p:nvPicPr>
                <p:cNvPr id="233" name="Ink 232">
                  <a:extLst>
                    <a:ext uri="{FF2B5EF4-FFF2-40B4-BE49-F238E27FC236}">
                      <a16:creationId xmlns:a16="http://schemas.microsoft.com/office/drawing/2014/main" xmlns="" xmlns:p14="http://schemas.microsoft.com/office/powerpoint/2010/main" id="{FE778C9A-942C-BC44-AC52-ADD6EE1B205E}"/>
                    </a:ext>
                  </a:extLst>
                </p:cNvPr>
                <p:cNvPicPr/>
                <p:nvPr/>
              </p:nvPicPr>
              <p:blipFill>
                <a:blip r:embed="rId338"/>
                <a:stretch>
                  <a:fillRect/>
                </a:stretch>
              </p:blipFill>
              <p:spPr>
                <a:xfrm>
                  <a:off x="3817440" y="5074560"/>
                  <a:ext cx="72720" cy="3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9">
              <p14:nvContentPartPr>
                <p14:cNvPr id="234" name="Ink 233">
                  <a:extLst>
                    <a:ext uri="{FF2B5EF4-FFF2-40B4-BE49-F238E27FC236}">
                      <a16:creationId xmlns:a16="http://schemas.microsoft.com/office/drawing/2014/main" id="{84A0CE12-6E04-9F4E-82E7-345E59DD7653}"/>
                    </a:ext>
                  </a:extLst>
                </p14:cNvPr>
                <p14:cNvContentPartPr/>
                <p14:nvPr/>
              </p14:nvContentPartPr>
              <p14:xfrm>
                <a:off x="3818160" y="5155200"/>
                <a:ext cx="77400" cy="12960"/>
              </p14:xfrm>
            </p:contentPart>
          </mc:Choice>
          <mc:Fallback>
            <p:pic>
              <p:nvPicPr>
                <p:cNvPr id="234" name="Ink 233">
                  <a:extLst>
                    <a:ext uri="{FF2B5EF4-FFF2-40B4-BE49-F238E27FC236}">
                      <a16:creationId xmlns:a16="http://schemas.microsoft.com/office/drawing/2014/main" xmlns="" xmlns:p14="http://schemas.microsoft.com/office/powerpoint/2010/main" id="{84A0CE12-6E04-9F4E-82E7-345E59DD7653}"/>
                    </a:ext>
                  </a:extLst>
                </p:cNvPr>
                <p:cNvPicPr/>
                <p:nvPr/>
              </p:nvPicPr>
              <p:blipFill>
                <a:blip r:embed="rId340"/>
                <a:stretch>
                  <a:fillRect/>
                </a:stretch>
              </p:blipFill>
              <p:spPr>
                <a:xfrm>
                  <a:off x="3809160" y="5146200"/>
                  <a:ext cx="95040" cy="30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1">
              <p14:nvContentPartPr>
                <p14:cNvPr id="236" name="Ink 235">
                  <a:extLst>
                    <a:ext uri="{FF2B5EF4-FFF2-40B4-BE49-F238E27FC236}">
                      <a16:creationId xmlns:a16="http://schemas.microsoft.com/office/drawing/2014/main" id="{F243CAC1-BA1B-AF44-9FE2-5C5FF3A844B2}"/>
                    </a:ext>
                  </a:extLst>
                </p14:cNvPr>
                <p14:cNvContentPartPr/>
                <p14:nvPr/>
              </p14:nvContentPartPr>
              <p14:xfrm>
                <a:off x="3978360" y="5043240"/>
                <a:ext cx="114840" cy="178920"/>
              </p14:xfrm>
            </p:contentPart>
          </mc:Choice>
          <mc:Fallback>
            <p:pic>
              <p:nvPicPr>
                <p:cNvPr id="236" name="Ink 235">
                  <a:extLst>
                    <a:ext uri="{FF2B5EF4-FFF2-40B4-BE49-F238E27FC236}">
                      <a16:creationId xmlns:a16="http://schemas.microsoft.com/office/drawing/2014/main" xmlns="" xmlns:p14="http://schemas.microsoft.com/office/powerpoint/2010/main" id="{F243CAC1-BA1B-AF44-9FE2-5C5FF3A844B2}"/>
                    </a:ext>
                  </a:extLst>
                </p:cNvPr>
                <p:cNvPicPr/>
                <p:nvPr/>
              </p:nvPicPr>
              <p:blipFill>
                <a:blip r:embed="rId342"/>
                <a:stretch>
                  <a:fillRect/>
                </a:stretch>
              </p:blipFill>
              <p:spPr>
                <a:xfrm>
                  <a:off x="3969720" y="5034240"/>
                  <a:ext cx="132480" cy="196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3">
              <p14:nvContentPartPr>
                <p14:cNvPr id="237" name="Ink 236">
                  <a:extLst>
                    <a:ext uri="{FF2B5EF4-FFF2-40B4-BE49-F238E27FC236}">
                      <a16:creationId xmlns:a16="http://schemas.microsoft.com/office/drawing/2014/main" id="{D8A80246-F45D-F940-8FEC-5C43858D7DB7}"/>
                    </a:ext>
                  </a:extLst>
                </p14:cNvPr>
                <p14:cNvContentPartPr/>
                <p14:nvPr/>
              </p14:nvContentPartPr>
              <p14:xfrm>
                <a:off x="4145400" y="5150520"/>
                <a:ext cx="6480" cy="9720"/>
              </p14:xfrm>
            </p:contentPart>
          </mc:Choice>
          <mc:Fallback>
            <p:pic>
              <p:nvPicPr>
                <p:cNvPr id="237" name="Ink 236">
                  <a:extLst>
                    <a:ext uri="{FF2B5EF4-FFF2-40B4-BE49-F238E27FC236}">
                      <a16:creationId xmlns:a16="http://schemas.microsoft.com/office/drawing/2014/main" xmlns="" xmlns:p14="http://schemas.microsoft.com/office/powerpoint/2010/main" id="{D8A80246-F45D-F940-8FEC-5C43858D7DB7}"/>
                    </a:ext>
                  </a:extLst>
                </p:cNvPr>
                <p:cNvPicPr/>
                <p:nvPr/>
              </p:nvPicPr>
              <p:blipFill>
                <a:blip r:embed="rId46"/>
                <a:stretch>
                  <a:fillRect/>
                </a:stretch>
              </p:blipFill>
              <p:spPr>
                <a:xfrm>
                  <a:off x="4136760" y="5141880"/>
                  <a:ext cx="24120" cy="27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4">
              <p14:nvContentPartPr>
                <p14:cNvPr id="238" name="Ink 237">
                  <a:extLst>
                    <a:ext uri="{FF2B5EF4-FFF2-40B4-BE49-F238E27FC236}">
                      <a16:creationId xmlns:a16="http://schemas.microsoft.com/office/drawing/2014/main" id="{5C7C6D1F-0488-7B49-99C5-4D864A780FF0}"/>
                    </a:ext>
                  </a:extLst>
                </p14:cNvPr>
                <p14:cNvContentPartPr/>
                <p14:nvPr/>
              </p14:nvContentPartPr>
              <p14:xfrm>
                <a:off x="4223520" y="5082840"/>
                <a:ext cx="101880" cy="122400"/>
              </p14:xfrm>
            </p:contentPart>
          </mc:Choice>
          <mc:Fallback>
            <p:pic>
              <p:nvPicPr>
                <p:cNvPr id="238" name="Ink 237">
                  <a:extLst>
                    <a:ext uri="{FF2B5EF4-FFF2-40B4-BE49-F238E27FC236}">
                      <a16:creationId xmlns:a16="http://schemas.microsoft.com/office/drawing/2014/main" xmlns="" xmlns:p14="http://schemas.microsoft.com/office/powerpoint/2010/main" id="{5C7C6D1F-0488-7B49-99C5-4D864A780FF0}"/>
                    </a:ext>
                  </a:extLst>
                </p:cNvPr>
                <p:cNvPicPr/>
                <p:nvPr/>
              </p:nvPicPr>
              <p:blipFill>
                <a:blip r:embed="rId345"/>
                <a:stretch>
                  <a:fillRect/>
                </a:stretch>
              </p:blipFill>
              <p:spPr>
                <a:xfrm>
                  <a:off x="4214880" y="5074200"/>
                  <a:ext cx="119520" cy="140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6">
              <p14:nvContentPartPr>
                <p14:cNvPr id="239" name="Ink 238">
                  <a:extLst>
                    <a:ext uri="{FF2B5EF4-FFF2-40B4-BE49-F238E27FC236}">
                      <a16:creationId xmlns:a16="http://schemas.microsoft.com/office/drawing/2014/main" id="{FB8E3785-593A-6241-A3F3-F67D90B084D1}"/>
                    </a:ext>
                  </a:extLst>
                </p14:cNvPr>
                <p14:cNvContentPartPr/>
                <p14:nvPr/>
              </p14:nvContentPartPr>
              <p14:xfrm>
                <a:off x="4282920" y="5092200"/>
                <a:ext cx="75960" cy="12600"/>
              </p14:xfrm>
            </p:contentPart>
          </mc:Choice>
          <mc:Fallback>
            <p:pic>
              <p:nvPicPr>
                <p:cNvPr id="239" name="Ink 238">
                  <a:extLst>
                    <a:ext uri="{FF2B5EF4-FFF2-40B4-BE49-F238E27FC236}">
                      <a16:creationId xmlns:a16="http://schemas.microsoft.com/office/drawing/2014/main" xmlns="" xmlns:p14="http://schemas.microsoft.com/office/powerpoint/2010/main" id="{FB8E3785-593A-6241-A3F3-F67D90B084D1}"/>
                    </a:ext>
                  </a:extLst>
                </p:cNvPr>
                <p:cNvPicPr/>
                <p:nvPr/>
              </p:nvPicPr>
              <p:blipFill>
                <a:blip r:embed="rId347"/>
                <a:stretch>
                  <a:fillRect/>
                </a:stretch>
              </p:blipFill>
              <p:spPr>
                <a:xfrm>
                  <a:off x="4273920" y="5083200"/>
                  <a:ext cx="9360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8">
              <p14:nvContentPartPr>
                <p14:cNvPr id="240" name="Ink 239">
                  <a:extLst>
                    <a:ext uri="{FF2B5EF4-FFF2-40B4-BE49-F238E27FC236}">
                      <a16:creationId xmlns:a16="http://schemas.microsoft.com/office/drawing/2014/main" id="{5C7B1E1F-0BD8-8148-AE8A-DD407EBFF4D1}"/>
                    </a:ext>
                  </a:extLst>
                </p14:cNvPr>
                <p14:cNvContentPartPr/>
                <p14:nvPr/>
              </p14:nvContentPartPr>
              <p14:xfrm>
                <a:off x="4435560" y="5097960"/>
                <a:ext cx="67320" cy="149400"/>
              </p14:xfrm>
            </p:contentPart>
          </mc:Choice>
          <mc:Fallback>
            <p:pic>
              <p:nvPicPr>
                <p:cNvPr id="240" name="Ink 239">
                  <a:extLst>
                    <a:ext uri="{FF2B5EF4-FFF2-40B4-BE49-F238E27FC236}">
                      <a16:creationId xmlns:a16="http://schemas.microsoft.com/office/drawing/2014/main" xmlns="" xmlns:p14="http://schemas.microsoft.com/office/powerpoint/2010/main" id="{5C7B1E1F-0BD8-8148-AE8A-DD407EBFF4D1}"/>
                    </a:ext>
                  </a:extLst>
                </p:cNvPr>
                <p:cNvPicPr/>
                <p:nvPr/>
              </p:nvPicPr>
              <p:blipFill>
                <a:blip r:embed="rId349"/>
                <a:stretch>
                  <a:fillRect/>
                </a:stretch>
              </p:blipFill>
              <p:spPr>
                <a:xfrm>
                  <a:off x="4426560" y="5089320"/>
                  <a:ext cx="84960" cy="167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0">
              <p14:nvContentPartPr>
                <p14:cNvPr id="242" name="Ink 241">
                  <a:extLst>
                    <a:ext uri="{FF2B5EF4-FFF2-40B4-BE49-F238E27FC236}">
                      <a16:creationId xmlns:a16="http://schemas.microsoft.com/office/drawing/2014/main" id="{8C2DF7FB-D942-F647-B522-081EB284029B}"/>
                    </a:ext>
                  </a:extLst>
                </p14:cNvPr>
                <p14:cNvContentPartPr/>
                <p14:nvPr/>
              </p14:nvContentPartPr>
              <p14:xfrm>
                <a:off x="4625640" y="5167800"/>
                <a:ext cx="177840" cy="107640"/>
              </p14:xfrm>
            </p:contentPart>
          </mc:Choice>
          <mc:Fallback>
            <p:pic>
              <p:nvPicPr>
                <p:cNvPr id="242" name="Ink 241">
                  <a:extLst>
                    <a:ext uri="{FF2B5EF4-FFF2-40B4-BE49-F238E27FC236}">
                      <a16:creationId xmlns:a16="http://schemas.microsoft.com/office/drawing/2014/main" xmlns="" xmlns:p14="http://schemas.microsoft.com/office/powerpoint/2010/main" id="{8C2DF7FB-D942-F647-B522-081EB284029B}"/>
                    </a:ext>
                  </a:extLst>
                </p:cNvPr>
                <p:cNvPicPr/>
                <p:nvPr/>
              </p:nvPicPr>
              <p:blipFill>
                <a:blip r:embed="rId351"/>
                <a:stretch>
                  <a:fillRect/>
                </a:stretch>
              </p:blipFill>
              <p:spPr>
                <a:xfrm>
                  <a:off x="4616640" y="5158800"/>
                  <a:ext cx="195480" cy="125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2">
              <p14:nvContentPartPr>
                <p14:cNvPr id="243" name="Ink 242">
                  <a:extLst>
                    <a:ext uri="{FF2B5EF4-FFF2-40B4-BE49-F238E27FC236}">
                      <a16:creationId xmlns:a16="http://schemas.microsoft.com/office/drawing/2014/main" id="{A54C8BAD-CD84-BA4C-8FD8-9E62E2932B7F}"/>
                    </a:ext>
                  </a:extLst>
                </p14:cNvPr>
                <p14:cNvContentPartPr/>
                <p14:nvPr/>
              </p14:nvContentPartPr>
              <p14:xfrm>
                <a:off x="4795200" y="5223240"/>
                <a:ext cx="95400" cy="169560"/>
              </p14:xfrm>
            </p:contentPart>
          </mc:Choice>
          <mc:Fallback>
            <p:pic>
              <p:nvPicPr>
                <p:cNvPr id="243" name="Ink 242">
                  <a:extLst>
                    <a:ext uri="{FF2B5EF4-FFF2-40B4-BE49-F238E27FC236}">
                      <a16:creationId xmlns:a16="http://schemas.microsoft.com/office/drawing/2014/main" xmlns="" xmlns:p14="http://schemas.microsoft.com/office/powerpoint/2010/main" id="{A54C8BAD-CD84-BA4C-8FD8-9E62E2932B7F}"/>
                    </a:ext>
                  </a:extLst>
                </p:cNvPr>
                <p:cNvPicPr/>
                <p:nvPr/>
              </p:nvPicPr>
              <p:blipFill>
                <a:blip r:embed="rId353"/>
                <a:stretch>
                  <a:fillRect/>
                </a:stretch>
              </p:blipFill>
              <p:spPr>
                <a:xfrm>
                  <a:off x="4786560" y="5214600"/>
                  <a:ext cx="113040" cy="187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4">
              <p14:nvContentPartPr>
                <p14:cNvPr id="244" name="Ink 243">
                  <a:extLst>
                    <a:ext uri="{FF2B5EF4-FFF2-40B4-BE49-F238E27FC236}">
                      <a16:creationId xmlns:a16="http://schemas.microsoft.com/office/drawing/2014/main" id="{B23E3CBE-CA42-EB40-8C15-45B4D218EFD9}"/>
                    </a:ext>
                  </a:extLst>
                </p14:cNvPr>
                <p14:cNvContentPartPr/>
                <p14:nvPr/>
              </p14:nvContentPartPr>
              <p14:xfrm>
                <a:off x="4980240" y="5046480"/>
                <a:ext cx="64080" cy="293040"/>
              </p14:xfrm>
            </p:contentPart>
          </mc:Choice>
          <mc:Fallback>
            <p:pic>
              <p:nvPicPr>
                <p:cNvPr id="244" name="Ink 243">
                  <a:extLst>
                    <a:ext uri="{FF2B5EF4-FFF2-40B4-BE49-F238E27FC236}">
                      <a16:creationId xmlns:a16="http://schemas.microsoft.com/office/drawing/2014/main" xmlns="" xmlns:p14="http://schemas.microsoft.com/office/powerpoint/2010/main" id="{B23E3CBE-CA42-EB40-8C15-45B4D218EFD9}"/>
                    </a:ext>
                  </a:extLst>
                </p:cNvPr>
                <p:cNvPicPr/>
                <p:nvPr/>
              </p:nvPicPr>
              <p:blipFill>
                <a:blip r:embed="rId355"/>
                <a:stretch>
                  <a:fillRect/>
                </a:stretch>
              </p:blipFill>
              <p:spPr>
                <a:xfrm>
                  <a:off x="4971600" y="5037480"/>
                  <a:ext cx="81720" cy="310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6">
              <p14:nvContentPartPr>
                <p14:cNvPr id="245" name="Ink 244">
                  <a:extLst>
                    <a:ext uri="{FF2B5EF4-FFF2-40B4-BE49-F238E27FC236}">
                      <a16:creationId xmlns:a16="http://schemas.microsoft.com/office/drawing/2014/main" id="{B69E58EC-D616-014E-8C79-61978C086E4C}"/>
                    </a:ext>
                  </a:extLst>
                </p14:cNvPr>
                <p14:cNvContentPartPr/>
                <p14:nvPr/>
              </p14:nvContentPartPr>
              <p14:xfrm>
                <a:off x="5083920" y="5167080"/>
                <a:ext cx="60480" cy="185040"/>
              </p14:xfrm>
            </p:contentPart>
          </mc:Choice>
          <mc:Fallback>
            <p:pic>
              <p:nvPicPr>
                <p:cNvPr id="245" name="Ink 244">
                  <a:extLst>
                    <a:ext uri="{FF2B5EF4-FFF2-40B4-BE49-F238E27FC236}">
                      <a16:creationId xmlns:a16="http://schemas.microsoft.com/office/drawing/2014/main" xmlns="" xmlns:p14="http://schemas.microsoft.com/office/powerpoint/2010/main" id="{B69E58EC-D616-014E-8C79-61978C086E4C}"/>
                    </a:ext>
                  </a:extLst>
                </p:cNvPr>
                <p:cNvPicPr/>
                <p:nvPr/>
              </p:nvPicPr>
              <p:blipFill>
                <a:blip r:embed="rId357"/>
                <a:stretch>
                  <a:fillRect/>
                </a:stretch>
              </p:blipFill>
              <p:spPr>
                <a:xfrm>
                  <a:off x="5074920" y="5158440"/>
                  <a:ext cx="78120" cy="202680"/>
                </a:xfrm>
                <a:prstGeom prst="rect">
                  <a:avLst/>
                </a:prstGeom>
              </p:spPr>
            </p:pic>
          </mc:Fallback>
        </mc:AlternateContent>
      </p:grpSp>
      <p:grpSp>
        <p:nvGrpSpPr>
          <p:cNvPr id="251" name="Group 250">
            <a:extLst>
              <a:ext uri="{FF2B5EF4-FFF2-40B4-BE49-F238E27FC236}">
                <a16:creationId xmlns:a16="http://schemas.microsoft.com/office/drawing/2014/main" xmlns="" id="{8316FCF3-78F5-204C-AF59-C6FD3A9A4784}"/>
              </a:ext>
            </a:extLst>
          </p:cNvPr>
          <p:cNvGrpSpPr/>
          <p:nvPr/>
        </p:nvGrpSpPr>
        <p:grpSpPr>
          <a:xfrm>
            <a:off x="4636080" y="4219560"/>
            <a:ext cx="603720" cy="226800"/>
            <a:chOff x="4636080" y="4219560"/>
            <a:chExt cx="603720" cy="226800"/>
          </a:xfrm>
        </p:grpSpPr>
        <mc:AlternateContent xmlns:mc="http://schemas.openxmlformats.org/markup-compatibility/2006">
          <mc:Choice xmlns:p14="http://schemas.microsoft.com/office/powerpoint/2010/main" xmlns="" Requires="p14">
            <p:contentPart p14:bwMode="auto" r:id="rId358">
              <p14:nvContentPartPr>
                <p14:cNvPr id="247" name="Ink 246">
                  <a:extLst>
                    <a:ext uri="{FF2B5EF4-FFF2-40B4-BE49-F238E27FC236}">
                      <a16:creationId xmlns:a16="http://schemas.microsoft.com/office/drawing/2014/main" id="{868AB830-BF53-3B47-A89B-4C9E63428ED6}"/>
                    </a:ext>
                  </a:extLst>
                </p14:cNvPr>
                <p14:cNvContentPartPr/>
                <p14:nvPr/>
              </p14:nvContentPartPr>
              <p14:xfrm>
                <a:off x="4636080" y="4264920"/>
                <a:ext cx="200160" cy="93600"/>
              </p14:xfrm>
            </p:contentPart>
          </mc:Choice>
          <mc:Fallback>
            <p:pic>
              <p:nvPicPr>
                <p:cNvPr id="247" name="Ink 246">
                  <a:extLst>
                    <a:ext uri="{FF2B5EF4-FFF2-40B4-BE49-F238E27FC236}">
                      <a16:creationId xmlns:a16="http://schemas.microsoft.com/office/drawing/2014/main" xmlns="" xmlns:p14="http://schemas.microsoft.com/office/powerpoint/2010/main" id="{868AB830-BF53-3B47-A89B-4C9E63428ED6}"/>
                    </a:ext>
                  </a:extLst>
                </p:cNvPr>
                <p:cNvPicPr/>
                <p:nvPr/>
              </p:nvPicPr>
              <p:blipFill>
                <a:blip r:embed="rId359"/>
                <a:stretch>
                  <a:fillRect/>
                </a:stretch>
              </p:blipFill>
              <p:spPr>
                <a:xfrm>
                  <a:off x="4627440" y="4255920"/>
                  <a:ext cx="217800" cy="111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0">
              <p14:nvContentPartPr>
                <p14:cNvPr id="248" name="Ink 247">
                  <a:extLst>
                    <a:ext uri="{FF2B5EF4-FFF2-40B4-BE49-F238E27FC236}">
                      <a16:creationId xmlns:a16="http://schemas.microsoft.com/office/drawing/2014/main" id="{18020651-1EBE-354F-A878-584E5BEBE24C}"/>
                    </a:ext>
                  </a:extLst>
                </p14:cNvPr>
                <p14:cNvContentPartPr/>
                <p14:nvPr/>
              </p14:nvContentPartPr>
              <p14:xfrm>
                <a:off x="4875480" y="4281480"/>
                <a:ext cx="91440" cy="164160"/>
              </p14:xfrm>
            </p:contentPart>
          </mc:Choice>
          <mc:Fallback>
            <p:pic>
              <p:nvPicPr>
                <p:cNvPr id="248" name="Ink 247">
                  <a:extLst>
                    <a:ext uri="{FF2B5EF4-FFF2-40B4-BE49-F238E27FC236}">
                      <a16:creationId xmlns:a16="http://schemas.microsoft.com/office/drawing/2014/main" xmlns="" xmlns:p14="http://schemas.microsoft.com/office/powerpoint/2010/main" id="{18020651-1EBE-354F-A878-584E5BEBE24C}"/>
                    </a:ext>
                  </a:extLst>
                </p:cNvPr>
                <p:cNvPicPr/>
                <p:nvPr/>
              </p:nvPicPr>
              <p:blipFill>
                <a:blip r:embed="rId361"/>
                <a:stretch>
                  <a:fillRect/>
                </a:stretch>
              </p:blipFill>
              <p:spPr>
                <a:xfrm>
                  <a:off x="4866480" y="4272840"/>
                  <a:ext cx="109080" cy="181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2">
              <p14:nvContentPartPr>
                <p14:cNvPr id="249" name="Ink 248">
                  <a:extLst>
                    <a:ext uri="{FF2B5EF4-FFF2-40B4-BE49-F238E27FC236}">
                      <a16:creationId xmlns:a16="http://schemas.microsoft.com/office/drawing/2014/main" id="{C47C2B6D-9307-6649-ACA0-8DBEFC15E02A}"/>
                    </a:ext>
                  </a:extLst>
                </p14:cNvPr>
                <p14:cNvContentPartPr/>
                <p14:nvPr/>
              </p14:nvContentPartPr>
              <p14:xfrm>
                <a:off x="5056920" y="4219560"/>
                <a:ext cx="14400" cy="226800"/>
              </p14:xfrm>
            </p:contentPart>
          </mc:Choice>
          <mc:Fallback>
            <p:pic>
              <p:nvPicPr>
                <p:cNvPr id="249" name="Ink 248">
                  <a:extLst>
                    <a:ext uri="{FF2B5EF4-FFF2-40B4-BE49-F238E27FC236}">
                      <a16:creationId xmlns:a16="http://schemas.microsoft.com/office/drawing/2014/main" xmlns="" xmlns:p14="http://schemas.microsoft.com/office/powerpoint/2010/main" id="{C47C2B6D-9307-6649-ACA0-8DBEFC15E02A}"/>
                    </a:ext>
                  </a:extLst>
                </p:cNvPr>
                <p:cNvPicPr/>
                <p:nvPr/>
              </p:nvPicPr>
              <p:blipFill>
                <a:blip r:embed="rId363"/>
                <a:stretch>
                  <a:fillRect/>
                </a:stretch>
              </p:blipFill>
              <p:spPr>
                <a:xfrm>
                  <a:off x="5047920" y="4210920"/>
                  <a:ext cx="32040" cy="244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4">
              <p14:nvContentPartPr>
                <p14:cNvPr id="250" name="Ink 249">
                  <a:extLst>
                    <a:ext uri="{FF2B5EF4-FFF2-40B4-BE49-F238E27FC236}">
                      <a16:creationId xmlns:a16="http://schemas.microsoft.com/office/drawing/2014/main" id="{CF94A5B0-A4C6-C747-B170-A9198267E50B}"/>
                    </a:ext>
                  </a:extLst>
                </p14:cNvPr>
                <p14:cNvContentPartPr/>
                <p14:nvPr/>
              </p14:nvContentPartPr>
              <p14:xfrm>
                <a:off x="5170680" y="4283640"/>
                <a:ext cx="69120" cy="137880"/>
              </p14:xfrm>
            </p:contentPart>
          </mc:Choice>
          <mc:Fallback>
            <p:pic>
              <p:nvPicPr>
                <p:cNvPr id="250" name="Ink 249">
                  <a:extLst>
                    <a:ext uri="{FF2B5EF4-FFF2-40B4-BE49-F238E27FC236}">
                      <a16:creationId xmlns:a16="http://schemas.microsoft.com/office/drawing/2014/main" xmlns="" xmlns:p14="http://schemas.microsoft.com/office/powerpoint/2010/main" id="{CF94A5B0-A4C6-C747-B170-A9198267E50B}"/>
                    </a:ext>
                  </a:extLst>
                </p:cNvPr>
                <p:cNvPicPr/>
                <p:nvPr/>
              </p:nvPicPr>
              <p:blipFill>
                <a:blip r:embed="rId365"/>
                <a:stretch>
                  <a:fillRect/>
                </a:stretch>
              </p:blipFill>
              <p:spPr>
                <a:xfrm>
                  <a:off x="5161680" y="4274640"/>
                  <a:ext cx="86760" cy="15552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366">
            <p14:nvContentPartPr>
              <p14:cNvPr id="252" name="Ink 251">
                <a:extLst>
                  <a:ext uri="{FF2B5EF4-FFF2-40B4-BE49-F238E27FC236}">
                    <a16:creationId xmlns:a16="http://schemas.microsoft.com/office/drawing/2014/main" id="{E512F3C0-6761-004F-9348-9B8DB697839C}"/>
                  </a:ext>
                </a:extLst>
              </p14:cNvPr>
              <p14:cNvContentPartPr/>
              <p14:nvPr/>
            </p14:nvContentPartPr>
            <p14:xfrm>
              <a:off x="3978000" y="3518280"/>
              <a:ext cx="360" cy="360"/>
            </p14:xfrm>
          </p:contentPart>
        </mc:Choice>
        <mc:Fallback>
          <p:pic>
            <p:nvPicPr>
              <p:cNvPr id="252" name="Ink 251">
                <a:extLst>
                  <a:ext uri="{FF2B5EF4-FFF2-40B4-BE49-F238E27FC236}">
                    <a16:creationId xmlns:a16="http://schemas.microsoft.com/office/drawing/2014/main" xmlns="" xmlns:p14="http://schemas.microsoft.com/office/powerpoint/2010/main" id="{E512F3C0-6761-004F-9348-9B8DB697839C}"/>
                  </a:ext>
                </a:extLst>
              </p:cNvPr>
              <p:cNvPicPr/>
              <p:nvPr/>
            </p:nvPicPr>
            <p:blipFill>
              <a:blip r:embed="rId3"/>
              <a:stretch>
                <a:fillRect/>
              </a:stretch>
            </p:blipFill>
            <p:spPr>
              <a:xfrm>
                <a:off x="3969000" y="3509280"/>
                <a:ext cx="18000" cy="18000"/>
              </a:xfrm>
              <a:prstGeom prst="rect">
                <a:avLst/>
              </a:prstGeom>
            </p:spPr>
          </p:pic>
        </mc:Fallback>
      </mc:AlternateContent>
      <p:grpSp>
        <p:nvGrpSpPr>
          <p:cNvPr id="257" name="Group 256">
            <a:extLst>
              <a:ext uri="{FF2B5EF4-FFF2-40B4-BE49-F238E27FC236}">
                <a16:creationId xmlns:a16="http://schemas.microsoft.com/office/drawing/2014/main" xmlns="" id="{0E41399E-1A01-5946-8D1D-9543AF83E867}"/>
              </a:ext>
            </a:extLst>
          </p:cNvPr>
          <p:cNvGrpSpPr/>
          <p:nvPr/>
        </p:nvGrpSpPr>
        <p:grpSpPr>
          <a:xfrm>
            <a:off x="3927960" y="3407040"/>
            <a:ext cx="620640" cy="258840"/>
            <a:chOff x="3927960" y="3407040"/>
            <a:chExt cx="620640" cy="258840"/>
          </a:xfrm>
        </p:grpSpPr>
        <mc:AlternateContent xmlns:mc="http://schemas.openxmlformats.org/markup-compatibility/2006">
          <mc:Choice xmlns:p14="http://schemas.microsoft.com/office/powerpoint/2010/main" xmlns="" Requires="p14">
            <p:contentPart p14:bwMode="auto" r:id="rId367">
              <p14:nvContentPartPr>
                <p14:cNvPr id="253" name="Ink 252">
                  <a:extLst>
                    <a:ext uri="{FF2B5EF4-FFF2-40B4-BE49-F238E27FC236}">
                      <a16:creationId xmlns:a16="http://schemas.microsoft.com/office/drawing/2014/main" id="{2CE5F37D-B5BB-AB4A-B426-8430EABFEEB1}"/>
                    </a:ext>
                  </a:extLst>
                </p14:cNvPr>
                <p14:cNvContentPartPr/>
                <p14:nvPr/>
              </p14:nvContentPartPr>
              <p14:xfrm>
                <a:off x="3927960" y="3495600"/>
                <a:ext cx="210960" cy="104040"/>
              </p14:xfrm>
            </p:contentPart>
          </mc:Choice>
          <mc:Fallback>
            <p:pic>
              <p:nvPicPr>
                <p:cNvPr id="253" name="Ink 252">
                  <a:extLst>
                    <a:ext uri="{FF2B5EF4-FFF2-40B4-BE49-F238E27FC236}">
                      <a16:creationId xmlns:a16="http://schemas.microsoft.com/office/drawing/2014/main" xmlns="" xmlns:p14="http://schemas.microsoft.com/office/powerpoint/2010/main" id="{2CE5F37D-B5BB-AB4A-B426-8430EABFEEB1}"/>
                    </a:ext>
                  </a:extLst>
                </p:cNvPr>
                <p:cNvPicPr/>
                <p:nvPr/>
              </p:nvPicPr>
              <p:blipFill>
                <a:blip r:embed="rId368"/>
                <a:stretch>
                  <a:fillRect/>
                </a:stretch>
              </p:blipFill>
              <p:spPr>
                <a:xfrm>
                  <a:off x="3918960" y="3486600"/>
                  <a:ext cx="228600" cy="121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9">
              <p14:nvContentPartPr>
                <p14:cNvPr id="254" name="Ink 253">
                  <a:extLst>
                    <a:ext uri="{FF2B5EF4-FFF2-40B4-BE49-F238E27FC236}">
                      <a16:creationId xmlns:a16="http://schemas.microsoft.com/office/drawing/2014/main" id="{9C8018B1-77C5-7543-A4AE-78CDA9DD8A9B}"/>
                    </a:ext>
                  </a:extLst>
                </p14:cNvPr>
                <p14:cNvContentPartPr/>
                <p14:nvPr/>
              </p14:nvContentPartPr>
              <p14:xfrm>
                <a:off x="4183200" y="3506400"/>
                <a:ext cx="94680" cy="154440"/>
              </p14:xfrm>
            </p:contentPart>
          </mc:Choice>
          <mc:Fallback>
            <p:pic>
              <p:nvPicPr>
                <p:cNvPr id="254" name="Ink 253">
                  <a:extLst>
                    <a:ext uri="{FF2B5EF4-FFF2-40B4-BE49-F238E27FC236}">
                      <a16:creationId xmlns:a16="http://schemas.microsoft.com/office/drawing/2014/main" xmlns="" xmlns:p14="http://schemas.microsoft.com/office/powerpoint/2010/main" id="{9C8018B1-77C5-7543-A4AE-78CDA9DD8A9B}"/>
                    </a:ext>
                  </a:extLst>
                </p:cNvPr>
                <p:cNvPicPr/>
                <p:nvPr/>
              </p:nvPicPr>
              <p:blipFill>
                <a:blip r:embed="rId370"/>
                <a:stretch>
                  <a:fillRect/>
                </a:stretch>
              </p:blipFill>
              <p:spPr>
                <a:xfrm>
                  <a:off x="4174560" y="3497760"/>
                  <a:ext cx="112320" cy="172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1">
              <p14:nvContentPartPr>
                <p14:cNvPr id="255" name="Ink 254">
                  <a:extLst>
                    <a:ext uri="{FF2B5EF4-FFF2-40B4-BE49-F238E27FC236}">
                      <a16:creationId xmlns:a16="http://schemas.microsoft.com/office/drawing/2014/main" id="{749A0143-0320-924D-997C-BA002A58F282}"/>
                    </a:ext>
                  </a:extLst>
                </p14:cNvPr>
                <p14:cNvContentPartPr/>
                <p14:nvPr/>
              </p14:nvContentPartPr>
              <p14:xfrm>
                <a:off x="4358520" y="3407040"/>
                <a:ext cx="48960" cy="258840"/>
              </p14:xfrm>
            </p:contentPart>
          </mc:Choice>
          <mc:Fallback>
            <p:pic>
              <p:nvPicPr>
                <p:cNvPr id="255" name="Ink 254">
                  <a:extLst>
                    <a:ext uri="{FF2B5EF4-FFF2-40B4-BE49-F238E27FC236}">
                      <a16:creationId xmlns:a16="http://schemas.microsoft.com/office/drawing/2014/main" xmlns="" xmlns:p14="http://schemas.microsoft.com/office/powerpoint/2010/main" id="{749A0143-0320-924D-997C-BA002A58F282}"/>
                    </a:ext>
                  </a:extLst>
                </p:cNvPr>
                <p:cNvPicPr/>
                <p:nvPr/>
              </p:nvPicPr>
              <p:blipFill>
                <a:blip r:embed="rId372"/>
                <a:stretch>
                  <a:fillRect/>
                </a:stretch>
              </p:blipFill>
              <p:spPr>
                <a:xfrm>
                  <a:off x="4349880" y="3398040"/>
                  <a:ext cx="66600" cy="276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3">
              <p14:nvContentPartPr>
                <p14:cNvPr id="256" name="Ink 255">
                  <a:extLst>
                    <a:ext uri="{FF2B5EF4-FFF2-40B4-BE49-F238E27FC236}">
                      <a16:creationId xmlns:a16="http://schemas.microsoft.com/office/drawing/2014/main" id="{D226403E-81B4-8748-BB6A-D32F9838B927}"/>
                    </a:ext>
                  </a:extLst>
                </p14:cNvPr>
                <p14:cNvContentPartPr/>
                <p14:nvPr/>
              </p14:nvContentPartPr>
              <p14:xfrm>
                <a:off x="4451040" y="3489840"/>
                <a:ext cx="97560" cy="163440"/>
              </p14:xfrm>
            </p:contentPart>
          </mc:Choice>
          <mc:Fallback>
            <p:pic>
              <p:nvPicPr>
                <p:cNvPr id="256" name="Ink 255">
                  <a:extLst>
                    <a:ext uri="{FF2B5EF4-FFF2-40B4-BE49-F238E27FC236}">
                      <a16:creationId xmlns:a16="http://schemas.microsoft.com/office/drawing/2014/main" xmlns="" xmlns:p14="http://schemas.microsoft.com/office/powerpoint/2010/main" id="{D226403E-81B4-8748-BB6A-D32F9838B927}"/>
                    </a:ext>
                  </a:extLst>
                </p:cNvPr>
                <p:cNvPicPr/>
                <p:nvPr/>
              </p:nvPicPr>
              <p:blipFill>
                <a:blip r:embed="rId374"/>
                <a:stretch>
                  <a:fillRect/>
                </a:stretch>
              </p:blipFill>
              <p:spPr>
                <a:xfrm>
                  <a:off x="4442040" y="3481200"/>
                  <a:ext cx="115200" cy="1810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375">
            <p14:nvContentPartPr>
              <p14:cNvPr id="258" name="Ink 257">
                <a:extLst>
                  <a:ext uri="{FF2B5EF4-FFF2-40B4-BE49-F238E27FC236}">
                    <a16:creationId xmlns:a16="http://schemas.microsoft.com/office/drawing/2014/main" id="{3803EE25-B417-7D49-9E9B-EA7BE3BCD7B0}"/>
                  </a:ext>
                </a:extLst>
              </p14:cNvPr>
              <p14:cNvContentPartPr/>
              <p14:nvPr/>
            </p14:nvContentPartPr>
            <p14:xfrm>
              <a:off x="268560" y="597960"/>
              <a:ext cx="360" cy="360"/>
            </p14:xfrm>
          </p:contentPart>
        </mc:Choice>
        <mc:Fallback>
          <p:pic>
            <p:nvPicPr>
              <p:cNvPr id="258" name="Ink 257">
                <a:extLst>
                  <a:ext uri="{FF2B5EF4-FFF2-40B4-BE49-F238E27FC236}">
                    <a16:creationId xmlns:a16="http://schemas.microsoft.com/office/drawing/2014/main" xmlns="" xmlns:p14="http://schemas.microsoft.com/office/powerpoint/2010/main" id="{3803EE25-B417-7D49-9E9B-EA7BE3BCD7B0}"/>
                  </a:ext>
                </a:extLst>
              </p:cNvPr>
              <p:cNvPicPr/>
              <p:nvPr/>
            </p:nvPicPr>
            <p:blipFill>
              <a:blip r:embed="rId3"/>
              <a:stretch>
                <a:fillRect/>
              </a:stretch>
            </p:blipFill>
            <p:spPr>
              <a:xfrm>
                <a:off x="259920" y="589320"/>
                <a:ext cx="18000" cy="18000"/>
              </a:xfrm>
              <a:prstGeom prst="rect">
                <a:avLst/>
              </a:prstGeom>
            </p:spPr>
          </p:pic>
        </mc:Fallback>
      </mc:AlternateContent>
      <p:grpSp>
        <p:nvGrpSpPr>
          <p:cNvPr id="274" name="Group 273">
            <a:extLst>
              <a:ext uri="{FF2B5EF4-FFF2-40B4-BE49-F238E27FC236}">
                <a16:creationId xmlns:a16="http://schemas.microsoft.com/office/drawing/2014/main" xmlns="" id="{57950DD1-4B6E-A24E-A398-BE3C969720F3}"/>
              </a:ext>
            </a:extLst>
          </p:cNvPr>
          <p:cNvGrpSpPr/>
          <p:nvPr/>
        </p:nvGrpSpPr>
        <p:grpSpPr>
          <a:xfrm>
            <a:off x="268560" y="540000"/>
            <a:ext cx="1278720" cy="299160"/>
            <a:chOff x="268560" y="540000"/>
            <a:chExt cx="1278720" cy="299160"/>
          </a:xfrm>
        </p:grpSpPr>
        <mc:AlternateContent xmlns:mc="http://schemas.openxmlformats.org/markup-compatibility/2006">
          <mc:Choice xmlns:p14="http://schemas.microsoft.com/office/powerpoint/2010/main" xmlns="" Requires="p14">
            <p:contentPart p14:bwMode="auto" r:id="rId376">
              <p14:nvContentPartPr>
                <p14:cNvPr id="259" name="Ink 258">
                  <a:extLst>
                    <a:ext uri="{FF2B5EF4-FFF2-40B4-BE49-F238E27FC236}">
                      <a16:creationId xmlns:a16="http://schemas.microsoft.com/office/drawing/2014/main" id="{3FA2D39C-60F5-0941-B635-C4D6C3B90BA4}"/>
                    </a:ext>
                  </a:extLst>
                </p14:cNvPr>
                <p14:cNvContentPartPr/>
                <p14:nvPr/>
              </p14:nvContentPartPr>
              <p14:xfrm>
                <a:off x="268560" y="565200"/>
                <a:ext cx="360" cy="115200"/>
              </p14:xfrm>
            </p:contentPart>
          </mc:Choice>
          <mc:Fallback>
            <p:pic>
              <p:nvPicPr>
                <p:cNvPr id="259" name="Ink 258">
                  <a:extLst>
                    <a:ext uri="{FF2B5EF4-FFF2-40B4-BE49-F238E27FC236}">
                      <a16:creationId xmlns:a16="http://schemas.microsoft.com/office/drawing/2014/main" xmlns="" xmlns:p14="http://schemas.microsoft.com/office/powerpoint/2010/main" id="{3FA2D39C-60F5-0941-B635-C4D6C3B90BA4}"/>
                    </a:ext>
                  </a:extLst>
                </p:cNvPr>
                <p:cNvPicPr/>
                <p:nvPr/>
              </p:nvPicPr>
              <p:blipFill>
                <a:blip r:embed="rId377"/>
                <a:stretch>
                  <a:fillRect/>
                </a:stretch>
              </p:blipFill>
              <p:spPr>
                <a:xfrm>
                  <a:off x="259920" y="556560"/>
                  <a:ext cx="18000" cy="132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8">
              <p14:nvContentPartPr>
                <p14:cNvPr id="260" name="Ink 259">
                  <a:extLst>
                    <a:ext uri="{FF2B5EF4-FFF2-40B4-BE49-F238E27FC236}">
                      <a16:creationId xmlns:a16="http://schemas.microsoft.com/office/drawing/2014/main" id="{5DA00FAE-9F0A-F044-834F-CF963564E3A9}"/>
                    </a:ext>
                  </a:extLst>
                </p14:cNvPr>
                <p14:cNvContentPartPr/>
                <p14:nvPr/>
              </p14:nvContentPartPr>
              <p14:xfrm>
                <a:off x="268560" y="640440"/>
                <a:ext cx="360" cy="360"/>
              </p14:xfrm>
            </p:contentPart>
          </mc:Choice>
          <mc:Fallback>
            <p:pic>
              <p:nvPicPr>
                <p:cNvPr id="260" name="Ink 259">
                  <a:extLst>
                    <a:ext uri="{FF2B5EF4-FFF2-40B4-BE49-F238E27FC236}">
                      <a16:creationId xmlns:a16="http://schemas.microsoft.com/office/drawing/2014/main" xmlns="" xmlns:p14="http://schemas.microsoft.com/office/powerpoint/2010/main" id="{5DA00FAE-9F0A-F044-834F-CF963564E3A9}"/>
                    </a:ext>
                  </a:extLst>
                </p:cNvPr>
                <p:cNvPicPr/>
                <p:nvPr/>
              </p:nvPicPr>
              <p:blipFill>
                <a:blip r:embed="rId3"/>
                <a:stretch>
                  <a:fillRect/>
                </a:stretch>
              </p:blipFill>
              <p:spPr>
                <a:xfrm>
                  <a:off x="259920" y="63144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9">
              <p14:nvContentPartPr>
                <p14:cNvPr id="261" name="Ink 260">
                  <a:extLst>
                    <a:ext uri="{FF2B5EF4-FFF2-40B4-BE49-F238E27FC236}">
                      <a16:creationId xmlns:a16="http://schemas.microsoft.com/office/drawing/2014/main" id="{90012FC8-97C5-A345-AE7F-9EECA63E300F}"/>
                    </a:ext>
                  </a:extLst>
                </p14:cNvPr>
                <p14:cNvContentPartPr/>
                <p14:nvPr/>
              </p14:nvContentPartPr>
              <p14:xfrm>
                <a:off x="268560" y="543600"/>
                <a:ext cx="360" cy="97200"/>
              </p14:xfrm>
            </p:contentPart>
          </mc:Choice>
          <mc:Fallback>
            <p:pic>
              <p:nvPicPr>
                <p:cNvPr id="261" name="Ink 260">
                  <a:extLst>
                    <a:ext uri="{FF2B5EF4-FFF2-40B4-BE49-F238E27FC236}">
                      <a16:creationId xmlns:a16="http://schemas.microsoft.com/office/drawing/2014/main" xmlns="" xmlns:p14="http://schemas.microsoft.com/office/powerpoint/2010/main" id="{90012FC8-97C5-A345-AE7F-9EECA63E300F}"/>
                    </a:ext>
                  </a:extLst>
                </p:cNvPr>
                <p:cNvPicPr/>
                <p:nvPr/>
              </p:nvPicPr>
              <p:blipFill>
                <a:blip r:embed="rId380"/>
                <a:stretch>
                  <a:fillRect/>
                </a:stretch>
              </p:blipFill>
              <p:spPr>
                <a:xfrm>
                  <a:off x="259920" y="534600"/>
                  <a:ext cx="18000" cy="114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1">
              <p14:nvContentPartPr>
                <p14:cNvPr id="262" name="Ink 261">
                  <a:extLst>
                    <a:ext uri="{FF2B5EF4-FFF2-40B4-BE49-F238E27FC236}">
                      <a16:creationId xmlns:a16="http://schemas.microsoft.com/office/drawing/2014/main" id="{80FC173D-6ECC-A74F-BA57-E3C576B49415}"/>
                    </a:ext>
                  </a:extLst>
                </p14:cNvPr>
                <p14:cNvContentPartPr/>
                <p14:nvPr/>
              </p14:nvContentPartPr>
              <p14:xfrm>
                <a:off x="268560" y="543600"/>
                <a:ext cx="55800" cy="140040"/>
              </p14:xfrm>
            </p:contentPart>
          </mc:Choice>
          <mc:Fallback>
            <p:pic>
              <p:nvPicPr>
                <p:cNvPr id="262" name="Ink 261">
                  <a:extLst>
                    <a:ext uri="{FF2B5EF4-FFF2-40B4-BE49-F238E27FC236}">
                      <a16:creationId xmlns:a16="http://schemas.microsoft.com/office/drawing/2014/main" xmlns="" xmlns:p14="http://schemas.microsoft.com/office/powerpoint/2010/main" id="{80FC173D-6ECC-A74F-BA57-E3C576B49415}"/>
                    </a:ext>
                  </a:extLst>
                </p:cNvPr>
                <p:cNvPicPr/>
                <p:nvPr/>
              </p:nvPicPr>
              <p:blipFill>
                <a:blip r:embed="rId382"/>
                <a:stretch>
                  <a:fillRect/>
                </a:stretch>
              </p:blipFill>
              <p:spPr>
                <a:xfrm>
                  <a:off x="259920" y="534600"/>
                  <a:ext cx="73440" cy="157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3">
              <p14:nvContentPartPr>
                <p14:cNvPr id="263" name="Ink 262">
                  <a:extLst>
                    <a:ext uri="{FF2B5EF4-FFF2-40B4-BE49-F238E27FC236}">
                      <a16:creationId xmlns:a16="http://schemas.microsoft.com/office/drawing/2014/main" id="{EFF962EB-8039-6640-97D6-88458A4C5DA7}"/>
                    </a:ext>
                  </a:extLst>
                </p14:cNvPr>
                <p14:cNvContentPartPr/>
                <p14:nvPr/>
              </p14:nvContentPartPr>
              <p14:xfrm>
                <a:off x="275400" y="664200"/>
                <a:ext cx="28440" cy="360"/>
              </p14:xfrm>
            </p:contentPart>
          </mc:Choice>
          <mc:Fallback>
            <p:pic>
              <p:nvPicPr>
                <p:cNvPr id="263" name="Ink 262">
                  <a:extLst>
                    <a:ext uri="{FF2B5EF4-FFF2-40B4-BE49-F238E27FC236}">
                      <a16:creationId xmlns:a16="http://schemas.microsoft.com/office/drawing/2014/main" xmlns="" xmlns:p14="http://schemas.microsoft.com/office/powerpoint/2010/main" id="{EFF962EB-8039-6640-97D6-88458A4C5DA7}"/>
                    </a:ext>
                  </a:extLst>
                </p:cNvPr>
                <p:cNvPicPr/>
                <p:nvPr/>
              </p:nvPicPr>
              <p:blipFill>
                <a:blip r:embed="rId384"/>
                <a:stretch>
                  <a:fillRect/>
                </a:stretch>
              </p:blipFill>
              <p:spPr>
                <a:xfrm>
                  <a:off x="266400" y="655560"/>
                  <a:ext cx="460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5">
              <p14:nvContentPartPr>
                <p14:cNvPr id="264" name="Ink 263">
                  <a:extLst>
                    <a:ext uri="{FF2B5EF4-FFF2-40B4-BE49-F238E27FC236}">
                      <a16:creationId xmlns:a16="http://schemas.microsoft.com/office/drawing/2014/main" id="{D3197D59-0089-8A4F-A7BE-FE30D65F45DF}"/>
                    </a:ext>
                  </a:extLst>
                </p14:cNvPr>
                <p14:cNvContentPartPr/>
                <p14:nvPr/>
              </p14:nvContentPartPr>
              <p14:xfrm>
                <a:off x="388080" y="540000"/>
                <a:ext cx="63360" cy="183240"/>
              </p14:xfrm>
            </p:contentPart>
          </mc:Choice>
          <mc:Fallback>
            <p:pic>
              <p:nvPicPr>
                <p:cNvPr id="264" name="Ink 263">
                  <a:extLst>
                    <a:ext uri="{FF2B5EF4-FFF2-40B4-BE49-F238E27FC236}">
                      <a16:creationId xmlns:a16="http://schemas.microsoft.com/office/drawing/2014/main" xmlns="" xmlns:p14="http://schemas.microsoft.com/office/powerpoint/2010/main" id="{D3197D59-0089-8A4F-A7BE-FE30D65F45DF}"/>
                    </a:ext>
                  </a:extLst>
                </p:cNvPr>
                <p:cNvPicPr/>
                <p:nvPr/>
              </p:nvPicPr>
              <p:blipFill>
                <a:blip r:embed="rId386"/>
                <a:stretch>
                  <a:fillRect/>
                </a:stretch>
              </p:blipFill>
              <p:spPr>
                <a:xfrm>
                  <a:off x="379080" y="531360"/>
                  <a:ext cx="81000" cy="200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7">
              <p14:nvContentPartPr>
                <p14:cNvPr id="266" name="Ink 265">
                  <a:extLst>
                    <a:ext uri="{FF2B5EF4-FFF2-40B4-BE49-F238E27FC236}">
                      <a16:creationId xmlns:a16="http://schemas.microsoft.com/office/drawing/2014/main" id="{F9BE0739-75EF-EB4D-BD6D-3ADBBBF93FEC}"/>
                    </a:ext>
                  </a:extLst>
                </p14:cNvPr>
                <p14:cNvContentPartPr/>
                <p14:nvPr/>
              </p14:nvContentPartPr>
              <p14:xfrm>
                <a:off x="567000" y="594000"/>
                <a:ext cx="145800" cy="181440"/>
              </p14:xfrm>
            </p:contentPart>
          </mc:Choice>
          <mc:Fallback>
            <p:pic>
              <p:nvPicPr>
                <p:cNvPr id="266" name="Ink 265">
                  <a:extLst>
                    <a:ext uri="{FF2B5EF4-FFF2-40B4-BE49-F238E27FC236}">
                      <a16:creationId xmlns:a16="http://schemas.microsoft.com/office/drawing/2014/main" xmlns="" xmlns:p14="http://schemas.microsoft.com/office/powerpoint/2010/main" id="{F9BE0739-75EF-EB4D-BD6D-3ADBBBF93FEC}"/>
                    </a:ext>
                  </a:extLst>
                </p:cNvPr>
                <p:cNvPicPr/>
                <p:nvPr/>
              </p:nvPicPr>
              <p:blipFill>
                <a:blip r:embed="rId388"/>
                <a:stretch>
                  <a:fillRect/>
                </a:stretch>
              </p:blipFill>
              <p:spPr>
                <a:xfrm>
                  <a:off x="558000" y="585360"/>
                  <a:ext cx="163440" cy="199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9">
              <p14:nvContentPartPr>
                <p14:cNvPr id="267" name="Ink 266">
                  <a:extLst>
                    <a:ext uri="{FF2B5EF4-FFF2-40B4-BE49-F238E27FC236}">
                      <a16:creationId xmlns:a16="http://schemas.microsoft.com/office/drawing/2014/main" id="{97754115-4221-9A4C-B572-BCE2EA3F1BCB}"/>
                    </a:ext>
                  </a:extLst>
                </p14:cNvPr>
                <p14:cNvContentPartPr/>
                <p14:nvPr/>
              </p14:nvContentPartPr>
              <p14:xfrm>
                <a:off x="763200" y="706680"/>
                <a:ext cx="54360" cy="52920"/>
              </p14:xfrm>
            </p:contentPart>
          </mc:Choice>
          <mc:Fallback>
            <p:pic>
              <p:nvPicPr>
                <p:cNvPr id="267" name="Ink 266">
                  <a:extLst>
                    <a:ext uri="{FF2B5EF4-FFF2-40B4-BE49-F238E27FC236}">
                      <a16:creationId xmlns:a16="http://schemas.microsoft.com/office/drawing/2014/main" xmlns="" xmlns:p14="http://schemas.microsoft.com/office/powerpoint/2010/main" id="{97754115-4221-9A4C-B572-BCE2EA3F1BCB}"/>
                    </a:ext>
                  </a:extLst>
                </p:cNvPr>
                <p:cNvPicPr/>
                <p:nvPr/>
              </p:nvPicPr>
              <p:blipFill>
                <a:blip r:embed="rId390"/>
                <a:stretch>
                  <a:fillRect/>
                </a:stretch>
              </p:blipFill>
              <p:spPr>
                <a:xfrm>
                  <a:off x="754560" y="697680"/>
                  <a:ext cx="72000" cy="70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1">
              <p14:nvContentPartPr>
                <p14:cNvPr id="268" name="Ink 267">
                  <a:extLst>
                    <a:ext uri="{FF2B5EF4-FFF2-40B4-BE49-F238E27FC236}">
                      <a16:creationId xmlns:a16="http://schemas.microsoft.com/office/drawing/2014/main" id="{C91FE332-584C-E343-A582-61885009A1E1}"/>
                    </a:ext>
                  </a:extLst>
                </p14:cNvPr>
                <p14:cNvContentPartPr/>
                <p14:nvPr/>
              </p14:nvContentPartPr>
              <p14:xfrm>
                <a:off x="843840" y="704520"/>
                <a:ext cx="126000" cy="81720"/>
              </p14:xfrm>
            </p:contentPart>
          </mc:Choice>
          <mc:Fallback>
            <p:pic>
              <p:nvPicPr>
                <p:cNvPr id="268" name="Ink 267">
                  <a:extLst>
                    <a:ext uri="{FF2B5EF4-FFF2-40B4-BE49-F238E27FC236}">
                      <a16:creationId xmlns:a16="http://schemas.microsoft.com/office/drawing/2014/main" xmlns="" xmlns:p14="http://schemas.microsoft.com/office/powerpoint/2010/main" id="{C91FE332-584C-E343-A582-61885009A1E1}"/>
                    </a:ext>
                  </a:extLst>
                </p:cNvPr>
                <p:cNvPicPr/>
                <p:nvPr/>
              </p:nvPicPr>
              <p:blipFill>
                <a:blip r:embed="rId392"/>
                <a:stretch>
                  <a:fillRect/>
                </a:stretch>
              </p:blipFill>
              <p:spPr>
                <a:xfrm>
                  <a:off x="835200" y="695880"/>
                  <a:ext cx="143640" cy="99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3">
              <p14:nvContentPartPr>
                <p14:cNvPr id="269" name="Ink 268">
                  <a:extLst>
                    <a:ext uri="{FF2B5EF4-FFF2-40B4-BE49-F238E27FC236}">
                      <a16:creationId xmlns:a16="http://schemas.microsoft.com/office/drawing/2014/main" id="{09B78EE4-1CA5-B640-8441-BACBEB2D39BD}"/>
                    </a:ext>
                  </a:extLst>
                </p14:cNvPr>
                <p14:cNvContentPartPr/>
                <p14:nvPr/>
              </p14:nvContentPartPr>
              <p14:xfrm>
                <a:off x="1042920" y="704520"/>
                <a:ext cx="84600" cy="99000"/>
              </p14:xfrm>
            </p:contentPart>
          </mc:Choice>
          <mc:Fallback>
            <p:pic>
              <p:nvPicPr>
                <p:cNvPr id="269" name="Ink 268">
                  <a:extLst>
                    <a:ext uri="{FF2B5EF4-FFF2-40B4-BE49-F238E27FC236}">
                      <a16:creationId xmlns:a16="http://schemas.microsoft.com/office/drawing/2014/main" xmlns="" xmlns:p14="http://schemas.microsoft.com/office/powerpoint/2010/main" id="{09B78EE4-1CA5-B640-8441-BACBEB2D39BD}"/>
                    </a:ext>
                  </a:extLst>
                </p:cNvPr>
                <p:cNvPicPr/>
                <p:nvPr/>
              </p:nvPicPr>
              <p:blipFill>
                <a:blip r:embed="rId394"/>
                <a:stretch>
                  <a:fillRect/>
                </a:stretch>
              </p:blipFill>
              <p:spPr>
                <a:xfrm>
                  <a:off x="1034280" y="695880"/>
                  <a:ext cx="102240" cy="116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5">
              <p14:nvContentPartPr>
                <p14:cNvPr id="270" name="Ink 269">
                  <a:extLst>
                    <a:ext uri="{FF2B5EF4-FFF2-40B4-BE49-F238E27FC236}">
                      <a16:creationId xmlns:a16="http://schemas.microsoft.com/office/drawing/2014/main" id="{98199A29-1C78-E347-B93C-7859C5508AD2}"/>
                    </a:ext>
                  </a:extLst>
                </p14:cNvPr>
                <p14:cNvContentPartPr/>
                <p14:nvPr/>
              </p14:nvContentPartPr>
              <p14:xfrm>
                <a:off x="1186920" y="725400"/>
                <a:ext cx="83880" cy="61200"/>
              </p14:xfrm>
            </p:contentPart>
          </mc:Choice>
          <mc:Fallback>
            <p:pic>
              <p:nvPicPr>
                <p:cNvPr id="270" name="Ink 269">
                  <a:extLst>
                    <a:ext uri="{FF2B5EF4-FFF2-40B4-BE49-F238E27FC236}">
                      <a16:creationId xmlns:a16="http://schemas.microsoft.com/office/drawing/2014/main" xmlns="" xmlns:p14="http://schemas.microsoft.com/office/powerpoint/2010/main" id="{98199A29-1C78-E347-B93C-7859C5508AD2}"/>
                    </a:ext>
                  </a:extLst>
                </p:cNvPr>
                <p:cNvPicPr/>
                <p:nvPr/>
              </p:nvPicPr>
              <p:blipFill>
                <a:blip r:embed="rId396"/>
                <a:stretch>
                  <a:fillRect/>
                </a:stretch>
              </p:blipFill>
              <p:spPr>
                <a:xfrm>
                  <a:off x="1178280" y="716400"/>
                  <a:ext cx="101520" cy="78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7">
              <p14:nvContentPartPr>
                <p14:cNvPr id="271" name="Ink 270">
                  <a:extLst>
                    <a:ext uri="{FF2B5EF4-FFF2-40B4-BE49-F238E27FC236}">
                      <a16:creationId xmlns:a16="http://schemas.microsoft.com/office/drawing/2014/main" id="{2FD62661-400B-8241-A7E1-F7DCC4FC20C1}"/>
                    </a:ext>
                  </a:extLst>
                </p14:cNvPr>
                <p14:cNvContentPartPr/>
                <p14:nvPr/>
              </p14:nvContentPartPr>
              <p14:xfrm>
                <a:off x="1282680" y="714960"/>
                <a:ext cx="75960" cy="61200"/>
              </p14:xfrm>
            </p:contentPart>
          </mc:Choice>
          <mc:Fallback>
            <p:pic>
              <p:nvPicPr>
                <p:cNvPr id="271" name="Ink 270">
                  <a:extLst>
                    <a:ext uri="{FF2B5EF4-FFF2-40B4-BE49-F238E27FC236}">
                      <a16:creationId xmlns:a16="http://schemas.microsoft.com/office/drawing/2014/main" xmlns="" xmlns:p14="http://schemas.microsoft.com/office/powerpoint/2010/main" id="{2FD62661-400B-8241-A7E1-F7DCC4FC20C1}"/>
                    </a:ext>
                  </a:extLst>
                </p:cNvPr>
                <p:cNvPicPr/>
                <p:nvPr/>
              </p:nvPicPr>
              <p:blipFill>
                <a:blip r:embed="rId398"/>
                <a:stretch>
                  <a:fillRect/>
                </a:stretch>
              </p:blipFill>
              <p:spPr>
                <a:xfrm>
                  <a:off x="1273680" y="705960"/>
                  <a:ext cx="93600" cy="78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9">
              <p14:nvContentPartPr>
                <p14:cNvPr id="272" name="Ink 271">
                  <a:extLst>
                    <a:ext uri="{FF2B5EF4-FFF2-40B4-BE49-F238E27FC236}">
                      <a16:creationId xmlns:a16="http://schemas.microsoft.com/office/drawing/2014/main" id="{25ACC912-B733-FD4E-B5CA-D3F5000B2C5A}"/>
                    </a:ext>
                  </a:extLst>
                </p14:cNvPr>
                <p14:cNvContentPartPr/>
                <p14:nvPr/>
              </p14:nvContentPartPr>
              <p14:xfrm>
                <a:off x="1414440" y="600120"/>
                <a:ext cx="62640" cy="239040"/>
              </p14:xfrm>
            </p:contentPart>
          </mc:Choice>
          <mc:Fallback>
            <p:pic>
              <p:nvPicPr>
                <p:cNvPr id="272" name="Ink 271">
                  <a:extLst>
                    <a:ext uri="{FF2B5EF4-FFF2-40B4-BE49-F238E27FC236}">
                      <a16:creationId xmlns:a16="http://schemas.microsoft.com/office/drawing/2014/main" xmlns="" xmlns:p14="http://schemas.microsoft.com/office/powerpoint/2010/main" id="{25ACC912-B733-FD4E-B5CA-D3F5000B2C5A}"/>
                    </a:ext>
                  </a:extLst>
                </p:cNvPr>
                <p:cNvPicPr/>
                <p:nvPr/>
              </p:nvPicPr>
              <p:blipFill>
                <a:blip r:embed="rId400"/>
                <a:stretch>
                  <a:fillRect/>
                </a:stretch>
              </p:blipFill>
              <p:spPr>
                <a:xfrm>
                  <a:off x="1405440" y="591480"/>
                  <a:ext cx="80280" cy="256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1">
              <p14:nvContentPartPr>
                <p14:cNvPr id="273" name="Ink 272">
                  <a:extLst>
                    <a:ext uri="{FF2B5EF4-FFF2-40B4-BE49-F238E27FC236}">
                      <a16:creationId xmlns:a16="http://schemas.microsoft.com/office/drawing/2014/main" id="{4B40EEB0-9847-0146-B776-F77407FAED78}"/>
                    </a:ext>
                  </a:extLst>
                </p14:cNvPr>
                <p14:cNvContentPartPr/>
                <p14:nvPr/>
              </p14:nvContentPartPr>
              <p14:xfrm>
                <a:off x="1425240" y="767880"/>
                <a:ext cx="122040" cy="7200"/>
              </p14:xfrm>
            </p:contentPart>
          </mc:Choice>
          <mc:Fallback>
            <p:pic>
              <p:nvPicPr>
                <p:cNvPr id="273" name="Ink 272">
                  <a:extLst>
                    <a:ext uri="{FF2B5EF4-FFF2-40B4-BE49-F238E27FC236}">
                      <a16:creationId xmlns:a16="http://schemas.microsoft.com/office/drawing/2014/main" xmlns="" xmlns:p14="http://schemas.microsoft.com/office/powerpoint/2010/main" id="{4B40EEB0-9847-0146-B776-F77407FAED78}"/>
                    </a:ext>
                  </a:extLst>
                </p:cNvPr>
                <p:cNvPicPr/>
                <p:nvPr/>
              </p:nvPicPr>
              <p:blipFill>
                <a:blip r:embed="rId402"/>
                <a:stretch>
                  <a:fillRect/>
                </a:stretch>
              </p:blipFill>
              <p:spPr>
                <a:xfrm>
                  <a:off x="1416600" y="758880"/>
                  <a:ext cx="139680" cy="24840"/>
                </a:xfrm>
                <a:prstGeom prst="rect">
                  <a:avLst/>
                </a:prstGeom>
              </p:spPr>
            </p:pic>
          </mc:Fallback>
        </mc:AlternateContent>
      </p:grpSp>
      <p:grpSp>
        <p:nvGrpSpPr>
          <p:cNvPr id="290" name="Group 289">
            <a:extLst>
              <a:ext uri="{FF2B5EF4-FFF2-40B4-BE49-F238E27FC236}">
                <a16:creationId xmlns:a16="http://schemas.microsoft.com/office/drawing/2014/main" xmlns="" id="{B72BBEB9-0EA8-384B-8D13-F09A74B7BA3A}"/>
              </a:ext>
            </a:extLst>
          </p:cNvPr>
          <p:cNvGrpSpPr/>
          <p:nvPr/>
        </p:nvGrpSpPr>
        <p:grpSpPr>
          <a:xfrm>
            <a:off x="1717560" y="648000"/>
            <a:ext cx="1624680" cy="313200"/>
            <a:chOff x="1717560" y="648000"/>
            <a:chExt cx="1624680" cy="313200"/>
          </a:xfrm>
        </p:grpSpPr>
        <mc:AlternateContent xmlns:mc="http://schemas.openxmlformats.org/markup-compatibility/2006">
          <mc:Choice xmlns:p14="http://schemas.microsoft.com/office/powerpoint/2010/main" xmlns="" Requires="p14">
            <p:contentPart p14:bwMode="auto" r:id="rId403">
              <p14:nvContentPartPr>
                <p14:cNvPr id="275" name="Ink 274">
                  <a:extLst>
                    <a:ext uri="{FF2B5EF4-FFF2-40B4-BE49-F238E27FC236}">
                      <a16:creationId xmlns:a16="http://schemas.microsoft.com/office/drawing/2014/main" id="{BD3A3483-2422-1E4F-A880-3E542F22B274}"/>
                    </a:ext>
                  </a:extLst>
                </p14:cNvPr>
                <p14:cNvContentPartPr/>
                <p14:nvPr/>
              </p14:nvContentPartPr>
              <p14:xfrm>
                <a:off x="1717560" y="758520"/>
                <a:ext cx="95760" cy="100080"/>
              </p14:xfrm>
            </p:contentPart>
          </mc:Choice>
          <mc:Fallback>
            <p:pic>
              <p:nvPicPr>
                <p:cNvPr id="275" name="Ink 274">
                  <a:extLst>
                    <a:ext uri="{FF2B5EF4-FFF2-40B4-BE49-F238E27FC236}">
                      <a16:creationId xmlns:a16="http://schemas.microsoft.com/office/drawing/2014/main" xmlns="" xmlns:p14="http://schemas.microsoft.com/office/powerpoint/2010/main" id="{BD3A3483-2422-1E4F-A880-3E542F22B274}"/>
                    </a:ext>
                  </a:extLst>
                </p:cNvPr>
                <p:cNvPicPr/>
                <p:nvPr/>
              </p:nvPicPr>
              <p:blipFill>
                <a:blip r:embed="rId404"/>
                <a:stretch>
                  <a:fillRect/>
                </a:stretch>
              </p:blipFill>
              <p:spPr>
                <a:xfrm>
                  <a:off x="1708920" y="749880"/>
                  <a:ext cx="113400" cy="117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5">
              <p14:nvContentPartPr>
                <p14:cNvPr id="276" name="Ink 275">
                  <a:extLst>
                    <a:ext uri="{FF2B5EF4-FFF2-40B4-BE49-F238E27FC236}">
                      <a16:creationId xmlns:a16="http://schemas.microsoft.com/office/drawing/2014/main" id="{66046749-C59A-6D4E-8958-22983E8271E1}"/>
                    </a:ext>
                  </a:extLst>
                </p14:cNvPr>
                <p14:cNvContentPartPr/>
                <p14:nvPr/>
              </p14:nvContentPartPr>
              <p14:xfrm>
                <a:off x="1863720" y="662400"/>
                <a:ext cx="53280" cy="175680"/>
              </p14:xfrm>
            </p:contentPart>
          </mc:Choice>
          <mc:Fallback>
            <p:pic>
              <p:nvPicPr>
                <p:cNvPr id="276" name="Ink 275">
                  <a:extLst>
                    <a:ext uri="{FF2B5EF4-FFF2-40B4-BE49-F238E27FC236}">
                      <a16:creationId xmlns:a16="http://schemas.microsoft.com/office/drawing/2014/main" xmlns="" xmlns:p14="http://schemas.microsoft.com/office/powerpoint/2010/main" id="{66046749-C59A-6D4E-8958-22983E8271E1}"/>
                    </a:ext>
                  </a:extLst>
                </p:cNvPr>
                <p:cNvPicPr/>
                <p:nvPr/>
              </p:nvPicPr>
              <p:blipFill>
                <a:blip r:embed="rId406"/>
                <a:stretch>
                  <a:fillRect/>
                </a:stretch>
              </p:blipFill>
              <p:spPr>
                <a:xfrm>
                  <a:off x="1854720" y="653760"/>
                  <a:ext cx="70920" cy="193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7">
              <p14:nvContentPartPr>
                <p14:cNvPr id="277" name="Ink 276">
                  <a:extLst>
                    <a:ext uri="{FF2B5EF4-FFF2-40B4-BE49-F238E27FC236}">
                      <a16:creationId xmlns:a16="http://schemas.microsoft.com/office/drawing/2014/main" id="{353B1813-EB3F-1C4D-94D2-DC5E60615BF9}"/>
                    </a:ext>
                  </a:extLst>
                </p14:cNvPr>
                <p14:cNvContentPartPr/>
                <p14:nvPr/>
              </p14:nvContentPartPr>
              <p14:xfrm>
                <a:off x="1959840" y="648000"/>
                <a:ext cx="60840" cy="192240"/>
              </p14:xfrm>
            </p:contentPart>
          </mc:Choice>
          <mc:Fallback>
            <p:pic>
              <p:nvPicPr>
                <p:cNvPr id="277" name="Ink 276">
                  <a:extLst>
                    <a:ext uri="{FF2B5EF4-FFF2-40B4-BE49-F238E27FC236}">
                      <a16:creationId xmlns:a16="http://schemas.microsoft.com/office/drawing/2014/main" xmlns="" xmlns:p14="http://schemas.microsoft.com/office/powerpoint/2010/main" id="{353B1813-EB3F-1C4D-94D2-DC5E60615BF9}"/>
                    </a:ext>
                  </a:extLst>
                </p:cNvPr>
                <p:cNvPicPr/>
                <p:nvPr/>
              </p:nvPicPr>
              <p:blipFill>
                <a:blip r:embed="rId408"/>
                <a:stretch>
                  <a:fillRect/>
                </a:stretch>
              </p:blipFill>
              <p:spPr>
                <a:xfrm>
                  <a:off x="1951200" y="639000"/>
                  <a:ext cx="78480" cy="209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9">
              <p14:nvContentPartPr>
                <p14:cNvPr id="278" name="Ink 277">
                  <a:extLst>
                    <a:ext uri="{FF2B5EF4-FFF2-40B4-BE49-F238E27FC236}">
                      <a16:creationId xmlns:a16="http://schemas.microsoft.com/office/drawing/2014/main" id="{0833554E-2792-504A-9C08-252B372244B1}"/>
                    </a:ext>
                  </a:extLst>
                </p14:cNvPr>
                <p14:cNvContentPartPr/>
                <p14:nvPr/>
              </p14:nvContentPartPr>
              <p14:xfrm>
                <a:off x="2139480" y="775800"/>
                <a:ext cx="88920" cy="91080"/>
              </p14:xfrm>
            </p:contentPart>
          </mc:Choice>
          <mc:Fallback>
            <p:pic>
              <p:nvPicPr>
                <p:cNvPr id="278" name="Ink 277">
                  <a:extLst>
                    <a:ext uri="{FF2B5EF4-FFF2-40B4-BE49-F238E27FC236}">
                      <a16:creationId xmlns:a16="http://schemas.microsoft.com/office/drawing/2014/main" xmlns="" xmlns:p14="http://schemas.microsoft.com/office/powerpoint/2010/main" id="{0833554E-2792-504A-9C08-252B372244B1}"/>
                    </a:ext>
                  </a:extLst>
                </p:cNvPr>
                <p:cNvPicPr/>
                <p:nvPr/>
              </p:nvPicPr>
              <p:blipFill>
                <a:blip r:embed="rId410"/>
                <a:stretch>
                  <a:fillRect/>
                </a:stretch>
              </p:blipFill>
              <p:spPr>
                <a:xfrm>
                  <a:off x="2130480" y="767160"/>
                  <a:ext cx="106560" cy="108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1">
              <p14:nvContentPartPr>
                <p14:cNvPr id="279" name="Ink 278">
                  <a:extLst>
                    <a:ext uri="{FF2B5EF4-FFF2-40B4-BE49-F238E27FC236}">
                      <a16:creationId xmlns:a16="http://schemas.microsoft.com/office/drawing/2014/main" id="{4839065D-5EEA-2B42-87D5-928196414B1F}"/>
                    </a:ext>
                  </a:extLst>
                </p14:cNvPr>
                <p14:cNvContentPartPr/>
                <p14:nvPr/>
              </p14:nvContentPartPr>
              <p14:xfrm>
                <a:off x="2285640" y="810360"/>
                <a:ext cx="67680" cy="52920"/>
              </p14:xfrm>
            </p:contentPart>
          </mc:Choice>
          <mc:Fallback>
            <p:pic>
              <p:nvPicPr>
                <p:cNvPr id="279" name="Ink 278">
                  <a:extLst>
                    <a:ext uri="{FF2B5EF4-FFF2-40B4-BE49-F238E27FC236}">
                      <a16:creationId xmlns:a16="http://schemas.microsoft.com/office/drawing/2014/main" xmlns="" xmlns:p14="http://schemas.microsoft.com/office/powerpoint/2010/main" id="{4839065D-5EEA-2B42-87D5-928196414B1F}"/>
                    </a:ext>
                  </a:extLst>
                </p:cNvPr>
                <p:cNvPicPr/>
                <p:nvPr/>
              </p:nvPicPr>
              <p:blipFill>
                <a:blip r:embed="rId412"/>
                <a:stretch>
                  <a:fillRect/>
                </a:stretch>
              </p:blipFill>
              <p:spPr>
                <a:xfrm>
                  <a:off x="2277000" y="801360"/>
                  <a:ext cx="85320" cy="70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3">
              <p14:nvContentPartPr>
                <p14:cNvPr id="280" name="Ink 279">
                  <a:extLst>
                    <a:ext uri="{FF2B5EF4-FFF2-40B4-BE49-F238E27FC236}">
                      <a16:creationId xmlns:a16="http://schemas.microsoft.com/office/drawing/2014/main" id="{574B180F-C5F4-3147-B0C4-8399EE3290BC}"/>
                    </a:ext>
                  </a:extLst>
                </p14:cNvPr>
                <p14:cNvContentPartPr/>
                <p14:nvPr/>
              </p14:nvContentPartPr>
              <p14:xfrm>
                <a:off x="2402280" y="725760"/>
                <a:ext cx="43920" cy="149400"/>
              </p14:xfrm>
            </p:contentPart>
          </mc:Choice>
          <mc:Fallback>
            <p:pic>
              <p:nvPicPr>
                <p:cNvPr id="280" name="Ink 279">
                  <a:extLst>
                    <a:ext uri="{FF2B5EF4-FFF2-40B4-BE49-F238E27FC236}">
                      <a16:creationId xmlns:a16="http://schemas.microsoft.com/office/drawing/2014/main" xmlns="" xmlns:p14="http://schemas.microsoft.com/office/powerpoint/2010/main" id="{574B180F-C5F4-3147-B0C4-8399EE3290BC}"/>
                    </a:ext>
                  </a:extLst>
                </p:cNvPr>
                <p:cNvPicPr/>
                <p:nvPr/>
              </p:nvPicPr>
              <p:blipFill>
                <a:blip r:embed="rId414"/>
                <a:stretch>
                  <a:fillRect/>
                </a:stretch>
              </p:blipFill>
              <p:spPr>
                <a:xfrm>
                  <a:off x="2393640" y="716760"/>
                  <a:ext cx="61560" cy="167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5">
              <p14:nvContentPartPr>
                <p14:cNvPr id="281" name="Ink 280">
                  <a:extLst>
                    <a:ext uri="{FF2B5EF4-FFF2-40B4-BE49-F238E27FC236}">
                      <a16:creationId xmlns:a16="http://schemas.microsoft.com/office/drawing/2014/main" id="{9BA86264-F237-9547-BD01-7E0F1A0902BD}"/>
                    </a:ext>
                  </a:extLst>
                </p14:cNvPr>
                <p14:cNvContentPartPr/>
                <p14:nvPr/>
              </p14:nvContentPartPr>
              <p14:xfrm>
                <a:off x="2514600" y="683640"/>
                <a:ext cx="49320" cy="183960"/>
              </p14:xfrm>
            </p:contentPart>
          </mc:Choice>
          <mc:Fallback>
            <p:pic>
              <p:nvPicPr>
                <p:cNvPr id="281" name="Ink 280">
                  <a:extLst>
                    <a:ext uri="{FF2B5EF4-FFF2-40B4-BE49-F238E27FC236}">
                      <a16:creationId xmlns:a16="http://schemas.microsoft.com/office/drawing/2014/main" xmlns="" xmlns:p14="http://schemas.microsoft.com/office/powerpoint/2010/main" id="{9BA86264-F237-9547-BD01-7E0F1A0902BD}"/>
                    </a:ext>
                  </a:extLst>
                </p:cNvPr>
                <p:cNvPicPr/>
                <p:nvPr/>
              </p:nvPicPr>
              <p:blipFill>
                <a:blip r:embed="rId416"/>
                <a:stretch>
                  <a:fillRect/>
                </a:stretch>
              </p:blipFill>
              <p:spPr>
                <a:xfrm>
                  <a:off x="2505600" y="674640"/>
                  <a:ext cx="66960" cy="201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7">
              <p14:nvContentPartPr>
                <p14:cNvPr id="282" name="Ink 281">
                  <a:extLst>
                    <a:ext uri="{FF2B5EF4-FFF2-40B4-BE49-F238E27FC236}">
                      <a16:creationId xmlns:a16="http://schemas.microsoft.com/office/drawing/2014/main" id="{24A57A82-F81F-9748-9AC4-F70F93DE01BB}"/>
                    </a:ext>
                  </a:extLst>
                </p14:cNvPr>
                <p14:cNvContentPartPr/>
                <p14:nvPr/>
              </p14:nvContentPartPr>
              <p14:xfrm>
                <a:off x="2476440" y="811800"/>
                <a:ext cx="297000" cy="75600"/>
              </p14:xfrm>
            </p:contentPart>
          </mc:Choice>
          <mc:Fallback>
            <p:pic>
              <p:nvPicPr>
                <p:cNvPr id="282" name="Ink 281">
                  <a:extLst>
                    <a:ext uri="{FF2B5EF4-FFF2-40B4-BE49-F238E27FC236}">
                      <a16:creationId xmlns:a16="http://schemas.microsoft.com/office/drawing/2014/main" xmlns="" xmlns:p14="http://schemas.microsoft.com/office/powerpoint/2010/main" id="{24A57A82-F81F-9748-9AC4-F70F93DE01BB}"/>
                    </a:ext>
                  </a:extLst>
                </p:cNvPr>
                <p:cNvPicPr/>
                <p:nvPr/>
              </p:nvPicPr>
              <p:blipFill>
                <a:blip r:embed="rId418"/>
                <a:stretch>
                  <a:fillRect/>
                </a:stretch>
              </p:blipFill>
              <p:spPr>
                <a:xfrm>
                  <a:off x="2467800" y="803160"/>
                  <a:ext cx="314640" cy="93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9">
              <p14:nvContentPartPr>
                <p14:cNvPr id="284" name="Ink 283">
                  <a:extLst>
                    <a:ext uri="{FF2B5EF4-FFF2-40B4-BE49-F238E27FC236}">
                      <a16:creationId xmlns:a16="http://schemas.microsoft.com/office/drawing/2014/main" id="{5552C959-1063-DF4F-B829-88376FC62BE7}"/>
                    </a:ext>
                  </a:extLst>
                </p14:cNvPr>
                <p14:cNvContentPartPr/>
                <p14:nvPr/>
              </p14:nvContentPartPr>
              <p14:xfrm>
                <a:off x="2903040" y="769320"/>
                <a:ext cx="360" cy="360"/>
              </p14:xfrm>
            </p:contentPart>
          </mc:Choice>
          <mc:Fallback>
            <p:pic>
              <p:nvPicPr>
                <p:cNvPr id="284" name="Ink 283">
                  <a:extLst>
                    <a:ext uri="{FF2B5EF4-FFF2-40B4-BE49-F238E27FC236}">
                      <a16:creationId xmlns:a16="http://schemas.microsoft.com/office/drawing/2014/main" xmlns="" xmlns:p14="http://schemas.microsoft.com/office/powerpoint/2010/main" id="{5552C959-1063-DF4F-B829-88376FC62BE7}"/>
                    </a:ext>
                  </a:extLst>
                </p:cNvPr>
                <p:cNvPicPr/>
                <p:nvPr/>
              </p:nvPicPr>
              <p:blipFill>
                <a:blip r:embed="rId3"/>
                <a:stretch>
                  <a:fillRect/>
                </a:stretch>
              </p:blipFill>
              <p:spPr>
                <a:xfrm>
                  <a:off x="2894400" y="76032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0">
              <p14:nvContentPartPr>
                <p14:cNvPr id="285" name="Ink 284">
                  <a:extLst>
                    <a:ext uri="{FF2B5EF4-FFF2-40B4-BE49-F238E27FC236}">
                      <a16:creationId xmlns:a16="http://schemas.microsoft.com/office/drawing/2014/main" id="{1B028536-9762-034A-B9AD-3F0470893376}"/>
                    </a:ext>
                  </a:extLst>
                </p14:cNvPr>
                <p14:cNvContentPartPr/>
                <p14:nvPr/>
              </p14:nvContentPartPr>
              <p14:xfrm>
                <a:off x="2907000" y="813240"/>
                <a:ext cx="6480" cy="86400"/>
              </p14:xfrm>
            </p:contentPart>
          </mc:Choice>
          <mc:Fallback>
            <p:pic>
              <p:nvPicPr>
                <p:cNvPr id="285" name="Ink 284">
                  <a:extLst>
                    <a:ext uri="{FF2B5EF4-FFF2-40B4-BE49-F238E27FC236}">
                      <a16:creationId xmlns:a16="http://schemas.microsoft.com/office/drawing/2014/main" xmlns="" xmlns:p14="http://schemas.microsoft.com/office/powerpoint/2010/main" id="{1B028536-9762-034A-B9AD-3F0470893376}"/>
                    </a:ext>
                  </a:extLst>
                </p:cNvPr>
                <p:cNvPicPr/>
                <p:nvPr/>
              </p:nvPicPr>
              <p:blipFill>
                <a:blip r:embed="rId421"/>
                <a:stretch>
                  <a:fillRect/>
                </a:stretch>
              </p:blipFill>
              <p:spPr>
                <a:xfrm>
                  <a:off x="2898000" y="804240"/>
                  <a:ext cx="24120" cy="104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2">
              <p14:nvContentPartPr>
                <p14:cNvPr id="286" name="Ink 285">
                  <a:extLst>
                    <a:ext uri="{FF2B5EF4-FFF2-40B4-BE49-F238E27FC236}">
                      <a16:creationId xmlns:a16="http://schemas.microsoft.com/office/drawing/2014/main" id="{37880414-D62D-EA42-AAB4-FC3D1F74AE32}"/>
                    </a:ext>
                  </a:extLst>
                </p14:cNvPr>
                <p14:cNvContentPartPr/>
                <p14:nvPr/>
              </p14:nvContentPartPr>
              <p14:xfrm>
                <a:off x="2957400" y="828720"/>
                <a:ext cx="42480" cy="59040"/>
              </p14:xfrm>
            </p:contentPart>
          </mc:Choice>
          <mc:Fallback>
            <p:pic>
              <p:nvPicPr>
                <p:cNvPr id="286" name="Ink 285">
                  <a:extLst>
                    <a:ext uri="{FF2B5EF4-FFF2-40B4-BE49-F238E27FC236}">
                      <a16:creationId xmlns:a16="http://schemas.microsoft.com/office/drawing/2014/main" xmlns="" xmlns:p14="http://schemas.microsoft.com/office/powerpoint/2010/main" id="{37880414-D62D-EA42-AAB4-FC3D1F74AE32}"/>
                    </a:ext>
                  </a:extLst>
                </p:cNvPr>
                <p:cNvPicPr/>
                <p:nvPr/>
              </p:nvPicPr>
              <p:blipFill>
                <a:blip r:embed="rId423"/>
                <a:stretch>
                  <a:fillRect/>
                </a:stretch>
              </p:blipFill>
              <p:spPr>
                <a:xfrm>
                  <a:off x="2948400" y="819720"/>
                  <a:ext cx="60120" cy="76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4">
              <p14:nvContentPartPr>
                <p14:cNvPr id="287" name="Ink 286">
                  <a:extLst>
                    <a:ext uri="{FF2B5EF4-FFF2-40B4-BE49-F238E27FC236}">
                      <a16:creationId xmlns:a16="http://schemas.microsoft.com/office/drawing/2014/main" id="{947CF8FB-CEC8-AF4A-995D-9D46BF38444E}"/>
                    </a:ext>
                  </a:extLst>
                </p14:cNvPr>
                <p14:cNvContentPartPr/>
                <p14:nvPr/>
              </p14:nvContentPartPr>
              <p14:xfrm>
                <a:off x="2993400" y="845640"/>
                <a:ext cx="82080" cy="54360"/>
              </p14:xfrm>
            </p:contentPart>
          </mc:Choice>
          <mc:Fallback>
            <p:pic>
              <p:nvPicPr>
                <p:cNvPr id="287" name="Ink 286">
                  <a:extLst>
                    <a:ext uri="{FF2B5EF4-FFF2-40B4-BE49-F238E27FC236}">
                      <a16:creationId xmlns:a16="http://schemas.microsoft.com/office/drawing/2014/main" xmlns="" xmlns:p14="http://schemas.microsoft.com/office/powerpoint/2010/main" id="{947CF8FB-CEC8-AF4A-995D-9D46BF38444E}"/>
                    </a:ext>
                  </a:extLst>
                </p:cNvPr>
                <p:cNvPicPr/>
                <p:nvPr/>
              </p:nvPicPr>
              <p:blipFill>
                <a:blip r:embed="rId425"/>
                <a:stretch>
                  <a:fillRect/>
                </a:stretch>
              </p:blipFill>
              <p:spPr>
                <a:xfrm>
                  <a:off x="2984400" y="837000"/>
                  <a:ext cx="99720" cy="72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6">
              <p14:nvContentPartPr>
                <p14:cNvPr id="288" name="Ink 287">
                  <a:extLst>
                    <a:ext uri="{FF2B5EF4-FFF2-40B4-BE49-F238E27FC236}">
                      <a16:creationId xmlns:a16="http://schemas.microsoft.com/office/drawing/2014/main" id="{F0E90AB9-6AA2-E742-81DC-0B9F453A617D}"/>
                    </a:ext>
                  </a:extLst>
                </p14:cNvPr>
                <p14:cNvContentPartPr/>
                <p14:nvPr/>
              </p14:nvContentPartPr>
              <p14:xfrm>
                <a:off x="3144960" y="746640"/>
                <a:ext cx="25920" cy="206280"/>
              </p14:xfrm>
            </p:contentPart>
          </mc:Choice>
          <mc:Fallback>
            <p:pic>
              <p:nvPicPr>
                <p:cNvPr id="288" name="Ink 287">
                  <a:extLst>
                    <a:ext uri="{FF2B5EF4-FFF2-40B4-BE49-F238E27FC236}">
                      <a16:creationId xmlns:a16="http://schemas.microsoft.com/office/drawing/2014/main" xmlns="" xmlns:p14="http://schemas.microsoft.com/office/powerpoint/2010/main" id="{F0E90AB9-6AA2-E742-81DC-0B9F453A617D}"/>
                    </a:ext>
                  </a:extLst>
                </p:cNvPr>
                <p:cNvPicPr/>
                <p:nvPr/>
              </p:nvPicPr>
              <p:blipFill>
                <a:blip r:embed="rId427"/>
                <a:stretch>
                  <a:fillRect/>
                </a:stretch>
              </p:blipFill>
              <p:spPr>
                <a:xfrm>
                  <a:off x="3135960" y="737640"/>
                  <a:ext cx="43560" cy="223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8">
              <p14:nvContentPartPr>
                <p14:cNvPr id="289" name="Ink 288">
                  <a:extLst>
                    <a:ext uri="{FF2B5EF4-FFF2-40B4-BE49-F238E27FC236}">
                      <a16:creationId xmlns:a16="http://schemas.microsoft.com/office/drawing/2014/main" id="{C35506E2-9DB3-214E-9C7A-6F015116F68F}"/>
                    </a:ext>
                  </a:extLst>
                </p14:cNvPr>
                <p14:cNvContentPartPr/>
                <p14:nvPr/>
              </p14:nvContentPartPr>
              <p14:xfrm>
                <a:off x="3123720" y="883800"/>
                <a:ext cx="218520" cy="77400"/>
              </p14:xfrm>
            </p:contentPart>
          </mc:Choice>
          <mc:Fallback>
            <p:pic>
              <p:nvPicPr>
                <p:cNvPr id="289" name="Ink 288">
                  <a:extLst>
                    <a:ext uri="{FF2B5EF4-FFF2-40B4-BE49-F238E27FC236}">
                      <a16:creationId xmlns:a16="http://schemas.microsoft.com/office/drawing/2014/main" xmlns="" xmlns:p14="http://schemas.microsoft.com/office/powerpoint/2010/main" id="{C35506E2-9DB3-214E-9C7A-6F015116F68F}"/>
                    </a:ext>
                  </a:extLst>
                </p:cNvPr>
                <p:cNvPicPr/>
                <p:nvPr/>
              </p:nvPicPr>
              <p:blipFill>
                <a:blip r:embed="rId429"/>
                <a:stretch>
                  <a:fillRect/>
                </a:stretch>
              </p:blipFill>
              <p:spPr>
                <a:xfrm>
                  <a:off x="3115080" y="875160"/>
                  <a:ext cx="236160" cy="95040"/>
                </a:xfrm>
                <a:prstGeom prst="rect">
                  <a:avLst/>
                </a:prstGeom>
              </p:spPr>
            </p:pic>
          </mc:Fallback>
        </mc:AlternateContent>
      </p:grpSp>
      <p:grpSp>
        <p:nvGrpSpPr>
          <p:cNvPr id="302" name="Group 301">
            <a:extLst>
              <a:ext uri="{FF2B5EF4-FFF2-40B4-BE49-F238E27FC236}">
                <a16:creationId xmlns:a16="http://schemas.microsoft.com/office/drawing/2014/main" xmlns="" id="{D0CFBC13-040C-2545-AE24-6E95B2CBD868}"/>
              </a:ext>
            </a:extLst>
          </p:cNvPr>
          <p:cNvGrpSpPr/>
          <p:nvPr/>
        </p:nvGrpSpPr>
        <p:grpSpPr>
          <a:xfrm>
            <a:off x="3524040" y="757800"/>
            <a:ext cx="1278360" cy="327240"/>
            <a:chOff x="3524040" y="757800"/>
            <a:chExt cx="1278360" cy="327240"/>
          </a:xfrm>
        </p:grpSpPr>
        <mc:AlternateContent xmlns:mc="http://schemas.openxmlformats.org/markup-compatibility/2006">
          <mc:Choice xmlns:p14="http://schemas.microsoft.com/office/powerpoint/2010/main" xmlns="" Requires="p14">
            <p:contentPart p14:bwMode="auto" r:id="rId430">
              <p14:nvContentPartPr>
                <p14:cNvPr id="291" name="Ink 290">
                  <a:extLst>
                    <a:ext uri="{FF2B5EF4-FFF2-40B4-BE49-F238E27FC236}">
                      <a16:creationId xmlns:a16="http://schemas.microsoft.com/office/drawing/2014/main" id="{D7AA255D-944B-A540-A542-0DBC9A40908E}"/>
                    </a:ext>
                  </a:extLst>
                </p14:cNvPr>
                <p14:cNvContentPartPr/>
                <p14:nvPr/>
              </p14:nvContentPartPr>
              <p14:xfrm>
                <a:off x="3524040" y="757800"/>
                <a:ext cx="156240" cy="187560"/>
              </p14:xfrm>
            </p:contentPart>
          </mc:Choice>
          <mc:Fallback>
            <p:pic>
              <p:nvPicPr>
                <p:cNvPr id="291" name="Ink 290">
                  <a:extLst>
                    <a:ext uri="{FF2B5EF4-FFF2-40B4-BE49-F238E27FC236}">
                      <a16:creationId xmlns:a16="http://schemas.microsoft.com/office/drawing/2014/main" xmlns="" xmlns:p14="http://schemas.microsoft.com/office/powerpoint/2010/main" id="{D7AA255D-944B-A540-A542-0DBC9A40908E}"/>
                    </a:ext>
                  </a:extLst>
                </p:cNvPr>
                <p:cNvPicPr/>
                <p:nvPr/>
              </p:nvPicPr>
              <p:blipFill>
                <a:blip r:embed="rId431"/>
                <a:stretch>
                  <a:fillRect/>
                </a:stretch>
              </p:blipFill>
              <p:spPr>
                <a:xfrm>
                  <a:off x="3515040" y="749160"/>
                  <a:ext cx="173880" cy="205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2">
              <p14:nvContentPartPr>
                <p14:cNvPr id="292" name="Ink 291">
                  <a:extLst>
                    <a:ext uri="{FF2B5EF4-FFF2-40B4-BE49-F238E27FC236}">
                      <a16:creationId xmlns:a16="http://schemas.microsoft.com/office/drawing/2014/main" id="{6B42FFF4-9CC9-434B-BAEB-6B60794CA823}"/>
                    </a:ext>
                  </a:extLst>
                </p14:cNvPr>
                <p14:cNvContentPartPr/>
                <p14:nvPr/>
              </p14:nvContentPartPr>
              <p14:xfrm>
                <a:off x="3705120" y="896400"/>
                <a:ext cx="73080" cy="69120"/>
              </p14:xfrm>
            </p:contentPart>
          </mc:Choice>
          <mc:Fallback>
            <p:pic>
              <p:nvPicPr>
                <p:cNvPr id="292" name="Ink 291">
                  <a:extLst>
                    <a:ext uri="{FF2B5EF4-FFF2-40B4-BE49-F238E27FC236}">
                      <a16:creationId xmlns:a16="http://schemas.microsoft.com/office/drawing/2014/main" xmlns="" xmlns:p14="http://schemas.microsoft.com/office/powerpoint/2010/main" id="{6B42FFF4-9CC9-434B-BAEB-6B60794CA823}"/>
                    </a:ext>
                  </a:extLst>
                </p:cNvPr>
                <p:cNvPicPr/>
                <p:nvPr/>
              </p:nvPicPr>
              <p:blipFill>
                <a:blip r:embed="rId433"/>
                <a:stretch>
                  <a:fillRect/>
                </a:stretch>
              </p:blipFill>
              <p:spPr>
                <a:xfrm>
                  <a:off x="3696480" y="887400"/>
                  <a:ext cx="90720" cy="86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4">
              <p14:nvContentPartPr>
                <p14:cNvPr id="293" name="Ink 292">
                  <a:extLst>
                    <a:ext uri="{FF2B5EF4-FFF2-40B4-BE49-F238E27FC236}">
                      <a16:creationId xmlns:a16="http://schemas.microsoft.com/office/drawing/2014/main" id="{8B977849-D9BC-DA40-8AB3-1B6452387B59}"/>
                    </a:ext>
                  </a:extLst>
                </p14:cNvPr>
                <p14:cNvContentPartPr/>
                <p14:nvPr/>
              </p14:nvContentPartPr>
              <p14:xfrm>
                <a:off x="3872160" y="802440"/>
                <a:ext cx="104040" cy="146520"/>
              </p14:xfrm>
            </p:contentPart>
          </mc:Choice>
          <mc:Fallback>
            <p:pic>
              <p:nvPicPr>
                <p:cNvPr id="293" name="Ink 292">
                  <a:extLst>
                    <a:ext uri="{FF2B5EF4-FFF2-40B4-BE49-F238E27FC236}">
                      <a16:creationId xmlns:a16="http://schemas.microsoft.com/office/drawing/2014/main" xmlns="" xmlns:p14="http://schemas.microsoft.com/office/powerpoint/2010/main" id="{8B977849-D9BC-DA40-8AB3-1B6452387B59}"/>
                    </a:ext>
                  </a:extLst>
                </p:cNvPr>
                <p:cNvPicPr/>
                <p:nvPr/>
              </p:nvPicPr>
              <p:blipFill>
                <a:blip r:embed="rId435"/>
                <a:stretch>
                  <a:fillRect/>
                </a:stretch>
              </p:blipFill>
              <p:spPr>
                <a:xfrm>
                  <a:off x="3863520" y="793440"/>
                  <a:ext cx="121680" cy="164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6">
              <p14:nvContentPartPr>
                <p14:cNvPr id="294" name="Ink 293">
                  <a:extLst>
                    <a:ext uri="{FF2B5EF4-FFF2-40B4-BE49-F238E27FC236}">
                      <a16:creationId xmlns:a16="http://schemas.microsoft.com/office/drawing/2014/main" id="{C688E826-B58C-5541-9376-A884052E10EA}"/>
                    </a:ext>
                  </a:extLst>
                </p14:cNvPr>
                <p14:cNvContentPartPr/>
                <p14:nvPr/>
              </p14:nvContentPartPr>
              <p14:xfrm>
                <a:off x="3990240" y="822240"/>
                <a:ext cx="114480" cy="183960"/>
              </p14:xfrm>
            </p:contentPart>
          </mc:Choice>
          <mc:Fallback>
            <p:pic>
              <p:nvPicPr>
                <p:cNvPr id="294" name="Ink 293">
                  <a:extLst>
                    <a:ext uri="{FF2B5EF4-FFF2-40B4-BE49-F238E27FC236}">
                      <a16:creationId xmlns:a16="http://schemas.microsoft.com/office/drawing/2014/main" xmlns="" xmlns:p14="http://schemas.microsoft.com/office/powerpoint/2010/main" id="{C688E826-B58C-5541-9376-A884052E10EA}"/>
                    </a:ext>
                  </a:extLst>
                </p:cNvPr>
                <p:cNvPicPr/>
                <p:nvPr/>
              </p:nvPicPr>
              <p:blipFill>
                <a:blip r:embed="rId437"/>
                <a:stretch>
                  <a:fillRect/>
                </a:stretch>
              </p:blipFill>
              <p:spPr>
                <a:xfrm>
                  <a:off x="3981600" y="813600"/>
                  <a:ext cx="132120" cy="201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8">
              <p14:nvContentPartPr>
                <p14:cNvPr id="295" name="Ink 294">
                  <a:extLst>
                    <a:ext uri="{FF2B5EF4-FFF2-40B4-BE49-F238E27FC236}">
                      <a16:creationId xmlns:a16="http://schemas.microsoft.com/office/drawing/2014/main" id="{26DE80BF-86CD-4B4C-8746-8703A7A48189}"/>
                    </a:ext>
                  </a:extLst>
                </p14:cNvPr>
                <p14:cNvContentPartPr/>
                <p14:nvPr/>
              </p14:nvContentPartPr>
              <p14:xfrm>
                <a:off x="4087080" y="944280"/>
                <a:ext cx="114480" cy="117720"/>
              </p14:xfrm>
            </p:contentPart>
          </mc:Choice>
          <mc:Fallback>
            <p:pic>
              <p:nvPicPr>
                <p:cNvPr id="295" name="Ink 294">
                  <a:extLst>
                    <a:ext uri="{FF2B5EF4-FFF2-40B4-BE49-F238E27FC236}">
                      <a16:creationId xmlns:a16="http://schemas.microsoft.com/office/drawing/2014/main" xmlns="" xmlns:p14="http://schemas.microsoft.com/office/powerpoint/2010/main" id="{26DE80BF-86CD-4B4C-8746-8703A7A48189}"/>
                    </a:ext>
                  </a:extLst>
                </p:cNvPr>
                <p:cNvPicPr/>
                <p:nvPr/>
              </p:nvPicPr>
              <p:blipFill>
                <a:blip r:embed="rId439"/>
                <a:stretch>
                  <a:fillRect/>
                </a:stretch>
              </p:blipFill>
              <p:spPr>
                <a:xfrm>
                  <a:off x="4078080" y="935280"/>
                  <a:ext cx="132120" cy="135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0">
              <p14:nvContentPartPr>
                <p14:cNvPr id="297" name="Ink 296">
                  <a:extLst>
                    <a:ext uri="{FF2B5EF4-FFF2-40B4-BE49-F238E27FC236}">
                      <a16:creationId xmlns:a16="http://schemas.microsoft.com/office/drawing/2014/main" id="{87FD2D94-7C3A-5646-A049-B9743E15FB02}"/>
                    </a:ext>
                  </a:extLst>
                </p14:cNvPr>
                <p14:cNvContentPartPr/>
                <p14:nvPr/>
              </p14:nvContentPartPr>
              <p14:xfrm>
                <a:off x="4270680" y="896760"/>
                <a:ext cx="127080" cy="105120"/>
              </p14:xfrm>
            </p:contentPart>
          </mc:Choice>
          <mc:Fallback>
            <p:pic>
              <p:nvPicPr>
                <p:cNvPr id="297" name="Ink 296">
                  <a:extLst>
                    <a:ext uri="{FF2B5EF4-FFF2-40B4-BE49-F238E27FC236}">
                      <a16:creationId xmlns:a16="http://schemas.microsoft.com/office/drawing/2014/main" xmlns="" xmlns:p14="http://schemas.microsoft.com/office/powerpoint/2010/main" id="{87FD2D94-7C3A-5646-A049-B9743E15FB02}"/>
                    </a:ext>
                  </a:extLst>
                </p:cNvPr>
                <p:cNvPicPr/>
                <p:nvPr/>
              </p:nvPicPr>
              <p:blipFill>
                <a:blip r:embed="rId441"/>
                <a:stretch>
                  <a:fillRect/>
                </a:stretch>
              </p:blipFill>
              <p:spPr>
                <a:xfrm>
                  <a:off x="4261680" y="887760"/>
                  <a:ext cx="144720" cy="122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2">
              <p14:nvContentPartPr>
                <p14:cNvPr id="298" name="Ink 297">
                  <a:extLst>
                    <a:ext uri="{FF2B5EF4-FFF2-40B4-BE49-F238E27FC236}">
                      <a16:creationId xmlns:a16="http://schemas.microsoft.com/office/drawing/2014/main" id="{86E346F2-4EAB-7743-9AEE-C6F7F08471CE}"/>
                    </a:ext>
                  </a:extLst>
                </p14:cNvPr>
                <p14:cNvContentPartPr/>
                <p14:nvPr/>
              </p14:nvContentPartPr>
              <p14:xfrm>
                <a:off x="4400280" y="925560"/>
                <a:ext cx="71280" cy="141120"/>
              </p14:xfrm>
            </p:contentPart>
          </mc:Choice>
          <mc:Fallback>
            <p:pic>
              <p:nvPicPr>
                <p:cNvPr id="298" name="Ink 297">
                  <a:extLst>
                    <a:ext uri="{FF2B5EF4-FFF2-40B4-BE49-F238E27FC236}">
                      <a16:creationId xmlns:a16="http://schemas.microsoft.com/office/drawing/2014/main" xmlns="" xmlns:p14="http://schemas.microsoft.com/office/powerpoint/2010/main" id="{86E346F2-4EAB-7743-9AEE-C6F7F08471CE}"/>
                    </a:ext>
                  </a:extLst>
                </p:cNvPr>
                <p:cNvPicPr/>
                <p:nvPr/>
              </p:nvPicPr>
              <p:blipFill>
                <a:blip r:embed="rId443"/>
                <a:stretch>
                  <a:fillRect/>
                </a:stretch>
              </p:blipFill>
              <p:spPr>
                <a:xfrm>
                  <a:off x="4391280" y="916920"/>
                  <a:ext cx="88920" cy="158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4">
              <p14:nvContentPartPr>
                <p14:cNvPr id="299" name="Ink 298">
                  <a:extLst>
                    <a:ext uri="{FF2B5EF4-FFF2-40B4-BE49-F238E27FC236}">
                      <a16:creationId xmlns:a16="http://schemas.microsoft.com/office/drawing/2014/main" id="{6B35D372-EC55-6D4F-83E1-11149BF3D9A5}"/>
                    </a:ext>
                  </a:extLst>
                </p14:cNvPr>
                <p14:cNvContentPartPr/>
                <p14:nvPr/>
              </p14:nvContentPartPr>
              <p14:xfrm>
                <a:off x="4508640" y="906120"/>
                <a:ext cx="88920" cy="81360"/>
              </p14:xfrm>
            </p:contentPart>
          </mc:Choice>
          <mc:Fallback>
            <p:pic>
              <p:nvPicPr>
                <p:cNvPr id="299" name="Ink 298">
                  <a:extLst>
                    <a:ext uri="{FF2B5EF4-FFF2-40B4-BE49-F238E27FC236}">
                      <a16:creationId xmlns:a16="http://schemas.microsoft.com/office/drawing/2014/main" xmlns="" xmlns:p14="http://schemas.microsoft.com/office/powerpoint/2010/main" id="{6B35D372-EC55-6D4F-83E1-11149BF3D9A5}"/>
                    </a:ext>
                  </a:extLst>
                </p:cNvPr>
                <p:cNvPicPr/>
                <p:nvPr/>
              </p:nvPicPr>
              <p:blipFill>
                <a:blip r:embed="rId445"/>
                <a:stretch>
                  <a:fillRect/>
                </a:stretch>
              </p:blipFill>
              <p:spPr>
                <a:xfrm>
                  <a:off x="4499640" y="897480"/>
                  <a:ext cx="106560" cy="99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6">
              <p14:nvContentPartPr>
                <p14:cNvPr id="300" name="Ink 299">
                  <a:extLst>
                    <a:ext uri="{FF2B5EF4-FFF2-40B4-BE49-F238E27FC236}">
                      <a16:creationId xmlns:a16="http://schemas.microsoft.com/office/drawing/2014/main" id="{B731ED55-90EB-6C4D-9693-38823D0657A0}"/>
                    </a:ext>
                  </a:extLst>
                </p14:cNvPr>
                <p14:cNvContentPartPr/>
                <p14:nvPr/>
              </p14:nvContentPartPr>
              <p14:xfrm>
                <a:off x="4656240" y="818640"/>
                <a:ext cx="13320" cy="266400"/>
              </p14:xfrm>
            </p:contentPart>
          </mc:Choice>
          <mc:Fallback>
            <p:pic>
              <p:nvPicPr>
                <p:cNvPr id="300" name="Ink 299">
                  <a:extLst>
                    <a:ext uri="{FF2B5EF4-FFF2-40B4-BE49-F238E27FC236}">
                      <a16:creationId xmlns:a16="http://schemas.microsoft.com/office/drawing/2014/main" xmlns="" xmlns:p14="http://schemas.microsoft.com/office/powerpoint/2010/main" id="{B731ED55-90EB-6C4D-9693-38823D0657A0}"/>
                    </a:ext>
                  </a:extLst>
                </p:cNvPr>
                <p:cNvPicPr/>
                <p:nvPr/>
              </p:nvPicPr>
              <p:blipFill>
                <a:blip r:embed="rId447"/>
                <a:stretch>
                  <a:fillRect/>
                </a:stretch>
              </p:blipFill>
              <p:spPr>
                <a:xfrm>
                  <a:off x="4647600" y="809640"/>
                  <a:ext cx="30960" cy="284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8">
              <p14:nvContentPartPr>
                <p14:cNvPr id="301" name="Ink 300">
                  <a:extLst>
                    <a:ext uri="{FF2B5EF4-FFF2-40B4-BE49-F238E27FC236}">
                      <a16:creationId xmlns:a16="http://schemas.microsoft.com/office/drawing/2014/main" id="{3BE9106F-9A61-B64D-9A49-25423071E3CB}"/>
                    </a:ext>
                  </a:extLst>
                </p14:cNvPr>
                <p14:cNvContentPartPr/>
                <p14:nvPr/>
              </p14:nvContentPartPr>
              <p14:xfrm>
                <a:off x="4599720" y="982080"/>
                <a:ext cx="202680" cy="80640"/>
              </p14:xfrm>
            </p:contentPart>
          </mc:Choice>
          <mc:Fallback>
            <p:pic>
              <p:nvPicPr>
                <p:cNvPr id="301" name="Ink 300">
                  <a:extLst>
                    <a:ext uri="{FF2B5EF4-FFF2-40B4-BE49-F238E27FC236}">
                      <a16:creationId xmlns:a16="http://schemas.microsoft.com/office/drawing/2014/main" xmlns="" xmlns:p14="http://schemas.microsoft.com/office/powerpoint/2010/main" id="{3BE9106F-9A61-B64D-9A49-25423071E3CB}"/>
                    </a:ext>
                  </a:extLst>
                </p:cNvPr>
                <p:cNvPicPr/>
                <p:nvPr/>
              </p:nvPicPr>
              <p:blipFill>
                <a:blip r:embed="rId449"/>
                <a:stretch>
                  <a:fillRect/>
                </a:stretch>
              </p:blipFill>
              <p:spPr>
                <a:xfrm>
                  <a:off x="4590720" y="973440"/>
                  <a:ext cx="220320" cy="982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450">
            <p14:nvContentPartPr>
              <p14:cNvPr id="303" name="Ink 302">
                <a:extLst>
                  <a:ext uri="{FF2B5EF4-FFF2-40B4-BE49-F238E27FC236}">
                    <a16:creationId xmlns:a16="http://schemas.microsoft.com/office/drawing/2014/main" id="{E9A61F33-8615-4C47-BF0B-F04F5EF7E83C}"/>
                  </a:ext>
                </a:extLst>
              </p14:cNvPr>
              <p14:cNvContentPartPr/>
              <p14:nvPr/>
            </p14:nvContentPartPr>
            <p14:xfrm>
              <a:off x="5402160" y="842760"/>
              <a:ext cx="360" cy="360"/>
            </p14:xfrm>
          </p:contentPart>
        </mc:Choice>
        <mc:Fallback>
          <p:pic>
            <p:nvPicPr>
              <p:cNvPr id="303" name="Ink 302">
                <a:extLst>
                  <a:ext uri="{FF2B5EF4-FFF2-40B4-BE49-F238E27FC236}">
                    <a16:creationId xmlns:a16="http://schemas.microsoft.com/office/drawing/2014/main" xmlns="" xmlns:p14="http://schemas.microsoft.com/office/powerpoint/2010/main" id="{E9A61F33-8615-4C47-BF0B-F04F5EF7E83C}"/>
                  </a:ext>
                </a:extLst>
              </p:cNvPr>
              <p:cNvPicPr/>
              <p:nvPr/>
            </p:nvPicPr>
            <p:blipFill>
              <a:blip r:embed="rId3"/>
              <a:stretch>
                <a:fillRect/>
              </a:stretch>
            </p:blipFill>
            <p:spPr>
              <a:xfrm>
                <a:off x="5393160" y="834120"/>
                <a:ext cx="18000" cy="18000"/>
              </a:xfrm>
              <a:prstGeom prst="rect">
                <a:avLst/>
              </a:prstGeom>
            </p:spPr>
          </p:pic>
        </mc:Fallback>
      </mc:AlternateContent>
      <p:grpSp>
        <p:nvGrpSpPr>
          <p:cNvPr id="317" name="Group 316">
            <a:extLst>
              <a:ext uri="{FF2B5EF4-FFF2-40B4-BE49-F238E27FC236}">
                <a16:creationId xmlns:a16="http://schemas.microsoft.com/office/drawing/2014/main" xmlns="" id="{93EE086E-1377-2146-AF6F-BB27DA2857AC}"/>
              </a:ext>
            </a:extLst>
          </p:cNvPr>
          <p:cNvGrpSpPr/>
          <p:nvPr/>
        </p:nvGrpSpPr>
        <p:grpSpPr>
          <a:xfrm>
            <a:off x="5460840" y="860040"/>
            <a:ext cx="1252080" cy="219960"/>
            <a:chOff x="5460840" y="860040"/>
            <a:chExt cx="1252080" cy="219960"/>
          </a:xfrm>
        </p:grpSpPr>
        <mc:AlternateContent xmlns:mc="http://schemas.openxmlformats.org/markup-compatibility/2006">
          <mc:Choice xmlns:p14="http://schemas.microsoft.com/office/powerpoint/2010/main" xmlns="" Requires="p14">
            <p:contentPart p14:bwMode="auto" r:id="rId451">
              <p14:nvContentPartPr>
                <p14:cNvPr id="304" name="Ink 303">
                  <a:extLst>
                    <a:ext uri="{FF2B5EF4-FFF2-40B4-BE49-F238E27FC236}">
                      <a16:creationId xmlns:a16="http://schemas.microsoft.com/office/drawing/2014/main" id="{97F82484-1FB6-4641-BF57-6C72DCB3FAEA}"/>
                    </a:ext>
                  </a:extLst>
                </p14:cNvPr>
                <p14:cNvContentPartPr/>
                <p14:nvPr/>
              </p14:nvContentPartPr>
              <p14:xfrm>
                <a:off x="5460840" y="884520"/>
                <a:ext cx="12960" cy="91080"/>
              </p14:xfrm>
            </p:contentPart>
          </mc:Choice>
          <mc:Fallback>
            <p:pic>
              <p:nvPicPr>
                <p:cNvPr id="304" name="Ink 303">
                  <a:extLst>
                    <a:ext uri="{FF2B5EF4-FFF2-40B4-BE49-F238E27FC236}">
                      <a16:creationId xmlns:a16="http://schemas.microsoft.com/office/drawing/2014/main" xmlns="" xmlns:p14="http://schemas.microsoft.com/office/powerpoint/2010/main" id="{97F82484-1FB6-4641-BF57-6C72DCB3FAEA}"/>
                    </a:ext>
                  </a:extLst>
                </p:cNvPr>
                <p:cNvPicPr/>
                <p:nvPr/>
              </p:nvPicPr>
              <p:blipFill>
                <a:blip r:embed="rId452"/>
                <a:stretch>
                  <a:fillRect/>
                </a:stretch>
              </p:blipFill>
              <p:spPr>
                <a:xfrm>
                  <a:off x="5452200" y="875880"/>
                  <a:ext cx="30600" cy="108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53">
              <p14:nvContentPartPr>
                <p14:cNvPr id="305" name="Ink 304">
                  <a:extLst>
                    <a:ext uri="{FF2B5EF4-FFF2-40B4-BE49-F238E27FC236}">
                      <a16:creationId xmlns:a16="http://schemas.microsoft.com/office/drawing/2014/main" id="{3B7F4421-559E-214B-911F-4244CFF89A53}"/>
                    </a:ext>
                  </a:extLst>
                </p14:cNvPr>
                <p14:cNvContentPartPr/>
                <p14:nvPr/>
              </p14:nvContentPartPr>
              <p14:xfrm>
                <a:off x="5467320" y="860040"/>
                <a:ext cx="112680" cy="139680"/>
              </p14:xfrm>
            </p:contentPart>
          </mc:Choice>
          <mc:Fallback>
            <p:pic>
              <p:nvPicPr>
                <p:cNvPr id="305" name="Ink 304">
                  <a:extLst>
                    <a:ext uri="{FF2B5EF4-FFF2-40B4-BE49-F238E27FC236}">
                      <a16:creationId xmlns:a16="http://schemas.microsoft.com/office/drawing/2014/main" xmlns="" xmlns:p14="http://schemas.microsoft.com/office/powerpoint/2010/main" id="{3B7F4421-559E-214B-911F-4244CFF89A53}"/>
                    </a:ext>
                  </a:extLst>
                </p:cNvPr>
                <p:cNvPicPr/>
                <p:nvPr/>
              </p:nvPicPr>
              <p:blipFill>
                <a:blip r:embed="rId454"/>
                <a:stretch>
                  <a:fillRect/>
                </a:stretch>
              </p:blipFill>
              <p:spPr>
                <a:xfrm>
                  <a:off x="5458320" y="851040"/>
                  <a:ext cx="130320" cy="157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55">
              <p14:nvContentPartPr>
                <p14:cNvPr id="306" name="Ink 305">
                  <a:extLst>
                    <a:ext uri="{FF2B5EF4-FFF2-40B4-BE49-F238E27FC236}">
                      <a16:creationId xmlns:a16="http://schemas.microsoft.com/office/drawing/2014/main" id="{766D77D2-0BB0-754C-82EA-61F2B17F5BBD}"/>
                    </a:ext>
                  </a:extLst>
                </p14:cNvPr>
                <p14:cNvContentPartPr/>
                <p14:nvPr/>
              </p14:nvContentPartPr>
              <p14:xfrm>
                <a:off x="5640120" y="868680"/>
                <a:ext cx="96840" cy="211320"/>
              </p14:xfrm>
            </p:contentPart>
          </mc:Choice>
          <mc:Fallback>
            <p:pic>
              <p:nvPicPr>
                <p:cNvPr id="306" name="Ink 305">
                  <a:extLst>
                    <a:ext uri="{FF2B5EF4-FFF2-40B4-BE49-F238E27FC236}">
                      <a16:creationId xmlns:a16="http://schemas.microsoft.com/office/drawing/2014/main" xmlns="" xmlns:p14="http://schemas.microsoft.com/office/powerpoint/2010/main" id="{766D77D2-0BB0-754C-82EA-61F2B17F5BBD}"/>
                    </a:ext>
                  </a:extLst>
                </p:cNvPr>
                <p:cNvPicPr/>
                <p:nvPr/>
              </p:nvPicPr>
              <p:blipFill>
                <a:blip r:embed="rId456"/>
                <a:stretch>
                  <a:fillRect/>
                </a:stretch>
              </p:blipFill>
              <p:spPr>
                <a:xfrm>
                  <a:off x="5631480" y="860040"/>
                  <a:ext cx="114480" cy="228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57">
              <p14:nvContentPartPr>
                <p14:cNvPr id="308" name="Ink 307">
                  <a:extLst>
                    <a:ext uri="{FF2B5EF4-FFF2-40B4-BE49-F238E27FC236}">
                      <a16:creationId xmlns:a16="http://schemas.microsoft.com/office/drawing/2014/main" id="{D3D8322A-A950-2049-A754-C4A2C35F15EE}"/>
                    </a:ext>
                  </a:extLst>
                </p14:cNvPr>
                <p14:cNvContentPartPr/>
                <p14:nvPr/>
              </p14:nvContentPartPr>
              <p14:xfrm>
                <a:off x="5920200" y="932400"/>
                <a:ext cx="27000" cy="126000"/>
              </p14:xfrm>
            </p:contentPart>
          </mc:Choice>
          <mc:Fallback>
            <p:pic>
              <p:nvPicPr>
                <p:cNvPr id="308" name="Ink 307">
                  <a:extLst>
                    <a:ext uri="{FF2B5EF4-FFF2-40B4-BE49-F238E27FC236}">
                      <a16:creationId xmlns:a16="http://schemas.microsoft.com/office/drawing/2014/main" xmlns="" xmlns:p14="http://schemas.microsoft.com/office/powerpoint/2010/main" id="{D3D8322A-A950-2049-A754-C4A2C35F15EE}"/>
                    </a:ext>
                  </a:extLst>
                </p:cNvPr>
                <p:cNvPicPr/>
                <p:nvPr/>
              </p:nvPicPr>
              <p:blipFill>
                <a:blip r:embed="rId458"/>
                <a:stretch>
                  <a:fillRect/>
                </a:stretch>
              </p:blipFill>
              <p:spPr>
                <a:xfrm>
                  <a:off x="5911200" y="923400"/>
                  <a:ext cx="44640" cy="143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59">
              <p14:nvContentPartPr>
                <p14:cNvPr id="309" name="Ink 308">
                  <a:extLst>
                    <a:ext uri="{FF2B5EF4-FFF2-40B4-BE49-F238E27FC236}">
                      <a16:creationId xmlns:a16="http://schemas.microsoft.com/office/drawing/2014/main" id="{23E5BE6B-1D23-5345-B73D-2E2B9713E42E}"/>
                    </a:ext>
                  </a:extLst>
                </p14:cNvPr>
                <p14:cNvContentPartPr/>
                <p14:nvPr/>
              </p14:nvContentPartPr>
              <p14:xfrm>
                <a:off x="5828040" y="919080"/>
                <a:ext cx="300600" cy="360"/>
              </p14:xfrm>
            </p:contentPart>
          </mc:Choice>
          <mc:Fallback>
            <p:pic>
              <p:nvPicPr>
                <p:cNvPr id="309" name="Ink 308">
                  <a:extLst>
                    <a:ext uri="{FF2B5EF4-FFF2-40B4-BE49-F238E27FC236}">
                      <a16:creationId xmlns:a16="http://schemas.microsoft.com/office/drawing/2014/main" xmlns="" xmlns:p14="http://schemas.microsoft.com/office/powerpoint/2010/main" id="{23E5BE6B-1D23-5345-B73D-2E2B9713E42E}"/>
                    </a:ext>
                  </a:extLst>
                </p:cNvPr>
                <p:cNvPicPr/>
                <p:nvPr/>
              </p:nvPicPr>
              <p:blipFill>
                <a:blip r:embed="rId460"/>
                <a:stretch>
                  <a:fillRect/>
                </a:stretch>
              </p:blipFill>
              <p:spPr>
                <a:xfrm>
                  <a:off x="5819040" y="910440"/>
                  <a:ext cx="31824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1">
              <p14:nvContentPartPr>
                <p14:cNvPr id="310" name="Ink 309">
                  <a:extLst>
                    <a:ext uri="{FF2B5EF4-FFF2-40B4-BE49-F238E27FC236}">
                      <a16:creationId xmlns:a16="http://schemas.microsoft.com/office/drawing/2014/main" id="{EE240FF1-6521-F14B-A0BC-6BE24010C453}"/>
                    </a:ext>
                  </a:extLst>
                </p14:cNvPr>
                <p14:cNvContentPartPr/>
                <p14:nvPr/>
              </p14:nvContentPartPr>
              <p14:xfrm>
                <a:off x="6140160" y="1023840"/>
                <a:ext cx="360" cy="360"/>
              </p14:xfrm>
            </p:contentPart>
          </mc:Choice>
          <mc:Fallback>
            <p:pic>
              <p:nvPicPr>
                <p:cNvPr id="310" name="Ink 309">
                  <a:extLst>
                    <a:ext uri="{FF2B5EF4-FFF2-40B4-BE49-F238E27FC236}">
                      <a16:creationId xmlns:a16="http://schemas.microsoft.com/office/drawing/2014/main" xmlns="" xmlns:p14="http://schemas.microsoft.com/office/powerpoint/2010/main" id="{EE240FF1-6521-F14B-A0BC-6BE24010C453}"/>
                    </a:ext>
                  </a:extLst>
                </p:cNvPr>
                <p:cNvPicPr/>
                <p:nvPr/>
              </p:nvPicPr>
              <p:blipFill>
                <a:blip r:embed="rId3"/>
                <a:stretch>
                  <a:fillRect/>
                </a:stretch>
              </p:blipFill>
              <p:spPr>
                <a:xfrm>
                  <a:off x="6131520" y="101484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2">
              <p14:nvContentPartPr>
                <p14:cNvPr id="311" name="Ink 310">
                  <a:extLst>
                    <a:ext uri="{FF2B5EF4-FFF2-40B4-BE49-F238E27FC236}">
                      <a16:creationId xmlns:a16="http://schemas.microsoft.com/office/drawing/2014/main" id="{8147E138-C1FA-E64D-89E6-D9B1126E81A5}"/>
                    </a:ext>
                  </a:extLst>
                </p14:cNvPr>
                <p14:cNvContentPartPr/>
                <p14:nvPr/>
              </p14:nvContentPartPr>
              <p14:xfrm>
                <a:off x="6283440" y="909000"/>
                <a:ext cx="36360" cy="122400"/>
              </p14:xfrm>
            </p:contentPart>
          </mc:Choice>
          <mc:Fallback>
            <p:pic>
              <p:nvPicPr>
                <p:cNvPr id="311" name="Ink 310">
                  <a:extLst>
                    <a:ext uri="{FF2B5EF4-FFF2-40B4-BE49-F238E27FC236}">
                      <a16:creationId xmlns:a16="http://schemas.microsoft.com/office/drawing/2014/main" xmlns="" xmlns:p14="http://schemas.microsoft.com/office/powerpoint/2010/main" id="{8147E138-C1FA-E64D-89E6-D9B1126E81A5}"/>
                    </a:ext>
                  </a:extLst>
                </p:cNvPr>
                <p:cNvPicPr/>
                <p:nvPr/>
              </p:nvPicPr>
              <p:blipFill>
                <a:blip r:embed="rId463"/>
                <a:stretch>
                  <a:fillRect/>
                </a:stretch>
              </p:blipFill>
              <p:spPr>
                <a:xfrm>
                  <a:off x="6274440" y="900000"/>
                  <a:ext cx="54000" cy="140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4">
              <p14:nvContentPartPr>
                <p14:cNvPr id="312" name="Ink 311">
                  <a:extLst>
                    <a:ext uri="{FF2B5EF4-FFF2-40B4-BE49-F238E27FC236}">
                      <a16:creationId xmlns:a16="http://schemas.microsoft.com/office/drawing/2014/main" id="{9E35C1B5-4B45-8C4D-9FB2-D4C3339F900B}"/>
                    </a:ext>
                  </a:extLst>
                </p14:cNvPr>
                <p14:cNvContentPartPr/>
                <p14:nvPr/>
              </p14:nvContentPartPr>
              <p14:xfrm>
                <a:off x="6325920" y="908640"/>
                <a:ext cx="173160" cy="137160"/>
              </p14:xfrm>
            </p:contentPart>
          </mc:Choice>
          <mc:Fallback>
            <p:pic>
              <p:nvPicPr>
                <p:cNvPr id="312" name="Ink 311">
                  <a:extLst>
                    <a:ext uri="{FF2B5EF4-FFF2-40B4-BE49-F238E27FC236}">
                      <a16:creationId xmlns:a16="http://schemas.microsoft.com/office/drawing/2014/main" xmlns="" xmlns:p14="http://schemas.microsoft.com/office/powerpoint/2010/main" id="{9E35C1B5-4B45-8C4D-9FB2-D4C3339F900B}"/>
                    </a:ext>
                  </a:extLst>
                </p:cNvPr>
                <p:cNvPicPr/>
                <p:nvPr/>
              </p:nvPicPr>
              <p:blipFill>
                <a:blip r:embed="rId465"/>
                <a:stretch>
                  <a:fillRect/>
                </a:stretch>
              </p:blipFill>
              <p:spPr>
                <a:xfrm>
                  <a:off x="6317280" y="900000"/>
                  <a:ext cx="190800" cy="154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6">
              <p14:nvContentPartPr>
                <p14:cNvPr id="313" name="Ink 312">
                  <a:extLst>
                    <a:ext uri="{FF2B5EF4-FFF2-40B4-BE49-F238E27FC236}">
                      <a16:creationId xmlns:a16="http://schemas.microsoft.com/office/drawing/2014/main" id="{805C2EA1-43FE-1E4E-8872-5E5589A70205}"/>
                    </a:ext>
                  </a:extLst>
                </p14:cNvPr>
                <p14:cNvContentPartPr/>
                <p14:nvPr/>
              </p14:nvContentPartPr>
              <p14:xfrm>
                <a:off x="6650640" y="1018800"/>
                <a:ext cx="52560" cy="360"/>
              </p14:xfrm>
            </p:contentPart>
          </mc:Choice>
          <mc:Fallback>
            <p:pic>
              <p:nvPicPr>
                <p:cNvPr id="313" name="Ink 312">
                  <a:extLst>
                    <a:ext uri="{FF2B5EF4-FFF2-40B4-BE49-F238E27FC236}">
                      <a16:creationId xmlns:a16="http://schemas.microsoft.com/office/drawing/2014/main" xmlns="" xmlns:p14="http://schemas.microsoft.com/office/powerpoint/2010/main" id="{805C2EA1-43FE-1E4E-8872-5E5589A70205}"/>
                    </a:ext>
                  </a:extLst>
                </p:cNvPr>
                <p:cNvPicPr/>
                <p:nvPr/>
              </p:nvPicPr>
              <p:blipFill>
                <a:blip r:embed="rId467"/>
                <a:stretch>
                  <a:fillRect/>
                </a:stretch>
              </p:blipFill>
              <p:spPr>
                <a:xfrm>
                  <a:off x="6641640" y="1009800"/>
                  <a:ext cx="702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8">
              <p14:nvContentPartPr>
                <p14:cNvPr id="314" name="Ink 313">
                  <a:extLst>
                    <a:ext uri="{FF2B5EF4-FFF2-40B4-BE49-F238E27FC236}">
                      <a16:creationId xmlns:a16="http://schemas.microsoft.com/office/drawing/2014/main" id="{71E6BA3A-FB54-C14D-82FD-72E6F02CEF61}"/>
                    </a:ext>
                  </a:extLst>
                </p14:cNvPr>
                <p14:cNvContentPartPr/>
                <p14:nvPr/>
              </p14:nvContentPartPr>
              <p14:xfrm>
                <a:off x="6644160" y="1067400"/>
                <a:ext cx="68760" cy="360"/>
              </p14:xfrm>
            </p:contentPart>
          </mc:Choice>
          <mc:Fallback>
            <p:pic>
              <p:nvPicPr>
                <p:cNvPr id="314" name="Ink 313">
                  <a:extLst>
                    <a:ext uri="{FF2B5EF4-FFF2-40B4-BE49-F238E27FC236}">
                      <a16:creationId xmlns:a16="http://schemas.microsoft.com/office/drawing/2014/main" xmlns="" xmlns:p14="http://schemas.microsoft.com/office/powerpoint/2010/main" id="{71E6BA3A-FB54-C14D-82FD-72E6F02CEF61}"/>
                    </a:ext>
                  </a:extLst>
                </p:cNvPr>
                <p:cNvPicPr/>
                <p:nvPr/>
              </p:nvPicPr>
              <p:blipFill>
                <a:blip r:embed="rId469"/>
                <a:stretch>
                  <a:fillRect/>
                </a:stretch>
              </p:blipFill>
              <p:spPr>
                <a:xfrm>
                  <a:off x="6635160" y="1058400"/>
                  <a:ext cx="86400" cy="18000"/>
                </a:xfrm>
                <a:prstGeom prst="rect">
                  <a:avLst/>
                </a:prstGeom>
              </p:spPr>
            </p:pic>
          </mc:Fallback>
        </mc:AlternateContent>
      </p:grpSp>
      <p:grpSp>
        <p:nvGrpSpPr>
          <p:cNvPr id="332" name="Group 331">
            <a:extLst>
              <a:ext uri="{FF2B5EF4-FFF2-40B4-BE49-F238E27FC236}">
                <a16:creationId xmlns:a16="http://schemas.microsoft.com/office/drawing/2014/main" xmlns="" id="{B25B2554-0E6A-B442-8AE9-64D645CFB7B1}"/>
              </a:ext>
            </a:extLst>
          </p:cNvPr>
          <p:cNvGrpSpPr/>
          <p:nvPr/>
        </p:nvGrpSpPr>
        <p:grpSpPr>
          <a:xfrm>
            <a:off x="7012440" y="881280"/>
            <a:ext cx="1612440" cy="256320"/>
            <a:chOff x="7012440" y="881280"/>
            <a:chExt cx="1612440" cy="256320"/>
          </a:xfrm>
        </p:grpSpPr>
        <mc:AlternateContent xmlns:mc="http://schemas.openxmlformats.org/markup-compatibility/2006">
          <mc:Choice xmlns:p14="http://schemas.microsoft.com/office/powerpoint/2010/main" xmlns="" Requires="p14">
            <p:contentPart p14:bwMode="auto" r:id="rId470">
              <p14:nvContentPartPr>
                <p14:cNvPr id="318" name="Ink 317">
                  <a:extLst>
                    <a:ext uri="{FF2B5EF4-FFF2-40B4-BE49-F238E27FC236}">
                      <a16:creationId xmlns:a16="http://schemas.microsoft.com/office/drawing/2014/main" id="{D755C1E2-DB16-2B40-B3B2-7F4E8C5D4BF0}"/>
                    </a:ext>
                  </a:extLst>
                </p14:cNvPr>
                <p14:cNvContentPartPr/>
                <p14:nvPr/>
              </p14:nvContentPartPr>
              <p14:xfrm>
                <a:off x="7012440" y="925920"/>
                <a:ext cx="103680" cy="120960"/>
              </p14:xfrm>
            </p:contentPart>
          </mc:Choice>
          <mc:Fallback>
            <p:pic>
              <p:nvPicPr>
                <p:cNvPr id="318" name="Ink 317">
                  <a:extLst>
                    <a:ext uri="{FF2B5EF4-FFF2-40B4-BE49-F238E27FC236}">
                      <a16:creationId xmlns:a16="http://schemas.microsoft.com/office/drawing/2014/main" xmlns="" xmlns:p14="http://schemas.microsoft.com/office/powerpoint/2010/main" id="{D755C1E2-DB16-2B40-B3B2-7F4E8C5D4BF0}"/>
                    </a:ext>
                  </a:extLst>
                </p:cNvPr>
                <p:cNvPicPr/>
                <p:nvPr/>
              </p:nvPicPr>
              <p:blipFill>
                <a:blip r:embed="rId471"/>
                <a:stretch>
                  <a:fillRect/>
                </a:stretch>
              </p:blipFill>
              <p:spPr>
                <a:xfrm>
                  <a:off x="7003440" y="917280"/>
                  <a:ext cx="121320" cy="138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2">
              <p14:nvContentPartPr>
                <p14:cNvPr id="319" name="Ink 318">
                  <a:extLst>
                    <a:ext uri="{FF2B5EF4-FFF2-40B4-BE49-F238E27FC236}">
                      <a16:creationId xmlns:a16="http://schemas.microsoft.com/office/drawing/2014/main" id="{3C8A185F-65E4-7B49-B39E-52AEDE245FD2}"/>
                    </a:ext>
                  </a:extLst>
                </p14:cNvPr>
                <p14:cNvContentPartPr/>
                <p14:nvPr/>
              </p14:nvContentPartPr>
              <p14:xfrm>
                <a:off x="7198200" y="975960"/>
                <a:ext cx="79560" cy="92520"/>
              </p14:xfrm>
            </p:contentPart>
          </mc:Choice>
          <mc:Fallback>
            <p:pic>
              <p:nvPicPr>
                <p:cNvPr id="319" name="Ink 318">
                  <a:extLst>
                    <a:ext uri="{FF2B5EF4-FFF2-40B4-BE49-F238E27FC236}">
                      <a16:creationId xmlns:a16="http://schemas.microsoft.com/office/drawing/2014/main" xmlns="" xmlns:p14="http://schemas.microsoft.com/office/powerpoint/2010/main" id="{3C8A185F-65E4-7B49-B39E-52AEDE245FD2}"/>
                    </a:ext>
                  </a:extLst>
                </p:cNvPr>
                <p:cNvPicPr/>
                <p:nvPr/>
              </p:nvPicPr>
              <p:blipFill>
                <a:blip r:embed="rId473"/>
                <a:stretch>
                  <a:fillRect/>
                </a:stretch>
              </p:blipFill>
              <p:spPr>
                <a:xfrm>
                  <a:off x="7189200" y="967320"/>
                  <a:ext cx="97200" cy="110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4">
              <p14:nvContentPartPr>
                <p14:cNvPr id="320" name="Ink 319">
                  <a:extLst>
                    <a:ext uri="{FF2B5EF4-FFF2-40B4-BE49-F238E27FC236}">
                      <a16:creationId xmlns:a16="http://schemas.microsoft.com/office/drawing/2014/main" id="{B3B81B93-8DA6-934D-AD1F-5BCCF835A41D}"/>
                    </a:ext>
                  </a:extLst>
                </p14:cNvPr>
                <p14:cNvContentPartPr/>
                <p14:nvPr/>
              </p14:nvContentPartPr>
              <p14:xfrm>
                <a:off x="7378920" y="898560"/>
                <a:ext cx="92520" cy="164880"/>
              </p14:xfrm>
            </p:contentPart>
          </mc:Choice>
          <mc:Fallback>
            <p:pic>
              <p:nvPicPr>
                <p:cNvPr id="320" name="Ink 319">
                  <a:extLst>
                    <a:ext uri="{FF2B5EF4-FFF2-40B4-BE49-F238E27FC236}">
                      <a16:creationId xmlns:a16="http://schemas.microsoft.com/office/drawing/2014/main" xmlns="" xmlns:p14="http://schemas.microsoft.com/office/powerpoint/2010/main" id="{B3B81B93-8DA6-934D-AD1F-5BCCF835A41D}"/>
                    </a:ext>
                  </a:extLst>
                </p:cNvPr>
                <p:cNvPicPr/>
                <p:nvPr/>
              </p:nvPicPr>
              <p:blipFill>
                <a:blip r:embed="rId475"/>
                <a:stretch>
                  <a:fillRect/>
                </a:stretch>
              </p:blipFill>
              <p:spPr>
                <a:xfrm>
                  <a:off x="7370280" y="889560"/>
                  <a:ext cx="110160" cy="182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6">
              <p14:nvContentPartPr>
                <p14:cNvPr id="321" name="Ink 320">
                  <a:extLst>
                    <a:ext uri="{FF2B5EF4-FFF2-40B4-BE49-F238E27FC236}">
                      <a16:creationId xmlns:a16="http://schemas.microsoft.com/office/drawing/2014/main" id="{BD97D216-254F-584C-A748-526E4E794766}"/>
                    </a:ext>
                  </a:extLst>
                </p14:cNvPr>
                <p14:cNvContentPartPr/>
                <p14:nvPr/>
              </p14:nvContentPartPr>
              <p14:xfrm>
                <a:off x="7526160" y="925200"/>
                <a:ext cx="33840" cy="146160"/>
              </p14:xfrm>
            </p:contentPart>
          </mc:Choice>
          <mc:Fallback>
            <p:pic>
              <p:nvPicPr>
                <p:cNvPr id="321" name="Ink 320">
                  <a:extLst>
                    <a:ext uri="{FF2B5EF4-FFF2-40B4-BE49-F238E27FC236}">
                      <a16:creationId xmlns:a16="http://schemas.microsoft.com/office/drawing/2014/main" xmlns="" xmlns:p14="http://schemas.microsoft.com/office/powerpoint/2010/main" id="{BD97D216-254F-584C-A748-526E4E794766}"/>
                    </a:ext>
                  </a:extLst>
                </p:cNvPr>
                <p:cNvPicPr/>
                <p:nvPr/>
              </p:nvPicPr>
              <p:blipFill>
                <a:blip r:embed="rId477"/>
                <a:stretch>
                  <a:fillRect/>
                </a:stretch>
              </p:blipFill>
              <p:spPr>
                <a:xfrm>
                  <a:off x="7517520" y="916560"/>
                  <a:ext cx="51480" cy="163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78">
              <p14:nvContentPartPr>
                <p14:cNvPr id="322" name="Ink 321">
                  <a:extLst>
                    <a:ext uri="{FF2B5EF4-FFF2-40B4-BE49-F238E27FC236}">
                      <a16:creationId xmlns:a16="http://schemas.microsoft.com/office/drawing/2014/main" id="{78E4EF6E-6777-1B4A-86C4-184BC5F33E8B}"/>
                    </a:ext>
                  </a:extLst>
                </p14:cNvPr>
                <p14:cNvContentPartPr/>
                <p14:nvPr/>
              </p14:nvContentPartPr>
              <p14:xfrm>
                <a:off x="7566480" y="1004760"/>
                <a:ext cx="114840" cy="14040"/>
              </p14:xfrm>
            </p:contentPart>
          </mc:Choice>
          <mc:Fallback>
            <p:pic>
              <p:nvPicPr>
                <p:cNvPr id="322" name="Ink 321">
                  <a:extLst>
                    <a:ext uri="{FF2B5EF4-FFF2-40B4-BE49-F238E27FC236}">
                      <a16:creationId xmlns:a16="http://schemas.microsoft.com/office/drawing/2014/main" xmlns="" xmlns:p14="http://schemas.microsoft.com/office/powerpoint/2010/main" id="{78E4EF6E-6777-1B4A-86C4-184BC5F33E8B}"/>
                    </a:ext>
                  </a:extLst>
                </p:cNvPr>
                <p:cNvPicPr/>
                <p:nvPr/>
              </p:nvPicPr>
              <p:blipFill>
                <a:blip r:embed="rId479"/>
                <a:stretch>
                  <a:fillRect/>
                </a:stretch>
              </p:blipFill>
              <p:spPr>
                <a:xfrm>
                  <a:off x="7557480" y="996120"/>
                  <a:ext cx="132480" cy="31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80">
              <p14:nvContentPartPr>
                <p14:cNvPr id="323" name="Ink 322">
                  <a:extLst>
                    <a:ext uri="{FF2B5EF4-FFF2-40B4-BE49-F238E27FC236}">
                      <a16:creationId xmlns:a16="http://schemas.microsoft.com/office/drawing/2014/main" id="{527FF456-8999-9B44-8DF4-3A5144B342D4}"/>
                    </a:ext>
                  </a:extLst>
                </p14:cNvPr>
                <p14:cNvContentPartPr/>
                <p14:nvPr/>
              </p14:nvContentPartPr>
              <p14:xfrm>
                <a:off x="7664760" y="956880"/>
                <a:ext cx="26280" cy="113760"/>
              </p14:xfrm>
            </p:contentPart>
          </mc:Choice>
          <mc:Fallback>
            <p:pic>
              <p:nvPicPr>
                <p:cNvPr id="323" name="Ink 322">
                  <a:extLst>
                    <a:ext uri="{FF2B5EF4-FFF2-40B4-BE49-F238E27FC236}">
                      <a16:creationId xmlns:a16="http://schemas.microsoft.com/office/drawing/2014/main" xmlns="" xmlns:p14="http://schemas.microsoft.com/office/powerpoint/2010/main" id="{527FF456-8999-9B44-8DF4-3A5144B342D4}"/>
                    </a:ext>
                  </a:extLst>
                </p:cNvPr>
                <p:cNvPicPr/>
                <p:nvPr/>
              </p:nvPicPr>
              <p:blipFill>
                <a:blip r:embed="rId481"/>
                <a:stretch>
                  <a:fillRect/>
                </a:stretch>
              </p:blipFill>
              <p:spPr>
                <a:xfrm>
                  <a:off x="7656120" y="947880"/>
                  <a:ext cx="43920" cy="131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82">
              <p14:nvContentPartPr>
                <p14:cNvPr id="324" name="Ink 323">
                  <a:extLst>
                    <a:ext uri="{FF2B5EF4-FFF2-40B4-BE49-F238E27FC236}">
                      <a16:creationId xmlns:a16="http://schemas.microsoft.com/office/drawing/2014/main" id="{7488A191-AAC4-984F-B2BA-4C6BFE2EA05B}"/>
                    </a:ext>
                  </a:extLst>
                </p14:cNvPr>
                <p14:cNvContentPartPr/>
                <p14:nvPr/>
              </p14:nvContentPartPr>
              <p14:xfrm>
                <a:off x="7768800" y="943200"/>
                <a:ext cx="104040" cy="104040"/>
              </p14:xfrm>
            </p:contentPart>
          </mc:Choice>
          <mc:Fallback>
            <p:pic>
              <p:nvPicPr>
                <p:cNvPr id="324" name="Ink 323">
                  <a:extLst>
                    <a:ext uri="{FF2B5EF4-FFF2-40B4-BE49-F238E27FC236}">
                      <a16:creationId xmlns:a16="http://schemas.microsoft.com/office/drawing/2014/main" xmlns="" xmlns:p14="http://schemas.microsoft.com/office/powerpoint/2010/main" id="{7488A191-AAC4-984F-B2BA-4C6BFE2EA05B}"/>
                    </a:ext>
                  </a:extLst>
                </p:cNvPr>
                <p:cNvPicPr/>
                <p:nvPr/>
              </p:nvPicPr>
              <p:blipFill>
                <a:blip r:embed="rId483"/>
                <a:stretch>
                  <a:fillRect/>
                </a:stretch>
              </p:blipFill>
              <p:spPr>
                <a:xfrm>
                  <a:off x="7759800" y="934200"/>
                  <a:ext cx="121680" cy="121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84">
              <p14:nvContentPartPr>
                <p14:cNvPr id="325" name="Ink 324">
                  <a:extLst>
                    <a:ext uri="{FF2B5EF4-FFF2-40B4-BE49-F238E27FC236}">
                      <a16:creationId xmlns:a16="http://schemas.microsoft.com/office/drawing/2014/main" id="{7F383A64-64ED-0045-AD20-7E40263E0AEC}"/>
                    </a:ext>
                  </a:extLst>
                </p14:cNvPr>
                <p14:cNvContentPartPr/>
                <p14:nvPr/>
              </p14:nvContentPartPr>
              <p14:xfrm>
                <a:off x="7936920" y="942120"/>
                <a:ext cx="75240" cy="96840"/>
              </p14:xfrm>
            </p:contentPart>
          </mc:Choice>
          <mc:Fallback>
            <p:pic>
              <p:nvPicPr>
                <p:cNvPr id="325" name="Ink 324">
                  <a:extLst>
                    <a:ext uri="{FF2B5EF4-FFF2-40B4-BE49-F238E27FC236}">
                      <a16:creationId xmlns:a16="http://schemas.microsoft.com/office/drawing/2014/main" xmlns="" xmlns:p14="http://schemas.microsoft.com/office/powerpoint/2010/main" id="{7F383A64-64ED-0045-AD20-7E40263E0AEC}"/>
                    </a:ext>
                  </a:extLst>
                </p:cNvPr>
                <p:cNvPicPr/>
                <p:nvPr/>
              </p:nvPicPr>
              <p:blipFill>
                <a:blip r:embed="rId485"/>
                <a:stretch>
                  <a:fillRect/>
                </a:stretch>
              </p:blipFill>
              <p:spPr>
                <a:xfrm>
                  <a:off x="7927920" y="933480"/>
                  <a:ext cx="92880" cy="11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86">
              <p14:nvContentPartPr>
                <p14:cNvPr id="326" name="Ink 325">
                  <a:extLst>
                    <a:ext uri="{FF2B5EF4-FFF2-40B4-BE49-F238E27FC236}">
                      <a16:creationId xmlns:a16="http://schemas.microsoft.com/office/drawing/2014/main" id="{47C69526-893E-EB48-9ACA-4001318A6807}"/>
                    </a:ext>
                  </a:extLst>
                </p14:cNvPr>
                <p14:cNvContentPartPr/>
                <p14:nvPr/>
              </p14:nvContentPartPr>
              <p14:xfrm>
                <a:off x="8011800" y="1002960"/>
                <a:ext cx="105480" cy="103320"/>
              </p14:xfrm>
            </p:contentPart>
          </mc:Choice>
          <mc:Fallback>
            <p:pic>
              <p:nvPicPr>
                <p:cNvPr id="326" name="Ink 325">
                  <a:extLst>
                    <a:ext uri="{FF2B5EF4-FFF2-40B4-BE49-F238E27FC236}">
                      <a16:creationId xmlns:a16="http://schemas.microsoft.com/office/drawing/2014/main" xmlns="" xmlns:p14="http://schemas.microsoft.com/office/powerpoint/2010/main" id="{47C69526-893E-EB48-9ACA-4001318A6807}"/>
                    </a:ext>
                  </a:extLst>
                </p:cNvPr>
                <p:cNvPicPr/>
                <p:nvPr/>
              </p:nvPicPr>
              <p:blipFill>
                <a:blip r:embed="rId487"/>
                <a:stretch>
                  <a:fillRect/>
                </a:stretch>
              </p:blipFill>
              <p:spPr>
                <a:xfrm>
                  <a:off x="8003160" y="994320"/>
                  <a:ext cx="123120" cy="12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88">
              <p14:nvContentPartPr>
                <p14:cNvPr id="327" name="Ink 326">
                  <a:extLst>
                    <a:ext uri="{FF2B5EF4-FFF2-40B4-BE49-F238E27FC236}">
                      <a16:creationId xmlns:a16="http://schemas.microsoft.com/office/drawing/2014/main" id="{2CB6A5DC-6A9C-1342-8B3C-12CCB09B365E}"/>
                    </a:ext>
                  </a:extLst>
                </p14:cNvPr>
                <p14:cNvContentPartPr/>
                <p14:nvPr/>
              </p14:nvContentPartPr>
              <p14:xfrm>
                <a:off x="8110800" y="881280"/>
                <a:ext cx="129960" cy="190440"/>
              </p14:xfrm>
            </p:contentPart>
          </mc:Choice>
          <mc:Fallback>
            <p:pic>
              <p:nvPicPr>
                <p:cNvPr id="327" name="Ink 326">
                  <a:extLst>
                    <a:ext uri="{FF2B5EF4-FFF2-40B4-BE49-F238E27FC236}">
                      <a16:creationId xmlns:a16="http://schemas.microsoft.com/office/drawing/2014/main" xmlns="" xmlns:p14="http://schemas.microsoft.com/office/powerpoint/2010/main" id="{2CB6A5DC-6A9C-1342-8B3C-12CCB09B365E}"/>
                    </a:ext>
                  </a:extLst>
                </p:cNvPr>
                <p:cNvPicPr/>
                <p:nvPr/>
              </p:nvPicPr>
              <p:blipFill>
                <a:blip r:embed="rId489"/>
                <a:stretch>
                  <a:fillRect/>
                </a:stretch>
              </p:blipFill>
              <p:spPr>
                <a:xfrm>
                  <a:off x="8101800" y="872640"/>
                  <a:ext cx="147600" cy="208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0">
              <p14:nvContentPartPr>
                <p14:cNvPr id="328" name="Ink 327">
                  <a:extLst>
                    <a:ext uri="{FF2B5EF4-FFF2-40B4-BE49-F238E27FC236}">
                      <a16:creationId xmlns:a16="http://schemas.microsoft.com/office/drawing/2014/main" id="{6B070528-E44B-B04E-83BF-F4B18E970A14}"/>
                    </a:ext>
                  </a:extLst>
                </p14:cNvPr>
                <p14:cNvContentPartPr/>
                <p14:nvPr/>
              </p14:nvContentPartPr>
              <p14:xfrm>
                <a:off x="8258040" y="1053000"/>
                <a:ext cx="92880" cy="84600"/>
              </p14:xfrm>
            </p:contentPart>
          </mc:Choice>
          <mc:Fallback>
            <p:pic>
              <p:nvPicPr>
                <p:cNvPr id="328" name="Ink 327">
                  <a:extLst>
                    <a:ext uri="{FF2B5EF4-FFF2-40B4-BE49-F238E27FC236}">
                      <a16:creationId xmlns:a16="http://schemas.microsoft.com/office/drawing/2014/main" xmlns="" xmlns:p14="http://schemas.microsoft.com/office/powerpoint/2010/main" id="{6B070528-E44B-B04E-83BF-F4B18E970A14}"/>
                    </a:ext>
                  </a:extLst>
                </p:cNvPr>
                <p:cNvPicPr/>
                <p:nvPr/>
              </p:nvPicPr>
              <p:blipFill>
                <a:blip r:embed="rId491"/>
                <a:stretch>
                  <a:fillRect/>
                </a:stretch>
              </p:blipFill>
              <p:spPr>
                <a:xfrm>
                  <a:off x="8249040" y="1044000"/>
                  <a:ext cx="110520" cy="102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2">
              <p14:nvContentPartPr>
                <p14:cNvPr id="330" name="Ink 329">
                  <a:extLst>
                    <a:ext uri="{FF2B5EF4-FFF2-40B4-BE49-F238E27FC236}">
                      <a16:creationId xmlns:a16="http://schemas.microsoft.com/office/drawing/2014/main" id="{CCEFD8C0-CE09-7B4D-AAA6-B46FD0261E9E}"/>
                    </a:ext>
                  </a:extLst>
                </p14:cNvPr>
                <p14:cNvContentPartPr/>
                <p14:nvPr/>
              </p14:nvContentPartPr>
              <p14:xfrm>
                <a:off x="8472960" y="1031400"/>
                <a:ext cx="151920" cy="14400"/>
              </p14:xfrm>
            </p:contentPart>
          </mc:Choice>
          <mc:Fallback>
            <p:pic>
              <p:nvPicPr>
                <p:cNvPr id="330" name="Ink 329">
                  <a:extLst>
                    <a:ext uri="{FF2B5EF4-FFF2-40B4-BE49-F238E27FC236}">
                      <a16:creationId xmlns:a16="http://schemas.microsoft.com/office/drawing/2014/main" xmlns="" xmlns:p14="http://schemas.microsoft.com/office/powerpoint/2010/main" id="{CCEFD8C0-CE09-7B4D-AAA6-B46FD0261E9E}"/>
                    </a:ext>
                  </a:extLst>
                </p:cNvPr>
                <p:cNvPicPr/>
                <p:nvPr/>
              </p:nvPicPr>
              <p:blipFill>
                <a:blip r:embed="rId493"/>
                <a:stretch>
                  <a:fillRect/>
                </a:stretch>
              </p:blipFill>
              <p:spPr>
                <a:xfrm>
                  <a:off x="8463960" y="1022760"/>
                  <a:ext cx="169560" cy="32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4">
              <p14:nvContentPartPr>
                <p14:cNvPr id="331" name="Ink 330">
                  <a:extLst>
                    <a:ext uri="{FF2B5EF4-FFF2-40B4-BE49-F238E27FC236}">
                      <a16:creationId xmlns:a16="http://schemas.microsoft.com/office/drawing/2014/main" id="{8B465AD0-F73F-2549-92B3-EB68C93D513C}"/>
                    </a:ext>
                  </a:extLst>
                </p14:cNvPr>
                <p14:cNvContentPartPr/>
                <p14:nvPr/>
              </p14:nvContentPartPr>
              <p14:xfrm>
                <a:off x="8529840" y="966240"/>
                <a:ext cx="27720" cy="156600"/>
              </p14:xfrm>
            </p:contentPart>
          </mc:Choice>
          <mc:Fallback>
            <p:pic>
              <p:nvPicPr>
                <p:cNvPr id="331" name="Ink 330">
                  <a:extLst>
                    <a:ext uri="{FF2B5EF4-FFF2-40B4-BE49-F238E27FC236}">
                      <a16:creationId xmlns:a16="http://schemas.microsoft.com/office/drawing/2014/main" xmlns="" xmlns:p14="http://schemas.microsoft.com/office/powerpoint/2010/main" id="{8B465AD0-F73F-2549-92B3-EB68C93D513C}"/>
                    </a:ext>
                  </a:extLst>
                </p:cNvPr>
                <p:cNvPicPr/>
                <p:nvPr/>
              </p:nvPicPr>
              <p:blipFill>
                <a:blip r:embed="rId495"/>
                <a:stretch>
                  <a:fillRect/>
                </a:stretch>
              </p:blipFill>
              <p:spPr>
                <a:xfrm>
                  <a:off x="8520840" y="957600"/>
                  <a:ext cx="45360" cy="174240"/>
                </a:xfrm>
                <a:prstGeom prst="rect">
                  <a:avLst/>
                </a:prstGeom>
              </p:spPr>
            </p:pic>
          </mc:Fallback>
        </mc:AlternateContent>
      </p:grpSp>
      <p:grpSp>
        <p:nvGrpSpPr>
          <p:cNvPr id="347" name="Group 346">
            <a:extLst>
              <a:ext uri="{FF2B5EF4-FFF2-40B4-BE49-F238E27FC236}">
                <a16:creationId xmlns:a16="http://schemas.microsoft.com/office/drawing/2014/main" xmlns="" id="{7600D225-F922-5244-9734-29D87A486A36}"/>
              </a:ext>
            </a:extLst>
          </p:cNvPr>
          <p:cNvGrpSpPr/>
          <p:nvPr/>
        </p:nvGrpSpPr>
        <p:grpSpPr>
          <a:xfrm>
            <a:off x="8772480" y="944640"/>
            <a:ext cx="1274400" cy="327600"/>
            <a:chOff x="8772480" y="944640"/>
            <a:chExt cx="1274400" cy="327600"/>
          </a:xfrm>
        </p:grpSpPr>
        <mc:AlternateContent xmlns:mc="http://schemas.openxmlformats.org/markup-compatibility/2006">
          <mc:Choice xmlns:p14="http://schemas.microsoft.com/office/powerpoint/2010/main" xmlns="" Requires="p14">
            <p:contentPart p14:bwMode="auto" r:id="rId496">
              <p14:nvContentPartPr>
                <p14:cNvPr id="333" name="Ink 332">
                  <a:extLst>
                    <a:ext uri="{FF2B5EF4-FFF2-40B4-BE49-F238E27FC236}">
                      <a16:creationId xmlns:a16="http://schemas.microsoft.com/office/drawing/2014/main" id="{4B1BA834-D1D1-A24A-A9CD-0C20BA1F021E}"/>
                    </a:ext>
                  </a:extLst>
                </p14:cNvPr>
                <p14:cNvContentPartPr/>
                <p14:nvPr/>
              </p14:nvContentPartPr>
              <p14:xfrm>
                <a:off x="8784720" y="973800"/>
                <a:ext cx="6840" cy="117720"/>
              </p14:xfrm>
            </p:contentPart>
          </mc:Choice>
          <mc:Fallback>
            <p:pic>
              <p:nvPicPr>
                <p:cNvPr id="333" name="Ink 332">
                  <a:extLst>
                    <a:ext uri="{FF2B5EF4-FFF2-40B4-BE49-F238E27FC236}">
                      <a16:creationId xmlns:a16="http://schemas.microsoft.com/office/drawing/2014/main" xmlns="" xmlns:p14="http://schemas.microsoft.com/office/powerpoint/2010/main" id="{4B1BA834-D1D1-A24A-A9CD-0C20BA1F021E}"/>
                    </a:ext>
                  </a:extLst>
                </p:cNvPr>
                <p:cNvPicPr/>
                <p:nvPr/>
              </p:nvPicPr>
              <p:blipFill>
                <a:blip r:embed="rId497"/>
                <a:stretch>
                  <a:fillRect/>
                </a:stretch>
              </p:blipFill>
              <p:spPr>
                <a:xfrm>
                  <a:off x="8776080" y="964800"/>
                  <a:ext cx="24480" cy="135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98">
              <p14:nvContentPartPr>
                <p14:cNvPr id="334" name="Ink 333">
                  <a:extLst>
                    <a:ext uri="{FF2B5EF4-FFF2-40B4-BE49-F238E27FC236}">
                      <a16:creationId xmlns:a16="http://schemas.microsoft.com/office/drawing/2014/main" id="{A12027A7-3285-6541-9A6E-FD48B92C03CF}"/>
                    </a:ext>
                  </a:extLst>
                </p14:cNvPr>
                <p14:cNvContentPartPr/>
                <p14:nvPr/>
              </p14:nvContentPartPr>
              <p14:xfrm>
                <a:off x="8772480" y="966960"/>
                <a:ext cx="103320" cy="82800"/>
              </p14:xfrm>
            </p:contentPart>
          </mc:Choice>
          <mc:Fallback>
            <p:pic>
              <p:nvPicPr>
                <p:cNvPr id="334" name="Ink 333">
                  <a:extLst>
                    <a:ext uri="{FF2B5EF4-FFF2-40B4-BE49-F238E27FC236}">
                      <a16:creationId xmlns:a16="http://schemas.microsoft.com/office/drawing/2014/main" xmlns="" xmlns:p14="http://schemas.microsoft.com/office/powerpoint/2010/main" id="{A12027A7-3285-6541-9A6E-FD48B92C03CF}"/>
                    </a:ext>
                  </a:extLst>
                </p:cNvPr>
                <p:cNvPicPr/>
                <p:nvPr/>
              </p:nvPicPr>
              <p:blipFill>
                <a:blip r:embed="rId499"/>
                <a:stretch>
                  <a:fillRect/>
                </a:stretch>
              </p:blipFill>
              <p:spPr>
                <a:xfrm>
                  <a:off x="8763840" y="957960"/>
                  <a:ext cx="120960" cy="100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0">
              <p14:nvContentPartPr>
                <p14:cNvPr id="335" name="Ink 334">
                  <a:extLst>
                    <a:ext uri="{FF2B5EF4-FFF2-40B4-BE49-F238E27FC236}">
                      <a16:creationId xmlns:a16="http://schemas.microsoft.com/office/drawing/2014/main" id="{8B2D1D68-81FA-A843-A498-C7314B7AB45F}"/>
                    </a:ext>
                  </a:extLst>
                </p14:cNvPr>
                <p14:cNvContentPartPr/>
                <p14:nvPr/>
              </p14:nvContentPartPr>
              <p14:xfrm>
                <a:off x="8895600" y="986760"/>
                <a:ext cx="103680" cy="123480"/>
              </p14:xfrm>
            </p:contentPart>
          </mc:Choice>
          <mc:Fallback>
            <p:pic>
              <p:nvPicPr>
                <p:cNvPr id="335" name="Ink 334">
                  <a:extLst>
                    <a:ext uri="{FF2B5EF4-FFF2-40B4-BE49-F238E27FC236}">
                      <a16:creationId xmlns:a16="http://schemas.microsoft.com/office/drawing/2014/main" xmlns="" xmlns:p14="http://schemas.microsoft.com/office/powerpoint/2010/main" id="{8B2D1D68-81FA-A843-A498-C7314B7AB45F}"/>
                    </a:ext>
                  </a:extLst>
                </p:cNvPr>
                <p:cNvPicPr/>
                <p:nvPr/>
              </p:nvPicPr>
              <p:blipFill>
                <a:blip r:embed="rId501"/>
                <a:stretch>
                  <a:fillRect/>
                </a:stretch>
              </p:blipFill>
              <p:spPr>
                <a:xfrm>
                  <a:off x="8886960" y="978120"/>
                  <a:ext cx="121320" cy="141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2">
              <p14:nvContentPartPr>
                <p14:cNvPr id="336" name="Ink 335">
                  <a:extLst>
                    <a:ext uri="{FF2B5EF4-FFF2-40B4-BE49-F238E27FC236}">
                      <a16:creationId xmlns:a16="http://schemas.microsoft.com/office/drawing/2014/main" id="{FB01B875-0A66-C24C-93DB-EFD8232AFABC}"/>
                    </a:ext>
                  </a:extLst>
                </p14:cNvPr>
                <p14:cNvContentPartPr/>
                <p14:nvPr/>
              </p14:nvContentPartPr>
              <p14:xfrm>
                <a:off x="9008280" y="1038240"/>
                <a:ext cx="124560" cy="186480"/>
              </p14:xfrm>
            </p:contentPart>
          </mc:Choice>
          <mc:Fallback>
            <p:pic>
              <p:nvPicPr>
                <p:cNvPr id="336" name="Ink 335">
                  <a:extLst>
                    <a:ext uri="{FF2B5EF4-FFF2-40B4-BE49-F238E27FC236}">
                      <a16:creationId xmlns:a16="http://schemas.microsoft.com/office/drawing/2014/main" xmlns="" xmlns:p14="http://schemas.microsoft.com/office/powerpoint/2010/main" id="{FB01B875-0A66-C24C-93DB-EFD8232AFABC}"/>
                    </a:ext>
                  </a:extLst>
                </p:cNvPr>
                <p:cNvPicPr/>
                <p:nvPr/>
              </p:nvPicPr>
              <p:blipFill>
                <a:blip r:embed="rId503"/>
                <a:stretch>
                  <a:fillRect/>
                </a:stretch>
              </p:blipFill>
              <p:spPr>
                <a:xfrm>
                  <a:off x="8999280" y="1029240"/>
                  <a:ext cx="142200" cy="20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4">
              <p14:nvContentPartPr>
                <p14:cNvPr id="338" name="Ink 337">
                  <a:extLst>
                    <a:ext uri="{FF2B5EF4-FFF2-40B4-BE49-F238E27FC236}">
                      <a16:creationId xmlns:a16="http://schemas.microsoft.com/office/drawing/2014/main" id="{FDC8B5E8-1EFA-A048-BF5A-12C8BFB7C71D}"/>
                    </a:ext>
                  </a:extLst>
                </p14:cNvPr>
                <p14:cNvContentPartPr/>
                <p14:nvPr/>
              </p14:nvContentPartPr>
              <p14:xfrm>
                <a:off x="9232200" y="944640"/>
                <a:ext cx="92160" cy="183960"/>
              </p14:xfrm>
            </p:contentPart>
          </mc:Choice>
          <mc:Fallback>
            <p:pic>
              <p:nvPicPr>
                <p:cNvPr id="338" name="Ink 337">
                  <a:extLst>
                    <a:ext uri="{FF2B5EF4-FFF2-40B4-BE49-F238E27FC236}">
                      <a16:creationId xmlns:a16="http://schemas.microsoft.com/office/drawing/2014/main" xmlns="" xmlns:p14="http://schemas.microsoft.com/office/powerpoint/2010/main" id="{FDC8B5E8-1EFA-A048-BF5A-12C8BFB7C71D}"/>
                    </a:ext>
                  </a:extLst>
                </p:cNvPr>
                <p:cNvPicPr/>
                <p:nvPr/>
              </p:nvPicPr>
              <p:blipFill>
                <a:blip r:embed="rId505"/>
                <a:stretch>
                  <a:fillRect/>
                </a:stretch>
              </p:blipFill>
              <p:spPr>
                <a:xfrm>
                  <a:off x="9223200" y="935640"/>
                  <a:ext cx="109800" cy="201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6">
              <p14:nvContentPartPr>
                <p14:cNvPr id="339" name="Ink 338">
                  <a:extLst>
                    <a:ext uri="{FF2B5EF4-FFF2-40B4-BE49-F238E27FC236}">
                      <a16:creationId xmlns:a16="http://schemas.microsoft.com/office/drawing/2014/main" id="{4C4C4DD7-E66C-744D-BB71-1A613E9DA666}"/>
                    </a:ext>
                  </a:extLst>
                </p14:cNvPr>
                <p14:cNvContentPartPr/>
                <p14:nvPr/>
              </p14:nvContentPartPr>
              <p14:xfrm>
                <a:off x="9361800" y="1006560"/>
                <a:ext cx="25920" cy="100440"/>
              </p14:xfrm>
            </p:contentPart>
          </mc:Choice>
          <mc:Fallback>
            <p:pic>
              <p:nvPicPr>
                <p:cNvPr id="339" name="Ink 338">
                  <a:extLst>
                    <a:ext uri="{FF2B5EF4-FFF2-40B4-BE49-F238E27FC236}">
                      <a16:creationId xmlns:a16="http://schemas.microsoft.com/office/drawing/2014/main" xmlns="" xmlns:p14="http://schemas.microsoft.com/office/powerpoint/2010/main" id="{4C4C4DD7-E66C-744D-BB71-1A613E9DA666}"/>
                    </a:ext>
                  </a:extLst>
                </p:cNvPr>
                <p:cNvPicPr/>
                <p:nvPr/>
              </p:nvPicPr>
              <p:blipFill>
                <a:blip r:embed="rId507"/>
                <a:stretch>
                  <a:fillRect/>
                </a:stretch>
              </p:blipFill>
              <p:spPr>
                <a:xfrm>
                  <a:off x="9352800" y="997920"/>
                  <a:ext cx="43560" cy="118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8">
              <p14:nvContentPartPr>
                <p14:cNvPr id="340" name="Ink 339">
                  <a:extLst>
                    <a:ext uri="{FF2B5EF4-FFF2-40B4-BE49-F238E27FC236}">
                      <a16:creationId xmlns:a16="http://schemas.microsoft.com/office/drawing/2014/main" id="{352BABE3-6A8D-C342-A869-BD9EC25274F4}"/>
                    </a:ext>
                  </a:extLst>
                </p14:cNvPr>
                <p14:cNvContentPartPr/>
                <p14:nvPr/>
              </p14:nvContentPartPr>
              <p14:xfrm>
                <a:off x="9393480" y="1060920"/>
                <a:ext cx="116280" cy="360"/>
              </p14:xfrm>
            </p:contentPart>
          </mc:Choice>
          <mc:Fallback>
            <p:pic>
              <p:nvPicPr>
                <p:cNvPr id="340" name="Ink 339">
                  <a:extLst>
                    <a:ext uri="{FF2B5EF4-FFF2-40B4-BE49-F238E27FC236}">
                      <a16:creationId xmlns:a16="http://schemas.microsoft.com/office/drawing/2014/main" xmlns="" xmlns:p14="http://schemas.microsoft.com/office/powerpoint/2010/main" id="{352BABE3-6A8D-C342-A869-BD9EC25274F4}"/>
                    </a:ext>
                  </a:extLst>
                </p:cNvPr>
                <p:cNvPicPr/>
                <p:nvPr/>
              </p:nvPicPr>
              <p:blipFill>
                <a:blip r:embed="rId509"/>
                <a:stretch>
                  <a:fillRect/>
                </a:stretch>
              </p:blipFill>
              <p:spPr>
                <a:xfrm>
                  <a:off x="9384480" y="1051920"/>
                  <a:ext cx="13392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0">
              <p14:nvContentPartPr>
                <p14:cNvPr id="341" name="Ink 340">
                  <a:extLst>
                    <a:ext uri="{FF2B5EF4-FFF2-40B4-BE49-F238E27FC236}">
                      <a16:creationId xmlns:a16="http://schemas.microsoft.com/office/drawing/2014/main" id="{9192A76B-BE65-3F41-BA36-6A2D39EA05E4}"/>
                    </a:ext>
                  </a:extLst>
                </p14:cNvPr>
                <p14:cNvContentPartPr/>
                <p14:nvPr/>
              </p14:nvContentPartPr>
              <p14:xfrm>
                <a:off x="9509040" y="1018800"/>
                <a:ext cx="7200" cy="97560"/>
              </p14:xfrm>
            </p:contentPart>
          </mc:Choice>
          <mc:Fallback>
            <p:pic>
              <p:nvPicPr>
                <p:cNvPr id="341" name="Ink 340">
                  <a:extLst>
                    <a:ext uri="{FF2B5EF4-FFF2-40B4-BE49-F238E27FC236}">
                      <a16:creationId xmlns:a16="http://schemas.microsoft.com/office/drawing/2014/main" xmlns="" xmlns:p14="http://schemas.microsoft.com/office/powerpoint/2010/main" id="{9192A76B-BE65-3F41-BA36-6A2D39EA05E4}"/>
                    </a:ext>
                  </a:extLst>
                </p:cNvPr>
                <p:cNvPicPr/>
                <p:nvPr/>
              </p:nvPicPr>
              <p:blipFill>
                <a:blip r:embed="rId511"/>
                <a:stretch>
                  <a:fillRect/>
                </a:stretch>
              </p:blipFill>
              <p:spPr>
                <a:xfrm>
                  <a:off x="9500040" y="1010160"/>
                  <a:ext cx="24840" cy="115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2">
              <p14:nvContentPartPr>
                <p14:cNvPr id="342" name="Ink 341">
                  <a:extLst>
                    <a:ext uri="{FF2B5EF4-FFF2-40B4-BE49-F238E27FC236}">
                      <a16:creationId xmlns:a16="http://schemas.microsoft.com/office/drawing/2014/main" id="{B3140065-8202-AE41-9B97-C60E3E2A56A9}"/>
                    </a:ext>
                  </a:extLst>
                </p14:cNvPr>
                <p14:cNvContentPartPr/>
                <p14:nvPr/>
              </p14:nvContentPartPr>
              <p14:xfrm>
                <a:off x="9564480" y="1018800"/>
                <a:ext cx="82080" cy="103680"/>
              </p14:xfrm>
            </p:contentPart>
          </mc:Choice>
          <mc:Fallback>
            <p:pic>
              <p:nvPicPr>
                <p:cNvPr id="342" name="Ink 341">
                  <a:extLst>
                    <a:ext uri="{FF2B5EF4-FFF2-40B4-BE49-F238E27FC236}">
                      <a16:creationId xmlns:a16="http://schemas.microsoft.com/office/drawing/2014/main" xmlns="" xmlns:p14="http://schemas.microsoft.com/office/powerpoint/2010/main" id="{B3140065-8202-AE41-9B97-C60E3E2A56A9}"/>
                    </a:ext>
                  </a:extLst>
                </p:cNvPr>
                <p:cNvPicPr/>
                <p:nvPr/>
              </p:nvPicPr>
              <p:blipFill>
                <a:blip r:embed="rId513"/>
                <a:stretch>
                  <a:fillRect/>
                </a:stretch>
              </p:blipFill>
              <p:spPr>
                <a:xfrm>
                  <a:off x="9555480" y="1010160"/>
                  <a:ext cx="99720" cy="121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4">
              <p14:nvContentPartPr>
                <p14:cNvPr id="343" name="Ink 342">
                  <a:extLst>
                    <a:ext uri="{FF2B5EF4-FFF2-40B4-BE49-F238E27FC236}">
                      <a16:creationId xmlns:a16="http://schemas.microsoft.com/office/drawing/2014/main" id="{843AA66F-08F3-7347-80CB-A41285B39435}"/>
                    </a:ext>
                  </a:extLst>
                </p14:cNvPr>
                <p14:cNvContentPartPr/>
                <p14:nvPr/>
              </p14:nvContentPartPr>
              <p14:xfrm>
                <a:off x="9681840" y="1010880"/>
                <a:ext cx="84240" cy="115560"/>
              </p14:xfrm>
            </p:contentPart>
          </mc:Choice>
          <mc:Fallback>
            <p:pic>
              <p:nvPicPr>
                <p:cNvPr id="343" name="Ink 342">
                  <a:extLst>
                    <a:ext uri="{FF2B5EF4-FFF2-40B4-BE49-F238E27FC236}">
                      <a16:creationId xmlns:a16="http://schemas.microsoft.com/office/drawing/2014/main" xmlns="" xmlns:p14="http://schemas.microsoft.com/office/powerpoint/2010/main" id="{843AA66F-08F3-7347-80CB-A41285B39435}"/>
                    </a:ext>
                  </a:extLst>
                </p:cNvPr>
                <p:cNvPicPr/>
                <p:nvPr/>
              </p:nvPicPr>
              <p:blipFill>
                <a:blip r:embed="rId515"/>
                <a:stretch>
                  <a:fillRect/>
                </a:stretch>
              </p:blipFill>
              <p:spPr>
                <a:xfrm>
                  <a:off x="9672840" y="1001880"/>
                  <a:ext cx="101880" cy="133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6">
              <p14:nvContentPartPr>
                <p14:cNvPr id="344" name="Ink 343">
                  <a:extLst>
                    <a:ext uri="{FF2B5EF4-FFF2-40B4-BE49-F238E27FC236}">
                      <a16:creationId xmlns:a16="http://schemas.microsoft.com/office/drawing/2014/main" id="{CB19A59F-766F-C64F-8324-499B89F7F28F}"/>
                    </a:ext>
                  </a:extLst>
                </p14:cNvPr>
                <p14:cNvContentPartPr/>
                <p14:nvPr/>
              </p14:nvContentPartPr>
              <p14:xfrm>
                <a:off x="9755640" y="1093320"/>
                <a:ext cx="88560" cy="101880"/>
              </p14:xfrm>
            </p:contentPart>
          </mc:Choice>
          <mc:Fallback>
            <p:pic>
              <p:nvPicPr>
                <p:cNvPr id="344" name="Ink 343">
                  <a:extLst>
                    <a:ext uri="{FF2B5EF4-FFF2-40B4-BE49-F238E27FC236}">
                      <a16:creationId xmlns:a16="http://schemas.microsoft.com/office/drawing/2014/main" xmlns="" xmlns:p14="http://schemas.microsoft.com/office/powerpoint/2010/main" id="{CB19A59F-766F-C64F-8324-499B89F7F28F}"/>
                    </a:ext>
                  </a:extLst>
                </p:cNvPr>
                <p:cNvPicPr/>
                <p:nvPr/>
              </p:nvPicPr>
              <p:blipFill>
                <a:blip r:embed="rId517"/>
                <a:stretch>
                  <a:fillRect/>
                </a:stretch>
              </p:blipFill>
              <p:spPr>
                <a:xfrm>
                  <a:off x="9746640" y="1084320"/>
                  <a:ext cx="106200" cy="119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18">
              <p14:nvContentPartPr>
                <p14:cNvPr id="345" name="Ink 344">
                  <a:extLst>
                    <a:ext uri="{FF2B5EF4-FFF2-40B4-BE49-F238E27FC236}">
                      <a16:creationId xmlns:a16="http://schemas.microsoft.com/office/drawing/2014/main" id="{A6ABDC74-9965-334F-8930-DBB2955D4165}"/>
                    </a:ext>
                  </a:extLst>
                </p14:cNvPr>
                <p14:cNvContentPartPr/>
                <p14:nvPr/>
              </p14:nvContentPartPr>
              <p14:xfrm>
                <a:off x="9869400" y="982440"/>
                <a:ext cx="80640" cy="190080"/>
              </p14:xfrm>
            </p:contentPart>
          </mc:Choice>
          <mc:Fallback>
            <p:pic>
              <p:nvPicPr>
                <p:cNvPr id="345" name="Ink 344">
                  <a:extLst>
                    <a:ext uri="{FF2B5EF4-FFF2-40B4-BE49-F238E27FC236}">
                      <a16:creationId xmlns:a16="http://schemas.microsoft.com/office/drawing/2014/main" xmlns="" xmlns:p14="http://schemas.microsoft.com/office/powerpoint/2010/main" id="{A6ABDC74-9965-334F-8930-DBB2955D4165}"/>
                    </a:ext>
                  </a:extLst>
                </p:cNvPr>
                <p:cNvPicPr/>
                <p:nvPr/>
              </p:nvPicPr>
              <p:blipFill>
                <a:blip r:embed="rId519"/>
                <a:stretch>
                  <a:fillRect/>
                </a:stretch>
              </p:blipFill>
              <p:spPr>
                <a:xfrm>
                  <a:off x="9860400" y="973800"/>
                  <a:ext cx="98280" cy="207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0">
              <p14:nvContentPartPr>
                <p14:cNvPr id="346" name="Ink 345">
                  <a:extLst>
                    <a:ext uri="{FF2B5EF4-FFF2-40B4-BE49-F238E27FC236}">
                      <a16:creationId xmlns:a16="http://schemas.microsoft.com/office/drawing/2014/main" id="{28B889FA-87C8-F64F-892C-D097FCE8428A}"/>
                    </a:ext>
                  </a:extLst>
                </p14:cNvPr>
                <p14:cNvContentPartPr/>
                <p14:nvPr/>
              </p14:nvContentPartPr>
              <p14:xfrm>
                <a:off x="9941760" y="1178640"/>
                <a:ext cx="105120" cy="93600"/>
              </p14:xfrm>
            </p:contentPart>
          </mc:Choice>
          <mc:Fallback>
            <p:pic>
              <p:nvPicPr>
                <p:cNvPr id="346" name="Ink 345">
                  <a:extLst>
                    <a:ext uri="{FF2B5EF4-FFF2-40B4-BE49-F238E27FC236}">
                      <a16:creationId xmlns:a16="http://schemas.microsoft.com/office/drawing/2014/main" xmlns="" xmlns:p14="http://schemas.microsoft.com/office/powerpoint/2010/main" id="{28B889FA-87C8-F64F-892C-D097FCE8428A}"/>
                    </a:ext>
                  </a:extLst>
                </p:cNvPr>
                <p:cNvPicPr/>
                <p:nvPr/>
              </p:nvPicPr>
              <p:blipFill>
                <a:blip r:embed="rId521"/>
                <a:stretch>
                  <a:fillRect/>
                </a:stretch>
              </p:blipFill>
              <p:spPr>
                <a:xfrm>
                  <a:off x="9932760" y="1169640"/>
                  <a:ext cx="122760" cy="111240"/>
                </a:xfrm>
                <a:prstGeom prst="rect">
                  <a:avLst/>
                </a:prstGeom>
              </p:spPr>
            </p:pic>
          </mc:Fallback>
        </mc:AlternateContent>
      </p:grpSp>
      <p:grpSp>
        <p:nvGrpSpPr>
          <p:cNvPr id="366" name="Group 365">
            <a:extLst>
              <a:ext uri="{FF2B5EF4-FFF2-40B4-BE49-F238E27FC236}">
                <a16:creationId xmlns:a16="http://schemas.microsoft.com/office/drawing/2014/main" xmlns="" id="{688AC8C7-CB39-C244-A914-F9796B49F1AF}"/>
              </a:ext>
            </a:extLst>
          </p:cNvPr>
          <p:cNvGrpSpPr/>
          <p:nvPr/>
        </p:nvGrpSpPr>
        <p:grpSpPr>
          <a:xfrm>
            <a:off x="6666480" y="1373760"/>
            <a:ext cx="110520" cy="87840"/>
            <a:chOff x="6666480" y="1373760"/>
            <a:chExt cx="110520" cy="87840"/>
          </a:xfrm>
        </p:grpSpPr>
        <mc:AlternateContent xmlns:mc="http://schemas.openxmlformats.org/markup-compatibility/2006">
          <mc:Choice xmlns:p14="http://schemas.microsoft.com/office/powerpoint/2010/main" xmlns="" Requires="p14">
            <p:contentPart p14:bwMode="auto" r:id="rId522">
              <p14:nvContentPartPr>
                <p14:cNvPr id="348" name="Ink 347">
                  <a:extLst>
                    <a:ext uri="{FF2B5EF4-FFF2-40B4-BE49-F238E27FC236}">
                      <a16:creationId xmlns:a16="http://schemas.microsoft.com/office/drawing/2014/main" id="{99D712AA-2687-0B42-92C2-07301F0A4D20}"/>
                    </a:ext>
                  </a:extLst>
                </p14:cNvPr>
                <p14:cNvContentPartPr/>
                <p14:nvPr/>
              </p14:nvContentPartPr>
              <p14:xfrm>
                <a:off x="6666480" y="1461240"/>
                <a:ext cx="360" cy="360"/>
              </p14:xfrm>
            </p:contentPart>
          </mc:Choice>
          <mc:Fallback>
            <p:pic>
              <p:nvPicPr>
                <p:cNvPr id="348" name="Ink 347">
                  <a:extLst>
                    <a:ext uri="{FF2B5EF4-FFF2-40B4-BE49-F238E27FC236}">
                      <a16:creationId xmlns:a16="http://schemas.microsoft.com/office/drawing/2014/main" xmlns="" xmlns:p14="http://schemas.microsoft.com/office/powerpoint/2010/main" id="{99D712AA-2687-0B42-92C2-07301F0A4D20}"/>
                    </a:ext>
                  </a:extLst>
                </p:cNvPr>
                <p:cNvPicPr/>
                <p:nvPr/>
              </p:nvPicPr>
              <p:blipFill>
                <a:blip r:embed="rId3"/>
                <a:stretch>
                  <a:fillRect/>
                </a:stretch>
              </p:blipFill>
              <p:spPr>
                <a:xfrm>
                  <a:off x="6657480" y="145224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3">
              <p14:nvContentPartPr>
                <p14:cNvPr id="349" name="Ink 348">
                  <a:extLst>
                    <a:ext uri="{FF2B5EF4-FFF2-40B4-BE49-F238E27FC236}">
                      <a16:creationId xmlns:a16="http://schemas.microsoft.com/office/drawing/2014/main" id="{932E01D5-8250-574B-BEB8-9E5E92D7DDE8}"/>
                    </a:ext>
                  </a:extLst>
                </p14:cNvPr>
                <p14:cNvContentPartPr/>
                <p14:nvPr/>
              </p14:nvContentPartPr>
              <p14:xfrm>
                <a:off x="6724440" y="1373760"/>
                <a:ext cx="52560" cy="360"/>
              </p14:xfrm>
            </p:contentPart>
          </mc:Choice>
          <mc:Fallback>
            <p:pic>
              <p:nvPicPr>
                <p:cNvPr id="349" name="Ink 348">
                  <a:extLst>
                    <a:ext uri="{FF2B5EF4-FFF2-40B4-BE49-F238E27FC236}">
                      <a16:creationId xmlns:a16="http://schemas.microsoft.com/office/drawing/2014/main" xmlns="" xmlns:p14="http://schemas.microsoft.com/office/powerpoint/2010/main" id="{932E01D5-8250-574B-BEB8-9E5E92D7DDE8}"/>
                    </a:ext>
                  </a:extLst>
                </p:cNvPr>
                <p:cNvPicPr/>
                <p:nvPr/>
              </p:nvPicPr>
              <p:blipFill>
                <a:blip r:embed="rId524"/>
                <a:stretch>
                  <a:fillRect/>
                </a:stretch>
              </p:blipFill>
              <p:spPr>
                <a:xfrm>
                  <a:off x="6715800" y="1365120"/>
                  <a:ext cx="702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5">
              <p14:nvContentPartPr>
                <p14:cNvPr id="350" name="Ink 349">
                  <a:extLst>
                    <a:ext uri="{FF2B5EF4-FFF2-40B4-BE49-F238E27FC236}">
                      <a16:creationId xmlns:a16="http://schemas.microsoft.com/office/drawing/2014/main" id="{D6478BCC-347D-B540-BC0D-8E5DD175F574}"/>
                    </a:ext>
                  </a:extLst>
                </p14:cNvPr>
                <p14:cNvContentPartPr/>
                <p14:nvPr/>
              </p14:nvContentPartPr>
              <p14:xfrm>
                <a:off x="6722280" y="1408320"/>
                <a:ext cx="46440" cy="6480"/>
              </p14:xfrm>
            </p:contentPart>
          </mc:Choice>
          <mc:Fallback>
            <p:pic>
              <p:nvPicPr>
                <p:cNvPr id="350" name="Ink 349">
                  <a:extLst>
                    <a:ext uri="{FF2B5EF4-FFF2-40B4-BE49-F238E27FC236}">
                      <a16:creationId xmlns:a16="http://schemas.microsoft.com/office/drawing/2014/main" xmlns="" xmlns:p14="http://schemas.microsoft.com/office/powerpoint/2010/main" id="{D6478BCC-347D-B540-BC0D-8E5DD175F574}"/>
                    </a:ext>
                  </a:extLst>
                </p:cNvPr>
                <p:cNvPicPr/>
                <p:nvPr/>
              </p:nvPicPr>
              <p:blipFill>
                <a:blip r:embed="rId526"/>
                <a:stretch>
                  <a:fillRect/>
                </a:stretch>
              </p:blipFill>
              <p:spPr>
                <a:xfrm>
                  <a:off x="6713280" y="1399680"/>
                  <a:ext cx="64080" cy="24120"/>
                </a:xfrm>
                <a:prstGeom prst="rect">
                  <a:avLst/>
                </a:prstGeom>
              </p:spPr>
            </p:pic>
          </mc:Fallback>
        </mc:AlternateContent>
      </p:grpSp>
      <p:grpSp>
        <p:nvGrpSpPr>
          <p:cNvPr id="365" name="Group 364">
            <a:extLst>
              <a:ext uri="{FF2B5EF4-FFF2-40B4-BE49-F238E27FC236}">
                <a16:creationId xmlns:a16="http://schemas.microsoft.com/office/drawing/2014/main" xmlns="" id="{567FAF48-B9B7-2A4F-A915-E5FA34A844A6}"/>
              </a:ext>
            </a:extLst>
          </p:cNvPr>
          <p:cNvGrpSpPr/>
          <p:nvPr/>
        </p:nvGrpSpPr>
        <p:grpSpPr>
          <a:xfrm>
            <a:off x="7052040" y="1290600"/>
            <a:ext cx="591480" cy="155520"/>
            <a:chOff x="7052040" y="1290600"/>
            <a:chExt cx="591480" cy="155520"/>
          </a:xfrm>
        </p:grpSpPr>
        <mc:AlternateContent xmlns:mc="http://schemas.openxmlformats.org/markup-compatibility/2006">
          <mc:Choice xmlns:p14="http://schemas.microsoft.com/office/powerpoint/2010/main" xmlns="" Requires="p14">
            <p:contentPart p14:bwMode="auto" r:id="rId527">
              <p14:nvContentPartPr>
                <p14:cNvPr id="351" name="Ink 350">
                  <a:extLst>
                    <a:ext uri="{FF2B5EF4-FFF2-40B4-BE49-F238E27FC236}">
                      <a16:creationId xmlns:a16="http://schemas.microsoft.com/office/drawing/2014/main" id="{0CDCD2B1-DD21-2C4A-9094-EBC00AFB0F56}"/>
                    </a:ext>
                  </a:extLst>
                </p14:cNvPr>
                <p14:cNvContentPartPr/>
                <p14:nvPr/>
              </p14:nvContentPartPr>
              <p14:xfrm>
                <a:off x="7052040" y="1337040"/>
                <a:ext cx="87120" cy="109080"/>
              </p14:xfrm>
            </p:contentPart>
          </mc:Choice>
          <mc:Fallback>
            <p:pic>
              <p:nvPicPr>
                <p:cNvPr id="351" name="Ink 350">
                  <a:extLst>
                    <a:ext uri="{FF2B5EF4-FFF2-40B4-BE49-F238E27FC236}">
                      <a16:creationId xmlns:a16="http://schemas.microsoft.com/office/drawing/2014/main" xmlns="" xmlns:p14="http://schemas.microsoft.com/office/powerpoint/2010/main" id="{0CDCD2B1-DD21-2C4A-9094-EBC00AFB0F56}"/>
                    </a:ext>
                  </a:extLst>
                </p:cNvPr>
                <p:cNvPicPr/>
                <p:nvPr/>
              </p:nvPicPr>
              <p:blipFill>
                <a:blip r:embed="rId528"/>
                <a:stretch>
                  <a:fillRect/>
                </a:stretch>
              </p:blipFill>
              <p:spPr>
                <a:xfrm>
                  <a:off x="7043040" y="1328400"/>
                  <a:ext cx="104760" cy="12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9">
              <p14:nvContentPartPr>
                <p14:cNvPr id="352" name="Ink 351">
                  <a:extLst>
                    <a:ext uri="{FF2B5EF4-FFF2-40B4-BE49-F238E27FC236}">
                      <a16:creationId xmlns:a16="http://schemas.microsoft.com/office/drawing/2014/main" id="{6742A24E-B0D2-1C44-A512-617D013CDC8E}"/>
                    </a:ext>
                  </a:extLst>
                </p14:cNvPr>
                <p14:cNvContentPartPr/>
                <p14:nvPr/>
              </p14:nvContentPartPr>
              <p14:xfrm>
                <a:off x="7229160" y="1354320"/>
                <a:ext cx="6480" cy="9360"/>
              </p14:xfrm>
            </p:contentPart>
          </mc:Choice>
          <mc:Fallback>
            <p:pic>
              <p:nvPicPr>
                <p:cNvPr id="352" name="Ink 351">
                  <a:extLst>
                    <a:ext uri="{FF2B5EF4-FFF2-40B4-BE49-F238E27FC236}">
                      <a16:creationId xmlns:a16="http://schemas.microsoft.com/office/drawing/2014/main" xmlns="" xmlns:p14="http://schemas.microsoft.com/office/powerpoint/2010/main" id="{6742A24E-B0D2-1C44-A512-617D013CDC8E}"/>
                    </a:ext>
                  </a:extLst>
                </p:cNvPr>
                <p:cNvPicPr/>
                <p:nvPr/>
              </p:nvPicPr>
              <p:blipFill>
                <a:blip r:embed="rId46"/>
                <a:stretch>
                  <a:fillRect/>
                </a:stretch>
              </p:blipFill>
              <p:spPr>
                <a:xfrm>
                  <a:off x="7220520" y="1345320"/>
                  <a:ext cx="24120" cy="27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30">
              <p14:nvContentPartPr>
                <p14:cNvPr id="353" name="Ink 352">
                  <a:extLst>
                    <a:ext uri="{FF2B5EF4-FFF2-40B4-BE49-F238E27FC236}">
                      <a16:creationId xmlns:a16="http://schemas.microsoft.com/office/drawing/2014/main" id="{679F2A94-74EA-DC49-A5B8-DAA5A6305788}"/>
                    </a:ext>
                  </a:extLst>
                </p14:cNvPr>
                <p14:cNvContentPartPr/>
                <p14:nvPr/>
              </p14:nvContentPartPr>
              <p14:xfrm>
                <a:off x="7358040" y="1290600"/>
                <a:ext cx="85320" cy="104760"/>
              </p14:xfrm>
            </p:contentPart>
          </mc:Choice>
          <mc:Fallback>
            <p:pic>
              <p:nvPicPr>
                <p:cNvPr id="353" name="Ink 352">
                  <a:extLst>
                    <a:ext uri="{FF2B5EF4-FFF2-40B4-BE49-F238E27FC236}">
                      <a16:creationId xmlns:a16="http://schemas.microsoft.com/office/drawing/2014/main" xmlns="" xmlns:p14="http://schemas.microsoft.com/office/powerpoint/2010/main" id="{679F2A94-74EA-DC49-A5B8-DAA5A6305788}"/>
                    </a:ext>
                  </a:extLst>
                </p:cNvPr>
                <p:cNvPicPr/>
                <p:nvPr/>
              </p:nvPicPr>
              <p:blipFill>
                <a:blip r:embed="rId531"/>
                <a:stretch>
                  <a:fillRect/>
                </a:stretch>
              </p:blipFill>
              <p:spPr>
                <a:xfrm>
                  <a:off x="7349040" y="1281600"/>
                  <a:ext cx="102960" cy="122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32">
              <p14:nvContentPartPr>
                <p14:cNvPr id="354" name="Ink 353">
                  <a:extLst>
                    <a:ext uri="{FF2B5EF4-FFF2-40B4-BE49-F238E27FC236}">
                      <a16:creationId xmlns:a16="http://schemas.microsoft.com/office/drawing/2014/main" id="{1047A2A8-D506-344D-90EC-82545CCACE1C}"/>
                    </a:ext>
                  </a:extLst>
                </p14:cNvPr>
                <p14:cNvContentPartPr/>
                <p14:nvPr/>
              </p14:nvContentPartPr>
              <p14:xfrm>
                <a:off x="7381080" y="1297080"/>
                <a:ext cx="99000" cy="12960"/>
              </p14:xfrm>
            </p:contentPart>
          </mc:Choice>
          <mc:Fallback>
            <p:pic>
              <p:nvPicPr>
                <p:cNvPr id="354" name="Ink 353">
                  <a:extLst>
                    <a:ext uri="{FF2B5EF4-FFF2-40B4-BE49-F238E27FC236}">
                      <a16:creationId xmlns:a16="http://schemas.microsoft.com/office/drawing/2014/main" xmlns="" xmlns:p14="http://schemas.microsoft.com/office/powerpoint/2010/main" id="{1047A2A8-D506-344D-90EC-82545CCACE1C}"/>
                    </a:ext>
                  </a:extLst>
                </p:cNvPr>
                <p:cNvPicPr/>
                <p:nvPr/>
              </p:nvPicPr>
              <p:blipFill>
                <a:blip r:embed="rId533"/>
                <a:stretch>
                  <a:fillRect/>
                </a:stretch>
              </p:blipFill>
              <p:spPr>
                <a:xfrm>
                  <a:off x="7372080" y="1288440"/>
                  <a:ext cx="116640" cy="30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34">
              <p14:nvContentPartPr>
                <p14:cNvPr id="355" name="Ink 354">
                  <a:extLst>
                    <a:ext uri="{FF2B5EF4-FFF2-40B4-BE49-F238E27FC236}">
                      <a16:creationId xmlns:a16="http://schemas.microsoft.com/office/drawing/2014/main" id="{09B0589A-6E5B-E941-BE27-DCF9B27EB45C}"/>
                    </a:ext>
                  </a:extLst>
                </p14:cNvPr>
                <p14:cNvContentPartPr/>
                <p14:nvPr/>
              </p14:nvContentPartPr>
              <p14:xfrm>
                <a:off x="7524000" y="1297080"/>
                <a:ext cx="119520" cy="128520"/>
              </p14:xfrm>
            </p:contentPart>
          </mc:Choice>
          <mc:Fallback>
            <p:pic>
              <p:nvPicPr>
                <p:cNvPr id="355" name="Ink 354">
                  <a:extLst>
                    <a:ext uri="{FF2B5EF4-FFF2-40B4-BE49-F238E27FC236}">
                      <a16:creationId xmlns:a16="http://schemas.microsoft.com/office/drawing/2014/main" xmlns="" xmlns:p14="http://schemas.microsoft.com/office/powerpoint/2010/main" id="{09B0589A-6E5B-E941-BE27-DCF9B27EB45C}"/>
                    </a:ext>
                  </a:extLst>
                </p:cNvPr>
                <p:cNvPicPr/>
                <p:nvPr/>
              </p:nvPicPr>
              <p:blipFill>
                <a:blip r:embed="rId535"/>
                <a:stretch>
                  <a:fillRect/>
                </a:stretch>
              </p:blipFill>
              <p:spPr>
                <a:xfrm>
                  <a:off x="7515000" y="1288080"/>
                  <a:ext cx="137160" cy="146160"/>
                </a:xfrm>
                <a:prstGeom prst="rect">
                  <a:avLst/>
                </a:prstGeom>
              </p:spPr>
            </p:pic>
          </mc:Fallback>
        </mc:AlternateContent>
      </p:grpSp>
      <p:grpSp>
        <p:nvGrpSpPr>
          <p:cNvPr id="364" name="Group 363">
            <a:extLst>
              <a:ext uri="{FF2B5EF4-FFF2-40B4-BE49-F238E27FC236}">
                <a16:creationId xmlns:a16="http://schemas.microsoft.com/office/drawing/2014/main" xmlns="" id="{3399BFA5-CA4E-EF45-9CEA-6D8FCBEB0F56}"/>
              </a:ext>
            </a:extLst>
          </p:cNvPr>
          <p:cNvGrpSpPr/>
          <p:nvPr/>
        </p:nvGrpSpPr>
        <p:grpSpPr>
          <a:xfrm>
            <a:off x="7849440" y="1289520"/>
            <a:ext cx="190800" cy="144360"/>
            <a:chOff x="7849440" y="1289520"/>
            <a:chExt cx="190800" cy="144360"/>
          </a:xfrm>
        </p:grpSpPr>
        <mc:AlternateContent xmlns:mc="http://schemas.openxmlformats.org/markup-compatibility/2006">
          <mc:Choice xmlns:p14="http://schemas.microsoft.com/office/powerpoint/2010/main" xmlns="" Requires="p14">
            <p:contentPart p14:bwMode="auto" r:id="rId536">
              <p14:nvContentPartPr>
                <p14:cNvPr id="356" name="Ink 355">
                  <a:extLst>
                    <a:ext uri="{FF2B5EF4-FFF2-40B4-BE49-F238E27FC236}">
                      <a16:creationId xmlns:a16="http://schemas.microsoft.com/office/drawing/2014/main" id="{C82E55A3-B2A3-FA4E-B402-22039CC5A2A8}"/>
                    </a:ext>
                  </a:extLst>
                </p14:cNvPr>
                <p14:cNvContentPartPr/>
                <p14:nvPr/>
              </p14:nvContentPartPr>
              <p14:xfrm>
                <a:off x="7849440" y="1377000"/>
                <a:ext cx="190800" cy="7920"/>
              </p14:xfrm>
            </p:contentPart>
          </mc:Choice>
          <mc:Fallback>
            <p:pic>
              <p:nvPicPr>
                <p:cNvPr id="356" name="Ink 355">
                  <a:extLst>
                    <a:ext uri="{FF2B5EF4-FFF2-40B4-BE49-F238E27FC236}">
                      <a16:creationId xmlns:a16="http://schemas.microsoft.com/office/drawing/2014/main" xmlns="" xmlns:p14="http://schemas.microsoft.com/office/powerpoint/2010/main" id="{C82E55A3-B2A3-FA4E-B402-22039CC5A2A8}"/>
                    </a:ext>
                  </a:extLst>
                </p:cNvPr>
                <p:cNvPicPr/>
                <p:nvPr/>
              </p:nvPicPr>
              <p:blipFill>
                <a:blip r:embed="rId537"/>
                <a:stretch>
                  <a:fillRect/>
                </a:stretch>
              </p:blipFill>
              <p:spPr>
                <a:xfrm>
                  <a:off x="7840440" y="1368000"/>
                  <a:ext cx="208440" cy="25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38">
              <p14:nvContentPartPr>
                <p14:cNvPr id="357" name="Ink 356">
                  <a:extLst>
                    <a:ext uri="{FF2B5EF4-FFF2-40B4-BE49-F238E27FC236}">
                      <a16:creationId xmlns:a16="http://schemas.microsoft.com/office/drawing/2014/main" id="{BC00F4C2-5EEE-0141-9201-50318C21F086}"/>
                    </a:ext>
                  </a:extLst>
                </p14:cNvPr>
                <p14:cNvContentPartPr/>
                <p14:nvPr/>
              </p14:nvContentPartPr>
              <p14:xfrm>
                <a:off x="7943400" y="1289520"/>
                <a:ext cx="36000" cy="144360"/>
              </p14:xfrm>
            </p:contentPart>
          </mc:Choice>
          <mc:Fallback>
            <p:pic>
              <p:nvPicPr>
                <p:cNvPr id="357" name="Ink 356">
                  <a:extLst>
                    <a:ext uri="{FF2B5EF4-FFF2-40B4-BE49-F238E27FC236}">
                      <a16:creationId xmlns:a16="http://schemas.microsoft.com/office/drawing/2014/main" xmlns="" xmlns:p14="http://schemas.microsoft.com/office/powerpoint/2010/main" id="{BC00F4C2-5EEE-0141-9201-50318C21F086}"/>
                    </a:ext>
                  </a:extLst>
                </p:cNvPr>
                <p:cNvPicPr/>
                <p:nvPr/>
              </p:nvPicPr>
              <p:blipFill>
                <a:blip r:embed="rId539"/>
                <a:stretch>
                  <a:fillRect/>
                </a:stretch>
              </p:blipFill>
              <p:spPr>
                <a:xfrm>
                  <a:off x="7934760" y="1280520"/>
                  <a:ext cx="53640" cy="162000"/>
                </a:xfrm>
                <a:prstGeom prst="rect">
                  <a:avLst/>
                </a:prstGeom>
              </p:spPr>
            </p:pic>
          </mc:Fallback>
        </mc:AlternateContent>
      </p:grpSp>
      <p:grpSp>
        <p:nvGrpSpPr>
          <p:cNvPr id="363" name="Group 362">
            <a:extLst>
              <a:ext uri="{FF2B5EF4-FFF2-40B4-BE49-F238E27FC236}">
                <a16:creationId xmlns:a16="http://schemas.microsoft.com/office/drawing/2014/main" xmlns="" id="{BA05F745-05D4-E14B-8E9D-5FC521CF4C04}"/>
              </a:ext>
            </a:extLst>
          </p:cNvPr>
          <p:cNvGrpSpPr/>
          <p:nvPr/>
        </p:nvGrpSpPr>
        <p:grpSpPr>
          <a:xfrm>
            <a:off x="8190360" y="1303560"/>
            <a:ext cx="617040" cy="167400"/>
            <a:chOff x="8190360" y="1303560"/>
            <a:chExt cx="617040" cy="167400"/>
          </a:xfrm>
        </p:grpSpPr>
        <mc:AlternateContent xmlns:mc="http://schemas.openxmlformats.org/markup-compatibility/2006">
          <mc:Choice xmlns:p14="http://schemas.microsoft.com/office/powerpoint/2010/main" xmlns="" Requires="p14">
            <p:contentPart p14:bwMode="auto" r:id="rId540">
              <p14:nvContentPartPr>
                <p14:cNvPr id="358" name="Ink 357">
                  <a:extLst>
                    <a:ext uri="{FF2B5EF4-FFF2-40B4-BE49-F238E27FC236}">
                      <a16:creationId xmlns:a16="http://schemas.microsoft.com/office/drawing/2014/main" id="{49E648DA-CC88-5E49-BA18-EB57E3C44B1E}"/>
                    </a:ext>
                  </a:extLst>
                </p14:cNvPr>
                <p14:cNvContentPartPr/>
                <p14:nvPr/>
              </p14:nvContentPartPr>
              <p14:xfrm>
                <a:off x="8190360" y="1303560"/>
                <a:ext cx="105120" cy="123120"/>
              </p14:xfrm>
            </p:contentPart>
          </mc:Choice>
          <mc:Fallback>
            <p:pic>
              <p:nvPicPr>
                <p:cNvPr id="358" name="Ink 357">
                  <a:extLst>
                    <a:ext uri="{FF2B5EF4-FFF2-40B4-BE49-F238E27FC236}">
                      <a16:creationId xmlns:a16="http://schemas.microsoft.com/office/drawing/2014/main" xmlns="" xmlns:p14="http://schemas.microsoft.com/office/powerpoint/2010/main" id="{49E648DA-CC88-5E49-BA18-EB57E3C44B1E}"/>
                    </a:ext>
                  </a:extLst>
                </p:cNvPr>
                <p:cNvPicPr/>
                <p:nvPr/>
              </p:nvPicPr>
              <p:blipFill>
                <a:blip r:embed="rId541"/>
                <a:stretch>
                  <a:fillRect/>
                </a:stretch>
              </p:blipFill>
              <p:spPr>
                <a:xfrm>
                  <a:off x="8181360" y="1294560"/>
                  <a:ext cx="122760" cy="140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42">
              <p14:nvContentPartPr>
                <p14:cNvPr id="359" name="Ink 358">
                  <a:extLst>
                    <a:ext uri="{FF2B5EF4-FFF2-40B4-BE49-F238E27FC236}">
                      <a16:creationId xmlns:a16="http://schemas.microsoft.com/office/drawing/2014/main" id="{DF84391B-C761-354E-9664-BF9F2A78E280}"/>
                    </a:ext>
                  </a:extLst>
                </p14:cNvPr>
                <p14:cNvContentPartPr/>
                <p14:nvPr/>
              </p14:nvContentPartPr>
              <p14:xfrm>
                <a:off x="8214480" y="1308600"/>
                <a:ext cx="100080" cy="6480"/>
              </p14:xfrm>
            </p:contentPart>
          </mc:Choice>
          <mc:Fallback>
            <p:pic>
              <p:nvPicPr>
                <p:cNvPr id="359" name="Ink 358">
                  <a:extLst>
                    <a:ext uri="{FF2B5EF4-FFF2-40B4-BE49-F238E27FC236}">
                      <a16:creationId xmlns:a16="http://schemas.microsoft.com/office/drawing/2014/main" xmlns="" xmlns:p14="http://schemas.microsoft.com/office/powerpoint/2010/main" id="{DF84391B-C761-354E-9664-BF9F2A78E280}"/>
                    </a:ext>
                  </a:extLst>
                </p:cNvPr>
                <p:cNvPicPr/>
                <p:nvPr/>
              </p:nvPicPr>
              <p:blipFill>
                <a:blip r:embed="rId543"/>
                <a:stretch>
                  <a:fillRect/>
                </a:stretch>
              </p:blipFill>
              <p:spPr>
                <a:xfrm>
                  <a:off x="8205840" y="1299960"/>
                  <a:ext cx="11772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44">
              <p14:nvContentPartPr>
                <p14:cNvPr id="360" name="Ink 359">
                  <a:extLst>
                    <a:ext uri="{FF2B5EF4-FFF2-40B4-BE49-F238E27FC236}">
                      <a16:creationId xmlns:a16="http://schemas.microsoft.com/office/drawing/2014/main" id="{B29E1A7A-B899-794D-871D-4B759022A543}"/>
                    </a:ext>
                  </a:extLst>
                </p14:cNvPr>
                <p14:cNvContentPartPr/>
                <p14:nvPr/>
              </p14:nvContentPartPr>
              <p14:xfrm>
                <a:off x="8344800" y="1390680"/>
                <a:ext cx="18720" cy="10080"/>
              </p14:xfrm>
            </p:contentPart>
          </mc:Choice>
          <mc:Fallback>
            <p:pic>
              <p:nvPicPr>
                <p:cNvPr id="360" name="Ink 359">
                  <a:extLst>
                    <a:ext uri="{FF2B5EF4-FFF2-40B4-BE49-F238E27FC236}">
                      <a16:creationId xmlns:a16="http://schemas.microsoft.com/office/drawing/2014/main" xmlns="" xmlns:p14="http://schemas.microsoft.com/office/powerpoint/2010/main" id="{B29E1A7A-B899-794D-871D-4B759022A543}"/>
                    </a:ext>
                  </a:extLst>
                </p:cNvPr>
                <p:cNvPicPr/>
                <p:nvPr/>
              </p:nvPicPr>
              <p:blipFill>
                <a:blip r:embed="rId545"/>
                <a:stretch>
                  <a:fillRect/>
                </a:stretch>
              </p:blipFill>
              <p:spPr>
                <a:xfrm>
                  <a:off x="8336160" y="1381680"/>
                  <a:ext cx="36360" cy="27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46">
              <p14:nvContentPartPr>
                <p14:cNvPr id="361" name="Ink 360">
                  <a:extLst>
                    <a:ext uri="{FF2B5EF4-FFF2-40B4-BE49-F238E27FC236}">
                      <a16:creationId xmlns:a16="http://schemas.microsoft.com/office/drawing/2014/main" id="{E5241E66-D4CD-E048-871E-60938E31908F}"/>
                    </a:ext>
                  </a:extLst>
                </p14:cNvPr>
                <p14:cNvContentPartPr/>
                <p14:nvPr/>
              </p14:nvContentPartPr>
              <p14:xfrm>
                <a:off x="8466840" y="1324440"/>
                <a:ext cx="76320" cy="117360"/>
              </p14:xfrm>
            </p:contentPart>
          </mc:Choice>
          <mc:Fallback>
            <p:pic>
              <p:nvPicPr>
                <p:cNvPr id="361" name="Ink 360">
                  <a:extLst>
                    <a:ext uri="{FF2B5EF4-FFF2-40B4-BE49-F238E27FC236}">
                      <a16:creationId xmlns:a16="http://schemas.microsoft.com/office/drawing/2014/main" xmlns="" xmlns:p14="http://schemas.microsoft.com/office/powerpoint/2010/main" id="{E5241E66-D4CD-E048-871E-60938E31908F}"/>
                    </a:ext>
                  </a:extLst>
                </p:cNvPr>
                <p:cNvPicPr/>
                <p:nvPr/>
              </p:nvPicPr>
              <p:blipFill>
                <a:blip r:embed="rId547"/>
                <a:stretch>
                  <a:fillRect/>
                </a:stretch>
              </p:blipFill>
              <p:spPr>
                <a:xfrm>
                  <a:off x="8458200" y="1315800"/>
                  <a:ext cx="93960" cy="135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48">
              <p14:nvContentPartPr>
                <p14:cNvPr id="362" name="Ink 361">
                  <a:extLst>
                    <a:ext uri="{FF2B5EF4-FFF2-40B4-BE49-F238E27FC236}">
                      <a16:creationId xmlns:a16="http://schemas.microsoft.com/office/drawing/2014/main" id="{12295AA4-E6ED-A94E-867D-B600E13A111A}"/>
                    </a:ext>
                  </a:extLst>
                </p14:cNvPr>
                <p14:cNvContentPartPr/>
                <p14:nvPr/>
              </p14:nvContentPartPr>
              <p14:xfrm>
                <a:off x="8643960" y="1354680"/>
                <a:ext cx="163440" cy="116280"/>
              </p14:xfrm>
            </p:contentPart>
          </mc:Choice>
          <mc:Fallback>
            <p:pic>
              <p:nvPicPr>
                <p:cNvPr id="362" name="Ink 361">
                  <a:extLst>
                    <a:ext uri="{FF2B5EF4-FFF2-40B4-BE49-F238E27FC236}">
                      <a16:creationId xmlns:a16="http://schemas.microsoft.com/office/drawing/2014/main" xmlns="" xmlns:p14="http://schemas.microsoft.com/office/powerpoint/2010/main" id="{12295AA4-E6ED-A94E-867D-B600E13A111A}"/>
                    </a:ext>
                  </a:extLst>
                </p:cNvPr>
                <p:cNvPicPr/>
                <p:nvPr/>
              </p:nvPicPr>
              <p:blipFill>
                <a:blip r:embed="rId549"/>
                <a:stretch>
                  <a:fillRect/>
                </a:stretch>
              </p:blipFill>
              <p:spPr>
                <a:xfrm>
                  <a:off x="8635320" y="1346040"/>
                  <a:ext cx="181080" cy="133920"/>
                </a:xfrm>
                <a:prstGeom prst="rect">
                  <a:avLst/>
                </a:prstGeom>
              </p:spPr>
            </p:pic>
          </mc:Fallback>
        </mc:AlternateContent>
      </p:grpSp>
      <p:grpSp>
        <p:nvGrpSpPr>
          <p:cNvPr id="369" name="Group 368">
            <a:extLst>
              <a:ext uri="{FF2B5EF4-FFF2-40B4-BE49-F238E27FC236}">
                <a16:creationId xmlns:a16="http://schemas.microsoft.com/office/drawing/2014/main" xmlns="" id="{3A2DC213-34B2-2E4B-906E-B42F250DF1ED}"/>
              </a:ext>
            </a:extLst>
          </p:cNvPr>
          <p:cNvGrpSpPr/>
          <p:nvPr/>
        </p:nvGrpSpPr>
        <p:grpSpPr>
          <a:xfrm>
            <a:off x="6840360" y="1805400"/>
            <a:ext cx="74520" cy="34560"/>
            <a:chOff x="6840360" y="1805400"/>
            <a:chExt cx="74520" cy="34560"/>
          </a:xfrm>
        </p:grpSpPr>
        <mc:AlternateContent xmlns:mc="http://schemas.openxmlformats.org/markup-compatibility/2006">
          <mc:Choice xmlns:p14="http://schemas.microsoft.com/office/powerpoint/2010/main" xmlns="" Requires="p14">
            <p:contentPart p14:bwMode="auto" r:id="rId550">
              <p14:nvContentPartPr>
                <p14:cNvPr id="367" name="Ink 366">
                  <a:extLst>
                    <a:ext uri="{FF2B5EF4-FFF2-40B4-BE49-F238E27FC236}">
                      <a16:creationId xmlns:a16="http://schemas.microsoft.com/office/drawing/2014/main" id="{E25CC148-8FF4-BA44-A9B9-D96B837E9559}"/>
                    </a:ext>
                  </a:extLst>
                </p14:cNvPr>
                <p14:cNvContentPartPr/>
                <p14:nvPr/>
              </p14:nvContentPartPr>
              <p14:xfrm>
                <a:off x="6840360" y="1805400"/>
                <a:ext cx="42840" cy="360"/>
              </p14:xfrm>
            </p:contentPart>
          </mc:Choice>
          <mc:Fallback>
            <p:pic>
              <p:nvPicPr>
                <p:cNvPr id="367" name="Ink 366">
                  <a:extLst>
                    <a:ext uri="{FF2B5EF4-FFF2-40B4-BE49-F238E27FC236}">
                      <a16:creationId xmlns:a16="http://schemas.microsoft.com/office/drawing/2014/main" xmlns="" xmlns:p14="http://schemas.microsoft.com/office/powerpoint/2010/main" id="{E25CC148-8FF4-BA44-A9B9-D96B837E9559}"/>
                    </a:ext>
                  </a:extLst>
                </p:cNvPr>
                <p:cNvPicPr/>
                <p:nvPr/>
              </p:nvPicPr>
              <p:blipFill>
                <a:blip r:embed="rId551"/>
                <a:stretch>
                  <a:fillRect/>
                </a:stretch>
              </p:blipFill>
              <p:spPr>
                <a:xfrm>
                  <a:off x="6831720" y="1796400"/>
                  <a:ext cx="604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52">
              <p14:nvContentPartPr>
                <p14:cNvPr id="368" name="Ink 367">
                  <a:extLst>
                    <a:ext uri="{FF2B5EF4-FFF2-40B4-BE49-F238E27FC236}">
                      <a16:creationId xmlns:a16="http://schemas.microsoft.com/office/drawing/2014/main" id="{818265D4-B442-9B47-A75F-5B81CD533BFF}"/>
                    </a:ext>
                  </a:extLst>
                </p14:cNvPr>
                <p14:cNvContentPartPr/>
                <p14:nvPr/>
              </p14:nvContentPartPr>
              <p14:xfrm>
                <a:off x="6864120" y="1839600"/>
                <a:ext cx="50760" cy="360"/>
              </p14:xfrm>
            </p:contentPart>
          </mc:Choice>
          <mc:Fallback>
            <p:pic>
              <p:nvPicPr>
                <p:cNvPr id="368" name="Ink 367">
                  <a:extLst>
                    <a:ext uri="{FF2B5EF4-FFF2-40B4-BE49-F238E27FC236}">
                      <a16:creationId xmlns:a16="http://schemas.microsoft.com/office/drawing/2014/main" xmlns="" xmlns:p14="http://schemas.microsoft.com/office/powerpoint/2010/main" id="{818265D4-B442-9B47-A75F-5B81CD533BFF}"/>
                    </a:ext>
                  </a:extLst>
                </p:cNvPr>
                <p:cNvPicPr/>
                <p:nvPr/>
              </p:nvPicPr>
              <p:blipFill>
                <a:blip r:embed="rId70"/>
                <a:stretch>
                  <a:fillRect/>
                </a:stretch>
              </p:blipFill>
              <p:spPr>
                <a:xfrm>
                  <a:off x="6855120" y="1830600"/>
                  <a:ext cx="68400" cy="18000"/>
                </a:xfrm>
                <a:prstGeom prst="rect">
                  <a:avLst/>
                </a:prstGeom>
              </p:spPr>
            </p:pic>
          </mc:Fallback>
        </mc:AlternateContent>
      </p:grpSp>
      <p:grpSp>
        <p:nvGrpSpPr>
          <p:cNvPr id="377" name="Group 376">
            <a:extLst>
              <a:ext uri="{FF2B5EF4-FFF2-40B4-BE49-F238E27FC236}">
                <a16:creationId xmlns:a16="http://schemas.microsoft.com/office/drawing/2014/main" xmlns="" id="{B7699D47-9B1F-A847-8504-4351C6E59490}"/>
              </a:ext>
            </a:extLst>
          </p:cNvPr>
          <p:cNvGrpSpPr/>
          <p:nvPr/>
        </p:nvGrpSpPr>
        <p:grpSpPr>
          <a:xfrm>
            <a:off x="7215840" y="1664640"/>
            <a:ext cx="565920" cy="163800"/>
            <a:chOff x="7215840" y="1664640"/>
            <a:chExt cx="565920" cy="163800"/>
          </a:xfrm>
        </p:grpSpPr>
        <mc:AlternateContent xmlns:mc="http://schemas.openxmlformats.org/markup-compatibility/2006">
          <mc:Choice xmlns:p14="http://schemas.microsoft.com/office/powerpoint/2010/main" xmlns="" Requires="p14">
            <p:contentPart p14:bwMode="auto" r:id="rId553">
              <p14:nvContentPartPr>
                <p14:cNvPr id="370" name="Ink 369">
                  <a:extLst>
                    <a:ext uri="{FF2B5EF4-FFF2-40B4-BE49-F238E27FC236}">
                      <a16:creationId xmlns:a16="http://schemas.microsoft.com/office/drawing/2014/main" id="{F7C68D7C-8457-DD44-9C7C-D23D9B6570C6}"/>
                    </a:ext>
                  </a:extLst>
                </p14:cNvPr>
                <p14:cNvContentPartPr/>
                <p14:nvPr/>
              </p14:nvContentPartPr>
              <p14:xfrm>
                <a:off x="7215840" y="1686600"/>
                <a:ext cx="27000" cy="125280"/>
              </p14:xfrm>
            </p:contentPart>
          </mc:Choice>
          <mc:Fallback>
            <p:pic>
              <p:nvPicPr>
                <p:cNvPr id="370" name="Ink 369">
                  <a:extLst>
                    <a:ext uri="{FF2B5EF4-FFF2-40B4-BE49-F238E27FC236}">
                      <a16:creationId xmlns:a16="http://schemas.microsoft.com/office/drawing/2014/main" xmlns="" xmlns:p14="http://schemas.microsoft.com/office/powerpoint/2010/main" id="{F7C68D7C-8457-DD44-9C7C-D23D9B6570C6}"/>
                    </a:ext>
                  </a:extLst>
                </p:cNvPr>
                <p:cNvPicPr/>
                <p:nvPr/>
              </p:nvPicPr>
              <p:blipFill>
                <a:blip r:embed="rId554"/>
                <a:stretch>
                  <a:fillRect/>
                </a:stretch>
              </p:blipFill>
              <p:spPr>
                <a:xfrm>
                  <a:off x="7206840" y="1677960"/>
                  <a:ext cx="44640" cy="142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55">
              <p14:nvContentPartPr>
                <p14:cNvPr id="371" name="Ink 370">
                  <a:extLst>
                    <a:ext uri="{FF2B5EF4-FFF2-40B4-BE49-F238E27FC236}">
                      <a16:creationId xmlns:a16="http://schemas.microsoft.com/office/drawing/2014/main" id="{0AF1E7FB-AC90-5840-9427-A32D0801AA1E}"/>
                    </a:ext>
                  </a:extLst>
                </p14:cNvPr>
                <p14:cNvContentPartPr/>
                <p14:nvPr/>
              </p14:nvContentPartPr>
              <p14:xfrm>
                <a:off x="7308720" y="1683000"/>
                <a:ext cx="86040" cy="136440"/>
              </p14:xfrm>
            </p:contentPart>
          </mc:Choice>
          <mc:Fallback>
            <p:pic>
              <p:nvPicPr>
                <p:cNvPr id="371" name="Ink 370">
                  <a:extLst>
                    <a:ext uri="{FF2B5EF4-FFF2-40B4-BE49-F238E27FC236}">
                      <a16:creationId xmlns:a16="http://schemas.microsoft.com/office/drawing/2014/main" xmlns="" xmlns:p14="http://schemas.microsoft.com/office/powerpoint/2010/main" id="{0AF1E7FB-AC90-5840-9427-A32D0801AA1E}"/>
                    </a:ext>
                  </a:extLst>
                </p:cNvPr>
                <p:cNvPicPr/>
                <p:nvPr/>
              </p:nvPicPr>
              <p:blipFill>
                <a:blip r:embed="rId556"/>
                <a:stretch>
                  <a:fillRect/>
                </a:stretch>
              </p:blipFill>
              <p:spPr>
                <a:xfrm>
                  <a:off x="7299720" y="1674000"/>
                  <a:ext cx="103680" cy="154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57">
              <p14:nvContentPartPr>
                <p14:cNvPr id="372" name="Ink 371">
                  <a:extLst>
                    <a:ext uri="{FF2B5EF4-FFF2-40B4-BE49-F238E27FC236}">
                      <a16:creationId xmlns:a16="http://schemas.microsoft.com/office/drawing/2014/main" id="{F79F5D28-706F-2B48-A388-2D19B1D46176}"/>
                    </a:ext>
                  </a:extLst>
                </p14:cNvPr>
                <p14:cNvContentPartPr/>
                <p14:nvPr/>
              </p14:nvContentPartPr>
              <p14:xfrm>
                <a:off x="7471080" y="1760040"/>
                <a:ext cx="12600" cy="12600"/>
              </p14:xfrm>
            </p:contentPart>
          </mc:Choice>
          <mc:Fallback>
            <p:pic>
              <p:nvPicPr>
                <p:cNvPr id="372" name="Ink 371">
                  <a:extLst>
                    <a:ext uri="{FF2B5EF4-FFF2-40B4-BE49-F238E27FC236}">
                      <a16:creationId xmlns:a16="http://schemas.microsoft.com/office/drawing/2014/main" xmlns="" xmlns:p14="http://schemas.microsoft.com/office/powerpoint/2010/main" id="{F79F5D28-706F-2B48-A388-2D19B1D46176}"/>
                    </a:ext>
                  </a:extLst>
                </p:cNvPr>
                <p:cNvPicPr/>
                <p:nvPr/>
              </p:nvPicPr>
              <p:blipFill>
                <a:blip r:embed="rId46"/>
                <a:stretch>
                  <a:fillRect/>
                </a:stretch>
              </p:blipFill>
              <p:spPr>
                <a:xfrm>
                  <a:off x="7462440" y="1751400"/>
                  <a:ext cx="3024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58">
              <p14:nvContentPartPr>
                <p14:cNvPr id="373" name="Ink 372">
                  <a:extLst>
                    <a:ext uri="{FF2B5EF4-FFF2-40B4-BE49-F238E27FC236}">
                      <a16:creationId xmlns:a16="http://schemas.microsoft.com/office/drawing/2014/main" id="{06F03506-6D86-F34B-AFF3-0E74554F4B49}"/>
                    </a:ext>
                  </a:extLst>
                </p14:cNvPr>
                <p14:cNvContentPartPr/>
                <p14:nvPr/>
              </p14:nvContentPartPr>
              <p14:xfrm>
                <a:off x="7570800" y="1704240"/>
                <a:ext cx="23760" cy="114120"/>
              </p14:xfrm>
            </p:contentPart>
          </mc:Choice>
          <mc:Fallback>
            <p:pic>
              <p:nvPicPr>
                <p:cNvPr id="373" name="Ink 372">
                  <a:extLst>
                    <a:ext uri="{FF2B5EF4-FFF2-40B4-BE49-F238E27FC236}">
                      <a16:creationId xmlns:a16="http://schemas.microsoft.com/office/drawing/2014/main" xmlns="" xmlns:p14="http://schemas.microsoft.com/office/powerpoint/2010/main" id="{06F03506-6D86-F34B-AFF3-0E74554F4B49}"/>
                    </a:ext>
                  </a:extLst>
                </p:cNvPr>
                <p:cNvPicPr/>
                <p:nvPr/>
              </p:nvPicPr>
              <p:blipFill>
                <a:blip r:embed="rId559"/>
                <a:stretch>
                  <a:fillRect/>
                </a:stretch>
              </p:blipFill>
              <p:spPr>
                <a:xfrm>
                  <a:off x="7561800" y="1695240"/>
                  <a:ext cx="41400" cy="131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0">
              <p14:nvContentPartPr>
                <p14:cNvPr id="374" name="Ink 373">
                  <a:extLst>
                    <a:ext uri="{FF2B5EF4-FFF2-40B4-BE49-F238E27FC236}">
                      <a16:creationId xmlns:a16="http://schemas.microsoft.com/office/drawing/2014/main" id="{4D504E32-C5A0-934C-8ADE-02849F092849}"/>
                    </a:ext>
                  </a:extLst>
                </p14:cNvPr>
                <p14:cNvContentPartPr/>
                <p14:nvPr/>
              </p14:nvContentPartPr>
              <p14:xfrm>
                <a:off x="7674120" y="1726560"/>
                <a:ext cx="107640" cy="101880"/>
              </p14:xfrm>
            </p:contentPart>
          </mc:Choice>
          <mc:Fallback>
            <p:pic>
              <p:nvPicPr>
                <p:cNvPr id="374" name="Ink 373">
                  <a:extLst>
                    <a:ext uri="{FF2B5EF4-FFF2-40B4-BE49-F238E27FC236}">
                      <a16:creationId xmlns:a16="http://schemas.microsoft.com/office/drawing/2014/main" xmlns="" xmlns:p14="http://schemas.microsoft.com/office/powerpoint/2010/main" id="{4D504E32-C5A0-934C-8ADE-02849F092849}"/>
                    </a:ext>
                  </a:extLst>
                </p:cNvPr>
                <p:cNvPicPr/>
                <p:nvPr/>
              </p:nvPicPr>
              <p:blipFill>
                <a:blip r:embed="rId561"/>
                <a:stretch>
                  <a:fillRect/>
                </a:stretch>
              </p:blipFill>
              <p:spPr>
                <a:xfrm>
                  <a:off x="7665120" y="1717560"/>
                  <a:ext cx="125280" cy="119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2">
              <p14:nvContentPartPr>
                <p14:cNvPr id="376" name="Ink 375">
                  <a:extLst>
                    <a:ext uri="{FF2B5EF4-FFF2-40B4-BE49-F238E27FC236}">
                      <a16:creationId xmlns:a16="http://schemas.microsoft.com/office/drawing/2014/main" id="{EE7566FD-F5B8-7A4F-9AD7-52A6E823D787}"/>
                    </a:ext>
                  </a:extLst>
                </p14:cNvPr>
                <p14:cNvContentPartPr/>
                <p14:nvPr/>
              </p14:nvContentPartPr>
              <p14:xfrm>
                <a:off x="7677000" y="1664640"/>
                <a:ext cx="41760" cy="66960"/>
              </p14:xfrm>
            </p:contentPart>
          </mc:Choice>
          <mc:Fallback>
            <p:pic>
              <p:nvPicPr>
                <p:cNvPr id="376" name="Ink 375">
                  <a:extLst>
                    <a:ext uri="{FF2B5EF4-FFF2-40B4-BE49-F238E27FC236}">
                      <a16:creationId xmlns:a16="http://schemas.microsoft.com/office/drawing/2014/main" xmlns="" xmlns:p14="http://schemas.microsoft.com/office/powerpoint/2010/main" id="{EE7566FD-F5B8-7A4F-9AD7-52A6E823D787}"/>
                    </a:ext>
                  </a:extLst>
                </p:cNvPr>
                <p:cNvPicPr/>
                <p:nvPr/>
              </p:nvPicPr>
              <p:blipFill>
                <a:blip r:embed="rId563"/>
                <a:stretch>
                  <a:fillRect/>
                </a:stretch>
              </p:blipFill>
              <p:spPr>
                <a:xfrm>
                  <a:off x="7668000" y="1655640"/>
                  <a:ext cx="59400" cy="84600"/>
                </a:xfrm>
                <a:prstGeom prst="rect">
                  <a:avLst/>
                </a:prstGeom>
              </p:spPr>
            </p:pic>
          </mc:Fallback>
        </mc:AlternateContent>
      </p:grpSp>
      <p:grpSp>
        <p:nvGrpSpPr>
          <p:cNvPr id="382" name="Group 381">
            <a:extLst>
              <a:ext uri="{FF2B5EF4-FFF2-40B4-BE49-F238E27FC236}">
                <a16:creationId xmlns:a16="http://schemas.microsoft.com/office/drawing/2014/main" xmlns="" id="{66BF8DEA-03C1-2F42-804C-D48A1E25207C}"/>
              </a:ext>
            </a:extLst>
          </p:cNvPr>
          <p:cNvGrpSpPr/>
          <p:nvPr/>
        </p:nvGrpSpPr>
        <p:grpSpPr>
          <a:xfrm>
            <a:off x="7925400" y="1648800"/>
            <a:ext cx="561600" cy="273600"/>
            <a:chOff x="7925400" y="1648800"/>
            <a:chExt cx="561600" cy="273600"/>
          </a:xfrm>
        </p:grpSpPr>
        <mc:AlternateContent xmlns:mc="http://schemas.openxmlformats.org/markup-compatibility/2006">
          <mc:Choice xmlns:p14="http://schemas.microsoft.com/office/powerpoint/2010/main" xmlns="" Requires="p14">
            <p:contentPart p14:bwMode="auto" r:id="rId564">
              <p14:nvContentPartPr>
                <p14:cNvPr id="378" name="Ink 377">
                  <a:extLst>
                    <a:ext uri="{FF2B5EF4-FFF2-40B4-BE49-F238E27FC236}">
                      <a16:creationId xmlns:a16="http://schemas.microsoft.com/office/drawing/2014/main" id="{CDD6E5EF-BF4E-E241-BF6A-067E5A884A69}"/>
                    </a:ext>
                  </a:extLst>
                </p14:cNvPr>
                <p14:cNvContentPartPr/>
                <p14:nvPr/>
              </p14:nvContentPartPr>
              <p14:xfrm>
                <a:off x="7925400" y="1759320"/>
                <a:ext cx="200880" cy="94680"/>
              </p14:xfrm>
            </p:contentPart>
          </mc:Choice>
          <mc:Fallback>
            <p:pic>
              <p:nvPicPr>
                <p:cNvPr id="378" name="Ink 377">
                  <a:extLst>
                    <a:ext uri="{FF2B5EF4-FFF2-40B4-BE49-F238E27FC236}">
                      <a16:creationId xmlns:a16="http://schemas.microsoft.com/office/drawing/2014/main" xmlns="" xmlns:p14="http://schemas.microsoft.com/office/powerpoint/2010/main" id="{CDD6E5EF-BF4E-E241-BF6A-067E5A884A69}"/>
                    </a:ext>
                  </a:extLst>
                </p:cNvPr>
                <p:cNvPicPr/>
                <p:nvPr/>
              </p:nvPicPr>
              <p:blipFill>
                <a:blip r:embed="rId565"/>
                <a:stretch>
                  <a:fillRect/>
                </a:stretch>
              </p:blipFill>
              <p:spPr>
                <a:xfrm>
                  <a:off x="7916400" y="1750680"/>
                  <a:ext cx="218520" cy="112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6">
              <p14:nvContentPartPr>
                <p14:cNvPr id="379" name="Ink 378">
                  <a:extLst>
                    <a:ext uri="{FF2B5EF4-FFF2-40B4-BE49-F238E27FC236}">
                      <a16:creationId xmlns:a16="http://schemas.microsoft.com/office/drawing/2014/main" id="{320AF359-D3E8-5944-9499-696AD398254A}"/>
                    </a:ext>
                  </a:extLst>
                </p14:cNvPr>
                <p14:cNvContentPartPr/>
                <p14:nvPr/>
              </p14:nvContentPartPr>
              <p14:xfrm>
                <a:off x="8139960" y="1807920"/>
                <a:ext cx="101880" cy="114480"/>
              </p14:xfrm>
            </p:contentPart>
          </mc:Choice>
          <mc:Fallback>
            <p:pic>
              <p:nvPicPr>
                <p:cNvPr id="379" name="Ink 378">
                  <a:extLst>
                    <a:ext uri="{FF2B5EF4-FFF2-40B4-BE49-F238E27FC236}">
                      <a16:creationId xmlns:a16="http://schemas.microsoft.com/office/drawing/2014/main" xmlns="" xmlns:p14="http://schemas.microsoft.com/office/powerpoint/2010/main" id="{320AF359-D3E8-5944-9499-696AD398254A}"/>
                    </a:ext>
                  </a:extLst>
                </p:cNvPr>
                <p:cNvPicPr/>
                <p:nvPr/>
              </p:nvPicPr>
              <p:blipFill>
                <a:blip r:embed="rId567"/>
                <a:stretch>
                  <a:fillRect/>
                </a:stretch>
              </p:blipFill>
              <p:spPr>
                <a:xfrm>
                  <a:off x="8131320" y="1798920"/>
                  <a:ext cx="119520" cy="132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8">
              <p14:nvContentPartPr>
                <p14:cNvPr id="380" name="Ink 379">
                  <a:extLst>
                    <a:ext uri="{FF2B5EF4-FFF2-40B4-BE49-F238E27FC236}">
                      <a16:creationId xmlns:a16="http://schemas.microsoft.com/office/drawing/2014/main" id="{AF1A1980-6DDE-3841-8585-6111C5E04265}"/>
                    </a:ext>
                  </a:extLst>
                </p14:cNvPr>
                <p14:cNvContentPartPr/>
                <p14:nvPr/>
              </p14:nvContentPartPr>
              <p14:xfrm>
                <a:off x="8328960" y="1648800"/>
                <a:ext cx="5040" cy="245160"/>
              </p14:xfrm>
            </p:contentPart>
          </mc:Choice>
          <mc:Fallback>
            <p:pic>
              <p:nvPicPr>
                <p:cNvPr id="380" name="Ink 379">
                  <a:extLst>
                    <a:ext uri="{FF2B5EF4-FFF2-40B4-BE49-F238E27FC236}">
                      <a16:creationId xmlns:a16="http://schemas.microsoft.com/office/drawing/2014/main" xmlns="" xmlns:p14="http://schemas.microsoft.com/office/powerpoint/2010/main" id="{AF1A1980-6DDE-3841-8585-6111C5E04265}"/>
                    </a:ext>
                  </a:extLst>
                </p:cNvPr>
                <p:cNvPicPr/>
                <p:nvPr/>
              </p:nvPicPr>
              <p:blipFill>
                <a:blip r:embed="rId569"/>
                <a:stretch>
                  <a:fillRect/>
                </a:stretch>
              </p:blipFill>
              <p:spPr>
                <a:xfrm>
                  <a:off x="8320320" y="1639800"/>
                  <a:ext cx="22680" cy="262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70">
              <p14:nvContentPartPr>
                <p14:cNvPr id="381" name="Ink 380">
                  <a:extLst>
                    <a:ext uri="{FF2B5EF4-FFF2-40B4-BE49-F238E27FC236}">
                      <a16:creationId xmlns:a16="http://schemas.microsoft.com/office/drawing/2014/main" id="{9A0EF5C9-A2C3-6844-AABB-49AE8B3AA6D0}"/>
                    </a:ext>
                  </a:extLst>
                </p14:cNvPr>
                <p14:cNvContentPartPr/>
                <p14:nvPr/>
              </p14:nvContentPartPr>
              <p14:xfrm>
                <a:off x="8413920" y="1731600"/>
                <a:ext cx="73080" cy="142920"/>
              </p14:xfrm>
            </p:contentPart>
          </mc:Choice>
          <mc:Fallback>
            <p:pic>
              <p:nvPicPr>
                <p:cNvPr id="381" name="Ink 380">
                  <a:extLst>
                    <a:ext uri="{FF2B5EF4-FFF2-40B4-BE49-F238E27FC236}">
                      <a16:creationId xmlns:a16="http://schemas.microsoft.com/office/drawing/2014/main" xmlns="" xmlns:p14="http://schemas.microsoft.com/office/powerpoint/2010/main" id="{9A0EF5C9-A2C3-6844-AABB-49AE8B3AA6D0}"/>
                    </a:ext>
                  </a:extLst>
                </p:cNvPr>
                <p:cNvPicPr/>
                <p:nvPr/>
              </p:nvPicPr>
              <p:blipFill>
                <a:blip r:embed="rId571"/>
                <a:stretch>
                  <a:fillRect/>
                </a:stretch>
              </p:blipFill>
              <p:spPr>
                <a:xfrm>
                  <a:off x="8405280" y="1722600"/>
                  <a:ext cx="90720" cy="160560"/>
                </a:xfrm>
                <a:prstGeom prst="rect">
                  <a:avLst/>
                </a:prstGeom>
              </p:spPr>
            </p:pic>
          </mc:Fallback>
        </mc:AlternateContent>
      </p:grpSp>
      <p:grpSp>
        <p:nvGrpSpPr>
          <p:cNvPr id="398" name="Group 397">
            <a:extLst>
              <a:ext uri="{FF2B5EF4-FFF2-40B4-BE49-F238E27FC236}">
                <a16:creationId xmlns:a16="http://schemas.microsoft.com/office/drawing/2014/main" xmlns="" id="{1BDF4366-12C0-964E-B38B-83DA5899F33D}"/>
              </a:ext>
            </a:extLst>
          </p:cNvPr>
          <p:cNvGrpSpPr/>
          <p:nvPr/>
        </p:nvGrpSpPr>
        <p:grpSpPr>
          <a:xfrm>
            <a:off x="5664600" y="2558160"/>
            <a:ext cx="532440" cy="212760"/>
            <a:chOff x="5664600" y="2558160"/>
            <a:chExt cx="532440" cy="212760"/>
          </a:xfrm>
        </p:grpSpPr>
        <mc:AlternateContent xmlns:mc="http://schemas.openxmlformats.org/markup-compatibility/2006">
          <mc:Choice xmlns:p14="http://schemas.microsoft.com/office/powerpoint/2010/main" xmlns="" Requires="p14">
            <p:contentPart p14:bwMode="auto" r:id="rId572">
              <p14:nvContentPartPr>
                <p14:cNvPr id="383" name="Ink 382">
                  <a:extLst>
                    <a:ext uri="{FF2B5EF4-FFF2-40B4-BE49-F238E27FC236}">
                      <a16:creationId xmlns:a16="http://schemas.microsoft.com/office/drawing/2014/main" id="{C7AD4C4F-1059-914E-A253-0DA1A6DDA12F}"/>
                    </a:ext>
                  </a:extLst>
                </p14:cNvPr>
                <p14:cNvContentPartPr/>
                <p14:nvPr/>
              </p14:nvContentPartPr>
              <p14:xfrm>
                <a:off x="5673240" y="2597040"/>
                <a:ext cx="360" cy="360"/>
              </p14:xfrm>
            </p:contentPart>
          </mc:Choice>
          <mc:Fallback>
            <p:pic>
              <p:nvPicPr>
                <p:cNvPr id="383" name="Ink 382">
                  <a:extLst>
                    <a:ext uri="{FF2B5EF4-FFF2-40B4-BE49-F238E27FC236}">
                      <a16:creationId xmlns:a16="http://schemas.microsoft.com/office/drawing/2014/main" xmlns="" xmlns:p14="http://schemas.microsoft.com/office/powerpoint/2010/main" id="{C7AD4C4F-1059-914E-A253-0DA1A6DDA12F}"/>
                    </a:ext>
                  </a:extLst>
                </p:cNvPr>
                <p:cNvPicPr/>
                <p:nvPr/>
              </p:nvPicPr>
              <p:blipFill>
                <a:blip r:embed="rId3"/>
                <a:stretch>
                  <a:fillRect/>
                </a:stretch>
              </p:blipFill>
              <p:spPr>
                <a:xfrm>
                  <a:off x="5664240" y="258840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73">
              <p14:nvContentPartPr>
                <p14:cNvPr id="384" name="Ink 383">
                  <a:extLst>
                    <a:ext uri="{FF2B5EF4-FFF2-40B4-BE49-F238E27FC236}">
                      <a16:creationId xmlns:a16="http://schemas.microsoft.com/office/drawing/2014/main" id="{413A4EB7-664A-4845-906E-0462CFB1114D}"/>
                    </a:ext>
                  </a:extLst>
                </p14:cNvPr>
                <p14:cNvContentPartPr/>
                <p14:nvPr/>
              </p14:nvContentPartPr>
              <p14:xfrm>
                <a:off x="5664600" y="2582640"/>
                <a:ext cx="113400" cy="106920"/>
              </p14:xfrm>
            </p:contentPart>
          </mc:Choice>
          <mc:Fallback>
            <p:pic>
              <p:nvPicPr>
                <p:cNvPr id="384" name="Ink 383">
                  <a:extLst>
                    <a:ext uri="{FF2B5EF4-FFF2-40B4-BE49-F238E27FC236}">
                      <a16:creationId xmlns:a16="http://schemas.microsoft.com/office/drawing/2014/main" xmlns="" xmlns:p14="http://schemas.microsoft.com/office/powerpoint/2010/main" id="{413A4EB7-664A-4845-906E-0462CFB1114D}"/>
                    </a:ext>
                  </a:extLst>
                </p:cNvPr>
                <p:cNvPicPr/>
                <p:nvPr/>
              </p:nvPicPr>
              <p:blipFill>
                <a:blip r:embed="rId574"/>
                <a:stretch>
                  <a:fillRect/>
                </a:stretch>
              </p:blipFill>
              <p:spPr>
                <a:xfrm>
                  <a:off x="5655960" y="2574000"/>
                  <a:ext cx="131040" cy="124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75">
              <p14:nvContentPartPr>
                <p14:cNvPr id="385" name="Ink 384">
                  <a:extLst>
                    <a:ext uri="{FF2B5EF4-FFF2-40B4-BE49-F238E27FC236}">
                      <a16:creationId xmlns:a16="http://schemas.microsoft.com/office/drawing/2014/main" id="{FFE7B158-0E2B-2B4E-857A-09DE27EB341E}"/>
                    </a:ext>
                  </a:extLst>
                </p14:cNvPr>
                <p14:cNvContentPartPr/>
                <p14:nvPr/>
              </p14:nvContentPartPr>
              <p14:xfrm>
                <a:off x="5816520" y="2558880"/>
                <a:ext cx="106200" cy="201240"/>
              </p14:xfrm>
            </p:contentPart>
          </mc:Choice>
          <mc:Fallback>
            <p:pic>
              <p:nvPicPr>
                <p:cNvPr id="385" name="Ink 384">
                  <a:extLst>
                    <a:ext uri="{FF2B5EF4-FFF2-40B4-BE49-F238E27FC236}">
                      <a16:creationId xmlns:a16="http://schemas.microsoft.com/office/drawing/2014/main" xmlns="" xmlns:p14="http://schemas.microsoft.com/office/powerpoint/2010/main" id="{FFE7B158-0E2B-2B4E-857A-09DE27EB341E}"/>
                    </a:ext>
                  </a:extLst>
                </p:cNvPr>
                <p:cNvPicPr/>
                <p:nvPr/>
              </p:nvPicPr>
              <p:blipFill>
                <a:blip r:embed="rId576"/>
                <a:stretch>
                  <a:fillRect/>
                </a:stretch>
              </p:blipFill>
              <p:spPr>
                <a:xfrm>
                  <a:off x="5807520" y="2550240"/>
                  <a:ext cx="123840" cy="218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77">
              <p14:nvContentPartPr>
                <p14:cNvPr id="386" name="Ink 385">
                  <a:extLst>
                    <a:ext uri="{FF2B5EF4-FFF2-40B4-BE49-F238E27FC236}">
                      <a16:creationId xmlns:a16="http://schemas.microsoft.com/office/drawing/2014/main" id="{172314FE-CD4C-DC4F-A8D4-5FB95FA0AA0C}"/>
                    </a:ext>
                  </a:extLst>
                </p14:cNvPr>
                <p14:cNvContentPartPr/>
                <p14:nvPr/>
              </p14:nvContentPartPr>
              <p14:xfrm>
                <a:off x="6039000" y="2596320"/>
                <a:ext cx="44640" cy="174600"/>
              </p14:xfrm>
            </p:contentPart>
          </mc:Choice>
          <mc:Fallback>
            <p:pic>
              <p:nvPicPr>
                <p:cNvPr id="386" name="Ink 385">
                  <a:extLst>
                    <a:ext uri="{FF2B5EF4-FFF2-40B4-BE49-F238E27FC236}">
                      <a16:creationId xmlns:a16="http://schemas.microsoft.com/office/drawing/2014/main" xmlns="" xmlns:p14="http://schemas.microsoft.com/office/powerpoint/2010/main" id="{172314FE-CD4C-DC4F-A8D4-5FB95FA0AA0C}"/>
                    </a:ext>
                  </a:extLst>
                </p:cNvPr>
                <p:cNvPicPr/>
                <p:nvPr/>
              </p:nvPicPr>
              <p:blipFill>
                <a:blip r:embed="rId578"/>
                <a:stretch>
                  <a:fillRect/>
                </a:stretch>
              </p:blipFill>
              <p:spPr>
                <a:xfrm>
                  <a:off x="6030000" y="2587680"/>
                  <a:ext cx="62280" cy="192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79">
              <p14:nvContentPartPr>
                <p14:cNvPr id="387" name="Ink 386">
                  <a:extLst>
                    <a:ext uri="{FF2B5EF4-FFF2-40B4-BE49-F238E27FC236}">
                      <a16:creationId xmlns:a16="http://schemas.microsoft.com/office/drawing/2014/main" id="{74A17A2C-29A1-ED43-AFA6-534ACEE699C1}"/>
                    </a:ext>
                  </a:extLst>
                </p14:cNvPr>
                <p14:cNvContentPartPr/>
                <p14:nvPr/>
              </p14:nvContentPartPr>
              <p14:xfrm>
                <a:off x="6039000" y="2629080"/>
                <a:ext cx="41760" cy="36000"/>
              </p14:xfrm>
            </p:contentPart>
          </mc:Choice>
          <mc:Fallback>
            <p:pic>
              <p:nvPicPr>
                <p:cNvPr id="387" name="Ink 386">
                  <a:extLst>
                    <a:ext uri="{FF2B5EF4-FFF2-40B4-BE49-F238E27FC236}">
                      <a16:creationId xmlns:a16="http://schemas.microsoft.com/office/drawing/2014/main" xmlns="" xmlns:p14="http://schemas.microsoft.com/office/powerpoint/2010/main" id="{74A17A2C-29A1-ED43-AFA6-534ACEE699C1}"/>
                    </a:ext>
                  </a:extLst>
                </p:cNvPr>
                <p:cNvPicPr/>
                <p:nvPr/>
              </p:nvPicPr>
              <p:blipFill>
                <a:blip r:embed="rId580"/>
                <a:stretch>
                  <a:fillRect/>
                </a:stretch>
              </p:blipFill>
              <p:spPr>
                <a:xfrm>
                  <a:off x="6030000" y="2620440"/>
                  <a:ext cx="59400" cy="53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81">
              <p14:nvContentPartPr>
                <p14:cNvPr id="388" name="Ink 387">
                  <a:extLst>
                    <a:ext uri="{FF2B5EF4-FFF2-40B4-BE49-F238E27FC236}">
                      <a16:creationId xmlns:a16="http://schemas.microsoft.com/office/drawing/2014/main" id="{2D88FCEC-AB4C-F34D-A558-3FC37663CCD3}"/>
                    </a:ext>
                  </a:extLst>
                </p14:cNvPr>
                <p14:cNvContentPartPr/>
                <p14:nvPr/>
              </p14:nvContentPartPr>
              <p14:xfrm>
                <a:off x="6189120" y="2733840"/>
                <a:ext cx="360" cy="360"/>
              </p14:xfrm>
            </p:contentPart>
          </mc:Choice>
          <mc:Fallback>
            <p:pic>
              <p:nvPicPr>
                <p:cNvPr id="388" name="Ink 387">
                  <a:extLst>
                    <a:ext uri="{FF2B5EF4-FFF2-40B4-BE49-F238E27FC236}">
                      <a16:creationId xmlns:a16="http://schemas.microsoft.com/office/drawing/2014/main" xmlns="" xmlns:p14="http://schemas.microsoft.com/office/powerpoint/2010/main" id="{2D88FCEC-AB4C-F34D-A558-3FC37663CCD3}"/>
                    </a:ext>
                  </a:extLst>
                </p:cNvPr>
                <p:cNvPicPr/>
                <p:nvPr/>
              </p:nvPicPr>
              <p:blipFill>
                <a:blip r:embed="rId3"/>
                <a:stretch>
                  <a:fillRect/>
                </a:stretch>
              </p:blipFill>
              <p:spPr>
                <a:xfrm>
                  <a:off x="6180120" y="272484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82">
              <p14:nvContentPartPr>
                <p14:cNvPr id="390" name="Ink 389">
                  <a:extLst>
                    <a:ext uri="{FF2B5EF4-FFF2-40B4-BE49-F238E27FC236}">
                      <a16:creationId xmlns:a16="http://schemas.microsoft.com/office/drawing/2014/main" id="{3C2EC7B5-FF5E-2F47-BCA5-6E5840312822}"/>
                    </a:ext>
                  </a:extLst>
                </p14:cNvPr>
                <p14:cNvContentPartPr/>
                <p14:nvPr/>
              </p14:nvContentPartPr>
              <p14:xfrm>
                <a:off x="6083640" y="2558160"/>
                <a:ext cx="113400" cy="105120"/>
              </p14:xfrm>
            </p:contentPart>
          </mc:Choice>
          <mc:Fallback>
            <p:pic>
              <p:nvPicPr>
                <p:cNvPr id="390" name="Ink 389">
                  <a:extLst>
                    <a:ext uri="{FF2B5EF4-FFF2-40B4-BE49-F238E27FC236}">
                      <a16:creationId xmlns:a16="http://schemas.microsoft.com/office/drawing/2014/main" xmlns="" xmlns:p14="http://schemas.microsoft.com/office/powerpoint/2010/main" id="{3C2EC7B5-FF5E-2F47-BCA5-6E5840312822}"/>
                    </a:ext>
                  </a:extLst>
                </p:cNvPr>
                <p:cNvPicPr/>
                <p:nvPr/>
              </p:nvPicPr>
              <p:blipFill>
                <a:blip r:embed="rId583"/>
                <a:stretch>
                  <a:fillRect/>
                </a:stretch>
              </p:blipFill>
              <p:spPr>
                <a:xfrm>
                  <a:off x="6074640" y="2549160"/>
                  <a:ext cx="131040" cy="122760"/>
                </a:xfrm>
                <a:prstGeom prst="rect">
                  <a:avLst/>
                </a:prstGeom>
              </p:spPr>
            </p:pic>
          </mc:Fallback>
        </mc:AlternateContent>
      </p:grpSp>
      <p:grpSp>
        <p:nvGrpSpPr>
          <p:cNvPr id="397" name="Group 396">
            <a:extLst>
              <a:ext uri="{FF2B5EF4-FFF2-40B4-BE49-F238E27FC236}">
                <a16:creationId xmlns:a16="http://schemas.microsoft.com/office/drawing/2014/main" xmlns="" id="{84D94994-CA60-6745-B6DF-8CFB4BFD7380}"/>
              </a:ext>
            </a:extLst>
          </p:cNvPr>
          <p:cNvGrpSpPr/>
          <p:nvPr/>
        </p:nvGrpSpPr>
        <p:grpSpPr>
          <a:xfrm>
            <a:off x="6342840" y="2602800"/>
            <a:ext cx="258120" cy="171000"/>
            <a:chOff x="6342840" y="2602800"/>
            <a:chExt cx="258120" cy="171000"/>
          </a:xfrm>
        </p:grpSpPr>
        <mc:AlternateContent xmlns:mc="http://schemas.openxmlformats.org/markup-compatibility/2006">
          <mc:Choice xmlns:p14="http://schemas.microsoft.com/office/powerpoint/2010/main" xmlns="" Requires="p14">
            <p:contentPart p14:bwMode="auto" r:id="rId584">
              <p14:nvContentPartPr>
                <p14:cNvPr id="391" name="Ink 390">
                  <a:extLst>
                    <a:ext uri="{FF2B5EF4-FFF2-40B4-BE49-F238E27FC236}">
                      <a16:creationId xmlns:a16="http://schemas.microsoft.com/office/drawing/2014/main" id="{06EAC73D-7910-2F43-ADC1-72DB03FF905E}"/>
                    </a:ext>
                  </a:extLst>
                </p14:cNvPr>
                <p14:cNvContentPartPr/>
                <p14:nvPr/>
              </p14:nvContentPartPr>
              <p14:xfrm>
                <a:off x="6342840" y="2602800"/>
                <a:ext cx="44640" cy="171000"/>
              </p14:xfrm>
            </p:contentPart>
          </mc:Choice>
          <mc:Fallback>
            <p:pic>
              <p:nvPicPr>
                <p:cNvPr id="391" name="Ink 390">
                  <a:extLst>
                    <a:ext uri="{FF2B5EF4-FFF2-40B4-BE49-F238E27FC236}">
                      <a16:creationId xmlns:a16="http://schemas.microsoft.com/office/drawing/2014/main" xmlns="" xmlns:p14="http://schemas.microsoft.com/office/powerpoint/2010/main" id="{06EAC73D-7910-2F43-ADC1-72DB03FF905E}"/>
                    </a:ext>
                  </a:extLst>
                </p:cNvPr>
                <p:cNvPicPr/>
                <p:nvPr/>
              </p:nvPicPr>
              <p:blipFill>
                <a:blip r:embed="rId585"/>
                <a:stretch>
                  <a:fillRect/>
                </a:stretch>
              </p:blipFill>
              <p:spPr>
                <a:xfrm>
                  <a:off x="6334200" y="2594160"/>
                  <a:ext cx="62280" cy="188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86">
              <p14:nvContentPartPr>
                <p14:cNvPr id="392" name="Ink 391">
                  <a:extLst>
                    <a:ext uri="{FF2B5EF4-FFF2-40B4-BE49-F238E27FC236}">
                      <a16:creationId xmlns:a16="http://schemas.microsoft.com/office/drawing/2014/main" id="{44DA1F26-5BCE-DA49-A2B8-90EF1186BC9C}"/>
                    </a:ext>
                  </a:extLst>
                </p14:cNvPr>
                <p14:cNvContentPartPr/>
                <p14:nvPr/>
              </p14:nvContentPartPr>
              <p14:xfrm>
                <a:off x="6393240" y="2623320"/>
                <a:ext cx="124920" cy="126000"/>
              </p14:xfrm>
            </p:contentPart>
          </mc:Choice>
          <mc:Fallback>
            <p:pic>
              <p:nvPicPr>
                <p:cNvPr id="392" name="Ink 391">
                  <a:extLst>
                    <a:ext uri="{FF2B5EF4-FFF2-40B4-BE49-F238E27FC236}">
                      <a16:creationId xmlns:a16="http://schemas.microsoft.com/office/drawing/2014/main" xmlns="" xmlns:p14="http://schemas.microsoft.com/office/powerpoint/2010/main" id="{44DA1F26-5BCE-DA49-A2B8-90EF1186BC9C}"/>
                    </a:ext>
                  </a:extLst>
                </p:cNvPr>
                <p:cNvPicPr/>
                <p:nvPr/>
              </p:nvPicPr>
              <p:blipFill>
                <a:blip r:embed="rId587"/>
                <a:stretch>
                  <a:fillRect/>
                </a:stretch>
              </p:blipFill>
              <p:spPr>
                <a:xfrm>
                  <a:off x="6384600" y="2614320"/>
                  <a:ext cx="142560" cy="143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88">
              <p14:nvContentPartPr>
                <p14:cNvPr id="393" name="Ink 392">
                  <a:extLst>
                    <a:ext uri="{FF2B5EF4-FFF2-40B4-BE49-F238E27FC236}">
                      <a16:creationId xmlns:a16="http://schemas.microsoft.com/office/drawing/2014/main" id="{499ECE90-9F1D-6945-9357-A32A8FD42274}"/>
                    </a:ext>
                  </a:extLst>
                </p14:cNvPr>
                <p14:cNvContentPartPr/>
                <p14:nvPr/>
              </p14:nvContentPartPr>
              <p14:xfrm>
                <a:off x="6600600" y="2724480"/>
                <a:ext cx="360" cy="6480"/>
              </p14:xfrm>
            </p:contentPart>
          </mc:Choice>
          <mc:Fallback>
            <p:pic>
              <p:nvPicPr>
                <p:cNvPr id="393" name="Ink 392">
                  <a:extLst>
                    <a:ext uri="{FF2B5EF4-FFF2-40B4-BE49-F238E27FC236}">
                      <a16:creationId xmlns:a16="http://schemas.microsoft.com/office/drawing/2014/main" xmlns="" xmlns:p14="http://schemas.microsoft.com/office/powerpoint/2010/main" id="{499ECE90-9F1D-6945-9357-A32A8FD42274}"/>
                    </a:ext>
                  </a:extLst>
                </p:cNvPr>
                <p:cNvPicPr/>
                <p:nvPr/>
              </p:nvPicPr>
              <p:blipFill>
                <a:blip r:embed="rId16"/>
                <a:stretch>
                  <a:fillRect/>
                </a:stretch>
              </p:blipFill>
              <p:spPr>
                <a:xfrm>
                  <a:off x="6591960" y="2715840"/>
                  <a:ext cx="18000" cy="24120"/>
                </a:xfrm>
                <a:prstGeom prst="rect">
                  <a:avLst/>
                </a:prstGeom>
              </p:spPr>
            </p:pic>
          </mc:Fallback>
        </mc:AlternateContent>
      </p:grpSp>
      <p:grpSp>
        <p:nvGrpSpPr>
          <p:cNvPr id="396" name="Group 395">
            <a:extLst>
              <a:ext uri="{FF2B5EF4-FFF2-40B4-BE49-F238E27FC236}">
                <a16:creationId xmlns:a16="http://schemas.microsoft.com/office/drawing/2014/main" xmlns="" id="{DC4B2F5E-2FEC-974D-95BA-27C1FC7AC4BF}"/>
              </a:ext>
            </a:extLst>
          </p:cNvPr>
          <p:cNvGrpSpPr/>
          <p:nvPr/>
        </p:nvGrpSpPr>
        <p:grpSpPr>
          <a:xfrm>
            <a:off x="6784560" y="2711520"/>
            <a:ext cx="97560" cy="68400"/>
            <a:chOff x="6784560" y="2711520"/>
            <a:chExt cx="97560" cy="68400"/>
          </a:xfrm>
        </p:grpSpPr>
        <mc:AlternateContent xmlns:mc="http://schemas.openxmlformats.org/markup-compatibility/2006">
          <mc:Choice xmlns:p14="http://schemas.microsoft.com/office/powerpoint/2010/main" xmlns="" Requires="p14">
            <p:contentPart p14:bwMode="auto" r:id="rId589">
              <p14:nvContentPartPr>
                <p14:cNvPr id="394" name="Ink 393">
                  <a:extLst>
                    <a:ext uri="{FF2B5EF4-FFF2-40B4-BE49-F238E27FC236}">
                      <a16:creationId xmlns:a16="http://schemas.microsoft.com/office/drawing/2014/main" id="{85BF9EFA-D5CB-284A-A8FB-046295286F47}"/>
                    </a:ext>
                  </a:extLst>
                </p14:cNvPr>
                <p14:cNvContentPartPr/>
                <p14:nvPr/>
              </p14:nvContentPartPr>
              <p14:xfrm>
                <a:off x="6784560" y="2711520"/>
                <a:ext cx="75600" cy="6840"/>
              </p14:xfrm>
            </p:contentPart>
          </mc:Choice>
          <mc:Fallback>
            <p:pic>
              <p:nvPicPr>
                <p:cNvPr id="394" name="Ink 393">
                  <a:extLst>
                    <a:ext uri="{FF2B5EF4-FFF2-40B4-BE49-F238E27FC236}">
                      <a16:creationId xmlns:a16="http://schemas.microsoft.com/office/drawing/2014/main" xmlns="" xmlns:p14="http://schemas.microsoft.com/office/powerpoint/2010/main" id="{85BF9EFA-D5CB-284A-A8FB-046295286F47}"/>
                    </a:ext>
                  </a:extLst>
                </p:cNvPr>
                <p:cNvPicPr/>
                <p:nvPr/>
              </p:nvPicPr>
              <p:blipFill>
                <a:blip r:embed="rId590"/>
                <a:stretch>
                  <a:fillRect/>
                </a:stretch>
              </p:blipFill>
              <p:spPr>
                <a:xfrm>
                  <a:off x="6775920" y="2702520"/>
                  <a:ext cx="9324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91">
              <p14:nvContentPartPr>
                <p14:cNvPr id="395" name="Ink 394">
                  <a:extLst>
                    <a:ext uri="{FF2B5EF4-FFF2-40B4-BE49-F238E27FC236}">
                      <a16:creationId xmlns:a16="http://schemas.microsoft.com/office/drawing/2014/main" id="{9CA67D9C-E478-F547-BCD6-AEAA813595E3}"/>
                    </a:ext>
                  </a:extLst>
                </p14:cNvPr>
                <p14:cNvContentPartPr/>
                <p14:nvPr/>
              </p14:nvContentPartPr>
              <p14:xfrm>
                <a:off x="6790680" y="2773440"/>
                <a:ext cx="91440" cy="6480"/>
              </p14:xfrm>
            </p:contentPart>
          </mc:Choice>
          <mc:Fallback>
            <p:pic>
              <p:nvPicPr>
                <p:cNvPr id="395" name="Ink 394">
                  <a:extLst>
                    <a:ext uri="{FF2B5EF4-FFF2-40B4-BE49-F238E27FC236}">
                      <a16:creationId xmlns:a16="http://schemas.microsoft.com/office/drawing/2014/main" xmlns="" xmlns:p14="http://schemas.microsoft.com/office/powerpoint/2010/main" id="{9CA67D9C-E478-F547-BCD6-AEAA813595E3}"/>
                    </a:ext>
                  </a:extLst>
                </p:cNvPr>
                <p:cNvPicPr/>
                <p:nvPr/>
              </p:nvPicPr>
              <p:blipFill>
                <a:blip r:embed="rId592"/>
                <a:stretch>
                  <a:fillRect/>
                </a:stretch>
              </p:blipFill>
              <p:spPr>
                <a:xfrm>
                  <a:off x="6782040" y="2764800"/>
                  <a:ext cx="109080" cy="24120"/>
                </a:xfrm>
                <a:prstGeom prst="rect">
                  <a:avLst/>
                </a:prstGeom>
              </p:spPr>
            </p:pic>
          </mc:Fallback>
        </mc:AlternateContent>
      </p:grpSp>
      <p:grpSp>
        <p:nvGrpSpPr>
          <p:cNvPr id="410" name="Group 409">
            <a:extLst>
              <a:ext uri="{FF2B5EF4-FFF2-40B4-BE49-F238E27FC236}">
                <a16:creationId xmlns:a16="http://schemas.microsoft.com/office/drawing/2014/main" xmlns="" id="{2769AC8D-7118-F745-8CF6-EE949EAE7631}"/>
              </a:ext>
            </a:extLst>
          </p:cNvPr>
          <p:cNvGrpSpPr/>
          <p:nvPr/>
        </p:nvGrpSpPr>
        <p:grpSpPr>
          <a:xfrm>
            <a:off x="7266600" y="2669400"/>
            <a:ext cx="1045080" cy="268560"/>
            <a:chOff x="7266600" y="2669400"/>
            <a:chExt cx="1045080" cy="268560"/>
          </a:xfrm>
        </p:grpSpPr>
        <mc:AlternateContent xmlns:mc="http://schemas.openxmlformats.org/markup-compatibility/2006">
          <mc:Choice xmlns:p14="http://schemas.microsoft.com/office/powerpoint/2010/main" xmlns="" Requires="p14">
            <p:contentPart p14:bwMode="auto" r:id="rId593">
              <p14:nvContentPartPr>
                <p14:cNvPr id="399" name="Ink 398">
                  <a:extLst>
                    <a:ext uri="{FF2B5EF4-FFF2-40B4-BE49-F238E27FC236}">
                      <a16:creationId xmlns:a16="http://schemas.microsoft.com/office/drawing/2014/main" id="{19EC30CE-F7C6-D642-8A75-4347ABE42E8E}"/>
                    </a:ext>
                  </a:extLst>
                </p14:cNvPr>
                <p14:cNvContentPartPr/>
                <p14:nvPr/>
              </p14:nvContentPartPr>
              <p14:xfrm>
                <a:off x="7279920" y="2696760"/>
                <a:ext cx="20520" cy="133560"/>
              </p14:xfrm>
            </p:contentPart>
          </mc:Choice>
          <mc:Fallback>
            <p:pic>
              <p:nvPicPr>
                <p:cNvPr id="399" name="Ink 398">
                  <a:extLst>
                    <a:ext uri="{FF2B5EF4-FFF2-40B4-BE49-F238E27FC236}">
                      <a16:creationId xmlns:a16="http://schemas.microsoft.com/office/drawing/2014/main" xmlns="" xmlns:p14="http://schemas.microsoft.com/office/powerpoint/2010/main" id="{19EC30CE-F7C6-D642-8A75-4347ABE42E8E}"/>
                    </a:ext>
                  </a:extLst>
                </p:cNvPr>
                <p:cNvPicPr/>
                <p:nvPr/>
              </p:nvPicPr>
              <p:blipFill>
                <a:blip r:embed="rId594"/>
                <a:stretch>
                  <a:fillRect/>
                </a:stretch>
              </p:blipFill>
              <p:spPr>
                <a:xfrm>
                  <a:off x="7271280" y="2688120"/>
                  <a:ext cx="38160" cy="151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95">
              <p14:nvContentPartPr>
                <p14:cNvPr id="400" name="Ink 399">
                  <a:extLst>
                    <a:ext uri="{FF2B5EF4-FFF2-40B4-BE49-F238E27FC236}">
                      <a16:creationId xmlns:a16="http://schemas.microsoft.com/office/drawing/2014/main" id="{D95D3E74-4B16-EB47-A76C-837C5AE2DFB2}"/>
                    </a:ext>
                  </a:extLst>
                </p14:cNvPr>
                <p14:cNvContentPartPr/>
                <p14:nvPr/>
              </p14:nvContentPartPr>
              <p14:xfrm>
                <a:off x="7266600" y="2674440"/>
                <a:ext cx="137880" cy="102240"/>
              </p14:xfrm>
            </p:contentPart>
          </mc:Choice>
          <mc:Fallback>
            <p:pic>
              <p:nvPicPr>
                <p:cNvPr id="400" name="Ink 399">
                  <a:extLst>
                    <a:ext uri="{FF2B5EF4-FFF2-40B4-BE49-F238E27FC236}">
                      <a16:creationId xmlns:a16="http://schemas.microsoft.com/office/drawing/2014/main" xmlns="" xmlns:p14="http://schemas.microsoft.com/office/powerpoint/2010/main" id="{D95D3E74-4B16-EB47-A76C-837C5AE2DFB2}"/>
                    </a:ext>
                  </a:extLst>
                </p:cNvPr>
                <p:cNvPicPr/>
                <p:nvPr/>
              </p:nvPicPr>
              <p:blipFill>
                <a:blip r:embed="rId596"/>
                <a:stretch>
                  <a:fillRect/>
                </a:stretch>
              </p:blipFill>
              <p:spPr>
                <a:xfrm>
                  <a:off x="7257960" y="2665800"/>
                  <a:ext cx="155520" cy="119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97">
              <p14:nvContentPartPr>
                <p14:cNvPr id="401" name="Ink 400">
                  <a:extLst>
                    <a:ext uri="{FF2B5EF4-FFF2-40B4-BE49-F238E27FC236}">
                      <a16:creationId xmlns:a16="http://schemas.microsoft.com/office/drawing/2014/main" id="{B02272C4-CC8B-CF42-B231-CE5E63D99155}"/>
                    </a:ext>
                  </a:extLst>
                </p14:cNvPr>
                <p14:cNvContentPartPr/>
                <p14:nvPr/>
              </p14:nvContentPartPr>
              <p14:xfrm>
                <a:off x="7407720" y="2704320"/>
                <a:ext cx="94680" cy="158040"/>
              </p14:xfrm>
            </p:contentPart>
          </mc:Choice>
          <mc:Fallback>
            <p:pic>
              <p:nvPicPr>
                <p:cNvPr id="401" name="Ink 400">
                  <a:extLst>
                    <a:ext uri="{FF2B5EF4-FFF2-40B4-BE49-F238E27FC236}">
                      <a16:creationId xmlns:a16="http://schemas.microsoft.com/office/drawing/2014/main" xmlns="" xmlns:p14="http://schemas.microsoft.com/office/powerpoint/2010/main" id="{B02272C4-CC8B-CF42-B231-CE5E63D99155}"/>
                    </a:ext>
                  </a:extLst>
                </p:cNvPr>
                <p:cNvPicPr/>
                <p:nvPr/>
              </p:nvPicPr>
              <p:blipFill>
                <a:blip r:embed="rId598"/>
                <a:stretch>
                  <a:fillRect/>
                </a:stretch>
              </p:blipFill>
              <p:spPr>
                <a:xfrm>
                  <a:off x="7399080" y="2695320"/>
                  <a:ext cx="112320" cy="175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99">
              <p14:nvContentPartPr>
                <p14:cNvPr id="402" name="Ink 401">
                  <a:extLst>
                    <a:ext uri="{FF2B5EF4-FFF2-40B4-BE49-F238E27FC236}">
                      <a16:creationId xmlns:a16="http://schemas.microsoft.com/office/drawing/2014/main" id="{2E1699A2-96BE-9A46-A8A6-5ED07F22F60D}"/>
                    </a:ext>
                  </a:extLst>
                </p14:cNvPr>
                <p14:cNvContentPartPr/>
                <p14:nvPr/>
              </p14:nvContentPartPr>
              <p14:xfrm>
                <a:off x="7582680" y="2776680"/>
                <a:ext cx="71640" cy="161280"/>
              </p14:xfrm>
            </p:contentPart>
          </mc:Choice>
          <mc:Fallback>
            <p:pic>
              <p:nvPicPr>
                <p:cNvPr id="402" name="Ink 401">
                  <a:extLst>
                    <a:ext uri="{FF2B5EF4-FFF2-40B4-BE49-F238E27FC236}">
                      <a16:creationId xmlns:a16="http://schemas.microsoft.com/office/drawing/2014/main" xmlns="" xmlns:p14="http://schemas.microsoft.com/office/powerpoint/2010/main" id="{2E1699A2-96BE-9A46-A8A6-5ED07F22F60D}"/>
                    </a:ext>
                  </a:extLst>
                </p:cNvPr>
                <p:cNvPicPr/>
                <p:nvPr/>
              </p:nvPicPr>
              <p:blipFill>
                <a:blip r:embed="rId600"/>
                <a:stretch>
                  <a:fillRect/>
                </a:stretch>
              </p:blipFill>
              <p:spPr>
                <a:xfrm>
                  <a:off x="7573680" y="2767680"/>
                  <a:ext cx="89280" cy="178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01">
              <p14:nvContentPartPr>
                <p14:cNvPr id="403" name="Ink 402">
                  <a:extLst>
                    <a:ext uri="{FF2B5EF4-FFF2-40B4-BE49-F238E27FC236}">
                      <a16:creationId xmlns:a16="http://schemas.microsoft.com/office/drawing/2014/main" id="{D6ED6844-E440-6146-8413-7B0A47A64074}"/>
                    </a:ext>
                  </a:extLst>
                </p14:cNvPr>
                <p14:cNvContentPartPr/>
                <p14:nvPr/>
              </p14:nvContentPartPr>
              <p14:xfrm>
                <a:off x="7734600" y="2669400"/>
                <a:ext cx="84600" cy="130320"/>
              </p14:xfrm>
            </p:contentPart>
          </mc:Choice>
          <mc:Fallback>
            <p:pic>
              <p:nvPicPr>
                <p:cNvPr id="403" name="Ink 402">
                  <a:extLst>
                    <a:ext uri="{FF2B5EF4-FFF2-40B4-BE49-F238E27FC236}">
                      <a16:creationId xmlns:a16="http://schemas.microsoft.com/office/drawing/2014/main" xmlns="" xmlns:p14="http://schemas.microsoft.com/office/powerpoint/2010/main" id="{D6ED6844-E440-6146-8413-7B0A47A64074}"/>
                    </a:ext>
                  </a:extLst>
                </p:cNvPr>
                <p:cNvPicPr/>
                <p:nvPr/>
              </p:nvPicPr>
              <p:blipFill>
                <a:blip r:embed="rId602"/>
                <a:stretch>
                  <a:fillRect/>
                </a:stretch>
              </p:blipFill>
              <p:spPr>
                <a:xfrm>
                  <a:off x="7725600" y="2660400"/>
                  <a:ext cx="102240" cy="147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03">
              <p14:nvContentPartPr>
                <p14:cNvPr id="404" name="Ink 403">
                  <a:extLst>
                    <a:ext uri="{FF2B5EF4-FFF2-40B4-BE49-F238E27FC236}">
                      <a16:creationId xmlns:a16="http://schemas.microsoft.com/office/drawing/2014/main" id="{000D87E2-0B57-FE48-9322-7C31D000FAAB}"/>
                    </a:ext>
                  </a:extLst>
                </p14:cNvPr>
                <p14:cNvContentPartPr/>
                <p14:nvPr/>
              </p14:nvContentPartPr>
              <p14:xfrm>
                <a:off x="7887960" y="2673720"/>
                <a:ext cx="93960" cy="119160"/>
              </p14:xfrm>
            </p:contentPart>
          </mc:Choice>
          <mc:Fallback>
            <p:pic>
              <p:nvPicPr>
                <p:cNvPr id="404" name="Ink 403">
                  <a:extLst>
                    <a:ext uri="{FF2B5EF4-FFF2-40B4-BE49-F238E27FC236}">
                      <a16:creationId xmlns:a16="http://schemas.microsoft.com/office/drawing/2014/main" xmlns="" xmlns:p14="http://schemas.microsoft.com/office/powerpoint/2010/main" id="{000D87E2-0B57-FE48-9322-7C31D000FAAB}"/>
                    </a:ext>
                  </a:extLst>
                </p:cNvPr>
                <p:cNvPicPr/>
                <p:nvPr/>
              </p:nvPicPr>
              <p:blipFill>
                <a:blip r:embed="rId604"/>
                <a:stretch>
                  <a:fillRect/>
                </a:stretch>
              </p:blipFill>
              <p:spPr>
                <a:xfrm>
                  <a:off x="7879320" y="2664720"/>
                  <a:ext cx="111600" cy="136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05">
              <p14:nvContentPartPr>
                <p14:cNvPr id="405" name="Ink 404">
                  <a:extLst>
                    <a:ext uri="{FF2B5EF4-FFF2-40B4-BE49-F238E27FC236}">
                      <a16:creationId xmlns:a16="http://schemas.microsoft.com/office/drawing/2014/main" id="{F5880E8B-0BAD-BD48-B406-542FA2A514DE}"/>
                    </a:ext>
                  </a:extLst>
                </p14:cNvPr>
                <p14:cNvContentPartPr/>
                <p14:nvPr/>
              </p14:nvContentPartPr>
              <p14:xfrm>
                <a:off x="7989840" y="2742480"/>
                <a:ext cx="96480" cy="79920"/>
              </p14:xfrm>
            </p:contentPart>
          </mc:Choice>
          <mc:Fallback>
            <p:pic>
              <p:nvPicPr>
                <p:cNvPr id="405" name="Ink 404">
                  <a:extLst>
                    <a:ext uri="{FF2B5EF4-FFF2-40B4-BE49-F238E27FC236}">
                      <a16:creationId xmlns:a16="http://schemas.microsoft.com/office/drawing/2014/main" xmlns="" xmlns:p14="http://schemas.microsoft.com/office/powerpoint/2010/main" id="{F5880E8B-0BAD-BD48-B406-542FA2A514DE}"/>
                    </a:ext>
                  </a:extLst>
                </p:cNvPr>
                <p:cNvPicPr/>
                <p:nvPr/>
              </p:nvPicPr>
              <p:blipFill>
                <a:blip r:embed="rId606"/>
                <a:stretch>
                  <a:fillRect/>
                </a:stretch>
              </p:blipFill>
              <p:spPr>
                <a:xfrm>
                  <a:off x="7980840" y="2733840"/>
                  <a:ext cx="114120" cy="97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07">
              <p14:nvContentPartPr>
                <p14:cNvPr id="406" name="Ink 405">
                  <a:extLst>
                    <a:ext uri="{FF2B5EF4-FFF2-40B4-BE49-F238E27FC236}">
                      <a16:creationId xmlns:a16="http://schemas.microsoft.com/office/drawing/2014/main" id="{05F4B41A-81DF-FC4A-87B0-173A24B448B9}"/>
                    </a:ext>
                  </a:extLst>
                </p14:cNvPr>
                <p14:cNvContentPartPr/>
                <p14:nvPr/>
              </p14:nvContentPartPr>
              <p14:xfrm>
                <a:off x="8073360" y="2781360"/>
                <a:ext cx="360" cy="117360"/>
              </p14:xfrm>
            </p:contentPart>
          </mc:Choice>
          <mc:Fallback>
            <p:pic>
              <p:nvPicPr>
                <p:cNvPr id="406" name="Ink 405">
                  <a:extLst>
                    <a:ext uri="{FF2B5EF4-FFF2-40B4-BE49-F238E27FC236}">
                      <a16:creationId xmlns:a16="http://schemas.microsoft.com/office/drawing/2014/main" xmlns="" xmlns:p14="http://schemas.microsoft.com/office/powerpoint/2010/main" id="{05F4B41A-81DF-FC4A-87B0-173A24B448B9}"/>
                    </a:ext>
                  </a:extLst>
                </p:cNvPr>
                <p:cNvPicPr/>
                <p:nvPr/>
              </p:nvPicPr>
              <p:blipFill>
                <a:blip r:embed="rId608"/>
                <a:stretch>
                  <a:fillRect/>
                </a:stretch>
              </p:blipFill>
              <p:spPr>
                <a:xfrm>
                  <a:off x="8064720" y="2772720"/>
                  <a:ext cx="18000" cy="135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09">
              <p14:nvContentPartPr>
                <p14:cNvPr id="408" name="Ink 407">
                  <a:extLst>
                    <a:ext uri="{FF2B5EF4-FFF2-40B4-BE49-F238E27FC236}">
                      <a16:creationId xmlns:a16="http://schemas.microsoft.com/office/drawing/2014/main" id="{3D77F100-7E64-194B-8D6D-515FC990FC02}"/>
                    </a:ext>
                  </a:extLst>
                </p14:cNvPr>
                <p14:cNvContentPartPr/>
                <p14:nvPr/>
              </p14:nvContentPartPr>
              <p14:xfrm>
                <a:off x="8209080" y="2813400"/>
                <a:ext cx="102600" cy="360"/>
              </p14:xfrm>
            </p:contentPart>
          </mc:Choice>
          <mc:Fallback>
            <p:pic>
              <p:nvPicPr>
                <p:cNvPr id="408" name="Ink 407">
                  <a:extLst>
                    <a:ext uri="{FF2B5EF4-FFF2-40B4-BE49-F238E27FC236}">
                      <a16:creationId xmlns:a16="http://schemas.microsoft.com/office/drawing/2014/main" xmlns="" xmlns:p14="http://schemas.microsoft.com/office/powerpoint/2010/main" id="{3D77F100-7E64-194B-8D6D-515FC990FC02}"/>
                    </a:ext>
                  </a:extLst>
                </p:cNvPr>
                <p:cNvPicPr/>
                <p:nvPr/>
              </p:nvPicPr>
              <p:blipFill>
                <a:blip r:embed="rId610"/>
                <a:stretch>
                  <a:fillRect/>
                </a:stretch>
              </p:blipFill>
              <p:spPr>
                <a:xfrm>
                  <a:off x="8200080" y="2804760"/>
                  <a:ext cx="12024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11">
              <p14:nvContentPartPr>
                <p14:cNvPr id="409" name="Ink 408">
                  <a:extLst>
                    <a:ext uri="{FF2B5EF4-FFF2-40B4-BE49-F238E27FC236}">
                      <a16:creationId xmlns:a16="http://schemas.microsoft.com/office/drawing/2014/main" id="{5328FE6A-8BF1-A248-A298-AB612D00DE71}"/>
                    </a:ext>
                  </a:extLst>
                </p14:cNvPr>
                <p14:cNvContentPartPr/>
                <p14:nvPr/>
              </p14:nvContentPartPr>
              <p14:xfrm>
                <a:off x="8255880" y="2770560"/>
                <a:ext cx="20520" cy="119160"/>
              </p14:xfrm>
            </p:contentPart>
          </mc:Choice>
          <mc:Fallback>
            <p:pic>
              <p:nvPicPr>
                <p:cNvPr id="409" name="Ink 408">
                  <a:extLst>
                    <a:ext uri="{FF2B5EF4-FFF2-40B4-BE49-F238E27FC236}">
                      <a16:creationId xmlns:a16="http://schemas.microsoft.com/office/drawing/2014/main" xmlns="" xmlns:p14="http://schemas.microsoft.com/office/powerpoint/2010/main" id="{5328FE6A-8BF1-A248-A298-AB612D00DE71}"/>
                    </a:ext>
                  </a:extLst>
                </p:cNvPr>
                <p:cNvPicPr/>
                <p:nvPr/>
              </p:nvPicPr>
              <p:blipFill>
                <a:blip r:embed="rId612"/>
                <a:stretch>
                  <a:fillRect/>
                </a:stretch>
              </p:blipFill>
              <p:spPr>
                <a:xfrm>
                  <a:off x="8246880" y="2761920"/>
                  <a:ext cx="38160" cy="136800"/>
                </a:xfrm>
                <a:prstGeom prst="rect">
                  <a:avLst/>
                </a:prstGeom>
              </p:spPr>
            </p:pic>
          </mc:Fallback>
        </mc:AlternateContent>
      </p:grpSp>
      <p:grpSp>
        <p:nvGrpSpPr>
          <p:cNvPr id="426" name="Group 425">
            <a:extLst>
              <a:ext uri="{FF2B5EF4-FFF2-40B4-BE49-F238E27FC236}">
                <a16:creationId xmlns:a16="http://schemas.microsoft.com/office/drawing/2014/main" xmlns="" id="{F7D4B32A-B9F5-8740-A4F2-1F95A29D6147}"/>
              </a:ext>
            </a:extLst>
          </p:cNvPr>
          <p:cNvGrpSpPr/>
          <p:nvPr/>
        </p:nvGrpSpPr>
        <p:grpSpPr>
          <a:xfrm>
            <a:off x="8508960" y="2710440"/>
            <a:ext cx="1856880" cy="330480"/>
            <a:chOff x="8508960" y="2710440"/>
            <a:chExt cx="1856880" cy="330480"/>
          </a:xfrm>
        </p:grpSpPr>
        <mc:AlternateContent xmlns:mc="http://schemas.openxmlformats.org/markup-compatibility/2006">
          <mc:Choice xmlns:p14="http://schemas.microsoft.com/office/powerpoint/2010/main" xmlns="" Requires="p14">
            <p:contentPart p14:bwMode="auto" r:id="rId613">
              <p14:nvContentPartPr>
                <p14:cNvPr id="411" name="Ink 410">
                  <a:extLst>
                    <a:ext uri="{FF2B5EF4-FFF2-40B4-BE49-F238E27FC236}">
                      <a16:creationId xmlns:a16="http://schemas.microsoft.com/office/drawing/2014/main" id="{FF6B3686-C46F-A541-AFB2-43744BCA15FB}"/>
                    </a:ext>
                  </a:extLst>
                </p14:cNvPr>
                <p14:cNvContentPartPr/>
                <p14:nvPr/>
              </p14:nvContentPartPr>
              <p14:xfrm>
                <a:off x="8508960" y="2731680"/>
                <a:ext cx="21240" cy="186120"/>
              </p14:xfrm>
            </p:contentPart>
          </mc:Choice>
          <mc:Fallback>
            <p:pic>
              <p:nvPicPr>
                <p:cNvPr id="411" name="Ink 410">
                  <a:extLst>
                    <a:ext uri="{FF2B5EF4-FFF2-40B4-BE49-F238E27FC236}">
                      <a16:creationId xmlns:a16="http://schemas.microsoft.com/office/drawing/2014/main" xmlns="" xmlns:p14="http://schemas.microsoft.com/office/powerpoint/2010/main" id="{FF6B3686-C46F-A541-AFB2-43744BCA15FB}"/>
                    </a:ext>
                  </a:extLst>
                </p:cNvPr>
                <p:cNvPicPr/>
                <p:nvPr/>
              </p:nvPicPr>
              <p:blipFill>
                <a:blip r:embed="rId614"/>
                <a:stretch>
                  <a:fillRect/>
                </a:stretch>
              </p:blipFill>
              <p:spPr>
                <a:xfrm>
                  <a:off x="8499960" y="2722680"/>
                  <a:ext cx="38880" cy="203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15">
              <p14:nvContentPartPr>
                <p14:cNvPr id="412" name="Ink 411">
                  <a:extLst>
                    <a:ext uri="{FF2B5EF4-FFF2-40B4-BE49-F238E27FC236}">
                      <a16:creationId xmlns:a16="http://schemas.microsoft.com/office/drawing/2014/main" id="{26D2E943-052C-4E4A-9E1E-F1A1CEAD05D2}"/>
                    </a:ext>
                  </a:extLst>
                </p14:cNvPr>
                <p14:cNvContentPartPr/>
                <p14:nvPr/>
              </p14:nvContentPartPr>
              <p14:xfrm>
                <a:off x="8511120" y="2795760"/>
                <a:ext cx="97200" cy="87480"/>
              </p14:xfrm>
            </p:contentPart>
          </mc:Choice>
          <mc:Fallback>
            <p:pic>
              <p:nvPicPr>
                <p:cNvPr id="412" name="Ink 411">
                  <a:extLst>
                    <a:ext uri="{FF2B5EF4-FFF2-40B4-BE49-F238E27FC236}">
                      <a16:creationId xmlns:a16="http://schemas.microsoft.com/office/drawing/2014/main" xmlns="" xmlns:p14="http://schemas.microsoft.com/office/powerpoint/2010/main" id="{26D2E943-052C-4E4A-9E1E-F1A1CEAD05D2}"/>
                    </a:ext>
                  </a:extLst>
                </p:cNvPr>
                <p:cNvPicPr/>
                <p:nvPr/>
              </p:nvPicPr>
              <p:blipFill>
                <a:blip r:embed="rId616"/>
                <a:stretch>
                  <a:fillRect/>
                </a:stretch>
              </p:blipFill>
              <p:spPr>
                <a:xfrm>
                  <a:off x="8502120" y="2787120"/>
                  <a:ext cx="114840" cy="105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17">
              <p14:nvContentPartPr>
                <p14:cNvPr id="413" name="Ink 412">
                  <a:extLst>
                    <a:ext uri="{FF2B5EF4-FFF2-40B4-BE49-F238E27FC236}">
                      <a16:creationId xmlns:a16="http://schemas.microsoft.com/office/drawing/2014/main" id="{E2DCF3C4-DEFD-9D4E-BBF7-FB8080CA3C94}"/>
                    </a:ext>
                  </a:extLst>
                </p14:cNvPr>
                <p14:cNvContentPartPr/>
                <p14:nvPr/>
              </p14:nvContentPartPr>
              <p14:xfrm>
                <a:off x="8616600" y="2819520"/>
                <a:ext cx="111240" cy="114120"/>
              </p14:xfrm>
            </p:contentPart>
          </mc:Choice>
          <mc:Fallback>
            <p:pic>
              <p:nvPicPr>
                <p:cNvPr id="413" name="Ink 412">
                  <a:extLst>
                    <a:ext uri="{FF2B5EF4-FFF2-40B4-BE49-F238E27FC236}">
                      <a16:creationId xmlns:a16="http://schemas.microsoft.com/office/drawing/2014/main" xmlns="" xmlns:p14="http://schemas.microsoft.com/office/powerpoint/2010/main" id="{E2DCF3C4-DEFD-9D4E-BBF7-FB8080CA3C94}"/>
                    </a:ext>
                  </a:extLst>
                </p:cNvPr>
                <p:cNvPicPr/>
                <p:nvPr/>
              </p:nvPicPr>
              <p:blipFill>
                <a:blip r:embed="rId618"/>
                <a:stretch>
                  <a:fillRect/>
                </a:stretch>
              </p:blipFill>
              <p:spPr>
                <a:xfrm>
                  <a:off x="8607960" y="2810880"/>
                  <a:ext cx="128880" cy="131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19">
              <p14:nvContentPartPr>
                <p14:cNvPr id="414" name="Ink 413">
                  <a:extLst>
                    <a:ext uri="{FF2B5EF4-FFF2-40B4-BE49-F238E27FC236}">
                      <a16:creationId xmlns:a16="http://schemas.microsoft.com/office/drawing/2014/main" id="{379CA908-0AC8-A74F-849B-5C0DE925ABD7}"/>
                    </a:ext>
                  </a:extLst>
                </p14:cNvPr>
                <p14:cNvContentPartPr/>
                <p14:nvPr/>
              </p14:nvContentPartPr>
              <p14:xfrm>
                <a:off x="8785440" y="2843280"/>
                <a:ext cx="124200" cy="197640"/>
              </p14:xfrm>
            </p:contentPart>
          </mc:Choice>
          <mc:Fallback>
            <p:pic>
              <p:nvPicPr>
                <p:cNvPr id="414" name="Ink 413">
                  <a:extLst>
                    <a:ext uri="{FF2B5EF4-FFF2-40B4-BE49-F238E27FC236}">
                      <a16:creationId xmlns:a16="http://schemas.microsoft.com/office/drawing/2014/main" xmlns="" xmlns:p14="http://schemas.microsoft.com/office/powerpoint/2010/main" id="{379CA908-0AC8-A74F-849B-5C0DE925ABD7}"/>
                    </a:ext>
                  </a:extLst>
                </p:cNvPr>
                <p:cNvPicPr/>
                <p:nvPr/>
              </p:nvPicPr>
              <p:blipFill>
                <a:blip r:embed="rId620"/>
                <a:stretch>
                  <a:fillRect/>
                </a:stretch>
              </p:blipFill>
              <p:spPr>
                <a:xfrm>
                  <a:off x="8776800" y="2834640"/>
                  <a:ext cx="141840" cy="215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21">
              <p14:nvContentPartPr>
                <p14:cNvPr id="415" name="Ink 414">
                  <a:extLst>
                    <a:ext uri="{FF2B5EF4-FFF2-40B4-BE49-F238E27FC236}">
                      <a16:creationId xmlns:a16="http://schemas.microsoft.com/office/drawing/2014/main" id="{9988BB7F-BA54-3C4B-8FD6-1116AA60AD99}"/>
                    </a:ext>
                  </a:extLst>
                </p14:cNvPr>
                <p14:cNvContentPartPr/>
                <p14:nvPr/>
              </p14:nvContentPartPr>
              <p14:xfrm>
                <a:off x="8974800" y="2726640"/>
                <a:ext cx="145800" cy="152640"/>
              </p14:xfrm>
            </p:contentPart>
          </mc:Choice>
          <mc:Fallback>
            <p:pic>
              <p:nvPicPr>
                <p:cNvPr id="415" name="Ink 414">
                  <a:extLst>
                    <a:ext uri="{FF2B5EF4-FFF2-40B4-BE49-F238E27FC236}">
                      <a16:creationId xmlns:a16="http://schemas.microsoft.com/office/drawing/2014/main" xmlns="" xmlns:p14="http://schemas.microsoft.com/office/powerpoint/2010/main" id="{9988BB7F-BA54-3C4B-8FD6-1116AA60AD99}"/>
                    </a:ext>
                  </a:extLst>
                </p:cNvPr>
                <p:cNvPicPr/>
                <p:nvPr/>
              </p:nvPicPr>
              <p:blipFill>
                <a:blip r:embed="rId622"/>
                <a:stretch>
                  <a:fillRect/>
                </a:stretch>
              </p:blipFill>
              <p:spPr>
                <a:xfrm>
                  <a:off x="8966160" y="2717640"/>
                  <a:ext cx="163440" cy="170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23">
              <p14:nvContentPartPr>
                <p14:cNvPr id="416" name="Ink 415">
                  <a:extLst>
                    <a:ext uri="{FF2B5EF4-FFF2-40B4-BE49-F238E27FC236}">
                      <a16:creationId xmlns:a16="http://schemas.microsoft.com/office/drawing/2014/main" id="{1B981803-4A99-2845-BA61-190A31D4C69F}"/>
                    </a:ext>
                  </a:extLst>
                </p14:cNvPr>
                <p14:cNvContentPartPr/>
                <p14:nvPr/>
              </p14:nvContentPartPr>
              <p14:xfrm>
                <a:off x="9138960" y="2728440"/>
                <a:ext cx="20520" cy="209160"/>
              </p14:xfrm>
            </p:contentPart>
          </mc:Choice>
          <mc:Fallback>
            <p:pic>
              <p:nvPicPr>
                <p:cNvPr id="416" name="Ink 415">
                  <a:extLst>
                    <a:ext uri="{FF2B5EF4-FFF2-40B4-BE49-F238E27FC236}">
                      <a16:creationId xmlns:a16="http://schemas.microsoft.com/office/drawing/2014/main" xmlns="" xmlns:p14="http://schemas.microsoft.com/office/powerpoint/2010/main" id="{1B981803-4A99-2845-BA61-190A31D4C69F}"/>
                    </a:ext>
                  </a:extLst>
                </p:cNvPr>
                <p:cNvPicPr/>
                <p:nvPr/>
              </p:nvPicPr>
              <p:blipFill>
                <a:blip r:embed="rId624"/>
                <a:stretch>
                  <a:fillRect/>
                </a:stretch>
              </p:blipFill>
              <p:spPr>
                <a:xfrm>
                  <a:off x="9130320" y="2719800"/>
                  <a:ext cx="38160" cy="226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25">
              <p14:nvContentPartPr>
                <p14:cNvPr id="417" name="Ink 416">
                  <a:extLst>
                    <a:ext uri="{FF2B5EF4-FFF2-40B4-BE49-F238E27FC236}">
                      <a16:creationId xmlns:a16="http://schemas.microsoft.com/office/drawing/2014/main" id="{8A225F39-05AF-F743-884B-E65794431C07}"/>
                    </a:ext>
                  </a:extLst>
                </p14:cNvPr>
                <p14:cNvContentPartPr/>
                <p14:nvPr/>
              </p14:nvContentPartPr>
              <p14:xfrm>
                <a:off x="9159120" y="2906640"/>
                <a:ext cx="117360" cy="83520"/>
              </p14:xfrm>
            </p:contentPart>
          </mc:Choice>
          <mc:Fallback>
            <p:pic>
              <p:nvPicPr>
                <p:cNvPr id="417" name="Ink 416">
                  <a:extLst>
                    <a:ext uri="{FF2B5EF4-FFF2-40B4-BE49-F238E27FC236}">
                      <a16:creationId xmlns:a16="http://schemas.microsoft.com/office/drawing/2014/main" xmlns="" xmlns:p14="http://schemas.microsoft.com/office/powerpoint/2010/main" id="{8A225F39-05AF-F743-884B-E65794431C07}"/>
                    </a:ext>
                  </a:extLst>
                </p:cNvPr>
                <p:cNvPicPr/>
                <p:nvPr/>
              </p:nvPicPr>
              <p:blipFill>
                <a:blip r:embed="rId626"/>
                <a:stretch>
                  <a:fillRect/>
                </a:stretch>
              </p:blipFill>
              <p:spPr>
                <a:xfrm>
                  <a:off x="9150120" y="2897640"/>
                  <a:ext cx="135000" cy="101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27">
              <p14:nvContentPartPr>
                <p14:cNvPr id="418" name="Ink 417">
                  <a:extLst>
                    <a:ext uri="{FF2B5EF4-FFF2-40B4-BE49-F238E27FC236}">
                      <a16:creationId xmlns:a16="http://schemas.microsoft.com/office/drawing/2014/main" id="{3A32369F-8472-6041-917A-94E35A53E79C}"/>
                    </a:ext>
                  </a:extLst>
                </p14:cNvPr>
                <p14:cNvContentPartPr/>
                <p14:nvPr/>
              </p14:nvContentPartPr>
              <p14:xfrm>
                <a:off x="9342000" y="2773080"/>
                <a:ext cx="186120" cy="12600"/>
              </p14:xfrm>
            </p:contentPart>
          </mc:Choice>
          <mc:Fallback>
            <p:pic>
              <p:nvPicPr>
                <p:cNvPr id="418" name="Ink 417">
                  <a:extLst>
                    <a:ext uri="{FF2B5EF4-FFF2-40B4-BE49-F238E27FC236}">
                      <a16:creationId xmlns:a16="http://schemas.microsoft.com/office/drawing/2014/main" xmlns="" xmlns:p14="http://schemas.microsoft.com/office/powerpoint/2010/main" id="{3A32369F-8472-6041-917A-94E35A53E79C}"/>
                    </a:ext>
                  </a:extLst>
                </p:cNvPr>
                <p:cNvPicPr/>
                <p:nvPr/>
              </p:nvPicPr>
              <p:blipFill>
                <a:blip r:embed="rId628"/>
                <a:stretch>
                  <a:fillRect/>
                </a:stretch>
              </p:blipFill>
              <p:spPr>
                <a:xfrm>
                  <a:off x="9333360" y="2764080"/>
                  <a:ext cx="20376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29">
              <p14:nvContentPartPr>
                <p14:cNvPr id="419" name="Ink 418">
                  <a:extLst>
                    <a:ext uri="{FF2B5EF4-FFF2-40B4-BE49-F238E27FC236}">
                      <a16:creationId xmlns:a16="http://schemas.microsoft.com/office/drawing/2014/main" id="{3A2ADF66-B172-C247-97D4-52ED04B6F8C0}"/>
                    </a:ext>
                  </a:extLst>
                </p14:cNvPr>
                <p14:cNvContentPartPr/>
                <p14:nvPr/>
              </p14:nvContentPartPr>
              <p14:xfrm>
                <a:off x="9429840" y="2710440"/>
                <a:ext cx="25200" cy="187200"/>
              </p14:xfrm>
            </p:contentPart>
          </mc:Choice>
          <mc:Fallback>
            <p:pic>
              <p:nvPicPr>
                <p:cNvPr id="419" name="Ink 418">
                  <a:extLst>
                    <a:ext uri="{FF2B5EF4-FFF2-40B4-BE49-F238E27FC236}">
                      <a16:creationId xmlns:a16="http://schemas.microsoft.com/office/drawing/2014/main" xmlns="" xmlns:p14="http://schemas.microsoft.com/office/powerpoint/2010/main" id="{3A2ADF66-B172-C247-97D4-52ED04B6F8C0}"/>
                    </a:ext>
                  </a:extLst>
                </p:cNvPr>
                <p:cNvPicPr/>
                <p:nvPr/>
              </p:nvPicPr>
              <p:blipFill>
                <a:blip r:embed="rId630"/>
                <a:stretch>
                  <a:fillRect/>
                </a:stretch>
              </p:blipFill>
              <p:spPr>
                <a:xfrm>
                  <a:off x="9420840" y="2701800"/>
                  <a:ext cx="42840" cy="204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31">
              <p14:nvContentPartPr>
                <p14:cNvPr id="420" name="Ink 419">
                  <a:extLst>
                    <a:ext uri="{FF2B5EF4-FFF2-40B4-BE49-F238E27FC236}">
                      <a16:creationId xmlns:a16="http://schemas.microsoft.com/office/drawing/2014/main" id="{C3FBE47D-B4C3-4449-A1C1-3B437B656969}"/>
                    </a:ext>
                  </a:extLst>
                </p14:cNvPr>
                <p14:cNvContentPartPr/>
                <p14:nvPr/>
              </p14:nvContentPartPr>
              <p14:xfrm>
                <a:off x="9585720" y="2757960"/>
                <a:ext cx="173160" cy="142560"/>
              </p14:xfrm>
            </p:contentPart>
          </mc:Choice>
          <mc:Fallback>
            <p:pic>
              <p:nvPicPr>
                <p:cNvPr id="420" name="Ink 419">
                  <a:extLst>
                    <a:ext uri="{FF2B5EF4-FFF2-40B4-BE49-F238E27FC236}">
                      <a16:creationId xmlns:a16="http://schemas.microsoft.com/office/drawing/2014/main" xmlns="" xmlns:p14="http://schemas.microsoft.com/office/powerpoint/2010/main" id="{C3FBE47D-B4C3-4449-A1C1-3B437B656969}"/>
                    </a:ext>
                  </a:extLst>
                </p:cNvPr>
                <p:cNvPicPr/>
                <p:nvPr/>
              </p:nvPicPr>
              <p:blipFill>
                <a:blip r:embed="rId632"/>
                <a:stretch>
                  <a:fillRect/>
                </a:stretch>
              </p:blipFill>
              <p:spPr>
                <a:xfrm>
                  <a:off x="9576720" y="2748960"/>
                  <a:ext cx="190800" cy="160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33">
              <p14:nvContentPartPr>
                <p14:cNvPr id="421" name="Ink 420">
                  <a:extLst>
                    <a:ext uri="{FF2B5EF4-FFF2-40B4-BE49-F238E27FC236}">
                      <a16:creationId xmlns:a16="http://schemas.microsoft.com/office/drawing/2014/main" id="{1A8BF323-8584-CC4D-9F92-077DBF7E2CBE}"/>
                    </a:ext>
                  </a:extLst>
                </p14:cNvPr>
                <p14:cNvContentPartPr/>
                <p14:nvPr/>
              </p14:nvContentPartPr>
              <p14:xfrm>
                <a:off x="9773280" y="2822040"/>
                <a:ext cx="75600" cy="57240"/>
              </p14:xfrm>
            </p:contentPart>
          </mc:Choice>
          <mc:Fallback>
            <p:pic>
              <p:nvPicPr>
                <p:cNvPr id="421" name="Ink 420">
                  <a:extLst>
                    <a:ext uri="{FF2B5EF4-FFF2-40B4-BE49-F238E27FC236}">
                      <a16:creationId xmlns:a16="http://schemas.microsoft.com/office/drawing/2014/main" xmlns="" xmlns:p14="http://schemas.microsoft.com/office/powerpoint/2010/main" id="{1A8BF323-8584-CC4D-9F92-077DBF7E2CBE}"/>
                    </a:ext>
                  </a:extLst>
                </p:cNvPr>
                <p:cNvPicPr/>
                <p:nvPr/>
              </p:nvPicPr>
              <p:blipFill>
                <a:blip r:embed="rId634"/>
                <a:stretch>
                  <a:fillRect/>
                </a:stretch>
              </p:blipFill>
              <p:spPr>
                <a:xfrm>
                  <a:off x="9764640" y="2813040"/>
                  <a:ext cx="93240" cy="74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35">
              <p14:nvContentPartPr>
                <p14:cNvPr id="422" name="Ink 421">
                  <a:extLst>
                    <a:ext uri="{FF2B5EF4-FFF2-40B4-BE49-F238E27FC236}">
                      <a16:creationId xmlns:a16="http://schemas.microsoft.com/office/drawing/2014/main" id="{553DC810-638F-4C45-95BF-7D573C3BFB53}"/>
                    </a:ext>
                  </a:extLst>
                </p14:cNvPr>
                <p14:cNvContentPartPr/>
                <p14:nvPr/>
              </p14:nvContentPartPr>
              <p14:xfrm>
                <a:off x="9846000" y="2844000"/>
                <a:ext cx="9360" cy="49320"/>
              </p14:xfrm>
            </p:contentPart>
          </mc:Choice>
          <mc:Fallback>
            <p:pic>
              <p:nvPicPr>
                <p:cNvPr id="422" name="Ink 421">
                  <a:extLst>
                    <a:ext uri="{FF2B5EF4-FFF2-40B4-BE49-F238E27FC236}">
                      <a16:creationId xmlns:a16="http://schemas.microsoft.com/office/drawing/2014/main" xmlns="" xmlns:p14="http://schemas.microsoft.com/office/powerpoint/2010/main" id="{553DC810-638F-4C45-95BF-7D573C3BFB53}"/>
                    </a:ext>
                  </a:extLst>
                </p:cNvPr>
                <p:cNvPicPr/>
                <p:nvPr/>
              </p:nvPicPr>
              <p:blipFill>
                <a:blip r:embed="rId636"/>
                <a:stretch>
                  <a:fillRect/>
                </a:stretch>
              </p:blipFill>
              <p:spPr>
                <a:xfrm>
                  <a:off x="9837000" y="2835360"/>
                  <a:ext cx="27000" cy="66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37">
              <p14:nvContentPartPr>
                <p14:cNvPr id="423" name="Ink 422">
                  <a:extLst>
                    <a:ext uri="{FF2B5EF4-FFF2-40B4-BE49-F238E27FC236}">
                      <a16:creationId xmlns:a16="http://schemas.microsoft.com/office/drawing/2014/main" id="{8AA26101-2C91-4E41-8228-5FA3D4B64815}"/>
                    </a:ext>
                  </a:extLst>
                </p14:cNvPr>
                <p14:cNvContentPartPr/>
                <p14:nvPr/>
              </p14:nvContentPartPr>
              <p14:xfrm>
                <a:off x="9934920" y="2744640"/>
                <a:ext cx="88920" cy="125280"/>
              </p14:xfrm>
            </p:contentPart>
          </mc:Choice>
          <mc:Fallback>
            <p:pic>
              <p:nvPicPr>
                <p:cNvPr id="423" name="Ink 422">
                  <a:extLst>
                    <a:ext uri="{FF2B5EF4-FFF2-40B4-BE49-F238E27FC236}">
                      <a16:creationId xmlns:a16="http://schemas.microsoft.com/office/drawing/2014/main" xmlns="" xmlns:p14="http://schemas.microsoft.com/office/powerpoint/2010/main" id="{8AA26101-2C91-4E41-8228-5FA3D4B64815}"/>
                    </a:ext>
                  </a:extLst>
                </p:cNvPr>
                <p:cNvPicPr/>
                <p:nvPr/>
              </p:nvPicPr>
              <p:blipFill>
                <a:blip r:embed="rId638"/>
                <a:stretch>
                  <a:fillRect/>
                </a:stretch>
              </p:blipFill>
              <p:spPr>
                <a:xfrm>
                  <a:off x="9926280" y="2736000"/>
                  <a:ext cx="106560" cy="142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39">
              <p14:nvContentPartPr>
                <p14:cNvPr id="424" name="Ink 423">
                  <a:extLst>
                    <a:ext uri="{FF2B5EF4-FFF2-40B4-BE49-F238E27FC236}">
                      <a16:creationId xmlns:a16="http://schemas.microsoft.com/office/drawing/2014/main" id="{0090E662-C02D-8B45-8946-846C50A2FAF7}"/>
                    </a:ext>
                  </a:extLst>
                </p14:cNvPr>
                <p14:cNvContentPartPr/>
                <p14:nvPr/>
              </p14:nvContentPartPr>
              <p14:xfrm>
                <a:off x="10099800" y="2714400"/>
                <a:ext cx="105840" cy="185040"/>
              </p14:xfrm>
            </p:contentPart>
          </mc:Choice>
          <mc:Fallback>
            <p:pic>
              <p:nvPicPr>
                <p:cNvPr id="424" name="Ink 423">
                  <a:extLst>
                    <a:ext uri="{FF2B5EF4-FFF2-40B4-BE49-F238E27FC236}">
                      <a16:creationId xmlns:a16="http://schemas.microsoft.com/office/drawing/2014/main" xmlns="" xmlns:p14="http://schemas.microsoft.com/office/powerpoint/2010/main" id="{0090E662-C02D-8B45-8946-846C50A2FAF7}"/>
                    </a:ext>
                  </a:extLst>
                </p:cNvPr>
                <p:cNvPicPr/>
                <p:nvPr/>
              </p:nvPicPr>
              <p:blipFill>
                <a:blip r:embed="rId640"/>
                <a:stretch>
                  <a:fillRect/>
                </a:stretch>
              </p:blipFill>
              <p:spPr>
                <a:xfrm>
                  <a:off x="10091160" y="2705760"/>
                  <a:ext cx="123480" cy="202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41">
              <p14:nvContentPartPr>
                <p14:cNvPr id="425" name="Ink 424">
                  <a:extLst>
                    <a:ext uri="{FF2B5EF4-FFF2-40B4-BE49-F238E27FC236}">
                      <a16:creationId xmlns:a16="http://schemas.microsoft.com/office/drawing/2014/main" id="{0ED1EAA3-502C-924C-A8DA-D1212B2FC8A0}"/>
                    </a:ext>
                  </a:extLst>
                </p14:cNvPr>
                <p14:cNvContentPartPr/>
                <p14:nvPr/>
              </p14:nvContentPartPr>
              <p14:xfrm>
                <a:off x="10265040" y="2814480"/>
                <a:ext cx="100800" cy="184320"/>
              </p14:xfrm>
            </p:contentPart>
          </mc:Choice>
          <mc:Fallback>
            <p:pic>
              <p:nvPicPr>
                <p:cNvPr id="425" name="Ink 424">
                  <a:extLst>
                    <a:ext uri="{FF2B5EF4-FFF2-40B4-BE49-F238E27FC236}">
                      <a16:creationId xmlns:a16="http://schemas.microsoft.com/office/drawing/2014/main" xmlns="" xmlns:p14="http://schemas.microsoft.com/office/powerpoint/2010/main" id="{0ED1EAA3-502C-924C-A8DA-D1212B2FC8A0}"/>
                    </a:ext>
                  </a:extLst>
                </p:cNvPr>
                <p:cNvPicPr/>
                <p:nvPr/>
              </p:nvPicPr>
              <p:blipFill>
                <a:blip r:embed="rId642"/>
                <a:stretch>
                  <a:fillRect/>
                </a:stretch>
              </p:blipFill>
              <p:spPr>
                <a:xfrm>
                  <a:off x="10256040" y="2805840"/>
                  <a:ext cx="118440" cy="20196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643">
            <p14:nvContentPartPr>
              <p14:cNvPr id="427" name="Ink 426">
                <a:extLst>
                  <a:ext uri="{FF2B5EF4-FFF2-40B4-BE49-F238E27FC236}">
                    <a16:creationId xmlns:a16="http://schemas.microsoft.com/office/drawing/2014/main" id="{74960B39-E593-174D-B053-73B15B9AD88A}"/>
                  </a:ext>
                </a:extLst>
              </p14:cNvPr>
              <p14:cNvContentPartPr/>
              <p14:nvPr/>
            </p14:nvContentPartPr>
            <p14:xfrm>
              <a:off x="7018920" y="3366360"/>
              <a:ext cx="360" cy="360"/>
            </p14:xfrm>
          </p:contentPart>
        </mc:Choice>
        <mc:Fallback>
          <p:pic>
            <p:nvPicPr>
              <p:cNvPr id="427" name="Ink 426">
                <a:extLst>
                  <a:ext uri="{FF2B5EF4-FFF2-40B4-BE49-F238E27FC236}">
                    <a16:creationId xmlns:a16="http://schemas.microsoft.com/office/drawing/2014/main" xmlns="" xmlns:p14="http://schemas.microsoft.com/office/powerpoint/2010/main" id="{74960B39-E593-174D-B053-73B15B9AD88A}"/>
                  </a:ext>
                </a:extLst>
              </p:cNvPr>
              <p:cNvPicPr/>
              <p:nvPr/>
            </p:nvPicPr>
            <p:blipFill>
              <a:blip r:embed="rId3"/>
              <a:stretch>
                <a:fillRect/>
              </a:stretch>
            </p:blipFill>
            <p:spPr>
              <a:xfrm>
                <a:off x="7009920" y="3357360"/>
                <a:ext cx="18000" cy="18000"/>
              </a:xfrm>
              <a:prstGeom prst="rect">
                <a:avLst/>
              </a:prstGeom>
            </p:spPr>
          </p:pic>
        </mc:Fallback>
      </mc:AlternateContent>
      <p:grpSp>
        <p:nvGrpSpPr>
          <p:cNvPr id="430" name="Group 429">
            <a:extLst>
              <a:ext uri="{FF2B5EF4-FFF2-40B4-BE49-F238E27FC236}">
                <a16:creationId xmlns:a16="http://schemas.microsoft.com/office/drawing/2014/main" xmlns="" id="{B311B7C0-D57B-4A4E-A5D4-E6245DCBA12F}"/>
              </a:ext>
            </a:extLst>
          </p:cNvPr>
          <p:cNvGrpSpPr/>
          <p:nvPr/>
        </p:nvGrpSpPr>
        <p:grpSpPr>
          <a:xfrm>
            <a:off x="6929280" y="3444480"/>
            <a:ext cx="103320" cy="68040"/>
            <a:chOff x="6929280" y="3444480"/>
            <a:chExt cx="103320" cy="68040"/>
          </a:xfrm>
        </p:grpSpPr>
        <mc:AlternateContent xmlns:mc="http://schemas.openxmlformats.org/markup-compatibility/2006">
          <mc:Choice xmlns:p14="http://schemas.microsoft.com/office/powerpoint/2010/main" xmlns="" Requires="p14">
            <p:contentPart p14:bwMode="auto" r:id="rId644">
              <p14:nvContentPartPr>
                <p14:cNvPr id="428" name="Ink 427">
                  <a:extLst>
                    <a:ext uri="{FF2B5EF4-FFF2-40B4-BE49-F238E27FC236}">
                      <a16:creationId xmlns:a16="http://schemas.microsoft.com/office/drawing/2014/main" id="{EB80B924-4CC3-5D49-A231-88365857357A}"/>
                    </a:ext>
                  </a:extLst>
                </p14:cNvPr>
                <p14:cNvContentPartPr/>
                <p14:nvPr/>
              </p14:nvContentPartPr>
              <p14:xfrm>
                <a:off x="6929280" y="3444480"/>
                <a:ext cx="83880" cy="360"/>
              </p14:xfrm>
            </p:contentPart>
          </mc:Choice>
          <mc:Fallback>
            <p:pic>
              <p:nvPicPr>
                <p:cNvPr id="428" name="Ink 427">
                  <a:extLst>
                    <a:ext uri="{FF2B5EF4-FFF2-40B4-BE49-F238E27FC236}">
                      <a16:creationId xmlns:a16="http://schemas.microsoft.com/office/drawing/2014/main" xmlns="" xmlns:p14="http://schemas.microsoft.com/office/powerpoint/2010/main" id="{EB80B924-4CC3-5D49-A231-88365857357A}"/>
                    </a:ext>
                  </a:extLst>
                </p:cNvPr>
                <p:cNvPicPr/>
                <p:nvPr/>
              </p:nvPicPr>
              <p:blipFill>
                <a:blip r:embed="rId645"/>
                <a:stretch>
                  <a:fillRect/>
                </a:stretch>
              </p:blipFill>
              <p:spPr>
                <a:xfrm>
                  <a:off x="6920280" y="3435480"/>
                  <a:ext cx="10152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46">
              <p14:nvContentPartPr>
                <p14:cNvPr id="429" name="Ink 428">
                  <a:extLst>
                    <a:ext uri="{FF2B5EF4-FFF2-40B4-BE49-F238E27FC236}">
                      <a16:creationId xmlns:a16="http://schemas.microsoft.com/office/drawing/2014/main" id="{1F5BCAA8-AAF1-8942-B072-66DD93B6369B}"/>
                    </a:ext>
                  </a:extLst>
                </p14:cNvPr>
                <p14:cNvContentPartPr/>
                <p14:nvPr/>
              </p14:nvContentPartPr>
              <p14:xfrm>
                <a:off x="6956640" y="3506040"/>
                <a:ext cx="75960" cy="6480"/>
              </p14:xfrm>
            </p:contentPart>
          </mc:Choice>
          <mc:Fallback>
            <p:pic>
              <p:nvPicPr>
                <p:cNvPr id="429" name="Ink 428">
                  <a:extLst>
                    <a:ext uri="{FF2B5EF4-FFF2-40B4-BE49-F238E27FC236}">
                      <a16:creationId xmlns:a16="http://schemas.microsoft.com/office/drawing/2014/main" xmlns="" xmlns:p14="http://schemas.microsoft.com/office/powerpoint/2010/main" id="{1F5BCAA8-AAF1-8942-B072-66DD93B6369B}"/>
                    </a:ext>
                  </a:extLst>
                </p:cNvPr>
                <p:cNvPicPr/>
                <p:nvPr/>
              </p:nvPicPr>
              <p:blipFill>
                <a:blip r:embed="rId647"/>
                <a:stretch>
                  <a:fillRect/>
                </a:stretch>
              </p:blipFill>
              <p:spPr>
                <a:xfrm>
                  <a:off x="6947640" y="3497040"/>
                  <a:ext cx="93600" cy="24120"/>
                </a:xfrm>
                <a:prstGeom prst="rect">
                  <a:avLst/>
                </a:prstGeom>
              </p:spPr>
            </p:pic>
          </mc:Fallback>
        </mc:AlternateContent>
      </p:grpSp>
      <p:grpSp>
        <p:nvGrpSpPr>
          <p:cNvPr id="451" name="Group 450">
            <a:extLst>
              <a:ext uri="{FF2B5EF4-FFF2-40B4-BE49-F238E27FC236}">
                <a16:creationId xmlns:a16="http://schemas.microsoft.com/office/drawing/2014/main" xmlns="" id="{0AFC0DFD-B5FF-6C4B-A079-6ADB9FC5CFD7}"/>
              </a:ext>
            </a:extLst>
          </p:cNvPr>
          <p:cNvGrpSpPr/>
          <p:nvPr/>
        </p:nvGrpSpPr>
        <p:grpSpPr>
          <a:xfrm>
            <a:off x="7417080" y="3336480"/>
            <a:ext cx="555480" cy="157680"/>
            <a:chOff x="7417080" y="3336480"/>
            <a:chExt cx="555480" cy="157680"/>
          </a:xfrm>
        </p:grpSpPr>
        <mc:AlternateContent xmlns:mc="http://schemas.openxmlformats.org/markup-compatibility/2006">
          <mc:Choice xmlns:p14="http://schemas.microsoft.com/office/powerpoint/2010/main" xmlns="" Requires="p14">
            <p:contentPart p14:bwMode="auto" r:id="rId648">
              <p14:nvContentPartPr>
                <p14:cNvPr id="431" name="Ink 430">
                  <a:extLst>
                    <a:ext uri="{FF2B5EF4-FFF2-40B4-BE49-F238E27FC236}">
                      <a16:creationId xmlns:a16="http://schemas.microsoft.com/office/drawing/2014/main" id="{84E2520D-590A-9B49-A1E2-E28601164AD7}"/>
                    </a:ext>
                  </a:extLst>
                </p14:cNvPr>
                <p14:cNvContentPartPr/>
                <p14:nvPr/>
              </p14:nvContentPartPr>
              <p14:xfrm>
                <a:off x="7417080" y="3350160"/>
                <a:ext cx="134640" cy="144000"/>
              </p14:xfrm>
            </p:contentPart>
          </mc:Choice>
          <mc:Fallback>
            <p:pic>
              <p:nvPicPr>
                <p:cNvPr id="431" name="Ink 430">
                  <a:extLst>
                    <a:ext uri="{FF2B5EF4-FFF2-40B4-BE49-F238E27FC236}">
                      <a16:creationId xmlns:a16="http://schemas.microsoft.com/office/drawing/2014/main" xmlns="" xmlns:p14="http://schemas.microsoft.com/office/powerpoint/2010/main" id="{84E2520D-590A-9B49-A1E2-E28601164AD7}"/>
                    </a:ext>
                  </a:extLst>
                </p:cNvPr>
                <p:cNvPicPr/>
                <p:nvPr/>
              </p:nvPicPr>
              <p:blipFill>
                <a:blip r:embed="rId649"/>
                <a:stretch>
                  <a:fillRect/>
                </a:stretch>
              </p:blipFill>
              <p:spPr>
                <a:xfrm>
                  <a:off x="7408440" y="3341160"/>
                  <a:ext cx="152280" cy="161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50">
              <p14:nvContentPartPr>
                <p14:cNvPr id="432" name="Ink 431">
                  <a:extLst>
                    <a:ext uri="{FF2B5EF4-FFF2-40B4-BE49-F238E27FC236}">
                      <a16:creationId xmlns:a16="http://schemas.microsoft.com/office/drawing/2014/main" id="{1C013F95-916F-F54F-B874-6DFE3FAD05CF}"/>
                    </a:ext>
                  </a:extLst>
                </p14:cNvPr>
                <p14:cNvContentPartPr/>
                <p14:nvPr/>
              </p14:nvContentPartPr>
              <p14:xfrm>
                <a:off x="7619760" y="3413520"/>
                <a:ext cx="6480" cy="8280"/>
              </p14:xfrm>
            </p:contentPart>
          </mc:Choice>
          <mc:Fallback>
            <p:pic>
              <p:nvPicPr>
                <p:cNvPr id="432" name="Ink 431">
                  <a:extLst>
                    <a:ext uri="{FF2B5EF4-FFF2-40B4-BE49-F238E27FC236}">
                      <a16:creationId xmlns:a16="http://schemas.microsoft.com/office/drawing/2014/main" xmlns="" xmlns:p14="http://schemas.microsoft.com/office/powerpoint/2010/main" id="{1C013F95-916F-F54F-B874-6DFE3FAD05CF}"/>
                    </a:ext>
                  </a:extLst>
                </p:cNvPr>
                <p:cNvPicPr/>
                <p:nvPr/>
              </p:nvPicPr>
              <p:blipFill>
                <a:blip r:embed="rId46"/>
                <a:stretch>
                  <a:fillRect/>
                </a:stretch>
              </p:blipFill>
              <p:spPr>
                <a:xfrm>
                  <a:off x="7611120" y="3404880"/>
                  <a:ext cx="24120" cy="25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51">
              <p14:nvContentPartPr>
                <p14:cNvPr id="433" name="Ink 432">
                  <a:extLst>
                    <a:ext uri="{FF2B5EF4-FFF2-40B4-BE49-F238E27FC236}">
                      <a16:creationId xmlns:a16="http://schemas.microsoft.com/office/drawing/2014/main" id="{73D81523-32C8-E340-8454-295B402FC228}"/>
                    </a:ext>
                  </a:extLst>
                </p14:cNvPr>
                <p14:cNvContentPartPr/>
                <p14:nvPr/>
              </p14:nvContentPartPr>
              <p14:xfrm>
                <a:off x="7732440" y="3345840"/>
                <a:ext cx="73440" cy="131760"/>
              </p14:xfrm>
            </p:contentPart>
          </mc:Choice>
          <mc:Fallback>
            <p:pic>
              <p:nvPicPr>
                <p:cNvPr id="433" name="Ink 432">
                  <a:extLst>
                    <a:ext uri="{FF2B5EF4-FFF2-40B4-BE49-F238E27FC236}">
                      <a16:creationId xmlns:a16="http://schemas.microsoft.com/office/drawing/2014/main" xmlns="" xmlns:p14="http://schemas.microsoft.com/office/powerpoint/2010/main" id="{73D81523-32C8-E340-8454-295B402FC228}"/>
                    </a:ext>
                  </a:extLst>
                </p:cNvPr>
                <p:cNvPicPr/>
                <p:nvPr/>
              </p:nvPicPr>
              <p:blipFill>
                <a:blip r:embed="rId652"/>
                <a:stretch>
                  <a:fillRect/>
                </a:stretch>
              </p:blipFill>
              <p:spPr>
                <a:xfrm>
                  <a:off x="7723800" y="3337200"/>
                  <a:ext cx="91080" cy="149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53">
              <p14:nvContentPartPr>
                <p14:cNvPr id="434" name="Ink 433">
                  <a:extLst>
                    <a:ext uri="{FF2B5EF4-FFF2-40B4-BE49-F238E27FC236}">
                      <a16:creationId xmlns:a16="http://schemas.microsoft.com/office/drawing/2014/main" id="{E31AAF86-A387-974B-AC9C-44A6B40E38FE}"/>
                    </a:ext>
                  </a:extLst>
                </p14:cNvPr>
                <p14:cNvContentPartPr/>
                <p14:nvPr/>
              </p14:nvContentPartPr>
              <p14:xfrm>
                <a:off x="7881840" y="3336480"/>
                <a:ext cx="90720" cy="122400"/>
              </p14:xfrm>
            </p:contentPart>
          </mc:Choice>
          <mc:Fallback>
            <p:pic>
              <p:nvPicPr>
                <p:cNvPr id="434" name="Ink 433">
                  <a:extLst>
                    <a:ext uri="{FF2B5EF4-FFF2-40B4-BE49-F238E27FC236}">
                      <a16:creationId xmlns:a16="http://schemas.microsoft.com/office/drawing/2014/main" xmlns="" xmlns:p14="http://schemas.microsoft.com/office/powerpoint/2010/main" id="{E31AAF86-A387-974B-AC9C-44A6B40E38FE}"/>
                    </a:ext>
                  </a:extLst>
                </p:cNvPr>
                <p:cNvPicPr/>
                <p:nvPr/>
              </p:nvPicPr>
              <p:blipFill>
                <a:blip r:embed="rId654"/>
                <a:stretch>
                  <a:fillRect/>
                </a:stretch>
              </p:blipFill>
              <p:spPr>
                <a:xfrm>
                  <a:off x="7872840" y="3327480"/>
                  <a:ext cx="108360" cy="140040"/>
                </a:xfrm>
                <a:prstGeom prst="rect">
                  <a:avLst/>
                </a:prstGeom>
              </p:spPr>
            </p:pic>
          </mc:Fallback>
        </mc:AlternateContent>
      </p:grpSp>
      <p:grpSp>
        <p:nvGrpSpPr>
          <p:cNvPr id="450" name="Group 449">
            <a:extLst>
              <a:ext uri="{FF2B5EF4-FFF2-40B4-BE49-F238E27FC236}">
                <a16:creationId xmlns:a16="http://schemas.microsoft.com/office/drawing/2014/main" xmlns="" id="{81A5BBDB-8894-BC4E-A6DD-C97CF9CAFFF3}"/>
              </a:ext>
            </a:extLst>
          </p:cNvPr>
          <p:cNvGrpSpPr/>
          <p:nvPr/>
        </p:nvGrpSpPr>
        <p:grpSpPr>
          <a:xfrm>
            <a:off x="8176680" y="3318120"/>
            <a:ext cx="115920" cy="168480"/>
            <a:chOff x="8176680" y="3318120"/>
            <a:chExt cx="115920" cy="168480"/>
          </a:xfrm>
        </p:grpSpPr>
        <mc:AlternateContent xmlns:mc="http://schemas.openxmlformats.org/markup-compatibility/2006">
          <mc:Choice xmlns:p14="http://schemas.microsoft.com/office/powerpoint/2010/main" xmlns="" Requires="p14">
            <p:contentPart p14:bwMode="auto" r:id="rId655">
              <p14:nvContentPartPr>
                <p14:cNvPr id="435" name="Ink 434">
                  <a:extLst>
                    <a:ext uri="{FF2B5EF4-FFF2-40B4-BE49-F238E27FC236}">
                      <a16:creationId xmlns:a16="http://schemas.microsoft.com/office/drawing/2014/main" id="{C8F37DCB-A5D9-B64A-B677-7B393A962F31}"/>
                    </a:ext>
                  </a:extLst>
                </p14:cNvPr>
                <p14:cNvContentPartPr/>
                <p14:nvPr/>
              </p14:nvContentPartPr>
              <p14:xfrm>
                <a:off x="8176680" y="3400200"/>
                <a:ext cx="115920" cy="360"/>
              </p14:xfrm>
            </p:contentPart>
          </mc:Choice>
          <mc:Fallback>
            <p:pic>
              <p:nvPicPr>
                <p:cNvPr id="435" name="Ink 434">
                  <a:extLst>
                    <a:ext uri="{FF2B5EF4-FFF2-40B4-BE49-F238E27FC236}">
                      <a16:creationId xmlns:a16="http://schemas.microsoft.com/office/drawing/2014/main" xmlns="" xmlns:p14="http://schemas.microsoft.com/office/powerpoint/2010/main" id="{C8F37DCB-A5D9-B64A-B677-7B393A962F31}"/>
                    </a:ext>
                  </a:extLst>
                </p:cNvPr>
                <p:cNvPicPr/>
                <p:nvPr/>
              </p:nvPicPr>
              <p:blipFill>
                <a:blip r:embed="rId656"/>
                <a:stretch>
                  <a:fillRect/>
                </a:stretch>
              </p:blipFill>
              <p:spPr>
                <a:xfrm>
                  <a:off x="8168040" y="3391560"/>
                  <a:ext cx="13356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57">
              <p14:nvContentPartPr>
                <p14:cNvPr id="436" name="Ink 435">
                  <a:extLst>
                    <a:ext uri="{FF2B5EF4-FFF2-40B4-BE49-F238E27FC236}">
                      <a16:creationId xmlns:a16="http://schemas.microsoft.com/office/drawing/2014/main" id="{5AD6FC48-030B-4949-98C6-F49991C731CD}"/>
                    </a:ext>
                  </a:extLst>
                </p14:cNvPr>
                <p14:cNvContentPartPr/>
                <p14:nvPr/>
              </p14:nvContentPartPr>
              <p14:xfrm>
                <a:off x="8210880" y="3318120"/>
                <a:ext cx="28080" cy="168480"/>
              </p14:xfrm>
            </p:contentPart>
          </mc:Choice>
          <mc:Fallback>
            <p:pic>
              <p:nvPicPr>
                <p:cNvPr id="436" name="Ink 435">
                  <a:extLst>
                    <a:ext uri="{FF2B5EF4-FFF2-40B4-BE49-F238E27FC236}">
                      <a16:creationId xmlns:a16="http://schemas.microsoft.com/office/drawing/2014/main" xmlns="" xmlns:p14="http://schemas.microsoft.com/office/powerpoint/2010/main" id="{5AD6FC48-030B-4949-98C6-F49991C731CD}"/>
                    </a:ext>
                  </a:extLst>
                </p:cNvPr>
                <p:cNvPicPr/>
                <p:nvPr/>
              </p:nvPicPr>
              <p:blipFill>
                <a:blip r:embed="rId658"/>
                <a:stretch>
                  <a:fillRect/>
                </a:stretch>
              </p:blipFill>
              <p:spPr>
                <a:xfrm>
                  <a:off x="8201880" y="3309120"/>
                  <a:ext cx="45720" cy="186120"/>
                </a:xfrm>
                <a:prstGeom prst="rect">
                  <a:avLst/>
                </a:prstGeom>
              </p:spPr>
            </p:pic>
          </mc:Fallback>
        </mc:AlternateContent>
      </p:grpSp>
      <p:grpSp>
        <p:nvGrpSpPr>
          <p:cNvPr id="449" name="Group 448">
            <a:extLst>
              <a:ext uri="{FF2B5EF4-FFF2-40B4-BE49-F238E27FC236}">
                <a16:creationId xmlns:a16="http://schemas.microsoft.com/office/drawing/2014/main" xmlns="" id="{8B738F27-C7D5-8F43-81DA-FA90C3F2923C}"/>
              </a:ext>
            </a:extLst>
          </p:cNvPr>
          <p:cNvGrpSpPr/>
          <p:nvPr/>
        </p:nvGrpSpPr>
        <p:grpSpPr>
          <a:xfrm>
            <a:off x="8456760" y="3309480"/>
            <a:ext cx="1249560" cy="169200"/>
            <a:chOff x="8456760" y="3309480"/>
            <a:chExt cx="1249560" cy="169200"/>
          </a:xfrm>
        </p:grpSpPr>
        <mc:AlternateContent xmlns:mc="http://schemas.openxmlformats.org/markup-compatibility/2006">
          <mc:Choice xmlns:p14="http://schemas.microsoft.com/office/powerpoint/2010/main" xmlns="" Requires="p14">
            <p:contentPart p14:bwMode="auto" r:id="rId659">
              <p14:nvContentPartPr>
                <p14:cNvPr id="437" name="Ink 436">
                  <a:extLst>
                    <a:ext uri="{FF2B5EF4-FFF2-40B4-BE49-F238E27FC236}">
                      <a16:creationId xmlns:a16="http://schemas.microsoft.com/office/drawing/2014/main" id="{0ABA1B6C-1492-D145-BA6E-2F283CB72AFD}"/>
                    </a:ext>
                  </a:extLst>
                </p14:cNvPr>
                <p14:cNvContentPartPr/>
                <p14:nvPr/>
              </p14:nvContentPartPr>
              <p14:xfrm>
                <a:off x="8456760" y="3323160"/>
                <a:ext cx="66600" cy="152640"/>
              </p14:xfrm>
            </p:contentPart>
          </mc:Choice>
          <mc:Fallback>
            <p:pic>
              <p:nvPicPr>
                <p:cNvPr id="437" name="Ink 436">
                  <a:extLst>
                    <a:ext uri="{FF2B5EF4-FFF2-40B4-BE49-F238E27FC236}">
                      <a16:creationId xmlns:a16="http://schemas.microsoft.com/office/drawing/2014/main" xmlns="" xmlns:p14="http://schemas.microsoft.com/office/powerpoint/2010/main" id="{0ABA1B6C-1492-D145-BA6E-2F283CB72AFD}"/>
                    </a:ext>
                  </a:extLst>
                </p:cNvPr>
                <p:cNvPicPr/>
                <p:nvPr/>
              </p:nvPicPr>
              <p:blipFill>
                <a:blip r:embed="rId660"/>
                <a:stretch>
                  <a:fillRect/>
                </a:stretch>
              </p:blipFill>
              <p:spPr>
                <a:xfrm>
                  <a:off x="8448120" y="3314520"/>
                  <a:ext cx="84240" cy="170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61">
              <p14:nvContentPartPr>
                <p14:cNvPr id="438" name="Ink 437">
                  <a:extLst>
                    <a:ext uri="{FF2B5EF4-FFF2-40B4-BE49-F238E27FC236}">
                      <a16:creationId xmlns:a16="http://schemas.microsoft.com/office/drawing/2014/main" id="{E6673851-4B57-1248-BA78-D9A5B881E5D4}"/>
                    </a:ext>
                  </a:extLst>
                </p14:cNvPr>
                <p14:cNvContentPartPr/>
                <p14:nvPr/>
              </p14:nvContentPartPr>
              <p14:xfrm>
                <a:off x="8588880" y="3424320"/>
                <a:ext cx="360" cy="6480"/>
              </p14:xfrm>
            </p:contentPart>
          </mc:Choice>
          <mc:Fallback>
            <p:pic>
              <p:nvPicPr>
                <p:cNvPr id="438" name="Ink 437">
                  <a:extLst>
                    <a:ext uri="{FF2B5EF4-FFF2-40B4-BE49-F238E27FC236}">
                      <a16:creationId xmlns:a16="http://schemas.microsoft.com/office/drawing/2014/main" xmlns="" xmlns:p14="http://schemas.microsoft.com/office/powerpoint/2010/main" id="{E6673851-4B57-1248-BA78-D9A5B881E5D4}"/>
                    </a:ext>
                  </a:extLst>
                </p:cNvPr>
                <p:cNvPicPr/>
                <p:nvPr/>
              </p:nvPicPr>
              <p:blipFill>
                <a:blip r:embed="rId16"/>
                <a:stretch>
                  <a:fillRect/>
                </a:stretch>
              </p:blipFill>
              <p:spPr>
                <a:xfrm>
                  <a:off x="8579880" y="3415320"/>
                  <a:ext cx="1800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62">
              <p14:nvContentPartPr>
                <p14:cNvPr id="439" name="Ink 438">
                  <a:extLst>
                    <a:ext uri="{FF2B5EF4-FFF2-40B4-BE49-F238E27FC236}">
                      <a16:creationId xmlns:a16="http://schemas.microsoft.com/office/drawing/2014/main" id="{5C5BB6EB-E395-8D46-B769-7A598AA74115}"/>
                    </a:ext>
                  </a:extLst>
                </p14:cNvPr>
                <p14:cNvContentPartPr/>
                <p14:nvPr/>
              </p14:nvContentPartPr>
              <p14:xfrm>
                <a:off x="8665920" y="3358440"/>
                <a:ext cx="63360" cy="88200"/>
              </p14:xfrm>
            </p:contentPart>
          </mc:Choice>
          <mc:Fallback>
            <p:pic>
              <p:nvPicPr>
                <p:cNvPr id="439" name="Ink 438">
                  <a:extLst>
                    <a:ext uri="{FF2B5EF4-FFF2-40B4-BE49-F238E27FC236}">
                      <a16:creationId xmlns:a16="http://schemas.microsoft.com/office/drawing/2014/main" xmlns="" xmlns:p14="http://schemas.microsoft.com/office/powerpoint/2010/main" id="{5C5BB6EB-E395-8D46-B769-7A598AA74115}"/>
                    </a:ext>
                  </a:extLst>
                </p:cNvPr>
                <p:cNvPicPr/>
                <p:nvPr/>
              </p:nvPicPr>
              <p:blipFill>
                <a:blip r:embed="rId663"/>
                <a:stretch>
                  <a:fillRect/>
                </a:stretch>
              </p:blipFill>
              <p:spPr>
                <a:xfrm>
                  <a:off x="8656920" y="3349800"/>
                  <a:ext cx="81000" cy="105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64">
              <p14:nvContentPartPr>
                <p14:cNvPr id="440" name="Ink 439">
                  <a:extLst>
                    <a:ext uri="{FF2B5EF4-FFF2-40B4-BE49-F238E27FC236}">
                      <a16:creationId xmlns:a16="http://schemas.microsoft.com/office/drawing/2014/main" id="{B22B0BE1-7B0C-9A40-BA49-F02D6016C302}"/>
                    </a:ext>
                  </a:extLst>
                </p14:cNvPr>
                <p14:cNvContentPartPr/>
                <p14:nvPr/>
              </p14:nvContentPartPr>
              <p14:xfrm>
                <a:off x="8671680" y="3332520"/>
                <a:ext cx="91440" cy="19440"/>
              </p14:xfrm>
            </p:contentPart>
          </mc:Choice>
          <mc:Fallback>
            <p:pic>
              <p:nvPicPr>
                <p:cNvPr id="440" name="Ink 439">
                  <a:extLst>
                    <a:ext uri="{FF2B5EF4-FFF2-40B4-BE49-F238E27FC236}">
                      <a16:creationId xmlns:a16="http://schemas.microsoft.com/office/drawing/2014/main" xmlns="" xmlns:p14="http://schemas.microsoft.com/office/powerpoint/2010/main" id="{B22B0BE1-7B0C-9A40-BA49-F02D6016C302}"/>
                    </a:ext>
                  </a:extLst>
                </p:cNvPr>
                <p:cNvPicPr/>
                <p:nvPr/>
              </p:nvPicPr>
              <p:blipFill>
                <a:blip r:embed="rId665"/>
                <a:stretch>
                  <a:fillRect/>
                </a:stretch>
              </p:blipFill>
              <p:spPr>
                <a:xfrm>
                  <a:off x="8663040" y="3323880"/>
                  <a:ext cx="109080" cy="37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66">
              <p14:nvContentPartPr>
                <p14:cNvPr id="441" name="Ink 440">
                  <a:extLst>
                    <a:ext uri="{FF2B5EF4-FFF2-40B4-BE49-F238E27FC236}">
                      <a16:creationId xmlns:a16="http://schemas.microsoft.com/office/drawing/2014/main" id="{91E55146-3634-134A-8DC4-53A80E102E6E}"/>
                    </a:ext>
                  </a:extLst>
                </p14:cNvPr>
                <p14:cNvContentPartPr/>
                <p14:nvPr/>
              </p14:nvContentPartPr>
              <p14:xfrm>
                <a:off x="8816760" y="3348720"/>
                <a:ext cx="85320" cy="100800"/>
              </p14:xfrm>
            </p:contentPart>
          </mc:Choice>
          <mc:Fallback>
            <p:pic>
              <p:nvPicPr>
                <p:cNvPr id="441" name="Ink 440">
                  <a:extLst>
                    <a:ext uri="{FF2B5EF4-FFF2-40B4-BE49-F238E27FC236}">
                      <a16:creationId xmlns:a16="http://schemas.microsoft.com/office/drawing/2014/main" xmlns="" xmlns:p14="http://schemas.microsoft.com/office/powerpoint/2010/main" id="{91E55146-3634-134A-8DC4-53A80E102E6E}"/>
                    </a:ext>
                  </a:extLst>
                </p:cNvPr>
                <p:cNvPicPr/>
                <p:nvPr/>
              </p:nvPicPr>
              <p:blipFill>
                <a:blip r:embed="rId667"/>
                <a:stretch>
                  <a:fillRect/>
                </a:stretch>
              </p:blipFill>
              <p:spPr>
                <a:xfrm>
                  <a:off x="8807760" y="3339720"/>
                  <a:ext cx="102960" cy="118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68">
              <p14:nvContentPartPr>
                <p14:cNvPr id="442" name="Ink 441">
                  <a:extLst>
                    <a:ext uri="{FF2B5EF4-FFF2-40B4-BE49-F238E27FC236}">
                      <a16:creationId xmlns:a16="http://schemas.microsoft.com/office/drawing/2014/main" id="{A5C21127-D29A-DC4E-BA74-37C355629E0D}"/>
                    </a:ext>
                  </a:extLst>
                </p14:cNvPr>
                <p14:cNvContentPartPr/>
                <p14:nvPr/>
              </p14:nvContentPartPr>
              <p14:xfrm>
                <a:off x="9019800" y="3382920"/>
                <a:ext cx="124920" cy="7920"/>
              </p14:xfrm>
            </p:contentPart>
          </mc:Choice>
          <mc:Fallback>
            <p:pic>
              <p:nvPicPr>
                <p:cNvPr id="442" name="Ink 441">
                  <a:extLst>
                    <a:ext uri="{FF2B5EF4-FFF2-40B4-BE49-F238E27FC236}">
                      <a16:creationId xmlns:a16="http://schemas.microsoft.com/office/drawing/2014/main" xmlns="" xmlns:p14="http://schemas.microsoft.com/office/powerpoint/2010/main" id="{A5C21127-D29A-DC4E-BA74-37C355629E0D}"/>
                    </a:ext>
                  </a:extLst>
                </p:cNvPr>
                <p:cNvPicPr/>
                <p:nvPr/>
              </p:nvPicPr>
              <p:blipFill>
                <a:blip r:embed="rId669"/>
                <a:stretch>
                  <a:fillRect/>
                </a:stretch>
              </p:blipFill>
              <p:spPr>
                <a:xfrm>
                  <a:off x="9011160" y="3373920"/>
                  <a:ext cx="142560" cy="25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70">
              <p14:nvContentPartPr>
                <p14:cNvPr id="443" name="Ink 442">
                  <a:extLst>
                    <a:ext uri="{FF2B5EF4-FFF2-40B4-BE49-F238E27FC236}">
                      <a16:creationId xmlns:a16="http://schemas.microsoft.com/office/drawing/2014/main" id="{6DFAEA4B-A9A0-644D-B2A4-1C5404072A4F}"/>
                    </a:ext>
                  </a:extLst>
                </p14:cNvPr>
                <p14:cNvContentPartPr/>
                <p14:nvPr/>
              </p14:nvContentPartPr>
              <p14:xfrm>
                <a:off x="9061200" y="3309480"/>
                <a:ext cx="21240" cy="154080"/>
              </p14:xfrm>
            </p:contentPart>
          </mc:Choice>
          <mc:Fallback>
            <p:pic>
              <p:nvPicPr>
                <p:cNvPr id="443" name="Ink 442">
                  <a:extLst>
                    <a:ext uri="{FF2B5EF4-FFF2-40B4-BE49-F238E27FC236}">
                      <a16:creationId xmlns:a16="http://schemas.microsoft.com/office/drawing/2014/main" xmlns="" xmlns:p14="http://schemas.microsoft.com/office/powerpoint/2010/main" id="{6DFAEA4B-A9A0-644D-B2A4-1C5404072A4F}"/>
                    </a:ext>
                  </a:extLst>
                </p:cNvPr>
                <p:cNvPicPr/>
                <p:nvPr/>
              </p:nvPicPr>
              <p:blipFill>
                <a:blip r:embed="rId671"/>
                <a:stretch>
                  <a:fillRect/>
                </a:stretch>
              </p:blipFill>
              <p:spPr>
                <a:xfrm>
                  <a:off x="9052200" y="3300480"/>
                  <a:ext cx="38880" cy="171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72">
              <p14:nvContentPartPr>
                <p14:cNvPr id="444" name="Ink 443">
                  <a:extLst>
                    <a:ext uri="{FF2B5EF4-FFF2-40B4-BE49-F238E27FC236}">
                      <a16:creationId xmlns:a16="http://schemas.microsoft.com/office/drawing/2014/main" id="{FEAFEBAF-EA96-724A-BFC6-F620A81B8E69}"/>
                    </a:ext>
                  </a:extLst>
                </p14:cNvPr>
                <p14:cNvContentPartPr/>
                <p14:nvPr/>
              </p14:nvContentPartPr>
              <p14:xfrm>
                <a:off x="9203040" y="3329280"/>
                <a:ext cx="103680" cy="149400"/>
              </p14:xfrm>
            </p:contentPart>
          </mc:Choice>
          <mc:Fallback>
            <p:pic>
              <p:nvPicPr>
                <p:cNvPr id="444" name="Ink 443">
                  <a:extLst>
                    <a:ext uri="{FF2B5EF4-FFF2-40B4-BE49-F238E27FC236}">
                      <a16:creationId xmlns:a16="http://schemas.microsoft.com/office/drawing/2014/main" xmlns="" xmlns:p14="http://schemas.microsoft.com/office/powerpoint/2010/main" id="{FEAFEBAF-EA96-724A-BFC6-F620A81B8E69}"/>
                    </a:ext>
                  </a:extLst>
                </p:cNvPr>
                <p:cNvPicPr/>
                <p:nvPr/>
              </p:nvPicPr>
              <p:blipFill>
                <a:blip r:embed="rId673"/>
                <a:stretch>
                  <a:fillRect/>
                </a:stretch>
              </p:blipFill>
              <p:spPr>
                <a:xfrm>
                  <a:off x="9194400" y="3320280"/>
                  <a:ext cx="121320" cy="167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74">
              <p14:nvContentPartPr>
                <p14:cNvPr id="445" name="Ink 444">
                  <a:extLst>
                    <a:ext uri="{FF2B5EF4-FFF2-40B4-BE49-F238E27FC236}">
                      <a16:creationId xmlns:a16="http://schemas.microsoft.com/office/drawing/2014/main" id="{EDAC2075-249C-AB4E-A231-101D95B81DFB}"/>
                    </a:ext>
                  </a:extLst>
                </p14:cNvPr>
                <p14:cNvContentPartPr/>
                <p14:nvPr/>
              </p14:nvContentPartPr>
              <p14:xfrm>
                <a:off x="9375840" y="3426120"/>
                <a:ext cx="360" cy="360"/>
              </p14:xfrm>
            </p:contentPart>
          </mc:Choice>
          <mc:Fallback>
            <p:pic>
              <p:nvPicPr>
                <p:cNvPr id="445" name="Ink 444">
                  <a:extLst>
                    <a:ext uri="{FF2B5EF4-FFF2-40B4-BE49-F238E27FC236}">
                      <a16:creationId xmlns:a16="http://schemas.microsoft.com/office/drawing/2014/main" xmlns="" xmlns:p14="http://schemas.microsoft.com/office/powerpoint/2010/main" id="{EDAC2075-249C-AB4E-A231-101D95B81DFB}"/>
                    </a:ext>
                  </a:extLst>
                </p:cNvPr>
                <p:cNvPicPr/>
                <p:nvPr/>
              </p:nvPicPr>
              <p:blipFill>
                <a:blip r:embed="rId3"/>
                <a:stretch>
                  <a:fillRect/>
                </a:stretch>
              </p:blipFill>
              <p:spPr>
                <a:xfrm>
                  <a:off x="9367200" y="341712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75">
              <p14:nvContentPartPr>
                <p14:cNvPr id="446" name="Ink 445">
                  <a:extLst>
                    <a:ext uri="{FF2B5EF4-FFF2-40B4-BE49-F238E27FC236}">
                      <a16:creationId xmlns:a16="http://schemas.microsoft.com/office/drawing/2014/main" id="{B63AB840-5FDC-3A46-95AE-5FB4E0E7FE92}"/>
                    </a:ext>
                  </a:extLst>
                </p14:cNvPr>
                <p14:cNvContentPartPr/>
                <p14:nvPr/>
              </p14:nvContentPartPr>
              <p14:xfrm>
                <a:off x="9443520" y="3361320"/>
                <a:ext cx="73800" cy="91800"/>
              </p14:xfrm>
            </p:contentPart>
          </mc:Choice>
          <mc:Fallback>
            <p:pic>
              <p:nvPicPr>
                <p:cNvPr id="446" name="Ink 445">
                  <a:extLst>
                    <a:ext uri="{FF2B5EF4-FFF2-40B4-BE49-F238E27FC236}">
                      <a16:creationId xmlns:a16="http://schemas.microsoft.com/office/drawing/2014/main" xmlns="" xmlns:p14="http://schemas.microsoft.com/office/powerpoint/2010/main" id="{B63AB840-5FDC-3A46-95AE-5FB4E0E7FE92}"/>
                    </a:ext>
                  </a:extLst>
                </p:cNvPr>
                <p:cNvPicPr/>
                <p:nvPr/>
              </p:nvPicPr>
              <p:blipFill>
                <a:blip r:embed="rId676"/>
                <a:stretch>
                  <a:fillRect/>
                </a:stretch>
              </p:blipFill>
              <p:spPr>
                <a:xfrm>
                  <a:off x="9434520" y="3352320"/>
                  <a:ext cx="91440" cy="109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77">
              <p14:nvContentPartPr>
                <p14:cNvPr id="447" name="Ink 446">
                  <a:extLst>
                    <a:ext uri="{FF2B5EF4-FFF2-40B4-BE49-F238E27FC236}">
                      <a16:creationId xmlns:a16="http://schemas.microsoft.com/office/drawing/2014/main" id="{D40A892B-E50B-214F-8DFD-CE01A97D419B}"/>
                    </a:ext>
                  </a:extLst>
                </p14:cNvPr>
                <p14:cNvContentPartPr/>
                <p14:nvPr/>
              </p14:nvContentPartPr>
              <p14:xfrm>
                <a:off x="9482760" y="3363120"/>
                <a:ext cx="71280" cy="12600"/>
              </p14:xfrm>
            </p:contentPart>
          </mc:Choice>
          <mc:Fallback>
            <p:pic>
              <p:nvPicPr>
                <p:cNvPr id="447" name="Ink 446">
                  <a:extLst>
                    <a:ext uri="{FF2B5EF4-FFF2-40B4-BE49-F238E27FC236}">
                      <a16:creationId xmlns:a16="http://schemas.microsoft.com/office/drawing/2014/main" xmlns="" xmlns:p14="http://schemas.microsoft.com/office/powerpoint/2010/main" id="{D40A892B-E50B-214F-8DFD-CE01A97D419B}"/>
                    </a:ext>
                  </a:extLst>
                </p:cNvPr>
                <p:cNvPicPr/>
                <p:nvPr/>
              </p:nvPicPr>
              <p:blipFill>
                <a:blip r:embed="rId678"/>
                <a:stretch>
                  <a:fillRect/>
                </a:stretch>
              </p:blipFill>
              <p:spPr>
                <a:xfrm>
                  <a:off x="9473760" y="3354120"/>
                  <a:ext cx="8892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79">
              <p14:nvContentPartPr>
                <p14:cNvPr id="448" name="Ink 447">
                  <a:extLst>
                    <a:ext uri="{FF2B5EF4-FFF2-40B4-BE49-F238E27FC236}">
                      <a16:creationId xmlns:a16="http://schemas.microsoft.com/office/drawing/2014/main" id="{B316EC79-C860-E348-BC4E-3BF89D685E31}"/>
                    </a:ext>
                  </a:extLst>
                </p14:cNvPr>
                <p14:cNvContentPartPr/>
                <p14:nvPr/>
              </p14:nvContentPartPr>
              <p14:xfrm>
                <a:off x="9615960" y="3350880"/>
                <a:ext cx="90360" cy="111240"/>
              </p14:xfrm>
            </p:contentPart>
          </mc:Choice>
          <mc:Fallback>
            <p:pic>
              <p:nvPicPr>
                <p:cNvPr id="448" name="Ink 447">
                  <a:extLst>
                    <a:ext uri="{FF2B5EF4-FFF2-40B4-BE49-F238E27FC236}">
                      <a16:creationId xmlns:a16="http://schemas.microsoft.com/office/drawing/2014/main" xmlns="" xmlns:p14="http://schemas.microsoft.com/office/powerpoint/2010/main" id="{B316EC79-C860-E348-BC4E-3BF89D685E31}"/>
                    </a:ext>
                  </a:extLst>
                </p:cNvPr>
                <p:cNvPicPr/>
                <p:nvPr/>
              </p:nvPicPr>
              <p:blipFill>
                <a:blip r:embed="rId680"/>
                <a:stretch>
                  <a:fillRect/>
                </a:stretch>
              </p:blipFill>
              <p:spPr>
                <a:xfrm>
                  <a:off x="9606960" y="3341880"/>
                  <a:ext cx="108000" cy="128880"/>
                </a:xfrm>
                <a:prstGeom prst="rect">
                  <a:avLst/>
                </a:prstGeom>
              </p:spPr>
            </p:pic>
          </mc:Fallback>
        </mc:AlternateContent>
      </p:grpSp>
      <p:grpSp>
        <p:nvGrpSpPr>
          <p:cNvPr id="454" name="Group 453">
            <a:extLst>
              <a:ext uri="{FF2B5EF4-FFF2-40B4-BE49-F238E27FC236}">
                <a16:creationId xmlns:a16="http://schemas.microsoft.com/office/drawing/2014/main" xmlns="" id="{5A7D3D43-748E-1B4B-ADEB-71A2EBBFF2C6}"/>
              </a:ext>
            </a:extLst>
          </p:cNvPr>
          <p:cNvGrpSpPr/>
          <p:nvPr/>
        </p:nvGrpSpPr>
        <p:grpSpPr>
          <a:xfrm>
            <a:off x="7142760" y="3969360"/>
            <a:ext cx="133200" cy="53280"/>
            <a:chOff x="7142760" y="3969360"/>
            <a:chExt cx="133200" cy="53280"/>
          </a:xfrm>
        </p:grpSpPr>
        <mc:AlternateContent xmlns:mc="http://schemas.openxmlformats.org/markup-compatibility/2006">
          <mc:Choice xmlns:p14="http://schemas.microsoft.com/office/powerpoint/2010/main" xmlns="" Requires="p14">
            <p:contentPart p14:bwMode="auto" r:id="rId681">
              <p14:nvContentPartPr>
                <p14:cNvPr id="452" name="Ink 451">
                  <a:extLst>
                    <a:ext uri="{FF2B5EF4-FFF2-40B4-BE49-F238E27FC236}">
                      <a16:creationId xmlns:a16="http://schemas.microsoft.com/office/drawing/2014/main" id="{DAA077AD-B0A4-D64D-8BD9-4F569078E646}"/>
                    </a:ext>
                  </a:extLst>
                </p14:cNvPr>
                <p14:cNvContentPartPr/>
                <p14:nvPr/>
              </p14:nvContentPartPr>
              <p14:xfrm>
                <a:off x="7142760" y="3969360"/>
                <a:ext cx="75240" cy="360"/>
              </p14:xfrm>
            </p:contentPart>
          </mc:Choice>
          <mc:Fallback>
            <p:pic>
              <p:nvPicPr>
                <p:cNvPr id="452" name="Ink 451">
                  <a:extLst>
                    <a:ext uri="{FF2B5EF4-FFF2-40B4-BE49-F238E27FC236}">
                      <a16:creationId xmlns:a16="http://schemas.microsoft.com/office/drawing/2014/main" xmlns="" xmlns:p14="http://schemas.microsoft.com/office/powerpoint/2010/main" id="{DAA077AD-B0A4-D64D-8BD9-4F569078E646}"/>
                    </a:ext>
                  </a:extLst>
                </p:cNvPr>
                <p:cNvPicPr/>
                <p:nvPr/>
              </p:nvPicPr>
              <p:blipFill>
                <a:blip r:embed="rId682"/>
                <a:stretch>
                  <a:fillRect/>
                </a:stretch>
              </p:blipFill>
              <p:spPr>
                <a:xfrm>
                  <a:off x="7134120" y="3960720"/>
                  <a:ext cx="928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83">
              <p14:nvContentPartPr>
                <p14:cNvPr id="453" name="Ink 452">
                  <a:extLst>
                    <a:ext uri="{FF2B5EF4-FFF2-40B4-BE49-F238E27FC236}">
                      <a16:creationId xmlns:a16="http://schemas.microsoft.com/office/drawing/2014/main" id="{2160B558-4486-5B42-A75D-892C037A4B7F}"/>
                    </a:ext>
                  </a:extLst>
                </p14:cNvPr>
                <p14:cNvContentPartPr/>
                <p14:nvPr/>
              </p14:nvContentPartPr>
              <p14:xfrm>
                <a:off x="7205400" y="4009680"/>
                <a:ext cx="70560" cy="12960"/>
              </p14:xfrm>
            </p:contentPart>
          </mc:Choice>
          <mc:Fallback>
            <p:pic>
              <p:nvPicPr>
                <p:cNvPr id="453" name="Ink 452">
                  <a:extLst>
                    <a:ext uri="{FF2B5EF4-FFF2-40B4-BE49-F238E27FC236}">
                      <a16:creationId xmlns:a16="http://schemas.microsoft.com/office/drawing/2014/main" xmlns="" xmlns:p14="http://schemas.microsoft.com/office/powerpoint/2010/main" id="{2160B558-4486-5B42-A75D-892C037A4B7F}"/>
                    </a:ext>
                  </a:extLst>
                </p:cNvPr>
                <p:cNvPicPr/>
                <p:nvPr/>
              </p:nvPicPr>
              <p:blipFill>
                <a:blip r:embed="rId684"/>
                <a:stretch>
                  <a:fillRect/>
                </a:stretch>
              </p:blipFill>
              <p:spPr>
                <a:xfrm>
                  <a:off x="7196400" y="4000680"/>
                  <a:ext cx="88200" cy="30600"/>
                </a:xfrm>
                <a:prstGeom prst="rect">
                  <a:avLst/>
                </a:prstGeom>
              </p:spPr>
            </p:pic>
          </mc:Fallback>
        </mc:AlternateContent>
      </p:grpSp>
      <p:grpSp>
        <p:nvGrpSpPr>
          <p:cNvPr id="462" name="Group 461">
            <a:extLst>
              <a:ext uri="{FF2B5EF4-FFF2-40B4-BE49-F238E27FC236}">
                <a16:creationId xmlns:a16="http://schemas.microsoft.com/office/drawing/2014/main" xmlns="" id="{7C753EE5-9B47-8547-883B-6602955CAFEA}"/>
              </a:ext>
            </a:extLst>
          </p:cNvPr>
          <p:cNvGrpSpPr/>
          <p:nvPr/>
        </p:nvGrpSpPr>
        <p:grpSpPr>
          <a:xfrm>
            <a:off x="7677720" y="3907440"/>
            <a:ext cx="733320" cy="255240"/>
            <a:chOff x="7677720" y="3907440"/>
            <a:chExt cx="733320" cy="255240"/>
          </a:xfrm>
        </p:grpSpPr>
        <mc:AlternateContent xmlns:mc="http://schemas.openxmlformats.org/markup-compatibility/2006">
          <mc:Choice xmlns:p14="http://schemas.microsoft.com/office/powerpoint/2010/main" xmlns="" Requires="p14">
            <p:contentPart p14:bwMode="auto" r:id="rId685">
              <p14:nvContentPartPr>
                <p14:cNvPr id="455" name="Ink 454">
                  <a:extLst>
                    <a:ext uri="{FF2B5EF4-FFF2-40B4-BE49-F238E27FC236}">
                      <a16:creationId xmlns:a16="http://schemas.microsoft.com/office/drawing/2014/main" id="{C53E0437-4E53-6743-AC5B-02B9B0F53E12}"/>
                    </a:ext>
                  </a:extLst>
                </p14:cNvPr>
                <p14:cNvContentPartPr/>
                <p14:nvPr/>
              </p14:nvContentPartPr>
              <p14:xfrm>
                <a:off x="7677720" y="4001400"/>
                <a:ext cx="26640" cy="132840"/>
              </p14:xfrm>
            </p:contentPart>
          </mc:Choice>
          <mc:Fallback>
            <p:pic>
              <p:nvPicPr>
                <p:cNvPr id="455" name="Ink 454">
                  <a:extLst>
                    <a:ext uri="{FF2B5EF4-FFF2-40B4-BE49-F238E27FC236}">
                      <a16:creationId xmlns:a16="http://schemas.microsoft.com/office/drawing/2014/main" xmlns="" xmlns:p14="http://schemas.microsoft.com/office/powerpoint/2010/main" id="{C53E0437-4E53-6743-AC5B-02B9B0F53E12}"/>
                    </a:ext>
                  </a:extLst>
                </p:cNvPr>
                <p:cNvPicPr/>
                <p:nvPr/>
              </p:nvPicPr>
              <p:blipFill>
                <a:blip r:embed="rId686"/>
                <a:stretch>
                  <a:fillRect/>
                </a:stretch>
              </p:blipFill>
              <p:spPr>
                <a:xfrm>
                  <a:off x="7668720" y="3992760"/>
                  <a:ext cx="44280" cy="150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87">
              <p14:nvContentPartPr>
                <p14:cNvPr id="456" name="Ink 455">
                  <a:extLst>
                    <a:ext uri="{FF2B5EF4-FFF2-40B4-BE49-F238E27FC236}">
                      <a16:creationId xmlns:a16="http://schemas.microsoft.com/office/drawing/2014/main" id="{BDCFDA06-7CB7-E541-9804-483F1FA5EAE2}"/>
                    </a:ext>
                  </a:extLst>
                </p14:cNvPr>
                <p14:cNvContentPartPr/>
                <p14:nvPr/>
              </p14:nvContentPartPr>
              <p14:xfrm>
                <a:off x="7791480" y="3970440"/>
                <a:ext cx="137160" cy="139320"/>
              </p14:xfrm>
            </p:contentPart>
          </mc:Choice>
          <mc:Fallback>
            <p:pic>
              <p:nvPicPr>
                <p:cNvPr id="456" name="Ink 455">
                  <a:extLst>
                    <a:ext uri="{FF2B5EF4-FFF2-40B4-BE49-F238E27FC236}">
                      <a16:creationId xmlns:a16="http://schemas.microsoft.com/office/drawing/2014/main" xmlns="" xmlns:p14="http://schemas.microsoft.com/office/powerpoint/2010/main" id="{BDCFDA06-7CB7-E541-9804-483F1FA5EAE2}"/>
                    </a:ext>
                  </a:extLst>
                </p:cNvPr>
                <p:cNvPicPr/>
                <p:nvPr/>
              </p:nvPicPr>
              <p:blipFill>
                <a:blip r:embed="rId688"/>
                <a:stretch>
                  <a:fillRect/>
                </a:stretch>
              </p:blipFill>
              <p:spPr>
                <a:xfrm>
                  <a:off x="7782480" y="3961800"/>
                  <a:ext cx="154800" cy="156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89">
              <p14:nvContentPartPr>
                <p14:cNvPr id="457" name="Ink 456">
                  <a:extLst>
                    <a:ext uri="{FF2B5EF4-FFF2-40B4-BE49-F238E27FC236}">
                      <a16:creationId xmlns:a16="http://schemas.microsoft.com/office/drawing/2014/main" id="{D673D5C0-886F-CD43-9EA0-91FD06FE76BB}"/>
                    </a:ext>
                  </a:extLst>
                </p14:cNvPr>
                <p14:cNvContentPartPr/>
                <p14:nvPr/>
              </p14:nvContentPartPr>
              <p14:xfrm>
                <a:off x="7999920" y="4026240"/>
                <a:ext cx="12600" cy="12600"/>
              </p14:xfrm>
            </p:contentPart>
          </mc:Choice>
          <mc:Fallback>
            <p:pic>
              <p:nvPicPr>
                <p:cNvPr id="457" name="Ink 456">
                  <a:extLst>
                    <a:ext uri="{FF2B5EF4-FFF2-40B4-BE49-F238E27FC236}">
                      <a16:creationId xmlns:a16="http://schemas.microsoft.com/office/drawing/2014/main" xmlns="" xmlns:p14="http://schemas.microsoft.com/office/powerpoint/2010/main" id="{D673D5C0-886F-CD43-9EA0-91FD06FE76BB}"/>
                    </a:ext>
                  </a:extLst>
                </p:cNvPr>
                <p:cNvPicPr/>
                <p:nvPr/>
              </p:nvPicPr>
              <p:blipFill>
                <a:blip r:embed="rId46"/>
                <a:stretch>
                  <a:fillRect/>
                </a:stretch>
              </p:blipFill>
              <p:spPr>
                <a:xfrm>
                  <a:off x="7991280" y="4017240"/>
                  <a:ext cx="3024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90">
              <p14:nvContentPartPr>
                <p14:cNvPr id="458" name="Ink 457">
                  <a:extLst>
                    <a:ext uri="{FF2B5EF4-FFF2-40B4-BE49-F238E27FC236}">
                      <a16:creationId xmlns:a16="http://schemas.microsoft.com/office/drawing/2014/main" id="{1BBAC103-FC04-2F4E-987E-91AFBFDC6DB6}"/>
                    </a:ext>
                  </a:extLst>
                </p14:cNvPr>
                <p14:cNvContentPartPr/>
                <p14:nvPr/>
              </p14:nvContentPartPr>
              <p14:xfrm>
                <a:off x="8109000" y="3987720"/>
                <a:ext cx="81360" cy="97560"/>
              </p14:xfrm>
            </p:contentPart>
          </mc:Choice>
          <mc:Fallback>
            <p:pic>
              <p:nvPicPr>
                <p:cNvPr id="458" name="Ink 457">
                  <a:extLst>
                    <a:ext uri="{FF2B5EF4-FFF2-40B4-BE49-F238E27FC236}">
                      <a16:creationId xmlns:a16="http://schemas.microsoft.com/office/drawing/2014/main" xmlns="" xmlns:p14="http://schemas.microsoft.com/office/powerpoint/2010/main" id="{1BBAC103-FC04-2F4E-987E-91AFBFDC6DB6}"/>
                    </a:ext>
                  </a:extLst>
                </p:cNvPr>
                <p:cNvPicPr/>
                <p:nvPr/>
              </p:nvPicPr>
              <p:blipFill>
                <a:blip r:embed="rId691"/>
                <a:stretch>
                  <a:fillRect/>
                </a:stretch>
              </p:blipFill>
              <p:spPr>
                <a:xfrm>
                  <a:off x="8100000" y="3978720"/>
                  <a:ext cx="99000" cy="115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92">
              <p14:nvContentPartPr>
                <p14:cNvPr id="459" name="Ink 458">
                  <a:extLst>
                    <a:ext uri="{FF2B5EF4-FFF2-40B4-BE49-F238E27FC236}">
                      <a16:creationId xmlns:a16="http://schemas.microsoft.com/office/drawing/2014/main" id="{9EBD8261-F105-544B-BC84-3D42956EC938}"/>
                    </a:ext>
                  </a:extLst>
                </p14:cNvPr>
                <p14:cNvContentPartPr/>
                <p14:nvPr/>
              </p14:nvContentPartPr>
              <p14:xfrm>
                <a:off x="8168400" y="3979800"/>
                <a:ext cx="360" cy="360"/>
              </p14:xfrm>
            </p:contentPart>
          </mc:Choice>
          <mc:Fallback>
            <p:pic>
              <p:nvPicPr>
                <p:cNvPr id="459" name="Ink 458">
                  <a:extLst>
                    <a:ext uri="{FF2B5EF4-FFF2-40B4-BE49-F238E27FC236}">
                      <a16:creationId xmlns:a16="http://schemas.microsoft.com/office/drawing/2014/main" xmlns="" xmlns:p14="http://schemas.microsoft.com/office/powerpoint/2010/main" id="{9EBD8261-F105-544B-BC84-3D42956EC938}"/>
                    </a:ext>
                  </a:extLst>
                </p:cNvPr>
                <p:cNvPicPr/>
                <p:nvPr/>
              </p:nvPicPr>
              <p:blipFill>
                <a:blip r:embed="rId3"/>
                <a:stretch>
                  <a:fillRect/>
                </a:stretch>
              </p:blipFill>
              <p:spPr>
                <a:xfrm>
                  <a:off x="8159400" y="397080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93">
              <p14:nvContentPartPr>
                <p14:cNvPr id="460" name="Ink 459">
                  <a:extLst>
                    <a:ext uri="{FF2B5EF4-FFF2-40B4-BE49-F238E27FC236}">
                      <a16:creationId xmlns:a16="http://schemas.microsoft.com/office/drawing/2014/main" id="{C19EF858-A8E8-2D48-A4CB-94F789F024EB}"/>
                    </a:ext>
                  </a:extLst>
                </p14:cNvPr>
                <p14:cNvContentPartPr/>
                <p14:nvPr/>
              </p14:nvContentPartPr>
              <p14:xfrm>
                <a:off x="8143200" y="3985920"/>
                <a:ext cx="78840" cy="176760"/>
              </p14:xfrm>
            </p:contentPart>
          </mc:Choice>
          <mc:Fallback>
            <p:pic>
              <p:nvPicPr>
                <p:cNvPr id="460" name="Ink 459">
                  <a:extLst>
                    <a:ext uri="{FF2B5EF4-FFF2-40B4-BE49-F238E27FC236}">
                      <a16:creationId xmlns:a16="http://schemas.microsoft.com/office/drawing/2014/main" xmlns="" xmlns:p14="http://schemas.microsoft.com/office/powerpoint/2010/main" id="{C19EF858-A8E8-2D48-A4CB-94F789F024EB}"/>
                    </a:ext>
                  </a:extLst>
                </p:cNvPr>
                <p:cNvPicPr/>
                <p:nvPr/>
              </p:nvPicPr>
              <p:blipFill>
                <a:blip r:embed="rId694"/>
                <a:stretch>
                  <a:fillRect/>
                </a:stretch>
              </p:blipFill>
              <p:spPr>
                <a:xfrm>
                  <a:off x="8134200" y="3976920"/>
                  <a:ext cx="96480" cy="194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95">
              <p14:nvContentPartPr>
                <p14:cNvPr id="461" name="Ink 460">
                  <a:extLst>
                    <a:ext uri="{FF2B5EF4-FFF2-40B4-BE49-F238E27FC236}">
                      <a16:creationId xmlns:a16="http://schemas.microsoft.com/office/drawing/2014/main" id="{8D0669A3-D1C2-864A-B319-AF9A3E921843}"/>
                    </a:ext>
                  </a:extLst>
                </p14:cNvPr>
                <p14:cNvContentPartPr/>
                <p14:nvPr/>
              </p14:nvContentPartPr>
              <p14:xfrm>
                <a:off x="8316360" y="3907440"/>
                <a:ext cx="94680" cy="162360"/>
              </p14:xfrm>
            </p:contentPart>
          </mc:Choice>
          <mc:Fallback>
            <p:pic>
              <p:nvPicPr>
                <p:cNvPr id="461" name="Ink 460">
                  <a:extLst>
                    <a:ext uri="{FF2B5EF4-FFF2-40B4-BE49-F238E27FC236}">
                      <a16:creationId xmlns:a16="http://schemas.microsoft.com/office/drawing/2014/main" xmlns="" xmlns:p14="http://schemas.microsoft.com/office/powerpoint/2010/main" id="{8D0669A3-D1C2-864A-B319-AF9A3E921843}"/>
                    </a:ext>
                  </a:extLst>
                </p:cNvPr>
                <p:cNvPicPr/>
                <p:nvPr/>
              </p:nvPicPr>
              <p:blipFill>
                <a:blip r:embed="rId696"/>
                <a:stretch>
                  <a:fillRect/>
                </a:stretch>
              </p:blipFill>
              <p:spPr>
                <a:xfrm>
                  <a:off x="8307720" y="3898440"/>
                  <a:ext cx="112320" cy="180000"/>
                </a:xfrm>
                <a:prstGeom prst="rect">
                  <a:avLst/>
                </a:prstGeom>
              </p:spPr>
            </p:pic>
          </mc:Fallback>
        </mc:AlternateContent>
      </p:grpSp>
      <p:grpSp>
        <p:nvGrpSpPr>
          <p:cNvPr id="467" name="Group 466">
            <a:extLst>
              <a:ext uri="{FF2B5EF4-FFF2-40B4-BE49-F238E27FC236}">
                <a16:creationId xmlns:a16="http://schemas.microsoft.com/office/drawing/2014/main" xmlns="" id="{9ADAD251-74B7-A242-A3A3-7F985E0580CA}"/>
              </a:ext>
            </a:extLst>
          </p:cNvPr>
          <p:cNvGrpSpPr/>
          <p:nvPr/>
        </p:nvGrpSpPr>
        <p:grpSpPr>
          <a:xfrm>
            <a:off x="8548560" y="3884400"/>
            <a:ext cx="574200" cy="293040"/>
            <a:chOff x="8548560" y="3884400"/>
            <a:chExt cx="574200" cy="293040"/>
          </a:xfrm>
        </p:grpSpPr>
        <mc:AlternateContent xmlns:mc="http://schemas.openxmlformats.org/markup-compatibility/2006">
          <mc:Choice xmlns:p14="http://schemas.microsoft.com/office/powerpoint/2010/main" xmlns="" Requires="p14">
            <p:contentPart p14:bwMode="auto" r:id="rId697">
              <p14:nvContentPartPr>
                <p14:cNvPr id="463" name="Ink 462">
                  <a:extLst>
                    <a:ext uri="{FF2B5EF4-FFF2-40B4-BE49-F238E27FC236}">
                      <a16:creationId xmlns:a16="http://schemas.microsoft.com/office/drawing/2014/main" id="{8E4A2E8C-3AB7-CA46-995B-736193C6414A}"/>
                    </a:ext>
                  </a:extLst>
                </p14:cNvPr>
                <p14:cNvContentPartPr/>
                <p14:nvPr/>
              </p14:nvContentPartPr>
              <p14:xfrm>
                <a:off x="8548560" y="3976920"/>
                <a:ext cx="202680" cy="86400"/>
              </p14:xfrm>
            </p:contentPart>
          </mc:Choice>
          <mc:Fallback>
            <p:pic>
              <p:nvPicPr>
                <p:cNvPr id="463" name="Ink 462">
                  <a:extLst>
                    <a:ext uri="{FF2B5EF4-FFF2-40B4-BE49-F238E27FC236}">
                      <a16:creationId xmlns:a16="http://schemas.microsoft.com/office/drawing/2014/main" xmlns="" xmlns:p14="http://schemas.microsoft.com/office/powerpoint/2010/main" id="{8E4A2E8C-3AB7-CA46-995B-736193C6414A}"/>
                    </a:ext>
                  </a:extLst>
                </p:cNvPr>
                <p:cNvPicPr/>
                <p:nvPr/>
              </p:nvPicPr>
              <p:blipFill>
                <a:blip r:embed="rId698"/>
                <a:stretch>
                  <a:fillRect/>
                </a:stretch>
              </p:blipFill>
              <p:spPr>
                <a:xfrm>
                  <a:off x="8539920" y="3967920"/>
                  <a:ext cx="220320" cy="104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99">
              <p14:nvContentPartPr>
                <p14:cNvPr id="464" name="Ink 463">
                  <a:extLst>
                    <a:ext uri="{FF2B5EF4-FFF2-40B4-BE49-F238E27FC236}">
                      <a16:creationId xmlns:a16="http://schemas.microsoft.com/office/drawing/2014/main" id="{554EAE37-68E2-1848-A0A1-707DB089BC03}"/>
                    </a:ext>
                  </a:extLst>
                </p14:cNvPr>
                <p14:cNvContentPartPr/>
                <p14:nvPr/>
              </p14:nvContentPartPr>
              <p14:xfrm>
                <a:off x="8761680" y="3980520"/>
                <a:ext cx="100800" cy="196920"/>
              </p14:xfrm>
            </p:contentPart>
          </mc:Choice>
          <mc:Fallback>
            <p:pic>
              <p:nvPicPr>
                <p:cNvPr id="464" name="Ink 463">
                  <a:extLst>
                    <a:ext uri="{FF2B5EF4-FFF2-40B4-BE49-F238E27FC236}">
                      <a16:creationId xmlns:a16="http://schemas.microsoft.com/office/drawing/2014/main" xmlns="" xmlns:p14="http://schemas.microsoft.com/office/powerpoint/2010/main" id="{554EAE37-68E2-1848-A0A1-707DB089BC03}"/>
                    </a:ext>
                  </a:extLst>
                </p:cNvPr>
                <p:cNvPicPr/>
                <p:nvPr/>
              </p:nvPicPr>
              <p:blipFill>
                <a:blip r:embed="rId700"/>
                <a:stretch>
                  <a:fillRect/>
                </a:stretch>
              </p:blipFill>
              <p:spPr>
                <a:xfrm>
                  <a:off x="8752680" y="3971520"/>
                  <a:ext cx="118440" cy="214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01">
              <p14:nvContentPartPr>
                <p14:cNvPr id="465" name="Ink 464">
                  <a:extLst>
                    <a:ext uri="{FF2B5EF4-FFF2-40B4-BE49-F238E27FC236}">
                      <a16:creationId xmlns:a16="http://schemas.microsoft.com/office/drawing/2014/main" id="{A9C2B44C-FE73-634B-9EC9-DBCA0AEF46A5}"/>
                    </a:ext>
                  </a:extLst>
                </p14:cNvPr>
                <p14:cNvContentPartPr/>
                <p14:nvPr/>
              </p14:nvContentPartPr>
              <p14:xfrm>
                <a:off x="8938080" y="3884400"/>
                <a:ext cx="41760" cy="246240"/>
              </p14:xfrm>
            </p:contentPart>
          </mc:Choice>
          <mc:Fallback>
            <p:pic>
              <p:nvPicPr>
                <p:cNvPr id="465" name="Ink 464">
                  <a:extLst>
                    <a:ext uri="{FF2B5EF4-FFF2-40B4-BE49-F238E27FC236}">
                      <a16:creationId xmlns:a16="http://schemas.microsoft.com/office/drawing/2014/main" xmlns="" xmlns:p14="http://schemas.microsoft.com/office/powerpoint/2010/main" id="{A9C2B44C-FE73-634B-9EC9-DBCA0AEF46A5}"/>
                    </a:ext>
                  </a:extLst>
                </p:cNvPr>
                <p:cNvPicPr/>
                <p:nvPr/>
              </p:nvPicPr>
              <p:blipFill>
                <a:blip r:embed="rId702"/>
                <a:stretch>
                  <a:fillRect/>
                </a:stretch>
              </p:blipFill>
              <p:spPr>
                <a:xfrm>
                  <a:off x="8929440" y="3875400"/>
                  <a:ext cx="59400" cy="263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03">
              <p14:nvContentPartPr>
                <p14:cNvPr id="466" name="Ink 465">
                  <a:extLst>
                    <a:ext uri="{FF2B5EF4-FFF2-40B4-BE49-F238E27FC236}">
                      <a16:creationId xmlns:a16="http://schemas.microsoft.com/office/drawing/2014/main" id="{55C2D020-6D09-F749-B11E-67AE873993E3}"/>
                    </a:ext>
                  </a:extLst>
                </p14:cNvPr>
                <p14:cNvContentPartPr/>
                <p14:nvPr/>
              </p14:nvContentPartPr>
              <p14:xfrm>
                <a:off x="9015120" y="3956040"/>
                <a:ext cx="107640" cy="156240"/>
              </p14:xfrm>
            </p:contentPart>
          </mc:Choice>
          <mc:Fallback>
            <p:pic>
              <p:nvPicPr>
                <p:cNvPr id="466" name="Ink 465">
                  <a:extLst>
                    <a:ext uri="{FF2B5EF4-FFF2-40B4-BE49-F238E27FC236}">
                      <a16:creationId xmlns:a16="http://schemas.microsoft.com/office/drawing/2014/main" xmlns="" xmlns:p14="http://schemas.microsoft.com/office/powerpoint/2010/main" id="{55C2D020-6D09-F749-B11E-67AE873993E3}"/>
                    </a:ext>
                  </a:extLst>
                </p:cNvPr>
                <p:cNvPicPr/>
                <p:nvPr/>
              </p:nvPicPr>
              <p:blipFill>
                <a:blip r:embed="rId704"/>
                <a:stretch>
                  <a:fillRect/>
                </a:stretch>
              </p:blipFill>
              <p:spPr>
                <a:xfrm>
                  <a:off x="9006120" y="3947400"/>
                  <a:ext cx="125280" cy="1738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705">
            <p14:nvContentPartPr>
              <p14:cNvPr id="468" name="Ink 467">
                <a:extLst>
                  <a:ext uri="{FF2B5EF4-FFF2-40B4-BE49-F238E27FC236}">
                    <a16:creationId xmlns:a16="http://schemas.microsoft.com/office/drawing/2014/main" id="{81631861-AA76-C847-B536-76E3E08F4239}"/>
                  </a:ext>
                </a:extLst>
              </p14:cNvPr>
              <p14:cNvContentPartPr/>
              <p14:nvPr/>
            </p14:nvContentPartPr>
            <p14:xfrm>
              <a:off x="5967000" y="4663800"/>
              <a:ext cx="360" cy="360"/>
            </p14:xfrm>
          </p:contentPart>
        </mc:Choice>
        <mc:Fallback>
          <p:pic>
            <p:nvPicPr>
              <p:cNvPr id="468" name="Ink 467">
                <a:extLst>
                  <a:ext uri="{FF2B5EF4-FFF2-40B4-BE49-F238E27FC236}">
                    <a16:creationId xmlns:a16="http://schemas.microsoft.com/office/drawing/2014/main" xmlns="" xmlns:p14="http://schemas.microsoft.com/office/powerpoint/2010/main" id="{81631861-AA76-C847-B536-76E3E08F4239}"/>
                  </a:ext>
                </a:extLst>
              </p:cNvPr>
              <p:cNvPicPr/>
              <p:nvPr/>
            </p:nvPicPr>
            <p:blipFill>
              <a:blip r:embed="rId3"/>
              <a:stretch>
                <a:fillRect/>
              </a:stretch>
            </p:blipFill>
            <p:spPr>
              <a:xfrm>
                <a:off x="5958360" y="4654800"/>
                <a:ext cx="18000" cy="18000"/>
              </a:xfrm>
              <a:prstGeom prst="rect">
                <a:avLst/>
              </a:prstGeom>
            </p:spPr>
          </p:pic>
        </mc:Fallback>
      </mc:AlternateContent>
      <p:grpSp>
        <p:nvGrpSpPr>
          <p:cNvPr id="480" name="Group 479">
            <a:extLst>
              <a:ext uri="{FF2B5EF4-FFF2-40B4-BE49-F238E27FC236}">
                <a16:creationId xmlns:a16="http://schemas.microsoft.com/office/drawing/2014/main" xmlns="" id="{D119D1A4-BF9F-794F-B6A3-5619859D8218}"/>
              </a:ext>
            </a:extLst>
          </p:cNvPr>
          <p:cNvGrpSpPr/>
          <p:nvPr/>
        </p:nvGrpSpPr>
        <p:grpSpPr>
          <a:xfrm>
            <a:off x="6110640" y="4438080"/>
            <a:ext cx="316440" cy="260640"/>
            <a:chOff x="6110640" y="4438080"/>
            <a:chExt cx="316440" cy="260640"/>
          </a:xfrm>
        </p:grpSpPr>
        <mc:AlternateContent xmlns:mc="http://schemas.openxmlformats.org/markup-compatibility/2006">
          <mc:Choice xmlns:p14="http://schemas.microsoft.com/office/powerpoint/2010/main" xmlns="" Requires="p14">
            <p:contentPart p14:bwMode="auto" r:id="rId706">
              <p14:nvContentPartPr>
                <p14:cNvPr id="469" name="Ink 468">
                  <a:extLst>
                    <a:ext uri="{FF2B5EF4-FFF2-40B4-BE49-F238E27FC236}">
                      <a16:creationId xmlns:a16="http://schemas.microsoft.com/office/drawing/2014/main" id="{914C5FE1-A8FA-FA4A-ACB5-0021C2BD7ED3}"/>
                    </a:ext>
                  </a:extLst>
                </p14:cNvPr>
                <p14:cNvContentPartPr/>
                <p14:nvPr/>
              </p14:nvContentPartPr>
              <p14:xfrm>
                <a:off x="6128280" y="4493880"/>
                <a:ext cx="13320" cy="120240"/>
              </p14:xfrm>
            </p:contentPart>
          </mc:Choice>
          <mc:Fallback>
            <p:pic>
              <p:nvPicPr>
                <p:cNvPr id="469" name="Ink 468">
                  <a:extLst>
                    <a:ext uri="{FF2B5EF4-FFF2-40B4-BE49-F238E27FC236}">
                      <a16:creationId xmlns:a16="http://schemas.microsoft.com/office/drawing/2014/main" xmlns="" xmlns:p14="http://schemas.microsoft.com/office/powerpoint/2010/main" id="{914C5FE1-A8FA-FA4A-ACB5-0021C2BD7ED3}"/>
                    </a:ext>
                  </a:extLst>
                </p:cNvPr>
                <p:cNvPicPr/>
                <p:nvPr/>
              </p:nvPicPr>
              <p:blipFill>
                <a:blip r:embed="rId707"/>
                <a:stretch>
                  <a:fillRect/>
                </a:stretch>
              </p:blipFill>
              <p:spPr>
                <a:xfrm>
                  <a:off x="6119280" y="4485240"/>
                  <a:ext cx="30960" cy="137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08">
              <p14:nvContentPartPr>
                <p14:cNvPr id="470" name="Ink 469">
                  <a:extLst>
                    <a:ext uri="{FF2B5EF4-FFF2-40B4-BE49-F238E27FC236}">
                      <a16:creationId xmlns:a16="http://schemas.microsoft.com/office/drawing/2014/main" id="{1CFE9DDF-1D9B-1347-8CDB-F9FEAE13A171}"/>
                    </a:ext>
                  </a:extLst>
                </p14:cNvPr>
                <p14:cNvContentPartPr/>
                <p14:nvPr/>
              </p14:nvContentPartPr>
              <p14:xfrm>
                <a:off x="6110640" y="4478040"/>
                <a:ext cx="144360" cy="120600"/>
              </p14:xfrm>
            </p:contentPart>
          </mc:Choice>
          <mc:Fallback>
            <p:pic>
              <p:nvPicPr>
                <p:cNvPr id="470" name="Ink 469">
                  <a:extLst>
                    <a:ext uri="{FF2B5EF4-FFF2-40B4-BE49-F238E27FC236}">
                      <a16:creationId xmlns:a16="http://schemas.microsoft.com/office/drawing/2014/main" xmlns="" xmlns:p14="http://schemas.microsoft.com/office/powerpoint/2010/main" id="{1CFE9DDF-1D9B-1347-8CDB-F9FEAE13A171}"/>
                    </a:ext>
                  </a:extLst>
                </p:cNvPr>
                <p:cNvPicPr/>
                <p:nvPr/>
              </p:nvPicPr>
              <p:blipFill>
                <a:blip r:embed="rId709"/>
                <a:stretch>
                  <a:fillRect/>
                </a:stretch>
              </p:blipFill>
              <p:spPr>
                <a:xfrm>
                  <a:off x="6101640" y="4469040"/>
                  <a:ext cx="162000" cy="138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10">
              <p14:nvContentPartPr>
                <p14:cNvPr id="471" name="Ink 470">
                  <a:extLst>
                    <a:ext uri="{FF2B5EF4-FFF2-40B4-BE49-F238E27FC236}">
                      <a16:creationId xmlns:a16="http://schemas.microsoft.com/office/drawing/2014/main" id="{1BDC87B9-5B5C-4742-928B-98F290EBE0D0}"/>
                    </a:ext>
                  </a:extLst>
                </p14:cNvPr>
                <p14:cNvContentPartPr/>
                <p14:nvPr/>
              </p14:nvContentPartPr>
              <p14:xfrm>
                <a:off x="6314400" y="4438080"/>
                <a:ext cx="112680" cy="260640"/>
              </p14:xfrm>
            </p:contentPart>
          </mc:Choice>
          <mc:Fallback>
            <p:pic>
              <p:nvPicPr>
                <p:cNvPr id="471" name="Ink 470">
                  <a:extLst>
                    <a:ext uri="{FF2B5EF4-FFF2-40B4-BE49-F238E27FC236}">
                      <a16:creationId xmlns:a16="http://schemas.microsoft.com/office/drawing/2014/main" xmlns="" xmlns:p14="http://schemas.microsoft.com/office/powerpoint/2010/main" id="{1BDC87B9-5B5C-4742-928B-98F290EBE0D0}"/>
                    </a:ext>
                  </a:extLst>
                </p:cNvPr>
                <p:cNvPicPr/>
                <p:nvPr/>
              </p:nvPicPr>
              <p:blipFill>
                <a:blip r:embed="rId711"/>
                <a:stretch>
                  <a:fillRect/>
                </a:stretch>
              </p:blipFill>
              <p:spPr>
                <a:xfrm>
                  <a:off x="6305400" y="4429440"/>
                  <a:ext cx="130320" cy="278280"/>
                </a:xfrm>
                <a:prstGeom prst="rect">
                  <a:avLst/>
                </a:prstGeom>
              </p:spPr>
            </p:pic>
          </mc:Fallback>
        </mc:AlternateContent>
      </p:grpSp>
      <p:grpSp>
        <p:nvGrpSpPr>
          <p:cNvPr id="479" name="Group 478">
            <a:extLst>
              <a:ext uri="{FF2B5EF4-FFF2-40B4-BE49-F238E27FC236}">
                <a16:creationId xmlns:a16="http://schemas.microsoft.com/office/drawing/2014/main" xmlns="" id="{899C86EA-699F-434C-965D-E68534559518}"/>
              </a:ext>
            </a:extLst>
          </p:cNvPr>
          <p:cNvGrpSpPr/>
          <p:nvPr/>
        </p:nvGrpSpPr>
        <p:grpSpPr>
          <a:xfrm>
            <a:off x="6621480" y="4375800"/>
            <a:ext cx="817560" cy="295560"/>
            <a:chOff x="6621480" y="4375800"/>
            <a:chExt cx="817560" cy="295560"/>
          </a:xfrm>
        </p:grpSpPr>
        <mc:AlternateContent xmlns:mc="http://schemas.openxmlformats.org/markup-compatibility/2006">
          <mc:Choice xmlns:p14="http://schemas.microsoft.com/office/powerpoint/2010/main" xmlns="" Requires="p14">
            <p:contentPart p14:bwMode="auto" r:id="rId712">
              <p14:nvContentPartPr>
                <p14:cNvPr id="472" name="Ink 471">
                  <a:extLst>
                    <a:ext uri="{FF2B5EF4-FFF2-40B4-BE49-F238E27FC236}">
                      <a16:creationId xmlns:a16="http://schemas.microsoft.com/office/drawing/2014/main" id="{1AB74079-5B83-BF4D-AECE-45413A5221D6}"/>
                    </a:ext>
                  </a:extLst>
                </p14:cNvPr>
                <p14:cNvContentPartPr/>
                <p14:nvPr/>
              </p14:nvContentPartPr>
              <p14:xfrm>
                <a:off x="6694920" y="4437360"/>
                <a:ext cx="21240" cy="168120"/>
              </p14:xfrm>
            </p:contentPart>
          </mc:Choice>
          <mc:Fallback>
            <p:pic>
              <p:nvPicPr>
                <p:cNvPr id="472" name="Ink 471">
                  <a:extLst>
                    <a:ext uri="{FF2B5EF4-FFF2-40B4-BE49-F238E27FC236}">
                      <a16:creationId xmlns:a16="http://schemas.microsoft.com/office/drawing/2014/main" xmlns="" xmlns:p14="http://schemas.microsoft.com/office/powerpoint/2010/main" id="{1AB74079-5B83-BF4D-AECE-45413A5221D6}"/>
                    </a:ext>
                  </a:extLst>
                </p:cNvPr>
                <p:cNvPicPr/>
                <p:nvPr/>
              </p:nvPicPr>
              <p:blipFill>
                <a:blip r:embed="rId713"/>
                <a:stretch>
                  <a:fillRect/>
                </a:stretch>
              </p:blipFill>
              <p:spPr>
                <a:xfrm>
                  <a:off x="6685920" y="4428360"/>
                  <a:ext cx="38880" cy="185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14">
              <p14:nvContentPartPr>
                <p14:cNvPr id="473" name="Ink 472">
                  <a:extLst>
                    <a:ext uri="{FF2B5EF4-FFF2-40B4-BE49-F238E27FC236}">
                      <a16:creationId xmlns:a16="http://schemas.microsoft.com/office/drawing/2014/main" id="{36344727-2BC2-924E-ACC1-81A4725573FC}"/>
                    </a:ext>
                  </a:extLst>
                </p14:cNvPr>
                <p14:cNvContentPartPr/>
                <p14:nvPr/>
              </p14:nvContentPartPr>
              <p14:xfrm>
                <a:off x="6621480" y="4447440"/>
                <a:ext cx="256680" cy="29880"/>
              </p14:xfrm>
            </p:contentPart>
          </mc:Choice>
          <mc:Fallback>
            <p:pic>
              <p:nvPicPr>
                <p:cNvPr id="473" name="Ink 472">
                  <a:extLst>
                    <a:ext uri="{FF2B5EF4-FFF2-40B4-BE49-F238E27FC236}">
                      <a16:creationId xmlns:a16="http://schemas.microsoft.com/office/drawing/2014/main" xmlns="" xmlns:p14="http://schemas.microsoft.com/office/powerpoint/2010/main" id="{36344727-2BC2-924E-ACC1-81A4725573FC}"/>
                    </a:ext>
                  </a:extLst>
                </p:cNvPr>
                <p:cNvPicPr/>
                <p:nvPr/>
              </p:nvPicPr>
              <p:blipFill>
                <a:blip r:embed="rId715"/>
                <a:stretch>
                  <a:fillRect/>
                </a:stretch>
              </p:blipFill>
              <p:spPr>
                <a:xfrm>
                  <a:off x="6612480" y="4438800"/>
                  <a:ext cx="274320" cy="47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16">
              <p14:nvContentPartPr>
                <p14:cNvPr id="474" name="Ink 473">
                  <a:extLst>
                    <a:ext uri="{FF2B5EF4-FFF2-40B4-BE49-F238E27FC236}">
                      <a16:creationId xmlns:a16="http://schemas.microsoft.com/office/drawing/2014/main" id="{441A0D59-F4F2-CF4F-939E-EC45B1840BF2}"/>
                    </a:ext>
                  </a:extLst>
                </p14:cNvPr>
                <p14:cNvContentPartPr/>
                <p14:nvPr/>
              </p14:nvContentPartPr>
              <p14:xfrm>
                <a:off x="6894000" y="4525920"/>
                <a:ext cx="51120" cy="38880"/>
              </p14:xfrm>
            </p:contentPart>
          </mc:Choice>
          <mc:Fallback>
            <p:pic>
              <p:nvPicPr>
                <p:cNvPr id="474" name="Ink 473">
                  <a:extLst>
                    <a:ext uri="{FF2B5EF4-FFF2-40B4-BE49-F238E27FC236}">
                      <a16:creationId xmlns:a16="http://schemas.microsoft.com/office/drawing/2014/main" xmlns="" xmlns:p14="http://schemas.microsoft.com/office/powerpoint/2010/main" id="{441A0D59-F4F2-CF4F-939E-EC45B1840BF2}"/>
                    </a:ext>
                  </a:extLst>
                </p:cNvPr>
                <p:cNvPicPr/>
                <p:nvPr/>
              </p:nvPicPr>
              <p:blipFill>
                <a:blip r:embed="rId717"/>
                <a:stretch>
                  <a:fillRect/>
                </a:stretch>
              </p:blipFill>
              <p:spPr>
                <a:xfrm>
                  <a:off x="6885360" y="4516920"/>
                  <a:ext cx="68760" cy="56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18">
              <p14:nvContentPartPr>
                <p14:cNvPr id="475" name="Ink 474">
                  <a:extLst>
                    <a:ext uri="{FF2B5EF4-FFF2-40B4-BE49-F238E27FC236}">
                      <a16:creationId xmlns:a16="http://schemas.microsoft.com/office/drawing/2014/main" id="{0AE415C6-A14C-6743-9B82-E63F75DA45B7}"/>
                    </a:ext>
                  </a:extLst>
                </p14:cNvPr>
                <p14:cNvContentPartPr/>
                <p14:nvPr/>
              </p14:nvContentPartPr>
              <p14:xfrm>
                <a:off x="7038000" y="4375800"/>
                <a:ext cx="51840" cy="225360"/>
              </p14:xfrm>
            </p:contentPart>
          </mc:Choice>
          <mc:Fallback>
            <p:pic>
              <p:nvPicPr>
                <p:cNvPr id="475" name="Ink 474">
                  <a:extLst>
                    <a:ext uri="{FF2B5EF4-FFF2-40B4-BE49-F238E27FC236}">
                      <a16:creationId xmlns:a16="http://schemas.microsoft.com/office/drawing/2014/main" xmlns="" xmlns:p14="http://schemas.microsoft.com/office/powerpoint/2010/main" id="{0AE415C6-A14C-6743-9B82-E63F75DA45B7}"/>
                    </a:ext>
                  </a:extLst>
                </p:cNvPr>
                <p:cNvPicPr/>
                <p:nvPr/>
              </p:nvPicPr>
              <p:blipFill>
                <a:blip r:embed="rId719"/>
                <a:stretch>
                  <a:fillRect/>
                </a:stretch>
              </p:blipFill>
              <p:spPr>
                <a:xfrm>
                  <a:off x="7029360" y="4367160"/>
                  <a:ext cx="69480" cy="243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20">
              <p14:nvContentPartPr>
                <p14:cNvPr id="476" name="Ink 475">
                  <a:extLst>
                    <a:ext uri="{FF2B5EF4-FFF2-40B4-BE49-F238E27FC236}">
                      <a16:creationId xmlns:a16="http://schemas.microsoft.com/office/drawing/2014/main" id="{74786E2A-3930-D843-A3AC-9CBE34BDF026}"/>
                    </a:ext>
                  </a:extLst>
                </p14:cNvPr>
                <p14:cNvContentPartPr/>
                <p14:nvPr/>
              </p14:nvContentPartPr>
              <p14:xfrm>
                <a:off x="6873480" y="4568760"/>
                <a:ext cx="100800" cy="102600"/>
              </p14:xfrm>
            </p:contentPart>
          </mc:Choice>
          <mc:Fallback>
            <p:pic>
              <p:nvPicPr>
                <p:cNvPr id="476" name="Ink 475">
                  <a:extLst>
                    <a:ext uri="{FF2B5EF4-FFF2-40B4-BE49-F238E27FC236}">
                      <a16:creationId xmlns:a16="http://schemas.microsoft.com/office/drawing/2014/main" xmlns="" xmlns:p14="http://schemas.microsoft.com/office/powerpoint/2010/main" id="{74786E2A-3930-D843-A3AC-9CBE34BDF026}"/>
                    </a:ext>
                  </a:extLst>
                </p:cNvPr>
                <p:cNvPicPr/>
                <p:nvPr/>
              </p:nvPicPr>
              <p:blipFill>
                <a:blip r:embed="rId721"/>
                <a:stretch>
                  <a:fillRect/>
                </a:stretch>
              </p:blipFill>
              <p:spPr>
                <a:xfrm>
                  <a:off x="6864840" y="4559760"/>
                  <a:ext cx="118440" cy="12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22">
              <p14:nvContentPartPr>
                <p14:cNvPr id="477" name="Ink 476">
                  <a:extLst>
                    <a:ext uri="{FF2B5EF4-FFF2-40B4-BE49-F238E27FC236}">
                      <a16:creationId xmlns:a16="http://schemas.microsoft.com/office/drawing/2014/main" id="{F31F8735-2E1F-3945-A318-501B0A9CE817}"/>
                    </a:ext>
                  </a:extLst>
                </p14:cNvPr>
                <p14:cNvContentPartPr/>
                <p14:nvPr/>
              </p14:nvContentPartPr>
              <p14:xfrm>
                <a:off x="7003440" y="4547160"/>
                <a:ext cx="180720" cy="14400"/>
              </p14:xfrm>
            </p:contentPart>
          </mc:Choice>
          <mc:Fallback>
            <p:pic>
              <p:nvPicPr>
                <p:cNvPr id="477" name="Ink 476">
                  <a:extLst>
                    <a:ext uri="{FF2B5EF4-FFF2-40B4-BE49-F238E27FC236}">
                      <a16:creationId xmlns:a16="http://schemas.microsoft.com/office/drawing/2014/main" xmlns="" xmlns:p14="http://schemas.microsoft.com/office/powerpoint/2010/main" id="{F31F8735-2E1F-3945-A318-501B0A9CE817}"/>
                    </a:ext>
                  </a:extLst>
                </p:cNvPr>
                <p:cNvPicPr/>
                <p:nvPr/>
              </p:nvPicPr>
              <p:blipFill>
                <a:blip r:embed="rId723"/>
                <a:stretch>
                  <a:fillRect/>
                </a:stretch>
              </p:blipFill>
              <p:spPr>
                <a:xfrm>
                  <a:off x="6994800" y="4538520"/>
                  <a:ext cx="198360" cy="32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24">
              <p14:nvContentPartPr>
                <p14:cNvPr id="478" name="Ink 477">
                  <a:extLst>
                    <a:ext uri="{FF2B5EF4-FFF2-40B4-BE49-F238E27FC236}">
                      <a16:creationId xmlns:a16="http://schemas.microsoft.com/office/drawing/2014/main" id="{0341D45F-583A-394E-9E45-6A672BA11F5E}"/>
                    </a:ext>
                  </a:extLst>
                </p14:cNvPr>
                <p14:cNvContentPartPr/>
                <p14:nvPr/>
              </p14:nvContentPartPr>
              <p14:xfrm>
                <a:off x="7192080" y="4387680"/>
                <a:ext cx="246960" cy="249480"/>
              </p14:xfrm>
            </p:contentPart>
          </mc:Choice>
          <mc:Fallback>
            <p:pic>
              <p:nvPicPr>
                <p:cNvPr id="478" name="Ink 477">
                  <a:extLst>
                    <a:ext uri="{FF2B5EF4-FFF2-40B4-BE49-F238E27FC236}">
                      <a16:creationId xmlns:a16="http://schemas.microsoft.com/office/drawing/2014/main" xmlns="" xmlns:p14="http://schemas.microsoft.com/office/powerpoint/2010/main" id="{0341D45F-583A-394E-9E45-6A672BA11F5E}"/>
                    </a:ext>
                  </a:extLst>
                </p:cNvPr>
                <p:cNvPicPr/>
                <p:nvPr/>
              </p:nvPicPr>
              <p:blipFill>
                <a:blip r:embed="rId725"/>
                <a:stretch>
                  <a:fillRect/>
                </a:stretch>
              </p:blipFill>
              <p:spPr>
                <a:xfrm>
                  <a:off x="7183440" y="4378680"/>
                  <a:ext cx="264600" cy="267120"/>
                </a:xfrm>
                <a:prstGeom prst="rect">
                  <a:avLst/>
                </a:prstGeom>
              </p:spPr>
            </p:pic>
          </mc:Fallback>
        </mc:AlternateContent>
      </p:grpSp>
      <p:grpSp>
        <p:nvGrpSpPr>
          <p:cNvPr id="502" name="Group 501">
            <a:extLst>
              <a:ext uri="{FF2B5EF4-FFF2-40B4-BE49-F238E27FC236}">
                <a16:creationId xmlns:a16="http://schemas.microsoft.com/office/drawing/2014/main" xmlns="" id="{02B8CC32-BD3F-6D4E-8482-FB65A23DF1CA}"/>
              </a:ext>
            </a:extLst>
          </p:cNvPr>
          <p:cNvGrpSpPr/>
          <p:nvPr/>
        </p:nvGrpSpPr>
        <p:grpSpPr>
          <a:xfrm>
            <a:off x="7626240" y="4416840"/>
            <a:ext cx="2577240" cy="375120"/>
            <a:chOff x="7626240" y="4416840"/>
            <a:chExt cx="2577240" cy="375120"/>
          </a:xfrm>
        </p:grpSpPr>
        <mc:AlternateContent xmlns:mc="http://schemas.openxmlformats.org/markup-compatibility/2006">
          <mc:Choice xmlns:p14="http://schemas.microsoft.com/office/powerpoint/2010/main" xmlns="" Requires="p14">
            <p:contentPart p14:bwMode="auto" r:id="rId726">
              <p14:nvContentPartPr>
                <p14:cNvPr id="481" name="Ink 480">
                  <a:extLst>
                    <a:ext uri="{FF2B5EF4-FFF2-40B4-BE49-F238E27FC236}">
                      <a16:creationId xmlns:a16="http://schemas.microsoft.com/office/drawing/2014/main" id="{01079CC2-1FCC-5049-86B0-EEB341470649}"/>
                    </a:ext>
                  </a:extLst>
                </p14:cNvPr>
                <p14:cNvContentPartPr/>
                <p14:nvPr/>
              </p14:nvContentPartPr>
              <p14:xfrm>
                <a:off x="7626240" y="4496760"/>
                <a:ext cx="19800" cy="188640"/>
              </p14:xfrm>
            </p:contentPart>
          </mc:Choice>
          <mc:Fallback>
            <p:pic>
              <p:nvPicPr>
                <p:cNvPr id="481" name="Ink 480">
                  <a:extLst>
                    <a:ext uri="{FF2B5EF4-FFF2-40B4-BE49-F238E27FC236}">
                      <a16:creationId xmlns:a16="http://schemas.microsoft.com/office/drawing/2014/main" xmlns="" xmlns:p14="http://schemas.microsoft.com/office/powerpoint/2010/main" id="{01079CC2-1FCC-5049-86B0-EEB341470649}"/>
                    </a:ext>
                  </a:extLst>
                </p:cNvPr>
                <p:cNvPicPr/>
                <p:nvPr/>
              </p:nvPicPr>
              <p:blipFill>
                <a:blip r:embed="rId727"/>
                <a:stretch>
                  <a:fillRect/>
                </a:stretch>
              </p:blipFill>
              <p:spPr>
                <a:xfrm>
                  <a:off x="7617600" y="4488120"/>
                  <a:ext cx="37440" cy="206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28">
              <p14:nvContentPartPr>
                <p14:cNvPr id="482" name="Ink 481">
                  <a:extLst>
                    <a:ext uri="{FF2B5EF4-FFF2-40B4-BE49-F238E27FC236}">
                      <a16:creationId xmlns:a16="http://schemas.microsoft.com/office/drawing/2014/main" id="{7EA2EE25-9ECE-954C-8521-5C3D4B1E0B90}"/>
                    </a:ext>
                  </a:extLst>
                </p14:cNvPr>
                <p14:cNvContentPartPr/>
                <p14:nvPr/>
              </p14:nvContentPartPr>
              <p14:xfrm>
                <a:off x="7639920" y="4522680"/>
                <a:ext cx="152640" cy="206640"/>
              </p14:xfrm>
            </p:contentPart>
          </mc:Choice>
          <mc:Fallback>
            <p:pic>
              <p:nvPicPr>
                <p:cNvPr id="482" name="Ink 481">
                  <a:extLst>
                    <a:ext uri="{FF2B5EF4-FFF2-40B4-BE49-F238E27FC236}">
                      <a16:creationId xmlns:a16="http://schemas.microsoft.com/office/drawing/2014/main" xmlns="" xmlns:p14="http://schemas.microsoft.com/office/powerpoint/2010/main" id="{7EA2EE25-9ECE-954C-8521-5C3D4B1E0B90}"/>
                    </a:ext>
                  </a:extLst>
                </p:cNvPr>
                <p:cNvPicPr/>
                <p:nvPr/>
              </p:nvPicPr>
              <p:blipFill>
                <a:blip r:embed="rId729"/>
                <a:stretch>
                  <a:fillRect/>
                </a:stretch>
              </p:blipFill>
              <p:spPr>
                <a:xfrm>
                  <a:off x="7630920" y="4513680"/>
                  <a:ext cx="170280" cy="224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30">
              <p14:nvContentPartPr>
                <p14:cNvPr id="483" name="Ink 482">
                  <a:extLst>
                    <a:ext uri="{FF2B5EF4-FFF2-40B4-BE49-F238E27FC236}">
                      <a16:creationId xmlns:a16="http://schemas.microsoft.com/office/drawing/2014/main" id="{8D71A903-C669-724B-9F78-A18A69DFE382}"/>
                    </a:ext>
                  </a:extLst>
                </p14:cNvPr>
                <p14:cNvContentPartPr/>
                <p14:nvPr/>
              </p14:nvContentPartPr>
              <p14:xfrm>
                <a:off x="7864560" y="4601520"/>
                <a:ext cx="240840" cy="108720"/>
              </p14:xfrm>
            </p:contentPart>
          </mc:Choice>
          <mc:Fallback>
            <p:pic>
              <p:nvPicPr>
                <p:cNvPr id="483" name="Ink 482">
                  <a:extLst>
                    <a:ext uri="{FF2B5EF4-FFF2-40B4-BE49-F238E27FC236}">
                      <a16:creationId xmlns:a16="http://schemas.microsoft.com/office/drawing/2014/main" xmlns="" xmlns:p14="http://schemas.microsoft.com/office/powerpoint/2010/main" id="{8D71A903-C669-724B-9F78-A18A69DFE382}"/>
                    </a:ext>
                  </a:extLst>
                </p:cNvPr>
                <p:cNvPicPr/>
                <p:nvPr/>
              </p:nvPicPr>
              <p:blipFill>
                <a:blip r:embed="rId731"/>
                <a:stretch>
                  <a:fillRect/>
                </a:stretch>
              </p:blipFill>
              <p:spPr>
                <a:xfrm>
                  <a:off x="7855920" y="4592520"/>
                  <a:ext cx="258480" cy="126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32">
              <p14:nvContentPartPr>
                <p14:cNvPr id="484" name="Ink 483">
                  <a:extLst>
                    <a:ext uri="{FF2B5EF4-FFF2-40B4-BE49-F238E27FC236}">
                      <a16:creationId xmlns:a16="http://schemas.microsoft.com/office/drawing/2014/main" id="{DD90E159-360C-D049-BC01-EB4879D80C01}"/>
                    </a:ext>
                  </a:extLst>
                </p14:cNvPr>
                <p14:cNvContentPartPr/>
                <p14:nvPr/>
              </p14:nvContentPartPr>
              <p14:xfrm>
                <a:off x="8150760" y="4416840"/>
                <a:ext cx="104400" cy="271800"/>
              </p14:xfrm>
            </p:contentPart>
          </mc:Choice>
          <mc:Fallback>
            <p:pic>
              <p:nvPicPr>
                <p:cNvPr id="484" name="Ink 483">
                  <a:extLst>
                    <a:ext uri="{FF2B5EF4-FFF2-40B4-BE49-F238E27FC236}">
                      <a16:creationId xmlns:a16="http://schemas.microsoft.com/office/drawing/2014/main" xmlns="" xmlns:p14="http://schemas.microsoft.com/office/powerpoint/2010/main" id="{DD90E159-360C-D049-BC01-EB4879D80C01}"/>
                    </a:ext>
                  </a:extLst>
                </p:cNvPr>
                <p:cNvPicPr/>
                <p:nvPr/>
              </p:nvPicPr>
              <p:blipFill>
                <a:blip r:embed="rId733"/>
                <a:stretch>
                  <a:fillRect/>
                </a:stretch>
              </p:blipFill>
              <p:spPr>
                <a:xfrm>
                  <a:off x="8141760" y="4407840"/>
                  <a:ext cx="122040" cy="289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34">
              <p14:nvContentPartPr>
                <p14:cNvPr id="485" name="Ink 484">
                  <a:extLst>
                    <a:ext uri="{FF2B5EF4-FFF2-40B4-BE49-F238E27FC236}">
                      <a16:creationId xmlns:a16="http://schemas.microsoft.com/office/drawing/2014/main" id="{92156B6A-62E7-D349-AF1F-B80085B2B3CA}"/>
                    </a:ext>
                  </a:extLst>
                </p14:cNvPr>
                <p14:cNvContentPartPr/>
                <p14:nvPr/>
              </p14:nvContentPartPr>
              <p14:xfrm>
                <a:off x="8342640" y="4580280"/>
                <a:ext cx="109440" cy="129600"/>
              </p14:xfrm>
            </p:contentPart>
          </mc:Choice>
          <mc:Fallback>
            <p:pic>
              <p:nvPicPr>
                <p:cNvPr id="485" name="Ink 484">
                  <a:extLst>
                    <a:ext uri="{FF2B5EF4-FFF2-40B4-BE49-F238E27FC236}">
                      <a16:creationId xmlns:a16="http://schemas.microsoft.com/office/drawing/2014/main" xmlns="" xmlns:p14="http://schemas.microsoft.com/office/powerpoint/2010/main" id="{92156B6A-62E7-D349-AF1F-B80085B2B3CA}"/>
                    </a:ext>
                  </a:extLst>
                </p:cNvPr>
                <p:cNvPicPr/>
                <p:nvPr/>
              </p:nvPicPr>
              <p:blipFill>
                <a:blip r:embed="rId735"/>
                <a:stretch>
                  <a:fillRect/>
                </a:stretch>
              </p:blipFill>
              <p:spPr>
                <a:xfrm>
                  <a:off x="8334000" y="4571640"/>
                  <a:ext cx="127080" cy="147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36">
              <p14:nvContentPartPr>
                <p14:cNvPr id="486" name="Ink 485">
                  <a:extLst>
                    <a:ext uri="{FF2B5EF4-FFF2-40B4-BE49-F238E27FC236}">
                      <a16:creationId xmlns:a16="http://schemas.microsoft.com/office/drawing/2014/main" id="{3918BCA8-7987-D04F-BE5C-AADCAF1A6762}"/>
                    </a:ext>
                  </a:extLst>
                </p14:cNvPr>
                <p14:cNvContentPartPr/>
                <p14:nvPr/>
              </p14:nvContentPartPr>
              <p14:xfrm>
                <a:off x="8485200" y="4586040"/>
                <a:ext cx="100080" cy="131400"/>
              </p14:xfrm>
            </p:contentPart>
          </mc:Choice>
          <mc:Fallback>
            <p:pic>
              <p:nvPicPr>
                <p:cNvPr id="486" name="Ink 485">
                  <a:extLst>
                    <a:ext uri="{FF2B5EF4-FFF2-40B4-BE49-F238E27FC236}">
                      <a16:creationId xmlns:a16="http://schemas.microsoft.com/office/drawing/2014/main" xmlns="" xmlns:p14="http://schemas.microsoft.com/office/powerpoint/2010/main" id="{3918BCA8-7987-D04F-BE5C-AADCAF1A6762}"/>
                    </a:ext>
                  </a:extLst>
                </p:cNvPr>
                <p:cNvPicPr/>
                <p:nvPr/>
              </p:nvPicPr>
              <p:blipFill>
                <a:blip r:embed="rId737"/>
                <a:stretch>
                  <a:fillRect/>
                </a:stretch>
              </p:blipFill>
              <p:spPr>
                <a:xfrm>
                  <a:off x="8476560" y="4577040"/>
                  <a:ext cx="117720" cy="149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38">
              <p14:nvContentPartPr>
                <p14:cNvPr id="487" name="Ink 486">
                  <a:extLst>
                    <a:ext uri="{FF2B5EF4-FFF2-40B4-BE49-F238E27FC236}">
                      <a16:creationId xmlns:a16="http://schemas.microsoft.com/office/drawing/2014/main" id="{8564534A-02E9-6E4B-929C-49A659F41656}"/>
                    </a:ext>
                  </a:extLst>
                </p14:cNvPr>
                <p14:cNvContentPartPr/>
                <p14:nvPr/>
              </p14:nvContentPartPr>
              <p14:xfrm>
                <a:off x="8624160" y="4591080"/>
                <a:ext cx="83520" cy="99360"/>
              </p14:xfrm>
            </p:contentPart>
          </mc:Choice>
          <mc:Fallback>
            <p:pic>
              <p:nvPicPr>
                <p:cNvPr id="487" name="Ink 486">
                  <a:extLst>
                    <a:ext uri="{FF2B5EF4-FFF2-40B4-BE49-F238E27FC236}">
                      <a16:creationId xmlns:a16="http://schemas.microsoft.com/office/drawing/2014/main" xmlns="" xmlns:p14="http://schemas.microsoft.com/office/powerpoint/2010/main" id="{8564534A-02E9-6E4B-929C-49A659F41656}"/>
                    </a:ext>
                  </a:extLst>
                </p:cNvPr>
                <p:cNvPicPr/>
                <p:nvPr/>
              </p:nvPicPr>
              <p:blipFill>
                <a:blip r:embed="rId739"/>
                <a:stretch>
                  <a:fillRect/>
                </a:stretch>
              </p:blipFill>
              <p:spPr>
                <a:xfrm>
                  <a:off x="8615160" y="4582440"/>
                  <a:ext cx="101160" cy="117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40">
              <p14:nvContentPartPr>
                <p14:cNvPr id="488" name="Ink 487">
                  <a:extLst>
                    <a:ext uri="{FF2B5EF4-FFF2-40B4-BE49-F238E27FC236}">
                      <a16:creationId xmlns:a16="http://schemas.microsoft.com/office/drawing/2014/main" id="{287F3AE9-4AB6-3944-9B50-86F548CAC420}"/>
                    </a:ext>
                  </a:extLst>
                </p14:cNvPr>
                <p14:cNvContentPartPr/>
                <p14:nvPr/>
              </p14:nvContentPartPr>
              <p14:xfrm>
                <a:off x="8756640" y="4592880"/>
                <a:ext cx="89640" cy="97560"/>
              </p14:xfrm>
            </p:contentPart>
          </mc:Choice>
          <mc:Fallback>
            <p:pic>
              <p:nvPicPr>
                <p:cNvPr id="488" name="Ink 487">
                  <a:extLst>
                    <a:ext uri="{FF2B5EF4-FFF2-40B4-BE49-F238E27FC236}">
                      <a16:creationId xmlns:a16="http://schemas.microsoft.com/office/drawing/2014/main" xmlns="" xmlns:p14="http://schemas.microsoft.com/office/powerpoint/2010/main" id="{287F3AE9-4AB6-3944-9B50-86F548CAC420}"/>
                    </a:ext>
                  </a:extLst>
                </p:cNvPr>
                <p:cNvPicPr/>
                <p:nvPr/>
              </p:nvPicPr>
              <p:blipFill>
                <a:blip r:embed="rId741"/>
                <a:stretch>
                  <a:fillRect/>
                </a:stretch>
              </p:blipFill>
              <p:spPr>
                <a:xfrm>
                  <a:off x="8747640" y="4584240"/>
                  <a:ext cx="107280" cy="115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42">
              <p14:nvContentPartPr>
                <p14:cNvPr id="489" name="Ink 488">
                  <a:extLst>
                    <a:ext uri="{FF2B5EF4-FFF2-40B4-BE49-F238E27FC236}">
                      <a16:creationId xmlns:a16="http://schemas.microsoft.com/office/drawing/2014/main" id="{613B011D-FA73-F14B-A0DF-D1BB93131969}"/>
                    </a:ext>
                  </a:extLst>
                </p14:cNvPr>
                <p14:cNvContentPartPr/>
                <p14:nvPr/>
              </p14:nvContentPartPr>
              <p14:xfrm>
                <a:off x="9000000" y="4608720"/>
                <a:ext cx="38160" cy="360"/>
              </p14:xfrm>
            </p:contentPart>
          </mc:Choice>
          <mc:Fallback>
            <p:pic>
              <p:nvPicPr>
                <p:cNvPr id="489" name="Ink 488">
                  <a:extLst>
                    <a:ext uri="{FF2B5EF4-FFF2-40B4-BE49-F238E27FC236}">
                      <a16:creationId xmlns:a16="http://schemas.microsoft.com/office/drawing/2014/main" xmlns="" xmlns:p14="http://schemas.microsoft.com/office/powerpoint/2010/main" id="{613B011D-FA73-F14B-A0DF-D1BB93131969}"/>
                    </a:ext>
                  </a:extLst>
                </p:cNvPr>
                <p:cNvPicPr/>
                <p:nvPr/>
              </p:nvPicPr>
              <p:blipFill>
                <a:blip r:embed="rId551"/>
                <a:stretch>
                  <a:fillRect/>
                </a:stretch>
              </p:blipFill>
              <p:spPr>
                <a:xfrm>
                  <a:off x="8991000" y="4599720"/>
                  <a:ext cx="558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43">
              <p14:nvContentPartPr>
                <p14:cNvPr id="490" name="Ink 489">
                  <a:extLst>
                    <a:ext uri="{FF2B5EF4-FFF2-40B4-BE49-F238E27FC236}">
                      <a16:creationId xmlns:a16="http://schemas.microsoft.com/office/drawing/2014/main" id="{75C45EA2-0129-9448-8145-51BB622E11E2}"/>
                    </a:ext>
                  </a:extLst>
                </p14:cNvPr>
                <p14:cNvContentPartPr/>
                <p14:nvPr/>
              </p14:nvContentPartPr>
              <p14:xfrm>
                <a:off x="8976600" y="4651200"/>
                <a:ext cx="46440" cy="6480"/>
              </p14:xfrm>
            </p:contentPart>
          </mc:Choice>
          <mc:Fallback>
            <p:pic>
              <p:nvPicPr>
                <p:cNvPr id="490" name="Ink 489">
                  <a:extLst>
                    <a:ext uri="{FF2B5EF4-FFF2-40B4-BE49-F238E27FC236}">
                      <a16:creationId xmlns:a16="http://schemas.microsoft.com/office/drawing/2014/main" xmlns="" xmlns:p14="http://schemas.microsoft.com/office/powerpoint/2010/main" id="{75C45EA2-0129-9448-8145-51BB622E11E2}"/>
                    </a:ext>
                  </a:extLst>
                </p:cNvPr>
                <p:cNvPicPr/>
                <p:nvPr/>
              </p:nvPicPr>
              <p:blipFill>
                <a:blip r:embed="rId744"/>
                <a:stretch>
                  <a:fillRect/>
                </a:stretch>
              </p:blipFill>
              <p:spPr>
                <a:xfrm>
                  <a:off x="8967600" y="4642200"/>
                  <a:ext cx="64080" cy="24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45">
              <p14:nvContentPartPr>
                <p14:cNvPr id="491" name="Ink 490">
                  <a:extLst>
                    <a:ext uri="{FF2B5EF4-FFF2-40B4-BE49-F238E27FC236}">
                      <a16:creationId xmlns:a16="http://schemas.microsoft.com/office/drawing/2014/main" id="{3AE7E1C1-7679-5E45-BE5D-D4387F2B1272}"/>
                    </a:ext>
                  </a:extLst>
                </p14:cNvPr>
                <p14:cNvContentPartPr/>
                <p14:nvPr/>
              </p14:nvContentPartPr>
              <p14:xfrm>
                <a:off x="9245520" y="4519440"/>
                <a:ext cx="7200" cy="169920"/>
              </p14:xfrm>
            </p:contentPart>
          </mc:Choice>
          <mc:Fallback>
            <p:pic>
              <p:nvPicPr>
                <p:cNvPr id="491" name="Ink 490">
                  <a:extLst>
                    <a:ext uri="{FF2B5EF4-FFF2-40B4-BE49-F238E27FC236}">
                      <a16:creationId xmlns:a16="http://schemas.microsoft.com/office/drawing/2014/main" xmlns="" xmlns:p14="http://schemas.microsoft.com/office/powerpoint/2010/main" id="{3AE7E1C1-7679-5E45-BE5D-D4387F2B1272}"/>
                    </a:ext>
                  </a:extLst>
                </p:cNvPr>
                <p:cNvPicPr/>
                <p:nvPr/>
              </p:nvPicPr>
              <p:blipFill>
                <a:blip r:embed="rId746"/>
                <a:stretch>
                  <a:fillRect/>
                </a:stretch>
              </p:blipFill>
              <p:spPr>
                <a:xfrm>
                  <a:off x="9236520" y="4510800"/>
                  <a:ext cx="24840" cy="187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47">
              <p14:nvContentPartPr>
                <p14:cNvPr id="492" name="Ink 491">
                  <a:extLst>
                    <a:ext uri="{FF2B5EF4-FFF2-40B4-BE49-F238E27FC236}">
                      <a16:creationId xmlns:a16="http://schemas.microsoft.com/office/drawing/2014/main" id="{9C3839E1-C305-6B4F-B949-BF8E2D90C76C}"/>
                    </a:ext>
                  </a:extLst>
                </p14:cNvPr>
                <p14:cNvContentPartPr/>
                <p14:nvPr/>
              </p14:nvContentPartPr>
              <p14:xfrm>
                <a:off x="9172440" y="4553280"/>
                <a:ext cx="160560" cy="12600"/>
              </p14:xfrm>
            </p:contentPart>
          </mc:Choice>
          <mc:Fallback>
            <p:pic>
              <p:nvPicPr>
                <p:cNvPr id="492" name="Ink 491">
                  <a:extLst>
                    <a:ext uri="{FF2B5EF4-FFF2-40B4-BE49-F238E27FC236}">
                      <a16:creationId xmlns:a16="http://schemas.microsoft.com/office/drawing/2014/main" xmlns="" xmlns:p14="http://schemas.microsoft.com/office/powerpoint/2010/main" id="{9C3839E1-C305-6B4F-B949-BF8E2D90C76C}"/>
                    </a:ext>
                  </a:extLst>
                </p:cNvPr>
                <p:cNvPicPr/>
                <p:nvPr/>
              </p:nvPicPr>
              <p:blipFill>
                <a:blip r:embed="rId748"/>
                <a:stretch>
                  <a:fillRect/>
                </a:stretch>
              </p:blipFill>
              <p:spPr>
                <a:xfrm>
                  <a:off x="9163800" y="4544280"/>
                  <a:ext cx="178200" cy="3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49">
              <p14:nvContentPartPr>
                <p14:cNvPr id="493" name="Ink 492">
                  <a:extLst>
                    <a:ext uri="{FF2B5EF4-FFF2-40B4-BE49-F238E27FC236}">
                      <a16:creationId xmlns:a16="http://schemas.microsoft.com/office/drawing/2014/main" id="{F4317EEE-4A89-CF40-9109-37A7E8C403EF}"/>
                    </a:ext>
                  </a:extLst>
                </p14:cNvPr>
                <p14:cNvContentPartPr/>
                <p14:nvPr/>
              </p14:nvContentPartPr>
              <p14:xfrm>
                <a:off x="9425160" y="4559760"/>
                <a:ext cx="7200" cy="123120"/>
              </p14:xfrm>
            </p:contentPart>
          </mc:Choice>
          <mc:Fallback>
            <p:pic>
              <p:nvPicPr>
                <p:cNvPr id="493" name="Ink 492">
                  <a:extLst>
                    <a:ext uri="{FF2B5EF4-FFF2-40B4-BE49-F238E27FC236}">
                      <a16:creationId xmlns:a16="http://schemas.microsoft.com/office/drawing/2014/main" xmlns="" xmlns:p14="http://schemas.microsoft.com/office/powerpoint/2010/main" id="{F4317EEE-4A89-CF40-9109-37A7E8C403EF}"/>
                    </a:ext>
                  </a:extLst>
                </p:cNvPr>
                <p:cNvPicPr/>
                <p:nvPr/>
              </p:nvPicPr>
              <p:blipFill>
                <a:blip r:embed="rId750"/>
                <a:stretch>
                  <a:fillRect/>
                </a:stretch>
              </p:blipFill>
              <p:spPr>
                <a:xfrm>
                  <a:off x="9416160" y="4550760"/>
                  <a:ext cx="24840" cy="140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51">
              <p14:nvContentPartPr>
                <p14:cNvPr id="494" name="Ink 493">
                  <a:extLst>
                    <a:ext uri="{FF2B5EF4-FFF2-40B4-BE49-F238E27FC236}">
                      <a16:creationId xmlns:a16="http://schemas.microsoft.com/office/drawing/2014/main" id="{D10109FB-CC81-4540-95AA-CB5E5C653CC3}"/>
                    </a:ext>
                  </a:extLst>
                </p14:cNvPr>
                <p14:cNvContentPartPr/>
                <p14:nvPr/>
              </p14:nvContentPartPr>
              <p14:xfrm>
                <a:off x="9432000" y="4609080"/>
                <a:ext cx="127800" cy="9360"/>
              </p14:xfrm>
            </p:contentPart>
          </mc:Choice>
          <mc:Fallback>
            <p:pic>
              <p:nvPicPr>
                <p:cNvPr id="494" name="Ink 493">
                  <a:extLst>
                    <a:ext uri="{FF2B5EF4-FFF2-40B4-BE49-F238E27FC236}">
                      <a16:creationId xmlns:a16="http://schemas.microsoft.com/office/drawing/2014/main" xmlns="" xmlns:p14="http://schemas.microsoft.com/office/powerpoint/2010/main" id="{D10109FB-CC81-4540-95AA-CB5E5C653CC3}"/>
                    </a:ext>
                  </a:extLst>
                </p:cNvPr>
                <p:cNvPicPr/>
                <p:nvPr/>
              </p:nvPicPr>
              <p:blipFill>
                <a:blip r:embed="rId752"/>
                <a:stretch>
                  <a:fillRect/>
                </a:stretch>
              </p:blipFill>
              <p:spPr>
                <a:xfrm>
                  <a:off x="9423360" y="4600440"/>
                  <a:ext cx="145440" cy="27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53">
              <p14:nvContentPartPr>
                <p14:cNvPr id="495" name="Ink 494">
                  <a:extLst>
                    <a:ext uri="{FF2B5EF4-FFF2-40B4-BE49-F238E27FC236}">
                      <a16:creationId xmlns:a16="http://schemas.microsoft.com/office/drawing/2014/main" id="{F7CE9EBE-F8AC-2E4D-9A49-99D7D4112CF9}"/>
                    </a:ext>
                  </a:extLst>
                </p14:cNvPr>
                <p14:cNvContentPartPr/>
                <p14:nvPr/>
              </p14:nvContentPartPr>
              <p14:xfrm>
                <a:off x="9559800" y="4584600"/>
                <a:ext cx="1800" cy="151200"/>
              </p14:xfrm>
            </p:contentPart>
          </mc:Choice>
          <mc:Fallback>
            <p:pic>
              <p:nvPicPr>
                <p:cNvPr id="495" name="Ink 494">
                  <a:extLst>
                    <a:ext uri="{FF2B5EF4-FFF2-40B4-BE49-F238E27FC236}">
                      <a16:creationId xmlns:a16="http://schemas.microsoft.com/office/drawing/2014/main" xmlns="" xmlns:p14="http://schemas.microsoft.com/office/powerpoint/2010/main" id="{F7CE9EBE-F8AC-2E4D-9A49-99D7D4112CF9}"/>
                    </a:ext>
                  </a:extLst>
                </p:cNvPr>
                <p:cNvPicPr/>
                <p:nvPr/>
              </p:nvPicPr>
              <p:blipFill>
                <a:blip r:embed="rId754"/>
                <a:stretch>
                  <a:fillRect/>
                </a:stretch>
              </p:blipFill>
              <p:spPr>
                <a:xfrm>
                  <a:off x="9550800" y="4575960"/>
                  <a:ext cx="19440" cy="168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55">
              <p14:nvContentPartPr>
                <p14:cNvPr id="496" name="Ink 495">
                  <a:extLst>
                    <a:ext uri="{FF2B5EF4-FFF2-40B4-BE49-F238E27FC236}">
                      <a16:creationId xmlns:a16="http://schemas.microsoft.com/office/drawing/2014/main" id="{5F13CDB7-8443-E746-B932-3FDC492D2937}"/>
                    </a:ext>
                  </a:extLst>
                </p14:cNvPr>
                <p14:cNvContentPartPr/>
                <p14:nvPr/>
              </p14:nvContentPartPr>
              <p14:xfrm>
                <a:off x="9676440" y="4654800"/>
                <a:ext cx="119880" cy="14400"/>
              </p14:xfrm>
            </p:contentPart>
          </mc:Choice>
          <mc:Fallback>
            <p:pic>
              <p:nvPicPr>
                <p:cNvPr id="496" name="Ink 495">
                  <a:extLst>
                    <a:ext uri="{FF2B5EF4-FFF2-40B4-BE49-F238E27FC236}">
                      <a16:creationId xmlns:a16="http://schemas.microsoft.com/office/drawing/2014/main" xmlns="" xmlns:p14="http://schemas.microsoft.com/office/powerpoint/2010/main" id="{5F13CDB7-8443-E746-B932-3FDC492D2937}"/>
                    </a:ext>
                  </a:extLst>
                </p:cNvPr>
                <p:cNvPicPr/>
                <p:nvPr/>
              </p:nvPicPr>
              <p:blipFill>
                <a:blip r:embed="rId756"/>
                <a:stretch>
                  <a:fillRect/>
                </a:stretch>
              </p:blipFill>
              <p:spPr>
                <a:xfrm>
                  <a:off x="9667800" y="4646160"/>
                  <a:ext cx="137520" cy="32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57">
              <p14:nvContentPartPr>
                <p14:cNvPr id="497" name="Ink 496">
                  <a:extLst>
                    <a:ext uri="{FF2B5EF4-FFF2-40B4-BE49-F238E27FC236}">
                      <a16:creationId xmlns:a16="http://schemas.microsoft.com/office/drawing/2014/main" id="{317182B3-C66A-6F42-9D8C-F4BCEE72D5E4}"/>
                    </a:ext>
                  </a:extLst>
                </p14:cNvPr>
                <p14:cNvContentPartPr/>
                <p14:nvPr/>
              </p14:nvContentPartPr>
              <p14:xfrm>
                <a:off x="9718560" y="4601160"/>
                <a:ext cx="6480" cy="142920"/>
              </p14:xfrm>
            </p:contentPart>
          </mc:Choice>
          <mc:Fallback>
            <p:pic>
              <p:nvPicPr>
                <p:cNvPr id="497" name="Ink 496">
                  <a:extLst>
                    <a:ext uri="{FF2B5EF4-FFF2-40B4-BE49-F238E27FC236}">
                      <a16:creationId xmlns:a16="http://schemas.microsoft.com/office/drawing/2014/main" xmlns="" xmlns:p14="http://schemas.microsoft.com/office/powerpoint/2010/main" id="{317182B3-C66A-6F42-9D8C-F4BCEE72D5E4}"/>
                    </a:ext>
                  </a:extLst>
                </p:cNvPr>
                <p:cNvPicPr/>
                <p:nvPr/>
              </p:nvPicPr>
              <p:blipFill>
                <a:blip r:embed="rId758"/>
                <a:stretch>
                  <a:fillRect/>
                </a:stretch>
              </p:blipFill>
              <p:spPr>
                <a:xfrm>
                  <a:off x="9709560" y="4592160"/>
                  <a:ext cx="24120" cy="160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59">
              <p14:nvContentPartPr>
                <p14:cNvPr id="498" name="Ink 497">
                  <a:extLst>
                    <a:ext uri="{FF2B5EF4-FFF2-40B4-BE49-F238E27FC236}">
                      <a16:creationId xmlns:a16="http://schemas.microsoft.com/office/drawing/2014/main" id="{9D669FA3-3D4A-4C4E-9F41-F9C2140B97CC}"/>
                    </a:ext>
                  </a:extLst>
                </p14:cNvPr>
                <p14:cNvContentPartPr/>
                <p14:nvPr/>
              </p14:nvContentPartPr>
              <p14:xfrm>
                <a:off x="9902880" y="4581000"/>
                <a:ext cx="13680" cy="134640"/>
              </p14:xfrm>
            </p:contentPart>
          </mc:Choice>
          <mc:Fallback>
            <p:pic>
              <p:nvPicPr>
                <p:cNvPr id="498" name="Ink 497">
                  <a:extLst>
                    <a:ext uri="{FF2B5EF4-FFF2-40B4-BE49-F238E27FC236}">
                      <a16:creationId xmlns:a16="http://schemas.microsoft.com/office/drawing/2014/main" xmlns="" xmlns:p14="http://schemas.microsoft.com/office/powerpoint/2010/main" id="{9D669FA3-3D4A-4C4E-9F41-F9C2140B97CC}"/>
                    </a:ext>
                  </a:extLst>
                </p:cNvPr>
                <p:cNvPicPr/>
                <p:nvPr/>
              </p:nvPicPr>
              <p:blipFill>
                <a:blip r:embed="rId760"/>
                <a:stretch>
                  <a:fillRect/>
                </a:stretch>
              </p:blipFill>
              <p:spPr>
                <a:xfrm>
                  <a:off x="9894240" y="4572000"/>
                  <a:ext cx="31320" cy="152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61">
              <p14:nvContentPartPr>
                <p14:cNvPr id="499" name="Ink 498">
                  <a:extLst>
                    <a:ext uri="{FF2B5EF4-FFF2-40B4-BE49-F238E27FC236}">
                      <a16:creationId xmlns:a16="http://schemas.microsoft.com/office/drawing/2014/main" id="{930C3E9E-4868-6E4C-824F-FCF742AB45EB}"/>
                    </a:ext>
                  </a:extLst>
                </p14:cNvPr>
                <p14:cNvContentPartPr/>
                <p14:nvPr/>
              </p14:nvContentPartPr>
              <p14:xfrm>
                <a:off x="9896760" y="4540320"/>
                <a:ext cx="97560" cy="81000"/>
              </p14:xfrm>
            </p:contentPart>
          </mc:Choice>
          <mc:Fallback>
            <p:pic>
              <p:nvPicPr>
                <p:cNvPr id="499" name="Ink 498">
                  <a:extLst>
                    <a:ext uri="{FF2B5EF4-FFF2-40B4-BE49-F238E27FC236}">
                      <a16:creationId xmlns:a16="http://schemas.microsoft.com/office/drawing/2014/main" xmlns="" xmlns:p14="http://schemas.microsoft.com/office/powerpoint/2010/main" id="{930C3E9E-4868-6E4C-824F-FCF742AB45EB}"/>
                    </a:ext>
                  </a:extLst>
                </p:cNvPr>
                <p:cNvPicPr/>
                <p:nvPr/>
              </p:nvPicPr>
              <p:blipFill>
                <a:blip r:embed="rId762"/>
                <a:stretch>
                  <a:fillRect/>
                </a:stretch>
              </p:blipFill>
              <p:spPr>
                <a:xfrm>
                  <a:off x="9888120" y="4531320"/>
                  <a:ext cx="115200" cy="98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63">
              <p14:nvContentPartPr>
                <p14:cNvPr id="500" name="Ink 499">
                  <a:extLst>
                    <a:ext uri="{FF2B5EF4-FFF2-40B4-BE49-F238E27FC236}">
                      <a16:creationId xmlns:a16="http://schemas.microsoft.com/office/drawing/2014/main" id="{D6B8DE83-9F77-704B-9932-BF82E196D723}"/>
                    </a:ext>
                  </a:extLst>
                </p14:cNvPr>
                <p14:cNvContentPartPr/>
                <p14:nvPr/>
              </p14:nvContentPartPr>
              <p14:xfrm>
                <a:off x="10062000" y="4604040"/>
                <a:ext cx="6840" cy="115920"/>
              </p14:xfrm>
            </p:contentPart>
          </mc:Choice>
          <mc:Fallback>
            <p:pic>
              <p:nvPicPr>
                <p:cNvPr id="500" name="Ink 499">
                  <a:extLst>
                    <a:ext uri="{FF2B5EF4-FFF2-40B4-BE49-F238E27FC236}">
                      <a16:creationId xmlns:a16="http://schemas.microsoft.com/office/drawing/2014/main" xmlns="" xmlns:p14="http://schemas.microsoft.com/office/powerpoint/2010/main" id="{D6B8DE83-9F77-704B-9932-BF82E196D723}"/>
                    </a:ext>
                  </a:extLst>
                </p:cNvPr>
                <p:cNvPicPr/>
                <p:nvPr/>
              </p:nvPicPr>
              <p:blipFill>
                <a:blip r:embed="rId764"/>
                <a:stretch>
                  <a:fillRect/>
                </a:stretch>
              </p:blipFill>
              <p:spPr>
                <a:xfrm>
                  <a:off x="10053000" y="4595040"/>
                  <a:ext cx="24480" cy="133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65">
              <p14:nvContentPartPr>
                <p14:cNvPr id="501" name="Ink 500">
                  <a:extLst>
                    <a:ext uri="{FF2B5EF4-FFF2-40B4-BE49-F238E27FC236}">
                      <a16:creationId xmlns:a16="http://schemas.microsoft.com/office/drawing/2014/main" id="{74950946-9B1A-0744-8332-EFBED522B2D1}"/>
                    </a:ext>
                  </a:extLst>
                </p14:cNvPr>
                <p14:cNvContentPartPr/>
                <p14:nvPr/>
              </p14:nvContentPartPr>
              <p14:xfrm>
                <a:off x="10080360" y="4601880"/>
                <a:ext cx="123120" cy="190080"/>
              </p14:xfrm>
            </p:contentPart>
          </mc:Choice>
          <mc:Fallback>
            <p:pic>
              <p:nvPicPr>
                <p:cNvPr id="501" name="Ink 500">
                  <a:extLst>
                    <a:ext uri="{FF2B5EF4-FFF2-40B4-BE49-F238E27FC236}">
                      <a16:creationId xmlns:a16="http://schemas.microsoft.com/office/drawing/2014/main" xmlns="" xmlns:p14="http://schemas.microsoft.com/office/powerpoint/2010/main" id="{74950946-9B1A-0744-8332-EFBED522B2D1}"/>
                    </a:ext>
                  </a:extLst>
                </p:cNvPr>
                <p:cNvPicPr/>
                <p:nvPr/>
              </p:nvPicPr>
              <p:blipFill>
                <a:blip r:embed="rId766"/>
                <a:stretch>
                  <a:fillRect/>
                </a:stretch>
              </p:blipFill>
              <p:spPr>
                <a:xfrm>
                  <a:off x="10071720" y="4592880"/>
                  <a:ext cx="140760" cy="207720"/>
                </a:xfrm>
                <a:prstGeom prst="rect">
                  <a:avLst/>
                </a:prstGeom>
              </p:spPr>
            </p:pic>
          </mc:Fallback>
        </mc:AlternateContent>
      </p:grpSp>
      <p:grpSp>
        <p:nvGrpSpPr>
          <p:cNvPr id="520" name="Group 519">
            <a:extLst>
              <a:ext uri="{FF2B5EF4-FFF2-40B4-BE49-F238E27FC236}">
                <a16:creationId xmlns:a16="http://schemas.microsoft.com/office/drawing/2014/main" xmlns="" id="{1E1CF7D7-A6A3-1C4F-B957-930D738750DB}"/>
              </a:ext>
            </a:extLst>
          </p:cNvPr>
          <p:cNvGrpSpPr/>
          <p:nvPr/>
        </p:nvGrpSpPr>
        <p:grpSpPr>
          <a:xfrm>
            <a:off x="8233560" y="5123520"/>
            <a:ext cx="138960" cy="24840"/>
            <a:chOff x="8233560" y="5123520"/>
            <a:chExt cx="138960" cy="24840"/>
          </a:xfrm>
        </p:grpSpPr>
        <mc:AlternateContent xmlns:mc="http://schemas.openxmlformats.org/markup-compatibility/2006">
          <mc:Choice xmlns:p14="http://schemas.microsoft.com/office/powerpoint/2010/main" xmlns="" Requires="p14">
            <p:contentPart p14:bwMode="auto" r:id="rId767">
              <p14:nvContentPartPr>
                <p14:cNvPr id="503" name="Ink 502">
                  <a:extLst>
                    <a:ext uri="{FF2B5EF4-FFF2-40B4-BE49-F238E27FC236}">
                      <a16:creationId xmlns:a16="http://schemas.microsoft.com/office/drawing/2014/main" id="{3509511B-E856-E045-B4E5-E3F1A9D546B2}"/>
                    </a:ext>
                  </a:extLst>
                </p14:cNvPr>
                <p14:cNvContentPartPr/>
                <p14:nvPr/>
              </p14:nvContentPartPr>
              <p14:xfrm>
                <a:off x="8233560" y="5123520"/>
                <a:ext cx="86040" cy="360"/>
              </p14:xfrm>
            </p:contentPart>
          </mc:Choice>
          <mc:Fallback>
            <p:pic>
              <p:nvPicPr>
                <p:cNvPr id="503" name="Ink 502">
                  <a:extLst>
                    <a:ext uri="{FF2B5EF4-FFF2-40B4-BE49-F238E27FC236}">
                      <a16:creationId xmlns:a16="http://schemas.microsoft.com/office/drawing/2014/main" xmlns="" xmlns:p14="http://schemas.microsoft.com/office/powerpoint/2010/main" id="{3509511B-E856-E045-B4E5-E3F1A9D546B2}"/>
                    </a:ext>
                  </a:extLst>
                </p:cNvPr>
                <p:cNvPicPr/>
                <p:nvPr/>
              </p:nvPicPr>
              <p:blipFill>
                <a:blip r:embed="rId768"/>
                <a:stretch>
                  <a:fillRect/>
                </a:stretch>
              </p:blipFill>
              <p:spPr>
                <a:xfrm>
                  <a:off x="8224920" y="5114520"/>
                  <a:ext cx="1036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69">
              <p14:nvContentPartPr>
                <p14:cNvPr id="504" name="Ink 503">
                  <a:extLst>
                    <a:ext uri="{FF2B5EF4-FFF2-40B4-BE49-F238E27FC236}">
                      <a16:creationId xmlns:a16="http://schemas.microsoft.com/office/drawing/2014/main" id="{20C29378-FB86-F543-B1CA-DFA371776DAC}"/>
                    </a:ext>
                  </a:extLst>
                </p14:cNvPr>
                <p14:cNvContentPartPr/>
                <p14:nvPr/>
              </p14:nvContentPartPr>
              <p14:xfrm>
                <a:off x="8290800" y="5148000"/>
                <a:ext cx="81720" cy="360"/>
              </p14:xfrm>
            </p:contentPart>
          </mc:Choice>
          <mc:Fallback>
            <p:pic>
              <p:nvPicPr>
                <p:cNvPr id="504" name="Ink 503">
                  <a:extLst>
                    <a:ext uri="{FF2B5EF4-FFF2-40B4-BE49-F238E27FC236}">
                      <a16:creationId xmlns:a16="http://schemas.microsoft.com/office/drawing/2014/main" xmlns="" xmlns:p14="http://schemas.microsoft.com/office/powerpoint/2010/main" id="{20C29378-FB86-F543-B1CA-DFA371776DAC}"/>
                    </a:ext>
                  </a:extLst>
                </p:cNvPr>
                <p:cNvPicPr/>
                <p:nvPr/>
              </p:nvPicPr>
              <p:blipFill>
                <a:blip r:embed="rId768"/>
                <a:stretch>
                  <a:fillRect/>
                </a:stretch>
              </p:blipFill>
              <p:spPr>
                <a:xfrm>
                  <a:off x="8282160" y="5139360"/>
                  <a:ext cx="99360" cy="18000"/>
                </a:xfrm>
                <a:prstGeom prst="rect">
                  <a:avLst/>
                </a:prstGeom>
              </p:spPr>
            </p:pic>
          </mc:Fallback>
        </mc:AlternateContent>
      </p:grpSp>
      <p:grpSp>
        <p:nvGrpSpPr>
          <p:cNvPr id="519" name="Group 518">
            <a:extLst>
              <a:ext uri="{FF2B5EF4-FFF2-40B4-BE49-F238E27FC236}">
                <a16:creationId xmlns:a16="http://schemas.microsoft.com/office/drawing/2014/main" xmlns="" id="{47A7CAF7-A6CA-D44E-96C2-8E57A227EB4E}"/>
              </a:ext>
            </a:extLst>
          </p:cNvPr>
          <p:cNvGrpSpPr/>
          <p:nvPr/>
        </p:nvGrpSpPr>
        <p:grpSpPr>
          <a:xfrm>
            <a:off x="8702640" y="4964760"/>
            <a:ext cx="612720" cy="183960"/>
            <a:chOff x="8702640" y="4964760"/>
            <a:chExt cx="612720" cy="183960"/>
          </a:xfrm>
        </p:grpSpPr>
        <mc:AlternateContent xmlns:mc="http://schemas.openxmlformats.org/markup-compatibility/2006">
          <mc:Choice xmlns:p14="http://schemas.microsoft.com/office/powerpoint/2010/main" xmlns="" Requires="p14">
            <p:contentPart p14:bwMode="auto" r:id="rId770">
              <p14:nvContentPartPr>
                <p14:cNvPr id="505" name="Ink 504">
                  <a:extLst>
                    <a:ext uri="{FF2B5EF4-FFF2-40B4-BE49-F238E27FC236}">
                      <a16:creationId xmlns:a16="http://schemas.microsoft.com/office/drawing/2014/main" id="{0A7C7F8F-31AC-4E42-9424-641B47EA973F}"/>
                    </a:ext>
                  </a:extLst>
                </p14:cNvPr>
                <p14:cNvContentPartPr/>
                <p14:nvPr/>
              </p14:nvContentPartPr>
              <p14:xfrm>
                <a:off x="8702640" y="5003280"/>
                <a:ext cx="13320" cy="145440"/>
              </p14:xfrm>
            </p:contentPart>
          </mc:Choice>
          <mc:Fallback>
            <p:pic>
              <p:nvPicPr>
                <p:cNvPr id="505" name="Ink 504">
                  <a:extLst>
                    <a:ext uri="{FF2B5EF4-FFF2-40B4-BE49-F238E27FC236}">
                      <a16:creationId xmlns:a16="http://schemas.microsoft.com/office/drawing/2014/main" xmlns="" xmlns:p14="http://schemas.microsoft.com/office/powerpoint/2010/main" id="{0A7C7F8F-31AC-4E42-9424-641B47EA973F}"/>
                    </a:ext>
                  </a:extLst>
                </p:cNvPr>
                <p:cNvPicPr/>
                <p:nvPr/>
              </p:nvPicPr>
              <p:blipFill>
                <a:blip r:embed="rId771"/>
                <a:stretch>
                  <a:fillRect/>
                </a:stretch>
              </p:blipFill>
              <p:spPr>
                <a:xfrm>
                  <a:off x="8693640" y="4994280"/>
                  <a:ext cx="30960" cy="16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72">
              <p14:nvContentPartPr>
                <p14:cNvPr id="506" name="Ink 505">
                  <a:extLst>
                    <a:ext uri="{FF2B5EF4-FFF2-40B4-BE49-F238E27FC236}">
                      <a16:creationId xmlns:a16="http://schemas.microsoft.com/office/drawing/2014/main" id="{BB758776-3287-AF4E-9E4E-D34F715E5CB7}"/>
                    </a:ext>
                  </a:extLst>
                </p14:cNvPr>
                <p14:cNvContentPartPr/>
                <p14:nvPr/>
              </p14:nvContentPartPr>
              <p14:xfrm>
                <a:off x="8809920" y="4998240"/>
                <a:ext cx="99000" cy="112320"/>
              </p14:xfrm>
            </p:contentPart>
          </mc:Choice>
          <mc:Fallback>
            <p:pic>
              <p:nvPicPr>
                <p:cNvPr id="506" name="Ink 505">
                  <a:extLst>
                    <a:ext uri="{FF2B5EF4-FFF2-40B4-BE49-F238E27FC236}">
                      <a16:creationId xmlns:a16="http://schemas.microsoft.com/office/drawing/2014/main" xmlns="" xmlns:p14="http://schemas.microsoft.com/office/powerpoint/2010/main" id="{BB758776-3287-AF4E-9E4E-D34F715E5CB7}"/>
                    </a:ext>
                  </a:extLst>
                </p:cNvPr>
                <p:cNvPicPr/>
                <p:nvPr/>
              </p:nvPicPr>
              <p:blipFill>
                <a:blip r:embed="rId773"/>
                <a:stretch>
                  <a:fillRect/>
                </a:stretch>
              </p:blipFill>
              <p:spPr>
                <a:xfrm>
                  <a:off x="8800920" y="4989240"/>
                  <a:ext cx="116640" cy="129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74">
              <p14:nvContentPartPr>
                <p14:cNvPr id="507" name="Ink 506">
                  <a:extLst>
                    <a:ext uri="{FF2B5EF4-FFF2-40B4-BE49-F238E27FC236}">
                      <a16:creationId xmlns:a16="http://schemas.microsoft.com/office/drawing/2014/main" id="{5B021F4F-7606-A14A-898E-E91632327F35}"/>
                    </a:ext>
                  </a:extLst>
                </p14:cNvPr>
                <p14:cNvContentPartPr/>
                <p14:nvPr/>
              </p14:nvContentPartPr>
              <p14:xfrm>
                <a:off x="8989920" y="5047200"/>
                <a:ext cx="6480" cy="360"/>
              </p14:xfrm>
            </p:contentPart>
          </mc:Choice>
          <mc:Fallback>
            <p:pic>
              <p:nvPicPr>
                <p:cNvPr id="507" name="Ink 506">
                  <a:extLst>
                    <a:ext uri="{FF2B5EF4-FFF2-40B4-BE49-F238E27FC236}">
                      <a16:creationId xmlns:a16="http://schemas.microsoft.com/office/drawing/2014/main" xmlns="" xmlns:p14="http://schemas.microsoft.com/office/powerpoint/2010/main" id="{5B021F4F-7606-A14A-898E-E91632327F35}"/>
                    </a:ext>
                  </a:extLst>
                </p:cNvPr>
                <p:cNvPicPr/>
                <p:nvPr/>
              </p:nvPicPr>
              <p:blipFill>
                <a:blip r:embed="rId291"/>
                <a:stretch>
                  <a:fillRect/>
                </a:stretch>
              </p:blipFill>
              <p:spPr>
                <a:xfrm>
                  <a:off x="8980920" y="5038560"/>
                  <a:ext cx="2412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75">
              <p14:nvContentPartPr>
                <p14:cNvPr id="508" name="Ink 507">
                  <a:extLst>
                    <a:ext uri="{FF2B5EF4-FFF2-40B4-BE49-F238E27FC236}">
                      <a16:creationId xmlns:a16="http://schemas.microsoft.com/office/drawing/2014/main" id="{D4C6BEE6-0C57-2547-9332-F5C738D81764}"/>
                    </a:ext>
                  </a:extLst>
                </p14:cNvPr>
                <p14:cNvContentPartPr/>
                <p14:nvPr/>
              </p14:nvContentPartPr>
              <p14:xfrm>
                <a:off x="9097920" y="4969440"/>
                <a:ext cx="12600" cy="144720"/>
              </p14:xfrm>
            </p:contentPart>
          </mc:Choice>
          <mc:Fallback>
            <p:pic>
              <p:nvPicPr>
                <p:cNvPr id="508" name="Ink 507">
                  <a:extLst>
                    <a:ext uri="{FF2B5EF4-FFF2-40B4-BE49-F238E27FC236}">
                      <a16:creationId xmlns:a16="http://schemas.microsoft.com/office/drawing/2014/main" xmlns="" xmlns:p14="http://schemas.microsoft.com/office/powerpoint/2010/main" id="{D4C6BEE6-0C57-2547-9332-F5C738D81764}"/>
                    </a:ext>
                  </a:extLst>
                </p:cNvPr>
                <p:cNvPicPr/>
                <p:nvPr/>
              </p:nvPicPr>
              <p:blipFill>
                <a:blip r:embed="rId776"/>
                <a:stretch>
                  <a:fillRect/>
                </a:stretch>
              </p:blipFill>
              <p:spPr>
                <a:xfrm>
                  <a:off x="9088920" y="4960440"/>
                  <a:ext cx="30240" cy="162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77">
              <p14:nvContentPartPr>
                <p14:cNvPr id="509" name="Ink 508">
                  <a:extLst>
                    <a:ext uri="{FF2B5EF4-FFF2-40B4-BE49-F238E27FC236}">
                      <a16:creationId xmlns:a16="http://schemas.microsoft.com/office/drawing/2014/main" id="{7418B1F8-80CB-0742-A747-4CB09FBAFC8F}"/>
                    </a:ext>
                  </a:extLst>
                </p14:cNvPr>
                <p14:cNvContentPartPr/>
                <p14:nvPr/>
              </p14:nvContentPartPr>
              <p14:xfrm>
                <a:off x="9208080" y="4964760"/>
                <a:ext cx="107280" cy="140760"/>
              </p14:xfrm>
            </p:contentPart>
          </mc:Choice>
          <mc:Fallback>
            <p:pic>
              <p:nvPicPr>
                <p:cNvPr id="509" name="Ink 508">
                  <a:extLst>
                    <a:ext uri="{FF2B5EF4-FFF2-40B4-BE49-F238E27FC236}">
                      <a16:creationId xmlns:a16="http://schemas.microsoft.com/office/drawing/2014/main" xmlns="" xmlns:p14="http://schemas.microsoft.com/office/powerpoint/2010/main" id="{7418B1F8-80CB-0742-A747-4CB09FBAFC8F}"/>
                    </a:ext>
                  </a:extLst>
                </p:cNvPr>
                <p:cNvPicPr/>
                <p:nvPr/>
              </p:nvPicPr>
              <p:blipFill>
                <a:blip r:embed="rId778"/>
                <a:stretch>
                  <a:fillRect/>
                </a:stretch>
              </p:blipFill>
              <p:spPr>
                <a:xfrm>
                  <a:off x="9199080" y="4956120"/>
                  <a:ext cx="124920" cy="158400"/>
                </a:xfrm>
                <a:prstGeom prst="rect">
                  <a:avLst/>
                </a:prstGeom>
              </p:spPr>
            </p:pic>
          </mc:Fallback>
        </mc:AlternateContent>
      </p:grpSp>
      <p:grpSp>
        <p:nvGrpSpPr>
          <p:cNvPr id="518" name="Group 517">
            <a:extLst>
              <a:ext uri="{FF2B5EF4-FFF2-40B4-BE49-F238E27FC236}">
                <a16:creationId xmlns:a16="http://schemas.microsoft.com/office/drawing/2014/main" xmlns="" id="{95EFA44F-5CDF-A147-82AF-77C61D8D8FA0}"/>
              </a:ext>
            </a:extLst>
          </p:cNvPr>
          <p:cNvGrpSpPr/>
          <p:nvPr/>
        </p:nvGrpSpPr>
        <p:grpSpPr>
          <a:xfrm>
            <a:off x="9473040" y="4930920"/>
            <a:ext cx="142560" cy="153000"/>
            <a:chOff x="9473040" y="4930920"/>
            <a:chExt cx="142560" cy="153000"/>
          </a:xfrm>
        </p:grpSpPr>
        <mc:AlternateContent xmlns:mc="http://schemas.openxmlformats.org/markup-compatibility/2006">
          <mc:Choice xmlns:p14="http://schemas.microsoft.com/office/powerpoint/2010/main" xmlns="" Requires="p14">
            <p:contentPart p14:bwMode="auto" r:id="rId779">
              <p14:nvContentPartPr>
                <p14:cNvPr id="510" name="Ink 509">
                  <a:extLst>
                    <a:ext uri="{FF2B5EF4-FFF2-40B4-BE49-F238E27FC236}">
                      <a16:creationId xmlns:a16="http://schemas.microsoft.com/office/drawing/2014/main" id="{1A35C8D3-BCF6-044D-AC4A-1C9B396F85C7}"/>
                    </a:ext>
                  </a:extLst>
                </p14:cNvPr>
                <p14:cNvContentPartPr/>
                <p14:nvPr/>
              </p14:nvContentPartPr>
              <p14:xfrm>
                <a:off x="9473040" y="5001120"/>
                <a:ext cx="142560" cy="15120"/>
              </p14:xfrm>
            </p:contentPart>
          </mc:Choice>
          <mc:Fallback>
            <p:pic>
              <p:nvPicPr>
                <p:cNvPr id="510" name="Ink 509">
                  <a:extLst>
                    <a:ext uri="{FF2B5EF4-FFF2-40B4-BE49-F238E27FC236}">
                      <a16:creationId xmlns:a16="http://schemas.microsoft.com/office/drawing/2014/main" xmlns="" xmlns:p14="http://schemas.microsoft.com/office/powerpoint/2010/main" id="{1A35C8D3-BCF6-044D-AC4A-1C9B396F85C7}"/>
                    </a:ext>
                  </a:extLst>
                </p:cNvPr>
                <p:cNvPicPr/>
                <p:nvPr/>
              </p:nvPicPr>
              <p:blipFill>
                <a:blip r:embed="rId780"/>
                <a:stretch>
                  <a:fillRect/>
                </a:stretch>
              </p:blipFill>
              <p:spPr>
                <a:xfrm>
                  <a:off x="9464400" y="4992120"/>
                  <a:ext cx="160200" cy="32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81">
              <p14:nvContentPartPr>
                <p14:cNvPr id="511" name="Ink 510">
                  <a:extLst>
                    <a:ext uri="{FF2B5EF4-FFF2-40B4-BE49-F238E27FC236}">
                      <a16:creationId xmlns:a16="http://schemas.microsoft.com/office/drawing/2014/main" id="{534D28C8-9A1A-314C-8E35-4291D5FE4054}"/>
                    </a:ext>
                  </a:extLst>
                </p14:cNvPr>
                <p14:cNvContentPartPr/>
                <p14:nvPr/>
              </p14:nvContentPartPr>
              <p14:xfrm>
                <a:off x="9551520" y="4930920"/>
                <a:ext cx="7560" cy="153000"/>
              </p14:xfrm>
            </p:contentPart>
          </mc:Choice>
          <mc:Fallback>
            <p:pic>
              <p:nvPicPr>
                <p:cNvPr id="511" name="Ink 510">
                  <a:extLst>
                    <a:ext uri="{FF2B5EF4-FFF2-40B4-BE49-F238E27FC236}">
                      <a16:creationId xmlns:a16="http://schemas.microsoft.com/office/drawing/2014/main" xmlns="" xmlns:p14="http://schemas.microsoft.com/office/powerpoint/2010/main" id="{534D28C8-9A1A-314C-8E35-4291D5FE4054}"/>
                    </a:ext>
                  </a:extLst>
                </p:cNvPr>
                <p:cNvPicPr/>
                <p:nvPr/>
              </p:nvPicPr>
              <p:blipFill>
                <a:blip r:embed="rId782"/>
                <a:stretch>
                  <a:fillRect/>
                </a:stretch>
              </p:blipFill>
              <p:spPr>
                <a:xfrm>
                  <a:off x="9542520" y="4922280"/>
                  <a:ext cx="25200" cy="170640"/>
                </a:xfrm>
                <a:prstGeom prst="rect">
                  <a:avLst/>
                </a:prstGeom>
              </p:spPr>
            </p:pic>
          </mc:Fallback>
        </mc:AlternateContent>
      </p:grpSp>
      <p:grpSp>
        <p:nvGrpSpPr>
          <p:cNvPr id="517" name="Group 516">
            <a:extLst>
              <a:ext uri="{FF2B5EF4-FFF2-40B4-BE49-F238E27FC236}">
                <a16:creationId xmlns:a16="http://schemas.microsoft.com/office/drawing/2014/main" xmlns="" id="{051F10B6-F537-BB4D-BAEC-03EB2F29B73C}"/>
              </a:ext>
            </a:extLst>
          </p:cNvPr>
          <p:cNvGrpSpPr/>
          <p:nvPr/>
        </p:nvGrpSpPr>
        <p:grpSpPr>
          <a:xfrm>
            <a:off x="9761040" y="4934160"/>
            <a:ext cx="561960" cy="147960"/>
            <a:chOff x="9761040" y="4934160"/>
            <a:chExt cx="561960" cy="147960"/>
          </a:xfrm>
        </p:grpSpPr>
        <mc:AlternateContent xmlns:mc="http://schemas.openxmlformats.org/markup-compatibility/2006">
          <mc:Choice xmlns:p14="http://schemas.microsoft.com/office/powerpoint/2010/main" xmlns="" Requires="p14">
            <p:contentPart p14:bwMode="auto" r:id="rId783">
              <p14:nvContentPartPr>
                <p14:cNvPr id="512" name="Ink 511">
                  <a:extLst>
                    <a:ext uri="{FF2B5EF4-FFF2-40B4-BE49-F238E27FC236}">
                      <a16:creationId xmlns:a16="http://schemas.microsoft.com/office/drawing/2014/main" id="{A4A79868-F1BF-C84C-9ABA-4FC18897E518}"/>
                    </a:ext>
                  </a:extLst>
                </p14:cNvPr>
                <p14:cNvContentPartPr/>
                <p14:nvPr/>
              </p14:nvContentPartPr>
              <p14:xfrm>
                <a:off x="9761040" y="4934160"/>
                <a:ext cx="36000" cy="143280"/>
              </p14:xfrm>
            </p:contentPart>
          </mc:Choice>
          <mc:Fallback>
            <p:pic>
              <p:nvPicPr>
                <p:cNvPr id="512" name="Ink 511">
                  <a:extLst>
                    <a:ext uri="{FF2B5EF4-FFF2-40B4-BE49-F238E27FC236}">
                      <a16:creationId xmlns:a16="http://schemas.microsoft.com/office/drawing/2014/main" xmlns="" xmlns:p14="http://schemas.microsoft.com/office/powerpoint/2010/main" id="{A4A79868-F1BF-C84C-9ABA-4FC18897E518}"/>
                    </a:ext>
                  </a:extLst>
                </p:cNvPr>
                <p:cNvPicPr/>
                <p:nvPr/>
              </p:nvPicPr>
              <p:blipFill>
                <a:blip r:embed="rId784"/>
                <a:stretch>
                  <a:fillRect/>
                </a:stretch>
              </p:blipFill>
              <p:spPr>
                <a:xfrm>
                  <a:off x="9752400" y="4925160"/>
                  <a:ext cx="53640" cy="160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85">
              <p14:nvContentPartPr>
                <p14:cNvPr id="513" name="Ink 512">
                  <a:extLst>
                    <a:ext uri="{FF2B5EF4-FFF2-40B4-BE49-F238E27FC236}">
                      <a16:creationId xmlns:a16="http://schemas.microsoft.com/office/drawing/2014/main" id="{229CB7A6-E9A2-144E-8A99-7AA3900ED6A7}"/>
                    </a:ext>
                  </a:extLst>
                </p14:cNvPr>
                <p14:cNvContentPartPr/>
                <p14:nvPr/>
              </p14:nvContentPartPr>
              <p14:xfrm>
                <a:off x="9889200" y="4939200"/>
                <a:ext cx="75240" cy="137880"/>
              </p14:xfrm>
            </p:contentPart>
          </mc:Choice>
          <mc:Fallback>
            <p:pic>
              <p:nvPicPr>
                <p:cNvPr id="513" name="Ink 512">
                  <a:extLst>
                    <a:ext uri="{FF2B5EF4-FFF2-40B4-BE49-F238E27FC236}">
                      <a16:creationId xmlns:a16="http://schemas.microsoft.com/office/drawing/2014/main" xmlns="" xmlns:p14="http://schemas.microsoft.com/office/powerpoint/2010/main" id="{229CB7A6-E9A2-144E-8A99-7AA3900ED6A7}"/>
                    </a:ext>
                  </a:extLst>
                </p:cNvPr>
                <p:cNvPicPr/>
                <p:nvPr/>
              </p:nvPicPr>
              <p:blipFill>
                <a:blip r:embed="rId786"/>
                <a:stretch>
                  <a:fillRect/>
                </a:stretch>
              </p:blipFill>
              <p:spPr>
                <a:xfrm>
                  <a:off x="9880200" y="4930200"/>
                  <a:ext cx="92880" cy="155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87">
              <p14:nvContentPartPr>
                <p14:cNvPr id="514" name="Ink 513">
                  <a:extLst>
                    <a:ext uri="{FF2B5EF4-FFF2-40B4-BE49-F238E27FC236}">
                      <a16:creationId xmlns:a16="http://schemas.microsoft.com/office/drawing/2014/main" id="{1DDCDA39-7047-A741-B998-BDDB8B2D678F}"/>
                    </a:ext>
                  </a:extLst>
                </p14:cNvPr>
                <p14:cNvContentPartPr/>
                <p14:nvPr/>
              </p14:nvContentPartPr>
              <p14:xfrm>
                <a:off x="10026000" y="5019840"/>
                <a:ext cx="360" cy="360"/>
              </p14:xfrm>
            </p:contentPart>
          </mc:Choice>
          <mc:Fallback>
            <p:pic>
              <p:nvPicPr>
                <p:cNvPr id="514" name="Ink 513">
                  <a:extLst>
                    <a:ext uri="{FF2B5EF4-FFF2-40B4-BE49-F238E27FC236}">
                      <a16:creationId xmlns:a16="http://schemas.microsoft.com/office/drawing/2014/main" xmlns="" xmlns:p14="http://schemas.microsoft.com/office/powerpoint/2010/main" id="{1DDCDA39-7047-A741-B998-BDDB8B2D678F}"/>
                    </a:ext>
                  </a:extLst>
                </p:cNvPr>
                <p:cNvPicPr/>
                <p:nvPr/>
              </p:nvPicPr>
              <p:blipFill>
                <a:blip r:embed="rId3"/>
                <a:stretch>
                  <a:fillRect/>
                </a:stretch>
              </p:blipFill>
              <p:spPr>
                <a:xfrm>
                  <a:off x="10017360" y="501084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88">
              <p14:nvContentPartPr>
                <p14:cNvPr id="515" name="Ink 514">
                  <a:extLst>
                    <a:ext uri="{FF2B5EF4-FFF2-40B4-BE49-F238E27FC236}">
                      <a16:creationId xmlns:a16="http://schemas.microsoft.com/office/drawing/2014/main" id="{8D7AA4EA-1028-EE43-A7D0-0D7C982AC0D8}"/>
                    </a:ext>
                  </a:extLst>
                </p14:cNvPr>
                <p14:cNvContentPartPr/>
                <p14:nvPr/>
              </p14:nvContentPartPr>
              <p14:xfrm>
                <a:off x="10117080" y="4948200"/>
                <a:ext cx="75960" cy="133920"/>
              </p14:xfrm>
            </p:contentPart>
          </mc:Choice>
          <mc:Fallback>
            <p:pic>
              <p:nvPicPr>
                <p:cNvPr id="515" name="Ink 514">
                  <a:extLst>
                    <a:ext uri="{FF2B5EF4-FFF2-40B4-BE49-F238E27FC236}">
                      <a16:creationId xmlns:a16="http://schemas.microsoft.com/office/drawing/2014/main" xmlns="" xmlns:p14="http://schemas.microsoft.com/office/powerpoint/2010/main" id="{8D7AA4EA-1028-EE43-A7D0-0D7C982AC0D8}"/>
                    </a:ext>
                  </a:extLst>
                </p:cNvPr>
                <p:cNvPicPr/>
                <p:nvPr/>
              </p:nvPicPr>
              <p:blipFill>
                <a:blip r:embed="rId789"/>
                <a:stretch>
                  <a:fillRect/>
                </a:stretch>
              </p:blipFill>
              <p:spPr>
                <a:xfrm>
                  <a:off x="10108080" y="4939200"/>
                  <a:ext cx="93600" cy="151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90">
              <p14:nvContentPartPr>
                <p14:cNvPr id="516" name="Ink 515">
                  <a:extLst>
                    <a:ext uri="{FF2B5EF4-FFF2-40B4-BE49-F238E27FC236}">
                      <a16:creationId xmlns:a16="http://schemas.microsoft.com/office/drawing/2014/main" id="{FF0B46A5-333D-754D-9F9B-FB9610036116}"/>
                    </a:ext>
                  </a:extLst>
                </p14:cNvPr>
                <p14:cNvContentPartPr/>
                <p14:nvPr/>
              </p14:nvContentPartPr>
              <p14:xfrm>
                <a:off x="10254960" y="4945680"/>
                <a:ext cx="68040" cy="130680"/>
              </p14:xfrm>
            </p:contentPart>
          </mc:Choice>
          <mc:Fallback>
            <p:pic>
              <p:nvPicPr>
                <p:cNvPr id="516" name="Ink 515">
                  <a:extLst>
                    <a:ext uri="{FF2B5EF4-FFF2-40B4-BE49-F238E27FC236}">
                      <a16:creationId xmlns:a16="http://schemas.microsoft.com/office/drawing/2014/main" xmlns="" xmlns:p14="http://schemas.microsoft.com/office/powerpoint/2010/main" id="{FF0B46A5-333D-754D-9F9B-FB9610036116}"/>
                    </a:ext>
                  </a:extLst>
                </p:cNvPr>
                <p:cNvPicPr/>
                <p:nvPr/>
              </p:nvPicPr>
              <p:blipFill>
                <a:blip r:embed="rId791"/>
                <a:stretch>
                  <a:fillRect/>
                </a:stretch>
              </p:blipFill>
              <p:spPr>
                <a:xfrm>
                  <a:off x="10246320" y="4937040"/>
                  <a:ext cx="85680" cy="148320"/>
                </a:xfrm>
                <a:prstGeom prst="rect">
                  <a:avLst/>
                </a:prstGeom>
              </p:spPr>
            </p:pic>
          </mc:Fallback>
        </mc:AlternateContent>
      </p:grpSp>
      <p:grpSp>
        <p:nvGrpSpPr>
          <p:cNvPr id="523" name="Group 522">
            <a:extLst>
              <a:ext uri="{FF2B5EF4-FFF2-40B4-BE49-F238E27FC236}">
                <a16:creationId xmlns:a16="http://schemas.microsoft.com/office/drawing/2014/main" xmlns="" id="{E8F513E6-975A-8A4C-9A0C-0FEA3215FA94}"/>
              </a:ext>
            </a:extLst>
          </p:cNvPr>
          <p:cNvGrpSpPr/>
          <p:nvPr/>
        </p:nvGrpSpPr>
        <p:grpSpPr>
          <a:xfrm>
            <a:off x="7413480" y="5576400"/>
            <a:ext cx="104400" cy="91440"/>
            <a:chOff x="7413480" y="5576400"/>
            <a:chExt cx="104400" cy="91440"/>
          </a:xfrm>
        </p:grpSpPr>
        <mc:AlternateContent xmlns:mc="http://schemas.openxmlformats.org/markup-compatibility/2006">
          <mc:Choice xmlns:p14="http://schemas.microsoft.com/office/powerpoint/2010/main" xmlns="" Requires="p14">
            <p:contentPart p14:bwMode="auto" r:id="rId792">
              <p14:nvContentPartPr>
                <p14:cNvPr id="521" name="Ink 520">
                  <a:extLst>
                    <a:ext uri="{FF2B5EF4-FFF2-40B4-BE49-F238E27FC236}">
                      <a16:creationId xmlns:a16="http://schemas.microsoft.com/office/drawing/2014/main" id="{7BF0DC65-BE57-594B-BEE1-95DABF31BE4C}"/>
                    </a:ext>
                  </a:extLst>
                </p14:cNvPr>
                <p14:cNvContentPartPr/>
                <p14:nvPr/>
              </p14:nvContentPartPr>
              <p14:xfrm>
                <a:off x="7413480" y="5576400"/>
                <a:ext cx="100800" cy="14040"/>
              </p14:xfrm>
            </p:contentPart>
          </mc:Choice>
          <mc:Fallback>
            <p:pic>
              <p:nvPicPr>
                <p:cNvPr id="521" name="Ink 520">
                  <a:extLst>
                    <a:ext uri="{FF2B5EF4-FFF2-40B4-BE49-F238E27FC236}">
                      <a16:creationId xmlns:a16="http://schemas.microsoft.com/office/drawing/2014/main" xmlns="" xmlns:p14="http://schemas.microsoft.com/office/powerpoint/2010/main" id="{7BF0DC65-BE57-594B-BEE1-95DABF31BE4C}"/>
                    </a:ext>
                  </a:extLst>
                </p:cNvPr>
                <p:cNvPicPr/>
                <p:nvPr/>
              </p:nvPicPr>
              <p:blipFill>
                <a:blip r:embed="rId793"/>
                <a:stretch>
                  <a:fillRect/>
                </a:stretch>
              </p:blipFill>
              <p:spPr>
                <a:xfrm>
                  <a:off x="7404840" y="5567400"/>
                  <a:ext cx="118440" cy="31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94">
              <p14:nvContentPartPr>
                <p14:cNvPr id="522" name="Ink 521">
                  <a:extLst>
                    <a:ext uri="{FF2B5EF4-FFF2-40B4-BE49-F238E27FC236}">
                      <a16:creationId xmlns:a16="http://schemas.microsoft.com/office/drawing/2014/main" id="{9A4C7213-4598-804D-90BD-6AA540675A96}"/>
                    </a:ext>
                  </a:extLst>
                </p14:cNvPr>
                <p14:cNvContentPartPr/>
                <p14:nvPr/>
              </p14:nvContentPartPr>
              <p14:xfrm>
                <a:off x="7413840" y="5648040"/>
                <a:ext cx="104040" cy="19800"/>
              </p14:xfrm>
            </p:contentPart>
          </mc:Choice>
          <mc:Fallback>
            <p:pic>
              <p:nvPicPr>
                <p:cNvPr id="522" name="Ink 521">
                  <a:extLst>
                    <a:ext uri="{FF2B5EF4-FFF2-40B4-BE49-F238E27FC236}">
                      <a16:creationId xmlns:a16="http://schemas.microsoft.com/office/drawing/2014/main" xmlns="" xmlns:p14="http://schemas.microsoft.com/office/powerpoint/2010/main" id="{9A4C7213-4598-804D-90BD-6AA540675A96}"/>
                    </a:ext>
                  </a:extLst>
                </p:cNvPr>
                <p:cNvPicPr/>
                <p:nvPr/>
              </p:nvPicPr>
              <p:blipFill>
                <a:blip r:embed="rId795"/>
                <a:stretch>
                  <a:fillRect/>
                </a:stretch>
              </p:blipFill>
              <p:spPr>
                <a:xfrm>
                  <a:off x="7405200" y="5639400"/>
                  <a:ext cx="121680" cy="37440"/>
                </a:xfrm>
                <a:prstGeom prst="rect">
                  <a:avLst/>
                </a:prstGeom>
              </p:spPr>
            </p:pic>
          </mc:Fallback>
        </mc:AlternateContent>
      </p:grpSp>
      <p:grpSp>
        <p:nvGrpSpPr>
          <p:cNvPr id="534" name="Group 533">
            <a:extLst>
              <a:ext uri="{FF2B5EF4-FFF2-40B4-BE49-F238E27FC236}">
                <a16:creationId xmlns:a16="http://schemas.microsoft.com/office/drawing/2014/main" xmlns="" id="{610256F6-AA9D-D841-97A5-429A200ECEAA}"/>
              </a:ext>
            </a:extLst>
          </p:cNvPr>
          <p:cNvGrpSpPr/>
          <p:nvPr/>
        </p:nvGrpSpPr>
        <p:grpSpPr>
          <a:xfrm>
            <a:off x="7726680" y="5525640"/>
            <a:ext cx="304920" cy="127080"/>
            <a:chOff x="7726680" y="5525640"/>
            <a:chExt cx="304920" cy="127080"/>
          </a:xfrm>
        </p:grpSpPr>
        <mc:AlternateContent xmlns:mc="http://schemas.openxmlformats.org/markup-compatibility/2006">
          <mc:Choice xmlns:p14="http://schemas.microsoft.com/office/powerpoint/2010/main" xmlns="" Requires="p14">
            <p:contentPart p14:bwMode="auto" r:id="rId796">
              <p14:nvContentPartPr>
                <p14:cNvPr id="524" name="Ink 523">
                  <a:extLst>
                    <a:ext uri="{FF2B5EF4-FFF2-40B4-BE49-F238E27FC236}">
                      <a16:creationId xmlns:a16="http://schemas.microsoft.com/office/drawing/2014/main" id="{6AC6617E-AFF8-024C-B050-6165A907FB42}"/>
                    </a:ext>
                  </a:extLst>
                </p14:cNvPr>
                <p14:cNvContentPartPr/>
                <p14:nvPr/>
              </p14:nvContentPartPr>
              <p14:xfrm>
                <a:off x="7726680" y="5525640"/>
                <a:ext cx="100440" cy="127080"/>
              </p14:xfrm>
            </p:contentPart>
          </mc:Choice>
          <mc:Fallback>
            <p:pic>
              <p:nvPicPr>
                <p:cNvPr id="524" name="Ink 523">
                  <a:extLst>
                    <a:ext uri="{FF2B5EF4-FFF2-40B4-BE49-F238E27FC236}">
                      <a16:creationId xmlns:a16="http://schemas.microsoft.com/office/drawing/2014/main" xmlns="" xmlns:p14="http://schemas.microsoft.com/office/powerpoint/2010/main" id="{6AC6617E-AFF8-024C-B050-6165A907FB42}"/>
                    </a:ext>
                  </a:extLst>
                </p:cNvPr>
                <p:cNvPicPr/>
                <p:nvPr/>
              </p:nvPicPr>
              <p:blipFill>
                <a:blip r:embed="rId797"/>
                <a:stretch>
                  <a:fillRect/>
                </a:stretch>
              </p:blipFill>
              <p:spPr>
                <a:xfrm>
                  <a:off x="7718040" y="5517000"/>
                  <a:ext cx="118080" cy="144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98">
              <p14:nvContentPartPr>
                <p14:cNvPr id="525" name="Ink 524">
                  <a:extLst>
                    <a:ext uri="{FF2B5EF4-FFF2-40B4-BE49-F238E27FC236}">
                      <a16:creationId xmlns:a16="http://schemas.microsoft.com/office/drawing/2014/main" id="{6530BCCF-14D1-E943-BB6E-17CAF55D78C3}"/>
                    </a:ext>
                  </a:extLst>
                </p14:cNvPr>
                <p14:cNvContentPartPr/>
                <p14:nvPr/>
              </p14:nvContentPartPr>
              <p14:xfrm>
                <a:off x="7912080" y="5528160"/>
                <a:ext cx="13320" cy="111960"/>
              </p14:xfrm>
            </p:contentPart>
          </mc:Choice>
          <mc:Fallback>
            <p:pic>
              <p:nvPicPr>
                <p:cNvPr id="525" name="Ink 524">
                  <a:extLst>
                    <a:ext uri="{FF2B5EF4-FFF2-40B4-BE49-F238E27FC236}">
                      <a16:creationId xmlns:a16="http://schemas.microsoft.com/office/drawing/2014/main" xmlns="" xmlns:p14="http://schemas.microsoft.com/office/powerpoint/2010/main" id="{6530BCCF-14D1-E943-BB6E-17CAF55D78C3}"/>
                    </a:ext>
                  </a:extLst>
                </p:cNvPr>
                <p:cNvPicPr/>
                <p:nvPr/>
              </p:nvPicPr>
              <p:blipFill>
                <a:blip r:embed="rId799"/>
                <a:stretch>
                  <a:fillRect/>
                </a:stretch>
              </p:blipFill>
              <p:spPr>
                <a:xfrm>
                  <a:off x="7903080" y="5519160"/>
                  <a:ext cx="30960" cy="129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00">
              <p14:nvContentPartPr>
                <p14:cNvPr id="526" name="Ink 525">
                  <a:extLst>
                    <a:ext uri="{FF2B5EF4-FFF2-40B4-BE49-F238E27FC236}">
                      <a16:creationId xmlns:a16="http://schemas.microsoft.com/office/drawing/2014/main" id="{4862F3AE-A8CE-5E42-AF24-484289B7D03D}"/>
                    </a:ext>
                  </a:extLst>
                </p14:cNvPr>
                <p14:cNvContentPartPr/>
                <p14:nvPr/>
              </p14:nvContentPartPr>
              <p14:xfrm>
                <a:off x="8025120" y="5576040"/>
                <a:ext cx="6480" cy="12600"/>
              </p14:xfrm>
            </p:contentPart>
          </mc:Choice>
          <mc:Fallback>
            <p:pic>
              <p:nvPicPr>
                <p:cNvPr id="526" name="Ink 525">
                  <a:extLst>
                    <a:ext uri="{FF2B5EF4-FFF2-40B4-BE49-F238E27FC236}">
                      <a16:creationId xmlns:a16="http://schemas.microsoft.com/office/drawing/2014/main" xmlns="" xmlns:p14="http://schemas.microsoft.com/office/powerpoint/2010/main" id="{4862F3AE-A8CE-5E42-AF24-484289B7D03D}"/>
                    </a:ext>
                  </a:extLst>
                </p:cNvPr>
                <p:cNvPicPr/>
                <p:nvPr/>
              </p:nvPicPr>
              <p:blipFill>
                <a:blip r:embed="rId46"/>
                <a:stretch>
                  <a:fillRect/>
                </a:stretch>
              </p:blipFill>
              <p:spPr>
                <a:xfrm>
                  <a:off x="8016120" y="5567040"/>
                  <a:ext cx="24120" cy="3024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801">
            <p14:nvContentPartPr>
              <p14:cNvPr id="527" name="Ink 526">
                <a:extLst>
                  <a:ext uri="{FF2B5EF4-FFF2-40B4-BE49-F238E27FC236}">
                    <a16:creationId xmlns:a16="http://schemas.microsoft.com/office/drawing/2014/main" id="{49B682DE-516D-1C4A-A25C-E1647F3EE9C5}"/>
                  </a:ext>
                </a:extLst>
              </p14:cNvPr>
              <p14:cNvContentPartPr/>
              <p14:nvPr/>
            </p14:nvContentPartPr>
            <p14:xfrm>
              <a:off x="8178120" y="5526000"/>
              <a:ext cx="34560" cy="122400"/>
            </p14:xfrm>
          </p:contentPart>
        </mc:Choice>
        <mc:Fallback>
          <p:pic>
            <p:nvPicPr>
              <p:cNvPr id="527" name="Ink 526">
                <a:extLst>
                  <a:ext uri="{FF2B5EF4-FFF2-40B4-BE49-F238E27FC236}">
                    <a16:creationId xmlns:a16="http://schemas.microsoft.com/office/drawing/2014/main" xmlns="" xmlns:p14="http://schemas.microsoft.com/office/powerpoint/2010/main" id="{49B682DE-516D-1C4A-A25C-E1647F3EE9C5}"/>
                  </a:ext>
                </a:extLst>
              </p:cNvPr>
              <p:cNvPicPr/>
              <p:nvPr/>
            </p:nvPicPr>
            <p:blipFill>
              <a:blip r:embed="rId802"/>
              <a:stretch>
                <a:fillRect/>
              </a:stretch>
            </p:blipFill>
            <p:spPr>
              <a:xfrm>
                <a:off x="8169120" y="5517360"/>
                <a:ext cx="52200" cy="140040"/>
              </a:xfrm>
              <a:prstGeom prst="rect">
                <a:avLst/>
              </a:prstGeom>
            </p:spPr>
          </p:pic>
        </mc:Fallback>
      </mc:AlternateContent>
      <p:grpSp>
        <p:nvGrpSpPr>
          <p:cNvPr id="533" name="Group 532">
            <a:extLst>
              <a:ext uri="{FF2B5EF4-FFF2-40B4-BE49-F238E27FC236}">
                <a16:creationId xmlns:a16="http://schemas.microsoft.com/office/drawing/2014/main" xmlns="" id="{5E226978-0158-6D43-B497-EF0CBFBD975C}"/>
              </a:ext>
            </a:extLst>
          </p:cNvPr>
          <p:cNvGrpSpPr/>
          <p:nvPr/>
        </p:nvGrpSpPr>
        <p:grpSpPr>
          <a:xfrm>
            <a:off x="8381880" y="5567760"/>
            <a:ext cx="320040" cy="204840"/>
            <a:chOff x="8381880" y="5567760"/>
            <a:chExt cx="320040" cy="204840"/>
          </a:xfrm>
        </p:grpSpPr>
        <mc:AlternateContent xmlns:mc="http://schemas.openxmlformats.org/markup-compatibility/2006">
          <mc:Choice xmlns:p14="http://schemas.microsoft.com/office/powerpoint/2010/main" xmlns="" Requires="p14">
            <p:contentPart p14:bwMode="auto" r:id="rId803">
              <p14:nvContentPartPr>
                <p14:cNvPr id="528" name="Ink 527">
                  <a:extLst>
                    <a:ext uri="{FF2B5EF4-FFF2-40B4-BE49-F238E27FC236}">
                      <a16:creationId xmlns:a16="http://schemas.microsoft.com/office/drawing/2014/main" id="{0F700B90-D629-1944-B823-0401A9348A4E}"/>
                    </a:ext>
                  </a:extLst>
                </p14:cNvPr>
                <p14:cNvContentPartPr/>
                <p14:nvPr/>
              </p14:nvContentPartPr>
              <p14:xfrm>
                <a:off x="8381880" y="5567760"/>
                <a:ext cx="194040" cy="104400"/>
              </p14:xfrm>
            </p:contentPart>
          </mc:Choice>
          <mc:Fallback>
            <p:pic>
              <p:nvPicPr>
                <p:cNvPr id="528" name="Ink 527">
                  <a:extLst>
                    <a:ext uri="{FF2B5EF4-FFF2-40B4-BE49-F238E27FC236}">
                      <a16:creationId xmlns:a16="http://schemas.microsoft.com/office/drawing/2014/main" xmlns="" xmlns:p14="http://schemas.microsoft.com/office/powerpoint/2010/main" id="{0F700B90-D629-1944-B823-0401A9348A4E}"/>
                    </a:ext>
                  </a:extLst>
                </p:cNvPr>
                <p:cNvPicPr/>
                <p:nvPr/>
              </p:nvPicPr>
              <p:blipFill>
                <a:blip r:embed="rId804"/>
                <a:stretch>
                  <a:fillRect/>
                </a:stretch>
              </p:blipFill>
              <p:spPr>
                <a:xfrm>
                  <a:off x="8373240" y="5558760"/>
                  <a:ext cx="211680" cy="122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05">
              <p14:nvContentPartPr>
                <p14:cNvPr id="529" name="Ink 528">
                  <a:extLst>
                    <a:ext uri="{FF2B5EF4-FFF2-40B4-BE49-F238E27FC236}">
                      <a16:creationId xmlns:a16="http://schemas.microsoft.com/office/drawing/2014/main" id="{49C11017-8B8F-2D46-B0BD-1F857AB94291}"/>
                    </a:ext>
                  </a:extLst>
                </p14:cNvPr>
                <p14:cNvContentPartPr/>
                <p14:nvPr/>
              </p14:nvContentPartPr>
              <p14:xfrm>
                <a:off x="8593920" y="5613120"/>
                <a:ext cx="108000" cy="159480"/>
              </p14:xfrm>
            </p:contentPart>
          </mc:Choice>
          <mc:Fallback>
            <p:pic>
              <p:nvPicPr>
                <p:cNvPr id="529" name="Ink 528">
                  <a:extLst>
                    <a:ext uri="{FF2B5EF4-FFF2-40B4-BE49-F238E27FC236}">
                      <a16:creationId xmlns:a16="http://schemas.microsoft.com/office/drawing/2014/main" xmlns="" xmlns:p14="http://schemas.microsoft.com/office/powerpoint/2010/main" id="{49C11017-8B8F-2D46-B0BD-1F857AB94291}"/>
                    </a:ext>
                  </a:extLst>
                </p:cNvPr>
                <p:cNvPicPr/>
                <p:nvPr/>
              </p:nvPicPr>
              <p:blipFill>
                <a:blip r:embed="rId806"/>
                <a:stretch>
                  <a:fillRect/>
                </a:stretch>
              </p:blipFill>
              <p:spPr>
                <a:xfrm>
                  <a:off x="8585280" y="5604480"/>
                  <a:ext cx="125640" cy="177120"/>
                </a:xfrm>
                <a:prstGeom prst="rect">
                  <a:avLst/>
                </a:prstGeom>
              </p:spPr>
            </p:pic>
          </mc:Fallback>
        </mc:AlternateContent>
      </p:grpSp>
      <p:grpSp>
        <p:nvGrpSpPr>
          <p:cNvPr id="532" name="Group 531">
            <a:extLst>
              <a:ext uri="{FF2B5EF4-FFF2-40B4-BE49-F238E27FC236}">
                <a16:creationId xmlns:a16="http://schemas.microsoft.com/office/drawing/2014/main" xmlns="" id="{DF51CFCA-EA72-D243-B237-8251D1DF4BC6}"/>
              </a:ext>
            </a:extLst>
          </p:cNvPr>
          <p:cNvGrpSpPr/>
          <p:nvPr/>
        </p:nvGrpSpPr>
        <p:grpSpPr>
          <a:xfrm>
            <a:off x="8832960" y="5387760"/>
            <a:ext cx="160200" cy="281880"/>
            <a:chOff x="8832960" y="5387760"/>
            <a:chExt cx="160200" cy="281880"/>
          </a:xfrm>
        </p:grpSpPr>
        <mc:AlternateContent xmlns:mc="http://schemas.openxmlformats.org/markup-compatibility/2006">
          <mc:Choice xmlns:p14="http://schemas.microsoft.com/office/powerpoint/2010/main" xmlns="" Requires="p14">
            <p:contentPart p14:bwMode="auto" r:id="rId807">
              <p14:nvContentPartPr>
                <p14:cNvPr id="530" name="Ink 529">
                  <a:extLst>
                    <a:ext uri="{FF2B5EF4-FFF2-40B4-BE49-F238E27FC236}">
                      <a16:creationId xmlns:a16="http://schemas.microsoft.com/office/drawing/2014/main" id="{A37D4F5B-F273-6440-8E5E-934A7CA98D7F}"/>
                    </a:ext>
                  </a:extLst>
                </p14:cNvPr>
                <p14:cNvContentPartPr/>
                <p14:nvPr/>
              </p14:nvContentPartPr>
              <p14:xfrm>
                <a:off x="8832960" y="5387760"/>
                <a:ext cx="32400" cy="281880"/>
              </p14:xfrm>
            </p:contentPart>
          </mc:Choice>
          <mc:Fallback>
            <p:pic>
              <p:nvPicPr>
                <p:cNvPr id="530" name="Ink 529">
                  <a:extLst>
                    <a:ext uri="{FF2B5EF4-FFF2-40B4-BE49-F238E27FC236}">
                      <a16:creationId xmlns:a16="http://schemas.microsoft.com/office/drawing/2014/main" xmlns="" xmlns:p14="http://schemas.microsoft.com/office/powerpoint/2010/main" id="{A37D4F5B-F273-6440-8E5E-934A7CA98D7F}"/>
                    </a:ext>
                  </a:extLst>
                </p:cNvPr>
                <p:cNvPicPr/>
                <p:nvPr/>
              </p:nvPicPr>
              <p:blipFill>
                <a:blip r:embed="rId808"/>
                <a:stretch>
                  <a:fillRect/>
                </a:stretch>
              </p:blipFill>
              <p:spPr>
                <a:xfrm>
                  <a:off x="8824320" y="5379120"/>
                  <a:ext cx="50040" cy="299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09">
              <p14:nvContentPartPr>
                <p14:cNvPr id="531" name="Ink 530">
                  <a:extLst>
                    <a:ext uri="{FF2B5EF4-FFF2-40B4-BE49-F238E27FC236}">
                      <a16:creationId xmlns:a16="http://schemas.microsoft.com/office/drawing/2014/main" id="{1AF0D2DE-8C4F-EC42-8D97-4F413EDF2C97}"/>
                    </a:ext>
                  </a:extLst>
                </p14:cNvPr>
                <p14:cNvContentPartPr/>
                <p14:nvPr/>
              </p14:nvContentPartPr>
              <p14:xfrm>
                <a:off x="8929800" y="5595120"/>
                <a:ext cx="63360" cy="35280"/>
              </p14:xfrm>
            </p:contentPart>
          </mc:Choice>
          <mc:Fallback>
            <p:pic>
              <p:nvPicPr>
                <p:cNvPr id="531" name="Ink 530">
                  <a:extLst>
                    <a:ext uri="{FF2B5EF4-FFF2-40B4-BE49-F238E27FC236}">
                      <a16:creationId xmlns:a16="http://schemas.microsoft.com/office/drawing/2014/main" xmlns="" xmlns:p14="http://schemas.microsoft.com/office/powerpoint/2010/main" id="{1AF0D2DE-8C4F-EC42-8D97-4F413EDF2C97}"/>
                    </a:ext>
                  </a:extLst>
                </p:cNvPr>
                <p:cNvPicPr/>
                <p:nvPr/>
              </p:nvPicPr>
              <p:blipFill>
                <a:blip r:embed="rId810"/>
                <a:stretch>
                  <a:fillRect/>
                </a:stretch>
              </p:blipFill>
              <p:spPr>
                <a:xfrm>
                  <a:off x="8921160" y="5586120"/>
                  <a:ext cx="81000" cy="52920"/>
                </a:xfrm>
                <a:prstGeom prst="rect">
                  <a:avLst/>
                </a:prstGeom>
              </p:spPr>
            </p:pic>
          </mc:Fallback>
        </mc:AlternateContent>
      </p:grpSp>
    </p:spTree>
    <p:extLst>
      <p:ext uri="{BB962C8B-B14F-4D97-AF65-F5344CB8AC3E}">
        <p14:creationId xmlns:p14="http://schemas.microsoft.com/office/powerpoint/2010/main" xmlns="" val="3192167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Unit 1: Chemical analysis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17</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348915" y="698975"/>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200" b="1" dirty="0">
                <a:latin typeface="Bookman Old Style" panose="02050604050505020204" pitchFamily="18" charset="0"/>
              </a:rPr>
              <a:t>Determination of Hardness of Water by EDTA Method: </a:t>
            </a:r>
          </a:p>
          <a:p>
            <a:pPr marL="0" indent="0">
              <a:lnSpc>
                <a:spcPct val="150000"/>
              </a:lnSpc>
              <a:buNone/>
            </a:pPr>
            <a:r>
              <a:rPr lang="en-US" sz="2200" dirty="0">
                <a:latin typeface="Bookman Old Style" panose="02050604050505020204" pitchFamily="18" charset="0"/>
              </a:rPr>
              <a:t>The hardness of water can be determined by complexometric titration. </a:t>
            </a:r>
          </a:p>
          <a:p>
            <a:pPr marL="0" indent="0">
              <a:lnSpc>
                <a:spcPct val="150000"/>
              </a:lnSpc>
              <a:buNone/>
            </a:pPr>
            <a:r>
              <a:rPr lang="en-US" sz="2200" dirty="0">
                <a:latin typeface="Bookman Old Style" panose="02050604050505020204" pitchFamily="18" charset="0"/>
              </a:rPr>
              <a:t>Complexometric titrations involve formation of a soluble complex between a metal ion and a complexing agent. </a:t>
            </a:r>
          </a:p>
          <a:p>
            <a:pPr marL="0" indent="0">
              <a:lnSpc>
                <a:spcPct val="150000"/>
              </a:lnSpc>
              <a:buNone/>
            </a:pPr>
            <a:r>
              <a:rPr lang="en-US" sz="2200" b="1" dirty="0">
                <a:latin typeface="Bookman Old Style" panose="02050604050505020204" pitchFamily="18" charset="0"/>
              </a:rPr>
              <a:t>Metal ion </a:t>
            </a:r>
            <a:r>
              <a:rPr lang="en-US" sz="2200" dirty="0">
                <a:latin typeface="Bookman Old Style" panose="02050604050505020204" pitchFamily="18" charset="0"/>
              </a:rPr>
              <a:t>is called the </a:t>
            </a:r>
            <a:r>
              <a:rPr lang="en-US" sz="2200" b="1" dirty="0">
                <a:latin typeface="Bookman Old Style" panose="02050604050505020204" pitchFamily="18" charset="0"/>
              </a:rPr>
              <a:t>central atom </a:t>
            </a:r>
            <a:r>
              <a:rPr lang="en-US" sz="2200" dirty="0">
                <a:latin typeface="Bookman Old Style" panose="02050604050505020204" pitchFamily="18" charset="0"/>
              </a:rPr>
              <a:t>and the </a:t>
            </a:r>
            <a:r>
              <a:rPr lang="en-US" sz="2200" b="1" dirty="0">
                <a:latin typeface="Bookman Old Style" panose="02050604050505020204" pitchFamily="18" charset="0"/>
              </a:rPr>
              <a:t>complexing agent </a:t>
            </a:r>
            <a:r>
              <a:rPr lang="en-US" sz="2200" dirty="0">
                <a:latin typeface="Bookman Old Style" panose="02050604050505020204" pitchFamily="18" charset="0"/>
              </a:rPr>
              <a:t>is called the </a:t>
            </a:r>
            <a:r>
              <a:rPr lang="en-US" sz="2200" b="1" dirty="0">
                <a:latin typeface="Bookman Old Style" panose="02050604050505020204" pitchFamily="18" charset="0"/>
              </a:rPr>
              <a:t>ligand</a:t>
            </a:r>
            <a:r>
              <a:rPr lang="en-US" sz="2200" dirty="0">
                <a:latin typeface="Bookman Old Style" panose="02050604050505020204" pitchFamily="18" charset="0"/>
              </a:rPr>
              <a:t>. The ligands can be unidentate, bidentate or polydentate having one, two and more than two donor atoms respectively which can form stable complexes. </a:t>
            </a:r>
          </a:p>
          <a:p>
            <a:pPr marL="0" indent="0">
              <a:lnSpc>
                <a:spcPct val="150000"/>
              </a:lnSpc>
              <a:buNone/>
            </a:pPr>
            <a:r>
              <a:rPr lang="en-US" sz="2200" dirty="0">
                <a:latin typeface="Bookman Old Style" panose="02050604050505020204" pitchFamily="18" charset="0"/>
              </a:rPr>
              <a:t>The polydentate ligands form stable complexes with wide variety of metals as these ligands form ring structures called chelates.</a:t>
            </a:r>
          </a:p>
          <a:p>
            <a:pPr marL="0" indent="0">
              <a:lnSpc>
                <a:spcPct val="150000"/>
              </a:lnSpc>
              <a:buNone/>
            </a:pPr>
            <a:r>
              <a:rPr lang="en-US" sz="2200" b="1" dirty="0">
                <a:latin typeface="Bookman Old Style" panose="02050604050505020204" pitchFamily="18" charset="0"/>
              </a:rPr>
              <a:t>EDTA </a:t>
            </a:r>
            <a:r>
              <a:rPr lang="en-US" sz="2200" dirty="0">
                <a:latin typeface="Bookman Old Style" panose="02050604050505020204" pitchFamily="18" charset="0"/>
              </a:rPr>
              <a:t>is used as </a:t>
            </a:r>
            <a:r>
              <a:rPr lang="en-US" sz="2200" b="1" dirty="0">
                <a:latin typeface="Bookman Old Style" panose="02050604050505020204" pitchFamily="18" charset="0"/>
              </a:rPr>
              <a:t>complexing agent </a:t>
            </a:r>
            <a:r>
              <a:rPr lang="en-US" sz="2200" dirty="0">
                <a:latin typeface="Bookman Old Style" panose="02050604050505020204" pitchFamily="18" charset="0"/>
              </a:rPr>
              <a:t>in determination of </a:t>
            </a:r>
            <a:r>
              <a:rPr lang="en-US" sz="2200" b="1" dirty="0">
                <a:latin typeface="Bookman Old Style" panose="02050604050505020204" pitchFamily="18" charset="0"/>
              </a:rPr>
              <a:t>hardness </a:t>
            </a:r>
            <a:r>
              <a:rPr lang="en-US" sz="2200" dirty="0">
                <a:latin typeface="Bookman Old Style" panose="02050604050505020204" pitchFamily="18" charset="0"/>
              </a:rPr>
              <a:t>of water </a:t>
            </a:r>
            <a:endParaRPr lang="en-IN" sz="2200" b="1" dirty="0">
              <a:latin typeface="Bookman Old Style" panose="02050604050505020204" pitchFamily="18" charset="0"/>
            </a:endParaRPr>
          </a:p>
        </p:txBody>
      </p:sp>
    </p:spTree>
    <p:extLst>
      <p:ext uri="{BB962C8B-B14F-4D97-AF65-F5344CB8AC3E}">
        <p14:creationId xmlns:p14="http://schemas.microsoft.com/office/powerpoint/2010/main" xmlns="" val="421095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1CCD228-BCB6-0743-935C-42EC6E66B46E}"/>
              </a:ext>
            </a:extLst>
          </p:cNvPr>
          <p:cNvSpPr>
            <a:spLocks noGrp="1"/>
          </p:cNvSpPr>
          <p:nvPr>
            <p:ph type="dt" sz="half" idx="10"/>
          </p:nvPr>
        </p:nvSpPr>
        <p:spPr/>
        <p:txBody>
          <a:bodyPr/>
          <a:lstStyle/>
          <a:p>
            <a:fld id="{9E59F9D0-DDE6-4740-8865-D3340695347A}" type="datetime1">
              <a:rPr lang="en-IN" smtClean="0"/>
              <a:pPr/>
              <a:t>18-09-2023</a:t>
            </a:fld>
            <a:endParaRPr lang="en-US"/>
          </a:p>
        </p:txBody>
      </p:sp>
      <p:sp>
        <p:nvSpPr>
          <p:cNvPr id="3" name="Footer Placeholder 2">
            <a:extLst>
              <a:ext uri="{FF2B5EF4-FFF2-40B4-BE49-F238E27FC236}">
                <a16:creationId xmlns:a16="http://schemas.microsoft.com/office/drawing/2014/main" xmlns="" id="{F54480AC-30DC-594D-8B01-4DBB275D4473}"/>
              </a:ext>
            </a:extLst>
          </p:cNvPr>
          <p:cNvSpPr>
            <a:spLocks noGrp="1"/>
          </p:cNvSpPr>
          <p:nvPr>
            <p:ph type="ftr" sz="quarter" idx="11"/>
          </p:nvPr>
        </p:nvSpPr>
        <p:spPr/>
        <p:txBody>
          <a:bodyPr/>
          <a:lstStyle/>
          <a:p>
            <a:r>
              <a:rPr lang="en-US"/>
              <a:t>© Bhavna M. Vyas</a:t>
            </a:r>
          </a:p>
        </p:txBody>
      </p:sp>
      <p:sp>
        <p:nvSpPr>
          <p:cNvPr id="4" name="Slide Number Placeholder 3">
            <a:extLst>
              <a:ext uri="{FF2B5EF4-FFF2-40B4-BE49-F238E27FC236}">
                <a16:creationId xmlns:a16="http://schemas.microsoft.com/office/drawing/2014/main" xmlns="" id="{BE50A6E2-91E4-4F4E-878D-BB7CC4B5EBF3}"/>
              </a:ext>
            </a:extLst>
          </p:cNvPr>
          <p:cNvSpPr>
            <a:spLocks noGrp="1"/>
          </p:cNvSpPr>
          <p:nvPr>
            <p:ph type="sldNum" sz="quarter" idx="12"/>
          </p:nvPr>
        </p:nvSpPr>
        <p:spPr/>
        <p:txBody>
          <a:bodyPr/>
          <a:lstStyle/>
          <a:p>
            <a:fld id="{48899AE3-1C45-BB43-83FC-C160FCE38AF1}" type="slidenum">
              <a:rPr lang="en-US" smtClean="0"/>
              <a:pPr/>
              <a:t>18</a:t>
            </a:fld>
            <a:endParaRPr lang="en-US"/>
          </a:p>
        </p:txBody>
      </p:sp>
      <p:grpSp>
        <p:nvGrpSpPr>
          <p:cNvPr id="22" name="Group 21">
            <a:extLst>
              <a:ext uri="{FF2B5EF4-FFF2-40B4-BE49-F238E27FC236}">
                <a16:creationId xmlns:a16="http://schemas.microsoft.com/office/drawing/2014/main" xmlns="" id="{08BA8C8C-7E1A-0148-8DCA-C08D8851013E}"/>
              </a:ext>
            </a:extLst>
          </p:cNvPr>
          <p:cNvGrpSpPr/>
          <p:nvPr/>
        </p:nvGrpSpPr>
        <p:grpSpPr>
          <a:xfrm>
            <a:off x="797949" y="605577"/>
            <a:ext cx="1344600" cy="358920"/>
            <a:chOff x="797949" y="605577"/>
            <a:chExt cx="1344600" cy="358920"/>
          </a:xfrm>
        </p:grpSpPr>
        <mc:AlternateContent xmlns:mc="http://schemas.openxmlformats.org/markup-compatibility/2006">
          <mc:Choice xmlns:p14="http://schemas.microsoft.com/office/powerpoint/2010/main" xmlns="" Requires="p14">
            <p:contentPart p14:bwMode="auto" r:id="rId2">
              <p14:nvContentPartPr>
                <p14:cNvPr id="5" name="Ink 4">
                  <a:extLst>
                    <a:ext uri="{FF2B5EF4-FFF2-40B4-BE49-F238E27FC236}">
                      <a16:creationId xmlns:a16="http://schemas.microsoft.com/office/drawing/2014/main" id="{46167805-7F02-A140-A573-40176A4BC669}"/>
                    </a:ext>
                  </a:extLst>
                </p14:cNvPr>
                <p14:cNvContentPartPr/>
                <p14:nvPr/>
              </p14:nvContentPartPr>
              <p14:xfrm>
                <a:off x="797949" y="634737"/>
                <a:ext cx="209520" cy="288720"/>
              </p14:xfrm>
            </p:contentPart>
          </mc:Choice>
          <mc:Fallback>
            <p:pic>
              <p:nvPicPr>
                <p:cNvPr id="5" name="Ink 4">
                  <a:extLst>
                    <a:ext uri="{FF2B5EF4-FFF2-40B4-BE49-F238E27FC236}">
                      <a16:creationId xmlns:a16="http://schemas.microsoft.com/office/drawing/2014/main" xmlns="" xmlns:p14="http://schemas.microsoft.com/office/powerpoint/2010/main" id="{46167805-7F02-A140-A573-40176A4BC669}"/>
                    </a:ext>
                  </a:extLst>
                </p:cNvPr>
                <p:cNvPicPr/>
                <p:nvPr/>
              </p:nvPicPr>
              <p:blipFill>
                <a:blip r:embed="rId3"/>
                <a:stretch>
                  <a:fillRect/>
                </a:stretch>
              </p:blipFill>
              <p:spPr>
                <a:xfrm>
                  <a:off x="788949" y="625737"/>
                  <a:ext cx="227160" cy="306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6" name="Ink 5">
                  <a:extLst>
                    <a:ext uri="{FF2B5EF4-FFF2-40B4-BE49-F238E27FC236}">
                      <a16:creationId xmlns:a16="http://schemas.microsoft.com/office/drawing/2014/main" id="{C7D90DD6-10F8-9446-889B-E2BB1589A1F3}"/>
                    </a:ext>
                  </a:extLst>
                </p14:cNvPr>
                <p14:cNvContentPartPr/>
                <p14:nvPr/>
              </p14:nvContentPartPr>
              <p14:xfrm>
                <a:off x="873909" y="751737"/>
                <a:ext cx="142920" cy="14400"/>
              </p14:xfrm>
            </p:contentPart>
          </mc:Choice>
          <mc:Fallback>
            <p:pic>
              <p:nvPicPr>
                <p:cNvPr id="6" name="Ink 5">
                  <a:extLst>
                    <a:ext uri="{FF2B5EF4-FFF2-40B4-BE49-F238E27FC236}">
                      <a16:creationId xmlns:a16="http://schemas.microsoft.com/office/drawing/2014/main" xmlns="" xmlns:p14="http://schemas.microsoft.com/office/powerpoint/2010/main" id="{C7D90DD6-10F8-9446-889B-E2BB1589A1F3}"/>
                    </a:ext>
                  </a:extLst>
                </p:cNvPr>
                <p:cNvPicPr/>
                <p:nvPr/>
              </p:nvPicPr>
              <p:blipFill>
                <a:blip r:embed="rId5"/>
                <a:stretch>
                  <a:fillRect/>
                </a:stretch>
              </p:blipFill>
              <p:spPr>
                <a:xfrm>
                  <a:off x="865269" y="743097"/>
                  <a:ext cx="160560" cy="32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8" name="Ink 7">
                  <a:extLst>
                    <a:ext uri="{FF2B5EF4-FFF2-40B4-BE49-F238E27FC236}">
                      <a16:creationId xmlns:a16="http://schemas.microsoft.com/office/drawing/2014/main" id="{838DB1DB-E1C0-624E-BA02-763846549FE7}"/>
                    </a:ext>
                  </a:extLst>
                </p14:cNvPr>
                <p14:cNvContentPartPr/>
                <p14:nvPr/>
              </p14:nvContentPartPr>
              <p14:xfrm>
                <a:off x="842589" y="612417"/>
                <a:ext cx="193320" cy="13320"/>
              </p14:xfrm>
            </p:contentPart>
          </mc:Choice>
          <mc:Fallback>
            <p:pic>
              <p:nvPicPr>
                <p:cNvPr id="8" name="Ink 7">
                  <a:extLst>
                    <a:ext uri="{FF2B5EF4-FFF2-40B4-BE49-F238E27FC236}">
                      <a16:creationId xmlns:a16="http://schemas.microsoft.com/office/drawing/2014/main" xmlns="" xmlns:p14="http://schemas.microsoft.com/office/powerpoint/2010/main" id="{838DB1DB-E1C0-624E-BA02-763846549FE7}"/>
                    </a:ext>
                  </a:extLst>
                </p:cNvPr>
                <p:cNvPicPr/>
                <p:nvPr/>
              </p:nvPicPr>
              <p:blipFill>
                <a:blip r:embed="rId7"/>
                <a:stretch>
                  <a:fillRect/>
                </a:stretch>
              </p:blipFill>
              <p:spPr>
                <a:xfrm>
                  <a:off x="833949" y="603417"/>
                  <a:ext cx="210960" cy="3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10" name="Ink 9">
                  <a:extLst>
                    <a:ext uri="{FF2B5EF4-FFF2-40B4-BE49-F238E27FC236}">
                      <a16:creationId xmlns:a16="http://schemas.microsoft.com/office/drawing/2014/main" id="{4F3FB62E-79DB-6946-B53B-DD74B5D0E2AD}"/>
                    </a:ext>
                  </a:extLst>
                </p14:cNvPr>
                <p14:cNvContentPartPr/>
                <p14:nvPr/>
              </p14:nvContentPartPr>
              <p14:xfrm>
                <a:off x="1223109" y="613137"/>
                <a:ext cx="25920" cy="351360"/>
              </p14:xfrm>
            </p:contentPart>
          </mc:Choice>
          <mc:Fallback>
            <p:pic>
              <p:nvPicPr>
                <p:cNvPr id="10" name="Ink 9">
                  <a:extLst>
                    <a:ext uri="{FF2B5EF4-FFF2-40B4-BE49-F238E27FC236}">
                      <a16:creationId xmlns:a16="http://schemas.microsoft.com/office/drawing/2014/main" xmlns="" xmlns:p14="http://schemas.microsoft.com/office/powerpoint/2010/main" id="{4F3FB62E-79DB-6946-B53B-DD74B5D0E2AD}"/>
                    </a:ext>
                  </a:extLst>
                </p:cNvPr>
                <p:cNvPicPr/>
                <p:nvPr/>
              </p:nvPicPr>
              <p:blipFill>
                <a:blip r:embed="rId9"/>
                <a:stretch>
                  <a:fillRect/>
                </a:stretch>
              </p:blipFill>
              <p:spPr>
                <a:xfrm>
                  <a:off x="1214469" y="604137"/>
                  <a:ext cx="43560" cy="369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12" name="Ink 11">
                  <a:extLst>
                    <a:ext uri="{FF2B5EF4-FFF2-40B4-BE49-F238E27FC236}">
                      <a16:creationId xmlns:a16="http://schemas.microsoft.com/office/drawing/2014/main" id="{71C9E1B9-8CF9-9F43-8333-779722DC8B76}"/>
                    </a:ext>
                  </a:extLst>
                </p14:cNvPr>
                <p14:cNvContentPartPr/>
                <p14:nvPr/>
              </p14:nvContentPartPr>
              <p14:xfrm>
                <a:off x="1140309" y="657417"/>
                <a:ext cx="320760" cy="302400"/>
              </p14:xfrm>
            </p:contentPart>
          </mc:Choice>
          <mc:Fallback>
            <p:pic>
              <p:nvPicPr>
                <p:cNvPr id="12" name="Ink 11">
                  <a:extLst>
                    <a:ext uri="{FF2B5EF4-FFF2-40B4-BE49-F238E27FC236}">
                      <a16:creationId xmlns:a16="http://schemas.microsoft.com/office/drawing/2014/main" xmlns="" xmlns:p14="http://schemas.microsoft.com/office/powerpoint/2010/main" id="{71C9E1B9-8CF9-9F43-8333-779722DC8B76}"/>
                    </a:ext>
                  </a:extLst>
                </p:cNvPr>
                <p:cNvPicPr/>
                <p:nvPr/>
              </p:nvPicPr>
              <p:blipFill>
                <a:blip r:embed="rId11"/>
                <a:stretch>
                  <a:fillRect/>
                </a:stretch>
              </p:blipFill>
              <p:spPr>
                <a:xfrm>
                  <a:off x="1131309" y="648417"/>
                  <a:ext cx="338400" cy="320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
              <p14:nvContentPartPr>
                <p14:cNvPr id="14" name="Ink 13">
                  <a:extLst>
                    <a:ext uri="{FF2B5EF4-FFF2-40B4-BE49-F238E27FC236}">
                      <a16:creationId xmlns:a16="http://schemas.microsoft.com/office/drawing/2014/main" id="{77A86C63-5234-A54E-BE46-5F1DB8C6CCCE}"/>
                    </a:ext>
                  </a:extLst>
                </p14:cNvPr>
                <p14:cNvContentPartPr/>
                <p14:nvPr/>
              </p14:nvContentPartPr>
              <p14:xfrm>
                <a:off x="1609749" y="606657"/>
                <a:ext cx="19440" cy="340560"/>
              </p14:xfrm>
            </p:contentPart>
          </mc:Choice>
          <mc:Fallback>
            <p:pic>
              <p:nvPicPr>
                <p:cNvPr id="14" name="Ink 13">
                  <a:extLst>
                    <a:ext uri="{FF2B5EF4-FFF2-40B4-BE49-F238E27FC236}">
                      <a16:creationId xmlns:a16="http://schemas.microsoft.com/office/drawing/2014/main" xmlns="" xmlns:p14="http://schemas.microsoft.com/office/powerpoint/2010/main" id="{77A86C63-5234-A54E-BE46-5F1DB8C6CCCE}"/>
                    </a:ext>
                  </a:extLst>
                </p:cNvPr>
                <p:cNvPicPr/>
                <p:nvPr/>
              </p:nvPicPr>
              <p:blipFill>
                <a:blip r:embed="rId13"/>
                <a:stretch>
                  <a:fillRect/>
                </a:stretch>
              </p:blipFill>
              <p:spPr>
                <a:xfrm>
                  <a:off x="1600749" y="597657"/>
                  <a:ext cx="37080" cy="358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
              <p14:nvContentPartPr>
                <p14:cNvPr id="16" name="Ink 15">
                  <a:extLst>
                    <a:ext uri="{FF2B5EF4-FFF2-40B4-BE49-F238E27FC236}">
                      <a16:creationId xmlns:a16="http://schemas.microsoft.com/office/drawing/2014/main" id="{7964F0E2-6508-EE4D-A75D-B0637BFC6835}"/>
                    </a:ext>
                  </a:extLst>
                </p14:cNvPr>
                <p14:cNvContentPartPr/>
                <p14:nvPr/>
              </p14:nvContentPartPr>
              <p14:xfrm>
                <a:off x="1499949" y="643737"/>
                <a:ext cx="340200" cy="27000"/>
              </p14:xfrm>
            </p:contentPart>
          </mc:Choice>
          <mc:Fallback>
            <p:pic>
              <p:nvPicPr>
                <p:cNvPr id="16" name="Ink 15">
                  <a:extLst>
                    <a:ext uri="{FF2B5EF4-FFF2-40B4-BE49-F238E27FC236}">
                      <a16:creationId xmlns:a16="http://schemas.microsoft.com/office/drawing/2014/main" xmlns="" xmlns:p14="http://schemas.microsoft.com/office/powerpoint/2010/main" id="{7964F0E2-6508-EE4D-A75D-B0637BFC6835}"/>
                    </a:ext>
                  </a:extLst>
                </p:cNvPr>
                <p:cNvPicPr/>
                <p:nvPr/>
              </p:nvPicPr>
              <p:blipFill>
                <a:blip r:embed="rId15"/>
                <a:stretch>
                  <a:fillRect/>
                </a:stretch>
              </p:blipFill>
              <p:spPr>
                <a:xfrm>
                  <a:off x="1491309" y="634737"/>
                  <a:ext cx="357840" cy="44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
              <p14:nvContentPartPr>
                <p14:cNvPr id="18" name="Ink 17">
                  <a:extLst>
                    <a:ext uri="{FF2B5EF4-FFF2-40B4-BE49-F238E27FC236}">
                      <a16:creationId xmlns:a16="http://schemas.microsoft.com/office/drawing/2014/main" id="{9FF5EDE1-6939-D447-AC03-A86F97411F7A}"/>
                    </a:ext>
                  </a:extLst>
                </p14:cNvPr>
                <p14:cNvContentPartPr/>
                <p14:nvPr/>
              </p14:nvContentPartPr>
              <p14:xfrm>
                <a:off x="1839789" y="630417"/>
                <a:ext cx="154800" cy="326520"/>
              </p14:xfrm>
            </p:contentPart>
          </mc:Choice>
          <mc:Fallback>
            <p:pic>
              <p:nvPicPr>
                <p:cNvPr id="18" name="Ink 17">
                  <a:extLst>
                    <a:ext uri="{FF2B5EF4-FFF2-40B4-BE49-F238E27FC236}">
                      <a16:creationId xmlns:a16="http://schemas.microsoft.com/office/drawing/2014/main" xmlns="" xmlns:p14="http://schemas.microsoft.com/office/powerpoint/2010/main" id="{9FF5EDE1-6939-D447-AC03-A86F97411F7A}"/>
                    </a:ext>
                  </a:extLst>
                </p:cNvPr>
                <p:cNvPicPr/>
                <p:nvPr/>
              </p:nvPicPr>
              <p:blipFill>
                <a:blip r:embed="rId17"/>
                <a:stretch>
                  <a:fillRect/>
                </a:stretch>
              </p:blipFill>
              <p:spPr>
                <a:xfrm>
                  <a:off x="1831149" y="621777"/>
                  <a:ext cx="172440" cy="344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
              <p14:nvContentPartPr>
                <p14:cNvPr id="19" name="Ink 18">
                  <a:extLst>
                    <a:ext uri="{FF2B5EF4-FFF2-40B4-BE49-F238E27FC236}">
                      <a16:creationId xmlns:a16="http://schemas.microsoft.com/office/drawing/2014/main" id="{CDB64850-127F-3B4F-BFE5-C012DEABCA0A}"/>
                    </a:ext>
                  </a:extLst>
                </p14:cNvPr>
                <p14:cNvContentPartPr/>
                <p14:nvPr/>
              </p14:nvContentPartPr>
              <p14:xfrm>
                <a:off x="2021229" y="605577"/>
                <a:ext cx="121320" cy="324360"/>
              </p14:xfrm>
            </p:contentPart>
          </mc:Choice>
          <mc:Fallback>
            <p:pic>
              <p:nvPicPr>
                <p:cNvPr id="19" name="Ink 18">
                  <a:extLst>
                    <a:ext uri="{FF2B5EF4-FFF2-40B4-BE49-F238E27FC236}">
                      <a16:creationId xmlns:a16="http://schemas.microsoft.com/office/drawing/2014/main" xmlns="" xmlns:p14="http://schemas.microsoft.com/office/powerpoint/2010/main" id="{CDB64850-127F-3B4F-BFE5-C012DEABCA0A}"/>
                    </a:ext>
                  </a:extLst>
                </p:cNvPr>
                <p:cNvPicPr/>
                <p:nvPr/>
              </p:nvPicPr>
              <p:blipFill>
                <a:blip r:embed="rId19"/>
                <a:stretch>
                  <a:fillRect/>
                </a:stretch>
              </p:blipFill>
              <p:spPr>
                <a:xfrm>
                  <a:off x="2012589" y="596937"/>
                  <a:ext cx="138960" cy="342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
              <p14:nvContentPartPr>
                <p14:cNvPr id="21" name="Ink 20">
                  <a:extLst>
                    <a:ext uri="{FF2B5EF4-FFF2-40B4-BE49-F238E27FC236}">
                      <a16:creationId xmlns:a16="http://schemas.microsoft.com/office/drawing/2014/main" id="{CEDAD2FC-C80A-D34A-8D54-F3F896B73A9E}"/>
                    </a:ext>
                  </a:extLst>
                </p14:cNvPr>
                <p14:cNvContentPartPr/>
                <p14:nvPr/>
              </p14:nvContentPartPr>
              <p14:xfrm>
                <a:off x="1917549" y="837777"/>
                <a:ext cx="185760" cy="6840"/>
              </p14:xfrm>
            </p:contentPart>
          </mc:Choice>
          <mc:Fallback>
            <p:pic>
              <p:nvPicPr>
                <p:cNvPr id="21" name="Ink 20">
                  <a:extLst>
                    <a:ext uri="{FF2B5EF4-FFF2-40B4-BE49-F238E27FC236}">
                      <a16:creationId xmlns:a16="http://schemas.microsoft.com/office/drawing/2014/main" xmlns="" xmlns:p14="http://schemas.microsoft.com/office/powerpoint/2010/main" id="{CEDAD2FC-C80A-D34A-8D54-F3F896B73A9E}"/>
                    </a:ext>
                  </a:extLst>
                </p:cNvPr>
                <p:cNvPicPr/>
                <p:nvPr/>
              </p:nvPicPr>
              <p:blipFill>
                <a:blip r:embed="rId21"/>
                <a:stretch>
                  <a:fillRect/>
                </a:stretch>
              </p:blipFill>
              <p:spPr>
                <a:xfrm>
                  <a:off x="1908549" y="829137"/>
                  <a:ext cx="203400" cy="244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2">
            <p14:nvContentPartPr>
              <p14:cNvPr id="23" name="Ink 22">
                <a:extLst>
                  <a:ext uri="{FF2B5EF4-FFF2-40B4-BE49-F238E27FC236}">
                    <a16:creationId xmlns:a16="http://schemas.microsoft.com/office/drawing/2014/main" id="{BC76942C-B62B-CB44-93CA-FDB10F346A2C}"/>
                  </a:ext>
                </a:extLst>
              </p14:cNvPr>
              <p14:cNvContentPartPr/>
              <p14:nvPr/>
            </p14:nvContentPartPr>
            <p14:xfrm>
              <a:off x="2395989" y="849657"/>
              <a:ext cx="142560" cy="7200"/>
            </p14:xfrm>
          </p:contentPart>
        </mc:Choice>
        <mc:Fallback>
          <p:pic>
            <p:nvPicPr>
              <p:cNvPr id="23" name="Ink 22">
                <a:extLst>
                  <a:ext uri="{FF2B5EF4-FFF2-40B4-BE49-F238E27FC236}">
                    <a16:creationId xmlns:a16="http://schemas.microsoft.com/office/drawing/2014/main" xmlns="" xmlns:p14="http://schemas.microsoft.com/office/powerpoint/2010/main" id="{BC76942C-B62B-CB44-93CA-FDB10F346A2C}"/>
                  </a:ext>
                </a:extLst>
              </p:cNvPr>
              <p:cNvPicPr/>
              <p:nvPr/>
            </p:nvPicPr>
            <p:blipFill>
              <a:blip r:embed="rId23"/>
              <a:stretch>
                <a:fillRect/>
              </a:stretch>
            </p:blipFill>
            <p:spPr>
              <a:xfrm>
                <a:off x="2386989" y="841017"/>
                <a:ext cx="160200" cy="24840"/>
              </a:xfrm>
              <a:prstGeom prst="rect">
                <a:avLst/>
              </a:prstGeom>
            </p:spPr>
          </p:pic>
        </mc:Fallback>
      </mc:AlternateContent>
      <p:grpSp>
        <p:nvGrpSpPr>
          <p:cNvPr id="36" name="Group 35">
            <a:extLst>
              <a:ext uri="{FF2B5EF4-FFF2-40B4-BE49-F238E27FC236}">
                <a16:creationId xmlns:a16="http://schemas.microsoft.com/office/drawing/2014/main" xmlns="" id="{D8E999FE-7C20-F748-8E09-5FB7874F004D}"/>
              </a:ext>
            </a:extLst>
          </p:cNvPr>
          <p:cNvGrpSpPr/>
          <p:nvPr/>
        </p:nvGrpSpPr>
        <p:grpSpPr>
          <a:xfrm>
            <a:off x="2826189" y="691617"/>
            <a:ext cx="1632960" cy="546480"/>
            <a:chOff x="2826189" y="691617"/>
            <a:chExt cx="1632960" cy="546480"/>
          </a:xfrm>
        </p:grpSpPr>
        <mc:AlternateContent xmlns:mc="http://schemas.openxmlformats.org/markup-compatibility/2006">
          <mc:Choice xmlns:p14="http://schemas.microsoft.com/office/powerpoint/2010/main" xmlns="" Requires="p14">
            <p:contentPart p14:bwMode="auto" r:id="rId24">
              <p14:nvContentPartPr>
                <p14:cNvPr id="24" name="Ink 23">
                  <a:extLst>
                    <a:ext uri="{FF2B5EF4-FFF2-40B4-BE49-F238E27FC236}">
                      <a16:creationId xmlns:a16="http://schemas.microsoft.com/office/drawing/2014/main" id="{5CDA12E6-3AEC-1B45-AECF-C5529E155B62}"/>
                    </a:ext>
                  </a:extLst>
                </p14:cNvPr>
                <p14:cNvContentPartPr/>
                <p14:nvPr/>
              </p14:nvContentPartPr>
              <p14:xfrm>
                <a:off x="2826189" y="691617"/>
                <a:ext cx="205920" cy="331200"/>
              </p14:xfrm>
            </p:contentPart>
          </mc:Choice>
          <mc:Fallback>
            <p:pic>
              <p:nvPicPr>
                <p:cNvPr id="24" name="Ink 23">
                  <a:extLst>
                    <a:ext uri="{FF2B5EF4-FFF2-40B4-BE49-F238E27FC236}">
                      <a16:creationId xmlns:a16="http://schemas.microsoft.com/office/drawing/2014/main" xmlns="" xmlns:p14="http://schemas.microsoft.com/office/powerpoint/2010/main" id="{5CDA12E6-3AEC-1B45-AECF-C5529E155B62}"/>
                    </a:ext>
                  </a:extLst>
                </p:cNvPr>
                <p:cNvPicPr/>
                <p:nvPr/>
              </p:nvPicPr>
              <p:blipFill>
                <a:blip r:embed="rId25"/>
                <a:stretch>
                  <a:fillRect/>
                </a:stretch>
              </p:blipFill>
              <p:spPr>
                <a:xfrm>
                  <a:off x="2817549" y="682617"/>
                  <a:ext cx="223560" cy="348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
              <p14:nvContentPartPr>
                <p14:cNvPr id="25" name="Ink 24">
                  <a:extLst>
                    <a:ext uri="{FF2B5EF4-FFF2-40B4-BE49-F238E27FC236}">
                      <a16:creationId xmlns:a16="http://schemas.microsoft.com/office/drawing/2014/main" id="{D93508EA-C692-D447-B112-D324394F0556}"/>
                    </a:ext>
                  </a:extLst>
                </p14:cNvPr>
                <p14:cNvContentPartPr/>
                <p14:nvPr/>
              </p14:nvContentPartPr>
              <p14:xfrm>
                <a:off x="2866509" y="850377"/>
                <a:ext cx="92880" cy="19800"/>
              </p14:xfrm>
            </p:contentPart>
          </mc:Choice>
          <mc:Fallback>
            <p:pic>
              <p:nvPicPr>
                <p:cNvPr id="25" name="Ink 24">
                  <a:extLst>
                    <a:ext uri="{FF2B5EF4-FFF2-40B4-BE49-F238E27FC236}">
                      <a16:creationId xmlns:a16="http://schemas.microsoft.com/office/drawing/2014/main" xmlns="" xmlns:p14="http://schemas.microsoft.com/office/powerpoint/2010/main" id="{D93508EA-C692-D447-B112-D324394F0556}"/>
                    </a:ext>
                  </a:extLst>
                </p:cNvPr>
                <p:cNvPicPr/>
                <p:nvPr/>
              </p:nvPicPr>
              <p:blipFill>
                <a:blip r:embed="rId27"/>
                <a:stretch>
                  <a:fillRect/>
                </a:stretch>
              </p:blipFill>
              <p:spPr>
                <a:xfrm>
                  <a:off x="2857869" y="841377"/>
                  <a:ext cx="110520" cy="37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
              <p14:nvContentPartPr>
                <p14:cNvPr id="26" name="Ink 25">
                  <a:extLst>
                    <a:ext uri="{FF2B5EF4-FFF2-40B4-BE49-F238E27FC236}">
                      <a16:creationId xmlns:a16="http://schemas.microsoft.com/office/drawing/2014/main" id="{BF60F40F-A2EE-FE49-A866-41B2E37217EF}"/>
                    </a:ext>
                  </a:extLst>
                </p14:cNvPr>
                <p14:cNvContentPartPr/>
                <p14:nvPr/>
              </p14:nvContentPartPr>
              <p14:xfrm>
                <a:off x="2840949" y="708537"/>
                <a:ext cx="185760" cy="6840"/>
              </p14:xfrm>
            </p:contentPart>
          </mc:Choice>
          <mc:Fallback>
            <p:pic>
              <p:nvPicPr>
                <p:cNvPr id="26" name="Ink 25">
                  <a:extLst>
                    <a:ext uri="{FF2B5EF4-FFF2-40B4-BE49-F238E27FC236}">
                      <a16:creationId xmlns:a16="http://schemas.microsoft.com/office/drawing/2014/main" xmlns="" xmlns:p14="http://schemas.microsoft.com/office/powerpoint/2010/main" id="{BF60F40F-A2EE-FE49-A866-41B2E37217EF}"/>
                    </a:ext>
                  </a:extLst>
                </p:cNvPr>
                <p:cNvPicPr/>
                <p:nvPr/>
              </p:nvPicPr>
              <p:blipFill>
                <a:blip r:embed="rId29"/>
                <a:stretch>
                  <a:fillRect/>
                </a:stretch>
              </p:blipFill>
              <p:spPr>
                <a:xfrm>
                  <a:off x="2831949" y="699897"/>
                  <a:ext cx="20340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
              <p14:nvContentPartPr>
                <p14:cNvPr id="27" name="Ink 26">
                  <a:extLst>
                    <a:ext uri="{FF2B5EF4-FFF2-40B4-BE49-F238E27FC236}">
                      <a16:creationId xmlns:a16="http://schemas.microsoft.com/office/drawing/2014/main" id="{7294A942-2C9A-0B45-8B43-C37C63E35497}"/>
                    </a:ext>
                  </a:extLst>
                </p14:cNvPr>
                <p14:cNvContentPartPr/>
                <p14:nvPr/>
              </p14:nvContentPartPr>
              <p14:xfrm>
                <a:off x="3142269" y="695937"/>
                <a:ext cx="13680" cy="349920"/>
              </p14:xfrm>
            </p:contentPart>
          </mc:Choice>
          <mc:Fallback>
            <p:pic>
              <p:nvPicPr>
                <p:cNvPr id="27" name="Ink 26">
                  <a:extLst>
                    <a:ext uri="{FF2B5EF4-FFF2-40B4-BE49-F238E27FC236}">
                      <a16:creationId xmlns:a16="http://schemas.microsoft.com/office/drawing/2014/main" xmlns="" xmlns:p14="http://schemas.microsoft.com/office/powerpoint/2010/main" id="{7294A942-2C9A-0B45-8B43-C37C63E35497}"/>
                    </a:ext>
                  </a:extLst>
                </p:cNvPr>
                <p:cNvPicPr/>
                <p:nvPr/>
              </p:nvPicPr>
              <p:blipFill>
                <a:blip r:embed="rId31"/>
                <a:stretch>
                  <a:fillRect/>
                </a:stretch>
              </p:blipFill>
              <p:spPr>
                <a:xfrm>
                  <a:off x="3133629" y="687297"/>
                  <a:ext cx="31320" cy="367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
              <p14:nvContentPartPr>
                <p14:cNvPr id="28" name="Ink 27">
                  <a:extLst>
                    <a:ext uri="{FF2B5EF4-FFF2-40B4-BE49-F238E27FC236}">
                      <a16:creationId xmlns:a16="http://schemas.microsoft.com/office/drawing/2014/main" id="{826241DD-EA22-324C-9E81-F049470FAACA}"/>
                    </a:ext>
                  </a:extLst>
                </p14:cNvPr>
                <p14:cNvContentPartPr/>
                <p14:nvPr/>
              </p14:nvContentPartPr>
              <p14:xfrm>
                <a:off x="3041829" y="725097"/>
                <a:ext cx="281880" cy="362880"/>
              </p14:xfrm>
            </p:contentPart>
          </mc:Choice>
          <mc:Fallback>
            <p:pic>
              <p:nvPicPr>
                <p:cNvPr id="28" name="Ink 27">
                  <a:extLst>
                    <a:ext uri="{FF2B5EF4-FFF2-40B4-BE49-F238E27FC236}">
                      <a16:creationId xmlns:a16="http://schemas.microsoft.com/office/drawing/2014/main" xmlns="" xmlns:p14="http://schemas.microsoft.com/office/powerpoint/2010/main" id="{826241DD-EA22-324C-9E81-F049470FAACA}"/>
                    </a:ext>
                  </a:extLst>
                </p:cNvPr>
                <p:cNvPicPr/>
                <p:nvPr/>
              </p:nvPicPr>
              <p:blipFill>
                <a:blip r:embed="rId33"/>
                <a:stretch>
                  <a:fillRect/>
                </a:stretch>
              </p:blipFill>
              <p:spPr>
                <a:xfrm>
                  <a:off x="3033189" y="716097"/>
                  <a:ext cx="299520" cy="380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
              <p14:nvContentPartPr>
                <p14:cNvPr id="29" name="Ink 28">
                  <a:extLst>
                    <a:ext uri="{FF2B5EF4-FFF2-40B4-BE49-F238E27FC236}">
                      <a16:creationId xmlns:a16="http://schemas.microsoft.com/office/drawing/2014/main" id="{358DA01D-E793-164A-97D9-A583C75E5A6D}"/>
                    </a:ext>
                  </a:extLst>
                </p14:cNvPr>
                <p14:cNvContentPartPr/>
                <p14:nvPr/>
              </p14:nvContentPartPr>
              <p14:xfrm>
                <a:off x="3330549" y="884217"/>
                <a:ext cx="122040" cy="178920"/>
              </p14:xfrm>
            </p:contentPart>
          </mc:Choice>
          <mc:Fallback>
            <p:pic>
              <p:nvPicPr>
                <p:cNvPr id="29" name="Ink 28">
                  <a:extLst>
                    <a:ext uri="{FF2B5EF4-FFF2-40B4-BE49-F238E27FC236}">
                      <a16:creationId xmlns:a16="http://schemas.microsoft.com/office/drawing/2014/main" xmlns="" xmlns:p14="http://schemas.microsoft.com/office/powerpoint/2010/main" id="{358DA01D-E793-164A-97D9-A583C75E5A6D}"/>
                    </a:ext>
                  </a:extLst>
                </p:cNvPr>
                <p:cNvPicPr/>
                <p:nvPr/>
              </p:nvPicPr>
              <p:blipFill>
                <a:blip r:embed="rId35"/>
                <a:stretch>
                  <a:fillRect/>
                </a:stretch>
              </p:blipFill>
              <p:spPr>
                <a:xfrm>
                  <a:off x="3321909" y="875577"/>
                  <a:ext cx="139680" cy="196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
              <p14:nvContentPartPr>
                <p14:cNvPr id="30" name="Ink 29">
                  <a:extLst>
                    <a:ext uri="{FF2B5EF4-FFF2-40B4-BE49-F238E27FC236}">
                      <a16:creationId xmlns:a16="http://schemas.microsoft.com/office/drawing/2014/main" id="{AD0157D8-A73E-804C-BBD4-AA2569CF0C37}"/>
                    </a:ext>
                  </a:extLst>
                </p14:cNvPr>
                <p14:cNvContentPartPr/>
                <p14:nvPr/>
              </p14:nvContentPartPr>
              <p14:xfrm>
                <a:off x="3422709" y="897897"/>
                <a:ext cx="209880" cy="340200"/>
              </p14:xfrm>
            </p:contentPart>
          </mc:Choice>
          <mc:Fallback>
            <p:pic>
              <p:nvPicPr>
                <p:cNvPr id="30" name="Ink 29">
                  <a:extLst>
                    <a:ext uri="{FF2B5EF4-FFF2-40B4-BE49-F238E27FC236}">
                      <a16:creationId xmlns:a16="http://schemas.microsoft.com/office/drawing/2014/main" xmlns="" xmlns:p14="http://schemas.microsoft.com/office/powerpoint/2010/main" id="{AD0157D8-A73E-804C-BBD4-AA2569CF0C37}"/>
                    </a:ext>
                  </a:extLst>
                </p:cNvPr>
                <p:cNvPicPr/>
                <p:nvPr/>
              </p:nvPicPr>
              <p:blipFill>
                <a:blip r:embed="rId37"/>
                <a:stretch>
                  <a:fillRect/>
                </a:stretch>
              </p:blipFill>
              <p:spPr>
                <a:xfrm>
                  <a:off x="3414069" y="888897"/>
                  <a:ext cx="227520" cy="357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
              <p14:nvContentPartPr>
                <p14:cNvPr id="31" name="Ink 30">
                  <a:extLst>
                    <a:ext uri="{FF2B5EF4-FFF2-40B4-BE49-F238E27FC236}">
                      <a16:creationId xmlns:a16="http://schemas.microsoft.com/office/drawing/2014/main" id="{DC52E1D3-B7D8-E744-9795-E07BE739CDA5}"/>
                    </a:ext>
                  </a:extLst>
                </p14:cNvPr>
                <p14:cNvContentPartPr/>
                <p14:nvPr/>
              </p14:nvContentPartPr>
              <p14:xfrm>
                <a:off x="3729429" y="723297"/>
                <a:ext cx="16920" cy="366120"/>
              </p14:xfrm>
            </p:contentPart>
          </mc:Choice>
          <mc:Fallback>
            <p:pic>
              <p:nvPicPr>
                <p:cNvPr id="31" name="Ink 30">
                  <a:extLst>
                    <a:ext uri="{FF2B5EF4-FFF2-40B4-BE49-F238E27FC236}">
                      <a16:creationId xmlns:a16="http://schemas.microsoft.com/office/drawing/2014/main" xmlns="" xmlns:p14="http://schemas.microsoft.com/office/powerpoint/2010/main" id="{DC52E1D3-B7D8-E744-9795-E07BE739CDA5}"/>
                    </a:ext>
                  </a:extLst>
                </p:cNvPr>
                <p:cNvPicPr/>
                <p:nvPr/>
              </p:nvPicPr>
              <p:blipFill>
                <a:blip r:embed="rId39"/>
                <a:stretch>
                  <a:fillRect/>
                </a:stretch>
              </p:blipFill>
              <p:spPr>
                <a:xfrm>
                  <a:off x="3720789" y="714297"/>
                  <a:ext cx="34560" cy="383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
              <p14:nvContentPartPr>
                <p14:cNvPr id="32" name="Ink 31">
                  <a:extLst>
                    <a:ext uri="{FF2B5EF4-FFF2-40B4-BE49-F238E27FC236}">
                      <a16:creationId xmlns:a16="http://schemas.microsoft.com/office/drawing/2014/main" id="{FE74353A-BB82-B64D-88D4-0B4E9BD54851}"/>
                    </a:ext>
                  </a:extLst>
                </p14:cNvPr>
                <p14:cNvContentPartPr/>
                <p14:nvPr/>
              </p14:nvContentPartPr>
              <p14:xfrm>
                <a:off x="3842109" y="973137"/>
                <a:ext cx="149400" cy="90720"/>
              </p14:xfrm>
            </p:contentPart>
          </mc:Choice>
          <mc:Fallback>
            <p:pic>
              <p:nvPicPr>
                <p:cNvPr id="32" name="Ink 31">
                  <a:extLst>
                    <a:ext uri="{FF2B5EF4-FFF2-40B4-BE49-F238E27FC236}">
                      <a16:creationId xmlns:a16="http://schemas.microsoft.com/office/drawing/2014/main" xmlns="" xmlns:p14="http://schemas.microsoft.com/office/powerpoint/2010/main" id="{FE74353A-BB82-B64D-88D4-0B4E9BD54851}"/>
                    </a:ext>
                  </a:extLst>
                </p:cNvPr>
                <p:cNvPicPr/>
                <p:nvPr/>
              </p:nvPicPr>
              <p:blipFill>
                <a:blip r:embed="rId41"/>
                <a:stretch>
                  <a:fillRect/>
                </a:stretch>
              </p:blipFill>
              <p:spPr>
                <a:xfrm>
                  <a:off x="3833109" y="964497"/>
                  <a:ext cx="167040" cy="108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
              <p14:nvContentPartPr>
                <p14:cNvPr id="33" name="Ink 32">
                  <a:extLst>
                    <a:ext uri="{FF2B5EF4-FFF2-40B4-BE49-F238E27FC236}">
                      <a16:creationId xmlns:a16="http://schemas.microsoft.com/office/drawing/2014/main" id="{295BD05A-D0E9-3A4A-B25D-CBD1050DA2E2}"/>
                    </a:ext>
                  </a:extLst>
                </p14:cNvPr>
                <p14:cNvContentPartPr/>
                <p14:nvPr/>
              </p14:nvContentPartPr>
              <p14:xfrm>
                <a:off x="3860829" y="898617"/>
                <a:ext cx="109800" cy="129600"/>
              </p14:xfrm>
            </p:contentPart>
          </mc:Choice>
          <mc:Fallback>
            <p:pic>
              <p:nvPicPr>
                <p:cNvPr id="33" name="Ink 32">
                  <a:extLst>
                    <a:ext uri="{FF2B5EF4-FFF2-40B4-BE49-F238E27FC236}">
                      <a16:creationId xmlns:a16="http://schemas.microsoft.com/office/drawing/2014/main" xmlns="" xmlns:p14="http://schemas.microsoft.com/office/powerpoint/2010/main" id="{295BD05A-D0E9-3A4A-B25D-CBD1050DA2E2}"/>
                    </a:ext>
                  </a:extLst>
                </p:cNvPr>
                <p:cNvPicPr/>
                <p:nvPr/>
              </p:nvPicPr>
              <p:blipFill>
                <a:blip r:embed="rId43"/>
                <a:stretch>
                  <a:fillRect/>
                </a:stretch>
              </p:blipFill>
              <p:spPr>
                <a:xfrm>
                  <a:off x="3852189" y="889977"/>
                  <a:ext cx="127440" cy="147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
              <p14:nvContentPartPr>
                <p14:cNvPr id="34" name="Ink 33">
                  <a:extLst>
                    <a:ext uri="{FF2B5EF4-FFF2-40B4-BE49-F238E27FC236}">
                      <a16:creationId xmlns:a16="http://schemas.microsoft.com/office/drawing/2014/main" id="{9B84B6DE-CEB3-AD44-9E3F-2D6D46277BFE}"/>
                    </a:ext>
                  </a:extLst>
                </p14:cNvPr>
                <p14:cNvContentPartPr/>
                <p14:nvPr/>
              </p14:nvContentPartPr>
              <p14:xfrm>
                <a:off x="4046229" y="900777"/>
                <a:ext cx="179640" cy="187560"/>
              </p14:xfrm>
            </p:contentPart>
          </mc:Choice>
          <mc:Fallback>
            <p:pic>
              <p:nvPicPr>
                <p:cNvPr id="34" name="Ink 33">
                  <a:extLst>
                    <a:ext uri="{FF2B5EF4-FFF2-40B4-BE49-F238E27FC236}">
                      <a16:creationId xmlns:a16="http://schemas.microsoft.com/office/drawing/2014/main" xmlns="" xmlns:p14="http://schemas.microsoft.com/office/powerpoint/2010/main" id="{9B84B6DE-CEB3-AD44-9E3F-2D6D46277BFE}"/>
                    </a:ext>
                  </a:extLst>
                </p:cNvPr>
                <p:cNvPicPr/>
                <p:nvPr/>
              </p:nvPicPr>
              <p:blipFill>
                <a:blip r:embed="rId45"/>
                <a:stretch>
                  <a:fillRect/>
                </a:stretch>
              </p:blipFill>
              <p:spPr>
                <a:xfrm>
                  <a:off x="4037229" y="891777"/>
                  <a:ext cx="197280" cy="205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
              <p14:nvContentPartPr>
                <p14:cNvPr id="35" name="Ink 34">
                  <a:extLst>
                    <a:ext uri="{FF2B5EF4-FFF2-40B4-BE49-F238E27FC236}">
                      <a16:creationId xmlns:a16="http://schemas.microsoft.com/office/drawing/2014/main" id="{2E0EE19C-0D0F-9943-B89A-031EF090AC92}"/>
                    </a:ext>
                  </a:extLst>
                </p14:cNvPr>
                <p14:cNvContentPartPr/>
                <p14:nvPr/>
              </p14:nvContentPartPr>
              <p14:xfrm>
                <a:off x="4284189" y="901497"/>
                <a:ext cx="174960" cy="191880"/>
              </p14:xfrm>
            </p:contentPart>
          </mc:Choice>
          <mc:Fallback>
            <p:pic>
              <p:nvPicPr>
                <p:cNvPr id="35" name="Ink 34">
                  <a:extLst>
                    <a:ext uri="{FF2B5EF4-FFF2-40B4-BE49-F238E27FC236}">
                      <a16:creationId xmlns:a16="http://schemas.microsoft.com/office/drawing/2014/main" xmlns="" xmlns:p14="http://schemas.microsoft.com/office/powerpoint/2010/main" id="{2E0EE19C-0D0F-9943-B89A-031EF090AC92}"/>
                    </a:ext>
                  </a:extLst>
                </p:cNvPr>
                <p:cNvPicPr/>
                <p:nvPr/>
              </p:nvPicPr>
              <p:blipFill>
                <a:blip r:embed="rId47"/>
                <a:stretch>
                  <a:fillRect/>
                </a:stretch>
              </p:blipFill>
              <p:spPr>
                <a:xfrm>
                  <a:off x="4275189" y="892857"/>
                  <a:ext cx="192600" cy="209520"/>
                </a:xfrm>
                <a:prstGeom prst="rect">
                  <a:avLst/>
                </a:prstGeom>
              </p:spPr>
            </p:pic>
          </mc:Fallback>
        </mc:AlternateContent>
      </p:grpSp>
      <p:grpSp>
        <p:nvGrpSpPr>
          <p:cNvPr id="55" name="Group 54">
            <a:extLst>
              <a:ext uri="{FF2B5EF4-FFF2-40B4-BE49-F238E27FC236}">
                <a16:creationId xmlns:a16="http://schemas.microsoft.com/office/drawing/2014/main" xmlns="" id="{2AA20552-D940-3146-B78B-50CE671A7323}"/>
              </a:ext>
            </a:extLst>
          </p:cNvPr>
          <p:cNvGrpSpPr/>
          <p:nvPr/>
        </p:nvGrpSpPr>
        <p:grpSpPr>
          <a:xfrm>
            <a:off x="6612309" y="645897"/>
            <a:ext cx="1026000" cy="413640"/>
            <a:chOff x="6612309" y="645897"/>
            <a:chExt cx="1026000" cy="413640"/>
          </a:xfrm>
        </p:grpSpPr>
        <mc:AlternateContent xmlns:mc="http://schemas.openxmlformats.org/markup-compatibility/2006">
          <mc:Choice xmlns:p14="http://schemas.microsoft.com/office/powerpoint/2010/main" xmlns="" Requires="p14">
            <p:contentPart p14:bwMode="auto" r:id="rId48">
              <p14:nvContentPartPr>
                <p14:cNvPr id="48" name="Ink 47">
                  <a:extLst>
                    <a:ext uri="{FF2B5EF4-FFF2-40B4-BE49-F238E27FC236}">
                      <a16:creationId xmlns:a16="http://schemas.microsoft.com/office/drawing/2014/main" id="{A97AD021-28CA-4A49-A92A-4300C410E8FA}"/>
                    </a:ext>
                  </a:extLst>
                </p14:cNvPr>
                <p14:cNvContentPartPr/>
                <p14:nvPr/>
              </p14:nvContentPartPr>
              <p14:xfrm>
                <a:off x="6718869" y="711057"/>
                <a:ext cx="14040" cy="258120"/>
              </p14:xfrm>
            </p:contentPart>
          </mc:Choice>
          <mc:Fallback>
            <p:pic>
              <p:nvPicPr>
                <p:cNvPr id="48" name="Ink 47">
                  <a:extLst>
                    <a:ext uri="{FF2B5EF4-FFF2-40B4-BE49-F238E27FC236}">
                      <a16:creationId xmlns:a16="http://schemas.microsoft.com/office/drawing/2014/main" xmlns="" xmlns:p14="http://schemas.microsoft.com/office/powerpoint/2010/main" id="{A97AD021-28CA-4A49-A92A-4300C410E8FA}"/>
                    </a:ext>
                  </a:extLst>
                </p:cNvPr>
                <p:cNvPicPr/>
                <p:nvPr/>
              </p:nvPicPr>
              <p:blipFill>
                <a:blip r:embed="rId49"/>
                <a:stretch>
                  <a:fillRect/>
                </a:stretch>
              </p:blipFill>
              <p:spPr>
                <a:xfrm>
                  <a:off x="6709869" y="702417"/>
                  <a:ext cx="31680" cy="275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
              <p14:nvContentPartPr>
                <p14:cNvPr id="49" name="Ink 48">
                  <a:extLst>
                    <a:ext uri="{FF2B5EF4-FFF2-40B4-BE49-F238E27FC236}">
                      <a16:creationId xmlns:a16="http://schemas.microsoft.com/office/drawing/2014/main" id="{E96DE59B-5E2C-FF4D-8ABF-7009095CAEA8}"/>
                    </a:ext>
                  </a:extLst>
                </p14:cNvPr>
                <p14:cNvContentPartPr/>
                <p14:nvPr/>
              </p14:nvContentPartPr>
              <p14:xfrm>
                <a:off x="6612309" y="714657"/>
                <a:ext cx="287640" cy="27720"/>
              </p14:xfrm>
            </p:contentPart>
          </mc:Choice>
          <mc:Fallback>
            <p:pic>
              <p:nvPicPr>
                <p:cNvPr id="49" name="Ink 48">
                  <a:extLst>
                    <a:ext uri="{FF2B5EF4-FFF2-40B4-BE49-F238E27FC236}">
                      <a16:creationId xmlns:a16="http://schemas.microsoft.com/office/drawing/2014/main" xmlns="" xmlns:p14="http://schemas.microsoft.com/office/powerpoint/2010/main" id="{E96DE59B-5E2C-FF4D-8ABF-7009095CAEA8}"/>
                    </a:ext>
                  </a:extLst>
                </p:cNvPr>
                <p:cNvPicPr/>
                <p:nvPr/>
              </p:nvPicPr>
              <p:blipFill>
                <a:blip r:embed="rId51"/>
                <a:stretch>
                  <a:fillRect/>
                </a:stretch>
              </p:blipFill>
              <p:spPr>
                <a:xfrm>
                  <a:off x="6603309" y="706017"/>
                  <a:ext cx="305280" cy="45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
              <p14:nvContentPartPr>
                <p14:cNvPr id="50" name="Ink 49">
                  <a:extLst>
                    <a:ext uri="{FF2B5EF4-FFF2-40B4-BE49-F238E27FC236}">
                      <a16:creationId xmlns:a16="http://schemas.microsoft.com/office/drawing/2014/main" id="{AD8A8250-D6FB-D44F-AFED-52F5CF972435}"/>
                    </a:ext>
                  </a:extLst>
                </p14:cNvPr>
                <p14:cNvContentPartPr/>
                <p14:nvPr/>
              </p14:nvContentPartPr>
              <p14:xfrm>
                <a:off x="6920469" y="826257"/>
                <a:ext cx="139680" cy="172080"/>
              </p14:xfrm>
            </p:contentPart>
          </mc:Choice>
          <mc:Fallback>
            <p:pic>
              <p:nvPicPr>
                <p:cNvPr id="50" name="Ink 49">
                  <a:extLst>
                    <a:ext uri="{FF2B5EF4-FFF2-40B4-BE49-F238E27FC236}">
                      <a16:creationId xmlns:a16="http://schemas.microsoft.com/office/drawing/2014/main" xmlns="" xmlns:p14="http://schemas.microsoft.com/office/powerpoint/2010/main" id="{AD8A8250-D6FB-D44F-AFED-52F5CF972435}"/>
                    </a:ext>
                  </a:extLst>
                </p:cNvPr>
                <p:cNvPicPr/>
                <p:nvPr/>
              </p:nvPicPr>
              <p:blipFill>
                <a:blip r:embed="rId53"/>
                <a:stretch>
                  <a:fillRect/>
                </a:stretch>
              </p:blipFill>
              <p:spPr>
                <a:xfrm>
                  <a:off x="6911469" y="817257"/>
                  <a:ext cx="157320" cy="189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4">
              <p14:nvContentPartPr>
                <p14:cNvPr id="51" name="Ink 50">
                  <a:extLst>
                    <a:ext uri="{FF2B5EF4-FFF2-40B4-BE49-F238E27FC236}">
                      <a16:creationId xmlns:a16="http://schemas.microsoft.com/office/drawing/2014/main" id="{69E0AC35-AFB4-B64B-A623-9B2980BA258C}"/>
                    </a:ext>
                  </a:extLst>
                </p14:cNvPr>
                <p14:cNvContentPartPr/>
                <p14:nvPr/>
              </p14:nvContentPartPr>
              <p14:xfrm>
                <a:off x="7135029" y="645897"/>
                <a:ext cx="37080" cy="390600"/>
              </p14:xfrm>
            </p:contentPart>
          </mc:Choice>
          <mc:Fallback>
            <p:pic>
              <p:nvPicPr>
                <p:cNvPr id="51" name="Ink 50">
                  <a:extLst>
                    <a:ext uri="{FF2B5EF4-FFF2-40B4-BE49-F238E27FC236}">
                      <a16:creationId xmlns:a16="http://schemas.microsoft.com/office/drawing/2014/main" xmlns="" xmlns:p14="http://schemas.microsoft.com/office/powerpoint/2010/main" id="{69E0AC35-AFB4-B64B-A623-9B2980BA258C}"/>
                    </a:ext>
                  </a:extLst>
                </p:cNvPr>
                <p:cNvPicPr/>
                <p:nvPr/>
              </p:nvPicPr>
              <p:blipFill>
                <a:blip r:embed="rId55"/>
                <a:stretch>
                  <a:fillRect/>
                </a:stretch>
              </p:blipFill>
              <p:spPr>
                <a:xfrm>
                  <a:off x="7126389" y="637257"/>
                  <a:ext cx="54720" cy="408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
              <p14:nvContentPartPr>
                <p14:cNvPr id="52" name="Ink 51">
                  <a:extLst>
                    <a:ext uri="{FF2B5EF4-FFF2-40B4-BE49-F238E27FC236}">
                      <a16:creationId xmlns:a16="http://schemas.microsoft.com/office/drawing/2014/main" id="{8966318B-0521-E44F-9D52-3D270AE2B7A9}"/>
                    </a:ext>
                  </a:extLst>
                </p14:cNvPr>
                <p14:cNvContentPartPr/>
                <p14:nvPr/>
              </p14:nvContentPartPr>
              <p14:xfrm>
                <a:off x="7098309" y="907977"/>
                <a:ext cx="166320" cy="360"/>
              </p14:xfrm>
            </p:contentPart>
          </mc:Choice>
          <mc:Fallback>
            <p:pic>
              <p:nvPicPr>
                <p:cNvPr id="52" name="Ink 51">
                  <a:extLst>
                    <a:ext uri="{FF2B5EF4-FFF2-40B4-BE49-F238E27FC236}">
                      <a16:creationId xmlns:a16="http://schemas.microsoft.com/office/drawing/2014/main" xmlns="" xmlns:p14="http://schemas.microsoft.com/office/powerpoint/2010/main" id="{8966318B-0521-E44F-9D52-3D270AE2B7A9}"/>
                    </a:ext>
                  </a:extLst>
                </p:cNvPr>
                <p:cNvPicPr/>
                <p:nvPr/>
              </p:nvPicPr>
              <p:blipFill>
                <a:blip r:embed="rId57"/>
                <a:stretch>
                  <a:fillRect/>
                </a:stretch>
              </p:blipFill>
              <p:spPr>
                <a:xfrm>
                  <a:off x="7089309" y="899337"/>
                  <a:ext cx="18396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8">
              <p14:nvContentPartPr>
                <p14:cNvPr id="53" name="Ink 52">
                  <a:extLst>
                    <a:ext uri="{FF2B5EF4-FFF2-40B4-BE49-F238E27FC236}">
                      <a16:creationId xmlns:a16="http://schemas.microsoft.com/office/drawing/2014/main" id="{732F590B-A159-3E48-8F5C-725302C8FE34}"/>
                    </a:ext>
                  </a:extLst>
                </p14:cNvPr>
                <p14:cNvContentPartPr/>
                <p14:nvPr/>
              </p14:nvContentPartPr>
              <p14:xfrm>
                <a:off x="7256709" y="844617"/>
                <a:ext cx="181800" cy="163800"/>
              </p14:xfrm>
            </p:contentPart>
          </mc:Choice>
          <mc:Fallback>
            <p:pic>
              <p:nvPicPr>
                <p:cNvPr id="53" name="Ink 52">
                  <a:extLst>
                    <a:ext uri="{FF2B5EF4-FFF2-40B4-BE49-F238E27FC236}">
                      <a16:creationId xmlns:a16="http://schemas.microsoft.com/office/drawing/2014/main" xmlns="" xmlns:p14="http://schemas.microsoft.com/office/powerpoint/2010/main" id="{732F590B-A159-3E48-8F5C-725302C8FE34}"/>
                    </a:ext>
                  </a:extLst>
                </p:cNvPr>
                <p:cNvPicPr/>
                <p:nvPr/>
              </p:nvPicPr>
              <p:blipFill>
                <a:blip r:embed="rId59"/>
                <a:stretch>
                  <a:fillRect/>
                </a:stretch>
              </p:blipFill>
              <p:spPr>
                <a:xfrm>
                  <a:off x="7248069" y="835977"/>
                  <a:ext cx="199440" cy="181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0">
              <p14:nvContentPartPr>
                <p14:cNvPr id="54" name="Ink 53">
                  <a:extLst>
                    <a:ext uri="{FF2B5EF4-FFF2-40B4-BE49-F238E27FC236}">
                      <a16:creationId xmlns:a16="http://schemas.microsoft.com/office/drawing/2014/main" id="{1E9C2842-4FD0-1642-AB1F-037AFB464864}"/>
                    </a:ext>
                  </a:extLst>
                </p14:cNvPr>
                <p14:cNvContentPartPr/>
                <p14:nvPr/>
              </p14:nvContentPartPr>
              <p14:xfrm>
                <a:off x="7475589" y="864777"/>
                <a:ext cx="162720" cy="194760"/>
              </p14:xfrm>
            </p:contentPart>
          </mc:Choice>
          <mc:Fallback>
            <p:pic>
              <p:nvPicPr>
                <p:cNvPr id="54" name="Ink 53">
                  <a:extLst>
                    <a:ext uri="{FF2B5EF4-FFF2-40B4-BE49-F238E27FC236}">
                      <a16:creationId xmlns:a16="http://schemas.microsoft.com/office/drawing/2014/main" xmlns="" xmlns:p14="http://schemas.microsoft.com/office/powerpoint/2010/main" id="{1E9C2842-4FD0-1642-AB1F-037AFB464864}"/>
                    </a:ext>
                  </a:extLst>
                </p:cNvPr>
                <p:cNvPicPr/>
                <p:nvPr/>
              </p:nvPicPr>
              <p:blipFill>
                <a:blip r:embed="rId61"/>
                <a:stretch>
                  <a:fillRect/>
                </a:stretch>
              </p:blipFill>
              <p:spPr>
                <a:xfrm>
                  <a:off x="7466589" y="856137"/>
                  <a:ext cx="180360" cy="212400"/>
                </a:xfrm>
                <a:prstGeom prst="rect">
                  <a:avLst/>
                </a:prstGeom>
              </p:spPr>
            </p:pic>
          </mc:Fallback>
        </mc:AlternateContent>
      </p:grpSp>
      <p:grpSp>
        <p:nvGrpSpPr>
          <p:cNvPr id="72" name="Group 71">
            <a:extLst>
              <a:ext uri="{FF2B5EF4-FFF2-40B4-BE49-F238E27FC236}">
                <a16:creationId xmlns:a16="http://schemas.microsoft.com/office/drawing/2014/main" xmlns="" id="{7FE219B9-10EE-B444-86BF-0640D49BB5F3}"/>
              </a:ext>
            </a:extLst>
          </p:cNvPr>
          <p:cNvGrpSpPr/>
          <p:nvPr/>
        </p:nvGrpSpPr>
        <p:grpSpPr>
          <a:xfrm>
            <a:off x="7818309" y="674337"/>
            <a:ext cx="2220480" cy="406080"/>
            <a:chOff x="7818309" y="674337"/>
            <a:chExt cx="2220480" cy="406080"/>
          </a:xfrm>
        </p:grpSpPr>
        <mc:AlternateContent xmlns:mc="http://schemas.openxmlformats.org/markup-compatibility/2006">
          <mc:Choice xmlns:p14="http://schemas.microsoft.com/office/powerpoint/2010/main" xmlns="" Requires="p14">
            <p:contentPart p14:bwMode="auto" r:id="rId62">
              <p14:nvContentPartPr>
                <p14:cNvPr id="56" name="Ink 55">
                  <a:extLst>
                    <a:ext uri="{FF2B5EF4-FFF2-40B4-BE49-F238E27FC236}">
                      <a16:creationId xmlns:a16="http://schemas.microsoft.com/office/drawing/2014/main" id="{255044CA-F170-914E-8A45-89F655813B26}"/>
                    </a:ext>
                  </a:extLst>
                </p14:cNvPr>
                <p14:cNvContentPartPr/>
                <p14:nvPr/>
              </p14:nvContentPartPr>
              <p14:xfrm>
                <a:off x="7818309" y="716457"/>
                <a:ext cx="91440" cy="360000"/>
              </p14:xfrm>
            </p:contentPart>
          </mc:Choice>
          <mc:Fallback>
            <p:pic>
              <p:nvPicPr>
                <p:cNvPr id="56" name="Ink 55">
                  <a:extLst>
                    <a:ext uri="{FF2B5EF4-FFF2-40B4-BE49-F238E27FC236}">
                      <a16:creationId xmlns:a16="http://schemas.microsoft.com/office/drawing/2014/main" xmlns="" xmlns:p14="http://schemas.microsoft.com/office/powerpoint/2010/main" id="{255044CA-F170-914E-8A45-89F655813B26}"/>
                    </a:ext>
                  </a:extLst>
                </p:cNvPr>
                <p:cNvPicPr/>
                <p:nvPr/>
              </p:nvPicPr>
              <p:blipFill>
                <a:blip r:embed="rId63"/>
                <a:stretch>
                  <a:fillRect/>
                </a:stretch>
              </p:blipFill>
              <p:spPr>
                <a:xfrm>
                  <a:off x="7809669" y="707817"/>
                  <a:ext cx="109080" cy="377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4">
              <p14:nvContentPartPr>
                <p14:cNvPr id="57" name="Ink 56">
                  <a:extLst>
                    <a:ext uri="{FF2B5EF4-FFF2-40B4-BE49-F238E27FC236}">
                      <a16:creationId xmlns:a16="http://schemas.microsoft.com/office/drawing/2014/main" id="{EDC6CCCE-5CE6-2748-8BFC-E99FF705C59C}"/>
                    </a:ext>
                  </a:extLst>
                </p14:cNvPr>
                <p14:cNvContentPartPr/>
                <p14:nvPr/>
              </p14:nvContentPartPr>
              <p14:xfrm>
                <a:off x="7886349" y="720777"/>
                <a:ext cx="211680" cy="359640"/>
              </p14:xfrm>
            </p:contentPart>
          </mc:Choice>
          <mc:Fallback>
            <p:pic>
              <p:nvPicPr>
                <p:cNvPr id="57" name="Ink 56">
                  <a:extLst>
                    <a:ext uri="{FF2B5EF4-FFF2-40B4-BE49-F238E27FC236}">
                      <a16:creationId xmlns:a16="http://schemas.microsoft.com/office/drawing/2014/main" xmlns="" xmlns:p14="http://schemas.microsoft.com/office/powerpoint/2010/main" id="{EDC6CCCE-5CE6-2748-8BFC-E99FF705C59C}"/>
                    </a:ext>
                  </a:extLst>
                </p:cNvPr>
                <p:cNvPicPr/>
                <p:nvPr/>
              </p:nvPicPr>
              <p:blipFill>
                <a:blip r:embed="rId65"/>
                <a:stretch>
                  <a:fillRect/>
                </a:stretch>
              </p:blipFill>
              <p:spPr>
                <a:xfrm>
                  <a:off x="7877349" y="711777"/>
                  <a:ext cx="229320" cy="377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6">
              <p14:nvContentPartPr>
                <p14:cNvPr id="58" name="Ink 57">
                  <a:extLst>
                    <a:ext uri="{FF2B5EF4-FFF2-40B4-BE49-F238E27FC236}">
                      <a16:creationId xmlns:a16="http://schemas.microsoft.com/office/drawing/2014/main" id="{6602A65E-A86C-374A-8AE4-D84455B04D3B}"/>
                    </a:ext>
                  </a:extLst>
                </p14:cNvPr>
                <p14:cNvContentPartPr/>
                <p14:nvPr/>
              </p14:nvContentPartPr>
              <p14:xfrm>
                <a:off x="7891749" y="929937"/>
                <a:ext cx="112680" cy="19800"/>
              </p14:xfrm>
            </p:contentPart>
          </mc:Choice>
          <mc:Fallback>
            <p:pic>
              <p:nvPicPr>
                <p:cNvPr id="58" name="Ink 57">
                  <a:extLst>
                    <a:ext uri="{FF2B5EF4-FFF2-40B4-BE49-F238E27FC236}">
                      <a16:creationId xmlns:a16="http://schemas.microsoft.com/office/drawing/2014/main" xmlns="" xmlns:p14="http://schemas.microsoft.com/office/powerpoint/2010/main" id="{6602A65E-A86C-374A-8AE4-D84455B04D3B}"/>
                    </a:ext>
                  </a:extLst>
                </p:cNvPr>
                <p:cNvPicPr/>
                <p:nvPr/>
              </p:nvPicPr>
              <p:blipFill>
                <a:blip r:embed="rId67"/>
                <a:stretch>
                  <a:fillRect/>
                </a:stretch>
              </p:blipFill>
              <p:spPr>
                <a:xfrm>
                  <a:off x="7883109" y="921297"/>
                  <a:ext cx="130320" cy="37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8">
              <p14:nvContentPartPr>
                <p14:cNvPr id="59" name="Ink 58">
                  <a:extLst>
                    <a:ext uri="{FF2B5EF4-FFF2-40B4-BE49-F238E27FC236}">
                      <a16:creationId xmlns:a16="http://schemas.microsoft.com/office/drawing/2014/main" id="{B3646801-31C7-A045-AFB5-87553D169658}"/>
                    </a:ext>
                  </a:extLst>
                </p14:cNvPr>
                <p14:cNvContentPartPr/>
                <p14:nvPr/>
              </p14:nvContentPartPr>
              <p14:xfrm>
                <a:off x="8142669" y="858297"/>
                <a:ext cx="155520" cy="141120"/>
              </p14:xfrm>
            </p:contentPart>
          </mc:Choice>
          <mc:Fallback>
            <p:pic>
              <p:nvPicPr>
                <p:cNvPr id="59" name="Ink 58">
                  <a:extLst>
                    <a:ext uri="{FF2B5EF4-FFF2-40B4-BE49-F238E27FC236}">
                      <a16:creationId xmlns:a16="http://schemas.microsoft.com/office/drawing/2014/main" xmlns="" xmlns:p14="http://schemas.microsoft.com/office/powerpoint/2010/main" id="{B3646801-31C7-A045-AFB5-87553D169658}"/>
                    </a:ext>
                  </a:extLst>
                </p:cNvPr>
                <p:cNvPicPr/>
                <p:nvPr/>
              </p:nvPicPr>
              <p:blipFill>
                <a:blip r:embed="rId69"/>
                <a:stretch>
                  <a:fillRect/>
                </a:stretch>
              </p:blipFill>
              <p:spPr>
                <a:xfrm>
                  <a:off x="8134029" y="849297"/>
                  <a:ext cx="173160" cy="158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0">
              <p14:nvContentPartPr>
                <p14:cNvPr id="60" name="Ink 59">
                  <a:extLst>
                    <a:ext uri="{FF2B5EF4-FFF2-40B4-BE49-F238E27FC236}">
                      <a16:creationId xmlns:a16="http://schemas.microsoft.com/office/drawing/2014/main" id="{B61355F7-D785-2D47-B4AC-1D9AEECFE0D9}"/>
                    </a:ext>
                  </a:extLst>
                </p14:cNvPr>
                <p14:cNvContentPartPr/>
                <p14:nvPr/>
              </p14:nvContentPartPr>
              <p14:xfrm>
                <a:off x="8364429" y="841377"/>
                <a:ext cx="163800" cy="185040"/>
              </p14:xfrm>
            </p:contentPart>
          </mc:Choice>
          <mc:Fallback>
            <p:pic>
              <p:nvPicPr>
                <p:cNvPr id="60" name="Ink 59">
                  <a:extLst>
                    <a:ext uri="{FF2B5EF4-FFF2-40B4-BE49-F238E27FC236}">
                      <a16:creationId xmlns:a16="http://schemas.microsoft.com/office/drawing/2014/main" xmlns="" xmlns:p14="http://schemas.microsoft.com/office/powerpoint/2010/main" id="{B61355F7-D785-2D47-B4AC-1D9AEECFE0D9}"/>
                    </a:ext>
                  </a:extLst>
                </p:cNvPr>
                <p:cNvPicPr/>
                <p:nvPr/>
              </p:nvPicPr>
              <p:blipFill>
                <a:blip r:embed="rId71"/>
                <a:stretch>
                  <a:fillRect/>
                </a:stretch>
              </p:blipFill>
              <p:spPr>
                <a:xfrm>
                  <a:off x="8355429" y="832737"/>
                  <a:ext cx="181440" cy="202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2">
              <p14:nvContentPartPr>
                <p14:cNvPr id="61" name="Ink 60">
                  <a:extLst>
                    <a:ext uri="{FF2B5EF4-FFF2-40B4-BE49-F238E27FC236}">
                      <a16:creationId xmlns:a16="http://schemas.microsoft.com/office/drawing/2014/main" id="{953ED74B-3539-CA45-9E35-38C83E3C2F43}"/>
                    </a:ext>
                  </a:extLst>
                </p14:cNvPr>
                <p14:cNvContentPartPr/>
                <p14:nvPr/>
              </p14:nvContentPartPr>
              <p14:xfrm>
                <a:off x="8574309" y="680457"/>
                <a:ext cx="61200" cy="335520"/>
              </p14:xfrm>
            </p:contentPart>
          </mc:Choice>
          <mc:Fallback>
            <p:pic>
              <p:nvPicPr>
                <p:cNvPr id="61" name="Ink 60">
                  <a:extLst>
                    <a:ext uri="{FF2B5EF4-FFF2-40B4-BE49-F238E27FC236}">
                      <a16:creationId xmlns:a16="http://schemas.microsoft.com/office/drawing/2014/main" xmlns="" xmlns:p14="http://schemas.microsoft.com/office/powerpoint/2010/main" id="{953ED74B-3539-CA45-9E35-38C83E3C2F43}"/>
                    </a:ext>
                  </a:extLst>
                </p:cNvPr>
                <p:cNvPicPr/>
                <p:nvPr/>
              </p:nvPicPr>
              <p:blipFill>
                <a:blip r:embed="rId73"/>
                <a:stretch>
                  <a:fillRect/>
                </a:stretch>
              </p:blipFill>
              <p:spPr>
                <a:xfrm>
                  <a:off x="8565309" y="671457"/>
                  <a:ext cx="78840" cy="353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4">
              <p14:nvContentPartPr>
                <p14:cNvPr id="62" name="Ink 61">
                  <a:extLst>
                    <a:ext uri="{FF2B5EF4-FFF2-40B4-BE49-F238E27FC236}">
                      <a16:creationId xmlns:a16="http://schemas.microsoft.com/office/drawing/2014/main" id="{153A351F-5A15-F048-AF96-60DE34BD2D3B}"/>
                    </a:ext>
                  </a:extLst>
                </p14:cNvPr>
                <p14:cNvContentPartPr/>
                <p14:nvPr/>
              </p14:nvContentPartPr>
              <p14:xfrm>
                <a:off x="8553789" y="895017"/>
                <a:ext cx="168480" cy="13320"/>
              </p14:xfrm>
            </p:contentPart>
          </mc:Choice>
          <mc:Fallback>
            <p:pic>
              <p:nvPicPr>
                <p:cNvPr id="62" name="Ink 61">
                  <a:extLst>
                    <a:ext uri="{FF2B5EF4-FFF2-40B4-BE49-F238E27FC236}">
                      <a16:creationId xmlns:a16="http://schemas.microsoft.com/office/drawing/2014/main" xmlns="" xmlns:p14="http://schemas.microsoft.com/office/powerpoint/2010/main" id="{153A351F-5A15-F048-AF96-60DE34BD2D3B}"/>
                    </a:ext>
                  </a:extLst>
                </p:cNvPr>
                <p:cNvPicPr/>
                <p:nvPr/>
              </p:nvPicPr>
              <p:blipFill>
                <a:blip r:embed="rId75"/>
                <a:stretch>
                  <a:fillRect/>
                </a:stretch>
              </p:blipFill>
              <p:spPr>
                <a:xfrm>
                  <a:off x="8545149" y="886377"/>
                  <a:ext cx="186120" cy="3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6">
              <p14:nvContentPartPr>
                <p14:cNvPr id="63" name="Ink 62">
                  <a:extLst>
                    <a:ext uri="{FF2B5EF4-FFF2-40B4-BE49-F238E27FC236}">
                      <a16:creationId xmlns:a16="http://schemas.microsoft.com/office/drawing/2014/main" id="{CB2AD554-8DCC-1048-A572-604AC1FAD0BC}"/>
                    </a:ext>
                  </a:extLst>
                </p14:cNvPr>
                <p14:cNvContentPartPr/>
                <p14:nvPr/>
              </p14:nvContentPartPr>
              <p14:xfrm>
                <a:off x="8811909" y="760737"/>
                <a:ext cx="13320" cy="26280"/>
              </p14:xfrm>
            </p:contentPart>
          </mc:Choice>
          <mc:Fallback>
            <p:pic>
              <p:nvPicPr>
                <p:cNvPr id="63" name="Ink 62">
                  <a:extLst>
                    <a:ext uri="{FF2B5EF4-FFF2-40B4-BE49-F238E27FC236}">
                      <a16:creationId xmlns:a16="http://schemas.microsoft.com/office/drawing/2014/main" xmlns="" xmlns:p14="http://schemas.microsoft.com/office/powerpoint/2010/main" id="{CB2AD554-8DCC-1048-A572-604AC1FAD0BC}"/>
                    </a:ext>
                  </a:extLst>
                </p:cNvPr>
                <p:cNvPicPr/>
                <p:nvPr/>
              </p:nvPicPr>
              <p:blipFill>
                <a:blip r:embed="rId77"/>
                <a:stretch>
                  <a:fillRect/>
                </a:stretch>
              </p:blipFill>
              <p:spPr>
                <a:xfrm>
                  <a:off x="8803269" y="752097"/>
                  <a:ext cx="30960" cy="43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8">
              <p14:nvContentPartPr>
                <p14:cNvPr id="64" name="Ink 63">
                  <a:extLst>
                    <a:ext uri="{FF2B5EF4-FFF2-40B4-BE49-F238E27FC236}">
                      <a16:creationId xmlns:a16="http://schemas.microsoft.com/office/drawing/2014/main" id="{F3AFED34-EA7E-1241-817A-0D9759CCC56C}"/>
                    </a:ext>
                  </a:extLst>
                </p14:cNvPr>
                <p14:cNvContentPartPr/>
                <p14:nvPr/>
              </p14:nvContentPartPr>
              <p14:xfrm>
                <a:off x="8830989" y="909057"/>
                <a:ext cx="32760" cy="146880"/>
              </p14:xfrm>
            </p:contentPart>
          </mc:Choice>
          <mc:Fallback>
            <p:pic>
              <p:nvPicPr>
                <p:cNvPr id="64" name="Ink 63">
                  <a:extLst>
                    <a:ext uri="{FF2B5EF4-FFF2-40B4-BE49-F238E27FC236}">
                      <a16:creationId xmlns:a16="http://schemas.microsoft.com/office/drawing/2014/main" xmlns="" xmlns:p14="http://schemas.microsoft.com/office/powerpoint/2010/main" id="{F3AFED34-EA7E-1241-817A-0D9759CCC56C}"/>
                    </a:ext>
                  </a:extLst>
                </p:cNvPr>
                <p:cNvPicPr/>
                <p:nvPr/>
              </p:nvPicPr>
              <p:blipFill>
                <a:blip r:embed="rId79"/>
                <a:stretch>
                  <a:fillRect/>
                </a:stretch>
              </p:blipFill>
              <p:spPr>
                <a:xfrm>
                  <a:off x="8821989" y="900417"/>
                  <a:ext cx="50400" cy="164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0">
              <p14:nvContentPartPr>
                <p14:cNvPr id="65" name="Ink 64">
                  <a:extLst>
                    <a:ext uri="{FF2B5EF4-FFF2-40B4-BE49-F238E27FC236}">
                      <a16:creationId xmlns:a16="http://schemas.microsoft.com/office/drawing/2014/main" id="{D222160D-5952-F145-A5AB-E346153ED5A7}"/>
                    </a:ext>
                  </a:extLst>
                </p14:cNvPr>
                <p14:cNvContentPartPr/>
                <p14:nvPr/>
              </p14:nvContentPartPr>
              <p14:xfrm>
                <a:off x="8956269" y="878097"/>
                <a:ext cx="100800" cy="172080"/>
              </p14:xfrm>
            </p:contentPart>
          </mc:Choice>
          <mc:Fallback>
            <p:pic>
              <p:nvPicPr>
                <p:cNvPr id="65" name="Ink 64">
                  <a:extLst>
                    <a:ext uri="{FF2B5EF4-FFF2-40B4-BE49-F238E27FC236}">
                      <a16:creationId xmlns:a16="http://schemas.microsoft.com/office/drawing/2014/main" xmlns="" xmlns:p14="http://schemas.microsoft.com/office/powerpoint/2010/main" id="{D222160D-5952-F145-A5AB-E346153ED5A7}"/>
                    </a:ext>
                  </a:extLst>
                </p:cNvPr>
                <p:cNvPicPr/>
                <p:nvPr/>
              </p:nvPicPr>
              <p:blipFill>
                <a:blip r:embed="rId81"/>
                <a:stretch>
                  <a:fillRect/>
                </a:stretch>
              </p:blipFill>
              <p:spPr>
                <a:xfrm>
                  <a:off x="8947629" y="869097"/>
                  <a:ext cx="118440" cy="189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2">
              <p14:nvContentPartPr>
                <p14:cNvPr id="67" name="Ink 66">
                  <a:extLst>
                    <a:ext uri="{FF2B5EF4-FFF2-40B4-BE49-F238E27FC236}">
                      <a16:creationId xmlns:a16="http://schemas.microsoft.com/office/drawing/2014/main" id="{660CF74C-4235-264D-8592-966526424327}"/>
                    </a:ext>
                  </a:extLst>
                </p14:cNvPr>
                <p14:cNvContentPartPr/>
                <p14:nvPr/>
              </p14:nvContentPartPr>
              <p14:xfrm>
                <a:off x="9203589" y="866217"/>
                <a:ext cx="136440" cy="145800"/>
              </p14:xfrm>
            </p:contentPart>
          </mc:Choice>
          <mc:Fallback>
            <p:pic>
              <p:nvPicPr>
                <p:cNvPr id="67" name="Ink 66">
                  <a:extLst>
                    <a:ext uri="{FF2B5EF4-FFF2-40B4-BE49-F238E27FC236}">
                      <a16:creationId xmlns:a16="http://schemas.microsoft.com/office/drawing/2014/main" xmlns="" xmlns:p14="http://schemas.microsoft.com/office/powerpoint/2010/main" id="{660CF74C-4235-264D-8592-966526424327}"/>
                    </a:ext>
                  </a:extLst>
                </p:cNvPr>
                <p:cNvPicPr/>
                <p:nvPr/>
              </p:nvPicPr>
              <p:blipFill>
                <a:blip r:embed="rId83"/>
                <a:stretch>
                  <a:fillRect/>
                </a:stretch>
              </p:blipFill>
              <p:spPr>
                <a:xfrm>
                  <a:off x="9194949" y="857577"/>
                  <a:ext cx="154080" cy="163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4">
              <p14:nvContentPartPr>
                <p14:cNvPr id="68" name="Ink 67">
                  <a:extLst>
                    <a:ext uri="{FF2B5EF4-FFF2-40B4-BE49-F238E27FC236}">
                      <a16:creationId xmlns:a16="http://schemas.microsoft.com/office/drawing/2014/main" id="{B24B0198-7200-0848-9FD9-347617FD148A}"/>
                    </a:ext>
                  </a:extLst>
                </p14:cNvPr>
                <p14:cNvContentPartPr/>
                <p14:nvPr/>
              </p14:nvContentPartPr>
              <p14:xfrm>
                <a:off x="9432189" y="859017"/>
                <a:ext cx="121320" cy="167400"/>
              </p14:xfrm>
            </p:contentPart>
          </mc:Choice>
          <mc:Fallback>
            <p:pic>
              <p:nvPicPr>
                <p:cNvPr id="68" name="Ink 67">
                  <a:extLst>
                    <a:ext uri="{FF2B5EF4-FFF2-40B4-BE49-F238E27FC236}">
                      <a16:creationId xmlns:a16="http://schemas.microsoft.com/office/drawing/2014/main" xmlns="" xmlns:p14="http://schemas.microsoft.com/office/powerpoint/2010/main" id="{B24B0198-7200-0848-9FD9-347617FD148A}"/>
                    </a:ext>
                  </a:extLst>
                </p:cNvPr>
                <p:cNvPicPr/>
                <p:nvPr/>
              </p:nvPicPr>
              <p:blipFill>
                <a:blip r:embed="rId85"/>
                <a:stretch>
                  <a:fillRect/>
                </a:stretch>
              </p:blipFill>
              <p:spPr>
                <a:xfrm>
                  <a:off x="9423549" y="850017"/>
                  <a:ext cx="138960" cy="185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6">
              <p14:nvContentPartPr>
                <p14:cNvPr id="69" name="Ink 68">
                  <a:extLst>
                    <a:ext uri="{FF2B5EF4-FFF2-40B4-BE49-F238E27FC236}">
                      <a16:creationId xmlns:a16="http://schemas.microsoft.com/office/drawing/2014/main" id="{D71E8BF2-DD88-0D49-B8FB-A2896458B316}"/>
                    </a:ext>
                  </a:extLst>
                </p14:cNvPr>
                <p14:cNvContentPartPr/>
                <p14:nvPr/>
              </p14:nvContentPartPr>
              <p14:xfrm>
                <a:off x="9635229" y="789897"/>
                <a:ext cx="6840" cy="21600"/>
              </p14:xfrm>
            </p:contentPart>
          </mc:Choice>
          <mc:Fallback>
            <p:pic>
              <p:nvPicPr>
                <p:cNvPr id="69" name="Ink 68">
                  <a:extLst>
                    <a:ext uri="{FF2B5EF4-FFF2-40B4-BE49-F238E27FC236}">
                      <a16:creationId xmlns:a16="http://schemas.microsoft.com/office/drawing/2014/main" xmlns="" xmlns:p14="http://schemas.microsoft.com/office/powerpoint/2010/main" id="{D71E8BF2-DD88-0D49-B8FB-A2896458B316}"/>
                    </a:ext>
                  </a:extLst>
                </p:cNvPr>
                <p:cNvPicPr/>
                <p:nvPr/>
              </p:nvPicPr>
              <p:blipFill>
                <a:blip r:embed="rId87"/>
                <a:stretch>
                  <a:fillRect/>
                </a:stretch>
              </p:blipFill>
              <p:spPr>
                <a:xfrm>
                  <a:off x="9626589" y="781257"/>
                  <a:ext cx="24480" cy="39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8">
              <p14:nvContentPartPr>
                <p14:cNvPr id="70" name="Ink 69">
                  <a:extLst>
                    <a:ext uri="{FF2B5EF4-FFF2-40B4-BE49-F238E27FC236}">
                      <a16:creationId xmlns:a16="http://schemas.microsoft.com/office/drawing/2014/main" id="{FC241C72-8477-5940-874F-E9BB60BD74B2}"/>
                    </a:ext>
                  </a:extLst>
                </p14:cNvPr>
                <p14:cNvContentPartPr/>
                <p14:nvPr/>
              </p14:nvContentPartPr>
              <p14:xfrm>
                <a:off x="9673749" y="919857"/>
                <a:ext cx="360" cy="109080"/>
              </p14:xfrm>
            </p:contentPart>
          </mc:Choice>
          <mc:Fallback>
            <p:pic>
              <p:nvPicPr>
                <p:cNvPr id="70" name="Ink 69">
                  <a:extLst>
                    <a:ext uri="{FF2B5EF4-FFF2-40B4-BE49-F238E27FC236}">
                      <a16:creationId xmlns:a16="http://schemas.microsoft.com/office/drawing/2014/main" xmlns="" xmlns:p14="http://schemas.microsoft.com/office/powerpoint/2010/main" id="{FC241C72-8477-5940-874F-E9BB60BD74B2}"/>
                    </a:ext>
                  </a:extLst>
                </p:cNvPr>
                <p:cNvPicPr/>
                <p:nvPr/>
              </p:nvPicPr>
              <p:blipFill>
                <a:blip r:embed="rId89"/>
                <a:stretch>
                  <a:fillRect/>
                </a:stretch>
              </p:blipFill>
              <p:spPr>
                <a:xfrm>
                  <a:off x="9664749" y="910857"/>
                  <a:ext cx="18000" cy="12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0">
              <p14:nvContentPartPr>
                <p14:cNvPr id="71" name="Ink 70">
                  <a:extLst>
                    <a:ext uri="{FF2B5EF4-FFF2-40B4-BE49-F238E27FC236}">
                      <a16:creationId xmlns:a16="http://schemas.microsoft.com/office/drawing/2014/main" id="{2E5DBCA1-2CF7-E941-A60E-CC62EAB82711}"/>
                    </a:ext>
                  </a:extLst>
                </p14:cNvPr>
                <p14:cNvContentPartPr/>
                <p14:nvPr/>
              </p14:nvContentPartPr>
              <p14:xfrm>
                <a:off x="9772029" y="674337"/>
                <a:ext cx="266760" cy="349920"/>
              </p14:xfrm>
            </p:contentPart>
          </mc:Choice>
          <mc:Fallback>
            <p:pic>
              <p:nvPicPr>
                <p:cNvPr id="71" name="Ink 70">
                  <a:extLst>
                    <a:ext uri="{FF2B5EF4-FFF2-40B4-BE49-F238E27FC236}">
                      <a16:creationId xmlns:a16="http://schemas.microsoft.com/office/drawing/2014/main" xmlns="" xmlns:p14="http://schemas.microsoft.com/office/powerpoint/2010/main" id="{2E5DBCA1-2CF7-E941-A60E-CC62EAB82711}"/>
                    </a:ext>
                  </a:extLst>
                </p:cNvPr>
                <p:cNvPicPr/>
                <p:nvPr/>
              </p:nvPicPr>
              <p:blipFill>
                <a:blip r:embed="rId91"/>
                <a:stretch>
                  <a:fillRect/>
                </a:stretch>
              </p:blipFill>
              <p:spPr>
                <a:xfrm>
                  <a:off x="9763389" y="665337"/>
                  <a:ext cx="284400" cy="367560"/>
                </a:xfrm>
                <a:prstGeom prst="rect">
                  <a:avLst/>
                </a:prstGeom>
              </p:spPr>
            </p:pic>
          </mc:Fallback>
        </mc:AlternateContent>
      </p:grpSp>
      <p:grpSp>
        <p:nvGrpSpPr>
          <p:cNvPr id="74" name="Group 73">
            <a:extLst>
              <a:ext uri="{FF2B5EF4-FFF2-40B4-BE49-F238E27FC236}">
                <a16:creationId xmlns:a16="http://schemas.microsoft.com/office/drawing/2014/main" xmlns="" id="{890FECB5-4ED2-9F4D-9687-0915A08BB4F0}"/>
              </a:ext>
            </a:extLst>
          </p:cNvPr>
          <p:cNvGrpSpPr/>
          <p:nvPr/>
        </p:nvGrpSpPr>
        <p:grpSpPr>
          <a:xfrm>
            <a:off x="4716909" y="699177"/>
            <a:ext cx="1558440" cy="395640"/>
            <a:chOff x="4716909" y="699177"/>
            <a:chExt cx="1558440" cy="395640"/>
          </a:xfrm>
        </p:grpSpPr>
        <mc:AlternateContent xmlns:mc="http://schemas.openxmlformats.org/markup-compatibility/2006">
          <mc:Choice xmlns:p14="http://schemas.microsoft.com/office/powerpoint/2010/main" xmlns="" Requires="p14">
            <p:contentPart p14:bwMode="auto" r:id="rId92">
              <p14:nvContentPartPr>
                <p14:cNvPr id="37" name="Ink 36">
                  <a:extLst>
                    <a:ext uri="{FF2B5EF4-FFF2-40B4-BE49-F238E27FC236}">
                      <a16:creationId xmlns:a16="http://schemas.microsoft.com/office/drawing/2014/main" id="{644D9580-82AA-004F-B124-A43A2056D4A5}"/>
                    </a:ext>
                  </a:extLst>
                </p14:cNvPr>
                <p14:cNvContentPartPr/>
                <p14:nvPr/>
              </p14:nvContentPartPr>
              <p14:xfrm>
                <a:off x="4807629" y="699177"/>
                <a:ext cx="20160" cy="288000"/>
              </p14:xfrm>
            </p:contentPart>
          </mc:Choice>
          <mc:Fallback>
            <p:pic>
              <p:nvPicPr>
                <p:cNvPr id="37" name="Ink 36">
                  <a:extLst>
                    <a:ext uri="{FF2B5EF4-FFF2-40B4-BE49-F238E27FC236}">
                      <a16:creationId xmlns:a16="http://schemas.microsoft.com/office/drawing/2014/main" xmlns="" xmlns:p14="http://schemas.microsoft.com/office/powerpoint/2010/main" id="{644D9580-82AA-004F-B124-A43A2056D4A5}"/>
                    </a:ext>
                  </a:extLst>
                </p:cNvPr>
                <p:cNvPicPr/>
                <p:nvPr/>
              </p:nvPicPr>
              <p:blipFill>
                <a:blip r:embed="rId93"/>
                <a:stretch>
                  <a:fillRect/>
                </a:stretch>
              </p:blipFill>
              <p:spPr>
                <a:xfrm>
                  <a:off x="4798989" y="690177"/>
                  <a:ext cx="37800" cy="305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4">
              <p14:nvContentPartPr>
                <p14:cNvPr id="38" name="Ink 37">
                  <a:extLst>
                    <a:ext uri="{FF2B5EF4-FFF2-40B4-BE49-F238E27FC236}">
                      <a16:creationId xmlns:a16="http://schemas.microsoft.com/office/drawing/2014/main" id="{6F96E008-B532-4241-8B9C-D1F3D346255F}"/>
                    </a:ext>
                  </a:extLst>
                </p14:cNvPr>
                <p14:cNvContentPartPr/>
                <p14:nvPr/>
              </p14:nvContentPartPr>
              <p14:xfrm>
                <a:off x="4716909" y="730497"/>
                <a:ext cx="247320" cy="261360"/>
              </p14:xfrm>
            </p:contentPart>
          </mc:Choice>
          <mc:Fallback>
            <p:pic>
              <p:nvPicPr>
                <p:cNvPr id="38" name="Ink 37">
                  <a:extLst>
                    <a:ext uri="{FF2B5EF4-FFF2-40B4-BE49-F238E27FC236}">
                      <a16:creationId xmlns:a16="http://schemas.microsoft.com/office/drawing/2014/main" xmlns="" xmlns:p14="http://schemas.microsoft.com/office/powerpoint/2010/main" id="{6F96E008-B532-4241-8B9C-D1F3D346255F}"/>
                    </a:ext>
                  </a:extLst>
                </p:cNvPr>
                <p:cNvPicPr/>
                <p:nvPr/>
              </p:nvPicPr>
              <p:blipFill>
                <a:blip r:embed="rId95"/>
                <a:stretch>
                  <a:fillRect/>
                </a:stretch>
              </p:blipFill>
              <p:spPr>
                <a:xfrm>
                  <a:off x="4708269" y="721857"/>
                  <a:ext cx="264960" cy="279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6">
              <p14:nvContentPartPr>
                <p14:cNvPr id="39" name="Ink 38">
                  <a:extLst>
                    <a:ext uri="{FF2B5EF4-FFF2-40B4-BE49-F238E27FC236}">
                      <a16:creationId xmlns:a16="http://schemas.microsoft.com/office/drawing/2014/main" id="{C131D075-9634-644D-8D52-17E5EC10732C}"/>
                    </a:ext>
                  </a:extLst>
                </p14:cNvPr>
                <p14:cNvContentPartPr/>
                <p14:nvPr/>
              </p14:nvContentPartPr>
              <p14:xfrm>
                <a:off x="5090589" y="755697"/>
                <a:ext cx="6840" cy="13320"/>
              </p14:xfrm>
            </p:contentPart>
          </mc:Choice>
          <mc:Fallback>
            <p:pic>
              <p:nvPicPr>
                <p:cNvPr id="39" name="Ink 38">
                  <a:extLst>
                    <a:ext uri="{FF2B5EF4-FFF2-40B4-BE49-F238E27FC236}">
                      <a16:creationId xmlns:a16="http://schemas.microsoft.com/office/drawing/2014/main" xmlns="" xmlns:p14="http://schemas.microsoft.com/office/powerpoint/2010/main" id="{C131D075-9634-644D-8D52-17E5EC10732C}"/>
                    </a:ext>
                  </a:extLst>
                </p:cNvPr>
                <p:cNvPicPr/>
                <p:nvPr/>
              </p:nvPicPr>
              <p:blipFill>
                <a:blip r:embed="rId97"/>
                <a:stretch>
                  <a:fillRect/>
                </a:stretch>
              </p:blipFill>
              <p:spPr>
                <a:xfrm>
                  <a:off x="5081589" y="747057"/>
                  <a:ext cx="24480" cy="3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8">
              <p14:nvContentPartPr>
                <p14:cNvPr id="40" name="Ink 39">
                  <a:extLst>
                    <a:ext uri="{FF2B5EF4-FFF2-40B4-BE49-F238E27FC236}">
                      <a16:creationId xmlns:a16="http://schemas.microsoft.com/office/drawing/2014/main" id="{DCBC0BAD-6DB3-2E43-86E3-25BD69358F84}"/>
                    </a:ext>
                  </a:extLst>
                </p14:cNvPr>
                <p14:cNvContentPartPr/>
                <p14:nvPr/>
              </p14:nvContentPartPr>
              <p14:xfrm>
                <a:off x="5095629" y="886737"/>
                <a:ext cx="6840" cy="169560"/>
              </p14:xfrm>
            </p:contentPart>
          </mc:Choice>
          <mc:Fallback>
            <p:pic>
              <p:nvPicPr>
                <p:cNvPr id="40" name="Ink 39">
                  <a:extLst>
                    <a:ext uri="{FF2B5EF4-FFF2-40B4-BE49-F238E27FC236}">
                      <a16:creationId xmlns:a16="http://schemas.microsoft.com/office/drawing/2014/main" xmlns="" xmlns:p14="http://schemas.microsoft.com/office/powerpoint/2010/main" id="{DCBC0BAD-6DB3-2E43-86E3-25BD69358F84}"/>
                    </a:ext>
                  </a:extLst>
                </p:cNvPr>
                <p:cNvPicPr/>
                <p:nvPr/>
              </p:nvPicPr>
              <p:blipFill>
                <a:blip r:embed="rId99"/>
                <a:stretch>
                  <a:fillRect/>
                </a:stretch>
              </p:blipFill>
              <p:spPr>
                <a:xfrm>
                  <a:off x="5086629" y="878097"/>
                  <a:ext cx="24480" cy="187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0">
              <p14:nvContentPartPr>
                <p14:cNvPr id="41" name="Ink 40">
                  <a:extLst>
                    <a:ext uri="{FF2B5EF4-FFF2-40B4-BE49-F238E27FC236}">
                      <a16:creationId xmlns:a16="http://schemas.microsoft.com/office/drawing/2014/main" id="{DFA6C70B-6EC3-8143-9909-A5A4CB250154}"/>
                    </a:ext>
                  </a:extLst>
                </p14:cNvPr>
                <p14:cNvContentPartPr/>
                <p14:nvPr/>
              </p14:nvContentPartPr>
              <p14:xfrm>
                <a:off x="5179509" y="877737"/>
                <a:ext cx="175320" cy="142560"/>
              </p14:xfrm>
            </p:contentPart>
          </mc:Choice>
          <mc:Fallback>
            <p:pic>
              <p:nvPicPr>
                <p:cNvPr id="41" name="Ink 40">
                  <a:extLst>
                    <a:ext uri="{FF2B5EF4-FFF2-40B4-BE49-F238E27FC236}">
                      <a16:creationId xmlns:a16="http://schemas.microsoft.com/office/drawing/2014/main" xmlns="" xmlns:p14="http://schemas.microsoft.com/office/powerpoint/2010/main" id="{DFA6C70B-6EC3-8143-9909-A5A4CB250154}"/>
                    </a:ext>
                  </a:extLst>
                </p:cNvPr>
                <p:cNvPicPr/>
                <p:nvPr/>
              </p:nvPicPr>
              <p:blipFill>
                <a:blip r:embed="rId101"/>
                <a:stretch>
                  <a:fillRect/>
                </a:stretch>
              </p:blipFill>
              <p:spPr>
                <a:xfrm>
                  <a:off x="5170509" y="868737"/>
                  <a:ext cx="192960" cy="160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2">
              <p14:nvContentPartPr>
                <p14:cNvPr id="42" name="Ink 41">
                  <a:extLst>
                    <a:ext uri="{FF2B5EF4-FFF2-40B4-BE49-F238E27FC236}">
                      <a16:creationId xmlns:a16="http://schemas.microsoft.com/office/drawing/2014/main" id="{871AB652-9742-2F4B-85EB-93A9F1450D01}"/>
                    </a:ext>
                  </a:extLst>
                </p14:cNvPr>
                <p14:cNvContentPartPr/>
                <p14:nvPr/>
              </p14:nvContentPartPr>
              <p14:xfrm>
                <a:off x="5373909" y="859737"/>
                <a:ext cx="326520" cy="174240"/>
              </p14:xfrm>
            </p:contentPart>
          </mc:Choice>
          <mc:Fallback>
            <p:pic>
              <p:nvPicPr>
                <p:cNvPr id="42" name="Ink 41">
                  <a:extLst>
                    <a:ext uri="{FF2B5EF4-FFF2-40B4-BE49-F238E27FC236}">
                      <a16:creationId xmlns:a16="http://schemas.microsoft.com/office/drawing/2014/main" xmlns="" xmlns:p14="http://schemas.microsoft.com/office/powerpoint/2010/main" id="{871AB652-9742-2F4B-85EB-93A9F1450D01}"/>
                    </a:ext>
                  </a:extLst>
                </p:cNvPr>
                <p:cNvPicPr/>
                <p:nvPr/>
              </p:nvPicPr>
              <p:blipFill>
                <a:blip r:embed="rId103"/>
                <a:stretch>
                  <a:fillRect/>
                </a:stretch>
              </p:blipFill>
              <p:spPr>
                <a:xfrm>
                  <a:off x="5365269" y="851097"/>
                  <a:ext cx="344160" cy="191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4">
              <p14:nvContentPartPr>
                <p14:cNvPr id="43" name="Ink 42">
                  <a:extLst>
                    <a:ext uri="{FF2B5EF4-FFF2-40B4-BE49-F238E27FC236}">
                      <a16:creationId xmlns:a16="http://schemas.microsoft.com/office/drawing/2014/main" id="{77D604AA-E889-8949-B250-FD5E7B1FC134}"/>
                    </a:ext>
                  </a:extLst>
                </p14:cNvPr>
                <p14:cNvContentPartPr/>
                <p14:nvPr/>
              </p14:nvContentPartPr>
              <p14:xfrm>
                <a:off x="5804469" y="842817"/>
                <a:ext cx="360" cy="17280"/>
              </p14:xfrm>
            </p:contentPart>
          </mc:Choice>
          <mc:Fallback>
            <p:pic>
              <p:nvPicPr>
                <p:cNvPr id="43" name="Ink 42">
                  <a:extLst>
                    <a:ext uri="{FF2B5EF4-FFF2-40B4-BE49-F238E27FC236}">
                      <a16:creationId xmlns:a16="http://schemas.microsoft.com/office/drawing/2014/main" xmlns="" xmlns:p14="http://schemas.microsoft.com/office/powerpoint/2010/main" id="{77D604AA-E889-8949-B250-FD5E7B1FC134}"/>
                    </a:ext>
                  </a:extLst>
                </p:cNvPr>
                <p:cNvPicPr/>
                <p:nvPr/>
              </p:nvPicPr>
              <p:blipFill>
                <a:blip r:embed="rId105"/>
                <a:stretch>
                  <a:fillRect/>
                </a:stretch>
              </p:blipFill>
              <p:spPr>
                <a:xfrm>
                  <a:off x="5795829" y="834177"/>
                  <a:ext cx="18000" cy="34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6">
              <p14:nvContentPartPr>
                <p14:cNvPr id="44" name="Ink 43">
                  <a:extLst>
                    <a:ext uri="{FF2B5EF4-FFF2-40B4-BE49-F238E27FC236}">
                      <a16:creationId xmlns:a16="http://schemas.microsoft.com/office/drawing/2014/main" id="{F318DE27-5FED-8348-A9DC-91499E968786}"/>
                    </a:ext>
                  </a:extLst>
                </p14:cNvPr>
                <p14:cNvContentPartPr/>
                <p14:nvPr/>
              </p14:nvContentPartPr>
              <p14:xfrm>
                <a:off x="5823549" y="925977"/>
                <a:ext cx="33840" cy="152280"/>
              </p14:xfrm>
            </p:contentPart>
          </mc:Choice>
          <mc:Fallback>
            <p:pic>
              <p:nvPicPr>
                <p:cNvPr id="44" name="Ink 43">
                  <a:extLst>
                    <a:ext uri="{FF2B5EF4-FFF2-40B4-BE49-F238E27FC236}">
                      <a16:creationId xmlns:a16="http://schemas.microsoft.com/office/drawing/2014/main" xmlns="" xmlns:p14="http://schemas.microsoft.com/office/powerpoint/2010/main" id="{F318DE27-5FED-8348-A9DC-91499E968786}"/>
                    </a:ext>
                  </a:extLst>
                </p:cNvPr>
                <p:cNvPicPr/>
                <p:nvPr/>
              </p:nvPicPr>
              <p:blipFill>
                <a:blip r:embed="rId107"/>
                <a:stretch>
                  <a:fillRect/>
                </a:stretch>
              </p:blipFill>
              <p:spPr>
                <a:xfrm>
                  <a:off x="5814549" y="917337"/>
                  <a:ext cx="51480" cy="169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8">
              <p14:nvContentPartPr>
                <p14:cNvPr id="45" name="Ink 44">
                  <a:extLst>
                    <a:ext uri="{FF2B5EF4-FFF2-40B4-BE49-F238E27FC236}">
                      <a16:creationId xmlns:a16="http://schemas.microsoft.com/office/drawing/2014/main" id="{2066DB15-B864-A04B-8153-F2CC28BBDAD2}"/>
                    </a:ext>
                  </a:extLst>
                </p14:cNvPr>
                <p14:cNvContentPartPr/>
                <p14:nvPr/>
              </p14:nvContentPartPr>
              <p14:xfrm>
                <a:off x="5922189" y="880617"/>
                <a:ext cx="191520" cy="154440"/>
              </p14:xfrm>
            </p:contentPart>
          </mc:Choice>
          <mc:Fallback>
            <p:pic>
              <p:nvPicPr>
                <p:cNvPr id="45" name="Ink 44">
                  <a:extLst>
                    <a:ext uri="{FF2B5EF4-FFF2-40B4-BE49-F238E27FC236}">
                      <a16:creationId xmlns:a16="http://schemas.microsoft.com/office/drawing/2014/main" xmlns="" xmlns:p14="http://schemas.microsoft.com/office/powerpoint/2010/main" id="{2066DB15-B864-A04B-8153-F2CC28BBDAD2}"/>
                    </a:ext>
                  </a:extLst>
                </p:cNvPr>
                <p:cNvPicPr/>
                <p:nvPr/>
              </p:nvPicPr>
              <p:blipFill>
                <a:blip r:embed="rId109"/>
                <a:stretch>
                  <a:fillRect/>
                </a:stretch>
              </p:blipFill>
              <p:spPr>
                <a:xfrm>
                  <a:off x="5913189" y="871977"/>
                  <a:ext cx="209160" cy="172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0">
              <p14:nvContentPartPr>
                <p14:cNvPr id="46" name="Ink 45">
                  <a:extLst>
                    <a:ext uri="{FF2B5EF4-FFF2-40B4-BE49-F238E27FC236}">
                      <a16:creationId xmlns:a16="http://schemas.microsoft.com/office/drawing/2014/main" id="{4762D5F5-7055-B841-B7EB-434686522F44}"/>
                    </a:ext>
                  </a:extLst>
                </p14:cNvPr>
                <p14:cNvContentPartPr/>
                <p14:nvPr/>
              </p14:nvContentPartPr>
              <p14:xfrm>
                <a:off x="6151869" y="881697"/>
                <a:ext cx="123480" cy="185760"/>
              </p14:xfrm>
            </p:contentPart>
          </mc:Choice>
          <mc:Fallback>
            <p:pic>
              <p:nvPicPr>
                <p:cNvPr id="46" name="Ink 45">
                  <a:extLst>
                    <a:ext uri="{FF2B5EF4-FFF2-40B4-BE49-F238E27FC236}">
                      <a16:creationId xmlns:a16="http://schemas.microsoft.com/office/drawing/2014/main" xmlns="" xmlns:p14="http://schemas.microsoft.com/office/powerpoint/2010/main" id="{4762D5F5-7055-B841-B7EB-434686522F44}"/>
                    </a:ext>
                  </a:extLst>
                </p:cNvPr>
                <p:cNvPicPr/>
                <p:nvPr/>
              </p:nvPicPr>
              <p:blipFill>
                <a:blip r:embed="rId111"/>
                <a:stretch>
                  <a:fillRect/>
                </a:stretch>
              </p:blipFill>
              <p:spPr>
                <a:xfrm>
                  <a:off x="6142869" y="872697"/>
                  <a:ext cx="141120" cy="203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2">
              <p14:nvContentPartPr>
                <p14:cNvPr id="73" name="Ink 72">
                  <a:extLst>
                    <a:ext uri="{FF2B5EF4-FFF2-40B4-BE49-F238E27FC236}">
                      <a16:creationId xmlns:a16="http://schemas.microsoft.com/office/drawing/2014/main" id="{8A786078-B170-5C44-8D3C-35F86186AC46}"/>
                    </a:ext>
                  </a:extLst>
                </p14:cNvPr>
                <p14:cNvContentPartPr/>
                <p14:nvPr/>
              </p14:nvContentPartPr>
              <p14:xfrm>
                <a:off x="5354469" y="934617"/>
                <a:ext cx="45000" cy="160200"/>
              </p14:xfrm>
            </p:contentPart>
          </mc:Choice>
          <mc:Fallback>
            <p:pic>
              <p:nvPicPr>
                <p:cNvPr id="73" name="Ink 72">
                  <a:extLst>
                    <a:ext uri="{FF2B5EF4-FFF2-40B4-BE49-F238E27FC236}">
                      <a16:creationId xmlns:a16="http://schemas.microsoft.com/office/drawing/2014/main" xmlns="" xmlns:p14="http://schemas.microsoft.com/office/powerpoint/2010/main" id="{8A786078-B170-5C44-8D3C-35F86186AC46}"/>
                    </a:ext>
                  </a:extLst>
                </p:cNvPr>
                <p:cNvPicPr/>
                <p:nvPr/>
              </p:nvPicPr>
              <p:blipFill>
                <a:blip r:embed="rId113"/>
                <a:stretch>
                  <a:fillRect/>
                </a:stretch>
              </p:blipFill>
              <p:spPr>
                <a:xfrm>
                  <a:off x="5345469" y="925977"/>
                  <a:ext cx="62640" cy="17784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4">
            <p14:nvContentPartPr>
              <p14:cNvPr id="75" name="Ink 74">
                <a:extLst>
                  <a:ext uri="{FF2B5EF4-FFF2-40B4-BE49-F238E27FC236}">
                    <a16:creationId xmlns:a16="http://schemas.microsoft.com/office/drawing/2014/main" id="{FE5BDFBF-4F9F-ED44-9098-5BF1927E0D9D}"/>
                  </a:ext>
                </a:extLst>
              </p14:cNvPr>
              <p14:cNvContentPartPr/>
              <p14:nvPr/>
            </p14:nvContentPartPr>
            <p14:xfrm>
              <a:off x="2910069" y="1301817"/>
              <a:ext cx="7293960" cy="92880"/>
            </p14:xfrm>
          </p:contentPart>
        </mc:Choice>
        <mc:Fallback>
          <p:pic>
            <p:nvPicPr>
              <p:cNvPr id="75" name="Ink 74">
                <a:extLst>
                  <a:ext uri="{FF2B5EF4-FFF2-40B4-BE49-F238E27FC236}">
                    <a16:creationId xmlns:a16="http://schemas.microsoft.com/office/drawing/2014/main" xmlns="" xmlns:p14="http://schemas.microsoft.com/office/powerpoint/2010/main" id="{FE5BDFBF-4F9F-ED44-9098-5BF1927E0D9D}"/>
                  </a:ext>
                </a:extLst>
              </p:cNvPr>
              <p:cNvPicPr/>
              <p:nvPr/>
            </p:nvPicPr>
            <p:blipFill>
              <a:blip r:embed="rId115"/>
              <a:stretch>
                <a:fillRect/>
              </a:stretch>
            </p:blipFill>
            <p:spPr>
              <a:xfrm>
                <a:off x="2901429" y="1293177"/>
                <a:ext cx="7311600" cy="110520"/>
              </a:xfrm>
              <a:prstGeom prst="rect">
                <a:avLst/>
              </a:prstGeom>
            </p:spPr>
          </p:pic>
        </mc:Fallback>
      </mc:AlternateContent>
      <p:grpSp>
        <p:nvGrpSpPr>
          <p:cNvPr id="81" name="Group 80">
            <a:extLst>
              <a:ext uri="{FF2B5EF4-FFF2-40B4-BE49-F238E27FC236}">
                <a16:creationId xmlns:a16="http://schemas.microsoft.com/office/drawing/2014/main" xmlns="" id="{42BD79E8-5817-4A44-BA59-D269B8B54DEF}"/>
              </a:ext>
            </a:extLst>
          </p:cNvPr>
          <p:cNvGrpSpPr/>
          <p:nvPr/>
        </p:nvGrpSpPr>
        <p:grpSpPr>
          <a:xfrm>
            <a:off x="4022829" y="3408897"/>
            <a:ext cx="789120" cy="507960"/>
            <a:chOff x="4022829" y="3408897"/>
            <a:chExt cx="789120" cy="507960"/>
          </a:xfrm>
        </p:grpSpPr>
        <mc:AlternateContent xmlns:mc="http://schemas.openxmlformats.org/markup-compatibility/2006">
          <mc:Choice xmlns:p14="http://schemas.microsoft.com/office/powerpoint/2010/main" xmlns="" Requires="p14">
            <p:contentPart p14:bwMode="auto" r:id="rId116">
              <p14:nvContentPartPr>
                <p14:cNvPr id="76" name="Ink 75">
                  <a:extLst>
                    <a:ext uri="{FF2B5EF4-FFF2-40B4-BE49-F238E27FC236}">
                      <a16:creationId xmlns:a16="http://schemas.microsoft.com/office/drawing/2014/main" id="{CD70D0E9-EBAD-AB4F-896B-E8034CF6D0DC}"/>
                    </a:ext>
                  </a:extLst>
                </p14:cNvPr>
                <p14:cNvContentPartPr/>
                <p14:nvPr/>
              </p14:nvContentPartPr>
              <p14:xfrm>
                <a:off x="4022829" y="3422577"/>
                <a:ext cx="297360" cy="330120"/>
              </p14:xfrm>
            </p:contentPart>
          </mc:Choice>
          <mc:Fallback>
            <p:pic>
              <p:nvPicPr>
                <p:cNvPr id="76" name="Ink 75">
                  <a:extLst>
                    <a:ext uri="{FF2B5EF4-FFF2-40B4-BE49-F238E27FC236}">
                      <a16:creationId xmlns:a16="http://schemas.microsoft.com/office/drawing/2014/main" xmlns="" xmlns:p14="http://schemas.microsoft.com/office/powerpoint/2010/main" id="{CD70D0E9-EBAD-AB4F-896B-E8034CF6D0DC}"/>
                    </a:ext>
                  </a:extLst>
                </p:cNvPr>
                <p:cNvPicPr/>
                <p:nvPr/>
              </p:nvPicPr>
              <p:blipFill>
                <a:blip r:embed="rId117"/>
                <a:stretch>
                  <a:fillRect/>
                </a:stretch>
              </p:blipFill>
              <p:spPr>
                <a:xfrm>
                  <a:off x="4013829" y="3413577"/>
                  <a:ext cx="315000" cy="347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8">
              <p14:nvContentPartPr>
                <p14:cNvPr id="77" name="Ink 76">
                  <a:extLst>
                    <a:ext uri="{FF2B5EF4-FFF2-40B4-BE49-F238E27FC236}">
                      <a16:creationId xmlns:a16="http://schemas.microsoft.com/office/drawing/2014/main" id="{0C69D986-5649-CA48-881B-8CEB2DCD43B4}"/>
                    </a:ext>
                  </a:extLst>
                </p14:cNvPr>
                <p14:cNvContentPartPr/>
                <p14:nvPr/>
              </p14:nvContentPartPr>
              <p14:xfrm>
                <a:off x="4402629" y="3419697"/>
                <a:ext cx="26640" cy="344520"/>
              </p14:xfrm>
            </p:contentPart>
          </mc:Choice>
          <mc:Fallback>
            <p:pic>
              <p:nvPicPr>
                <p:cNvPr id="77" name="Ink 76">
                  <a:extLst>
                    <a:ext uri="{FF2B5EF4-FFF2-40B4-BE49-F238E27FC236}">
                      <a16:creationId xmlns:a16="http://schemas.microsoft.com/office/drawing/2014/main" xmlns="" xmlns:p14="http://schemas.microsoft.com/office/powerpoint/2010/main" id="{0C69D986-5649-CA48-881B-8CEB2DCD43B4}"/>
                    </a:ext>
                  </a:extLst>
                </p:cNvPr>
                <p:cNvPicPr/>
                <p:nvPr/>
              </p:nvPicPr>
              <p:blipFill>
                <a:blip r:embed="rId119"/>
                <a:stretch>
                  <a:fillRect/>
                </a:stretch>
              </p:blipFill>
              <p:spPr>
                <a:xfrm>
                  <a:off x="4393989" y="3410697"/>
                  <a:ext cx="44280" cy="362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0">
              <p14:nvContentPartPr>
                <p14:cNvPr id="78" name="Ink 77">
                  <a:extLst>
                    <a:ext uri="{FF2B5EF4-FFF2-40B4-BE49-F238E27FC236}">
                      <a16:creationId xmlns:a16="http://schemas.microsoft.com/office/drawing/2014/main" id="{1F627232-8305-8446-8F94-A3EBFB588EFF}"/>
                    </a:ext>
                  </a:extLst>
                </p14:cNvPr>
                <p14:cNvContentPartPr/>
                <p14:nvPr/>
              </p14:nvContentPartPr>
              <p14:xfrm>
                <a:off x="4438269" y="3559737"/>
                <a:ext cx="179280" cy="14040"/>
              </p14:xfrm>
            </p:contentPart>
          </mc:Choice>
          <mc:Fallback>
            <p:pic>
              <p:nvPicPr>
                <p:cNvPr id="78" name="Ink 77">
                  <a:extLst>
                    <a:ext uri="{FF2B5EF4-FFF2-40B4-BE49-F238E27FC236}">
                      <a16:creationId xmlns:a16="http://schemas.microsoft.com/office/drawing/2014/main" xmlns="" xmlns:p14="http://schemas.microsoft.com/office/powerpoint/2010/main" id="{1F627232-8305-8446-8F94-A3EBFB588EFF}"/>
                    </a:ext>
                  </a:extLst>
                </p:cNvPr>
                <p:cNvPicPr/>
                <p:nvPr/>
              </p:nvPicPr>
              <p:blipFill>
                <a:blip r:embed="rId121"/>
                <a:stretch>
                  <a:fillRect/>
                </a:stretch>
              </p:blipFill>
              <p:spPr>
                <a:xfrm>
                  <a:off x="4429269" y="3551097"/>
                  <a:ext cx="196920" cy="31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2">
              <p14:nvContentPartPr>
                <p14:cNvPr id="79" name="Ink 78">
                  <a:extLst>
                    <a:ext uri="{FF2B5EF4-FFF2-40B4-BE49-F238E27FC236}">
                      <a16:creationId xmlns:a16="http://schemas.microsoft.com/office/drawing/2014/main" id="{83001E6A-3F21-4849-B1C4-B85C6DBA04B6}"/>
                    </a:ext>
                  </a:extLst>
                </p14:cNvPr>
                <p14:cNvContentPartPr/>
                <p14:nvPr/>
              </p14:nvContentPartPr>
              <p14:xfrm>
                <a:off x="4640229" y="3408897"/>
                <a:ext cx="13320" cy="348480"/>
              </p14:xfrm>
            </p:contentPart>
          </mc:Choice>
          <mc:Fallback>
            <p:pic>
              <p:nvPicPr>
                <p:cNvPr id="79" name="Ink 78">
                  <a:extLst>
                    <a:ext uri="{FF2B5EF4-FFF2-40B4-BE49-F238E27FC236}">
                      <a16:creationId xmlns:a16="http://schemas.microsoft.com/office/drawing/2014/main" xmlns="" xmlns:p14="http://schemas.microsoft.com/office/powerpoint/2010/main" id="{83001E6A-3F21-4849-B1C4-B85C6DBA04B6}"/>
                    </a:ext>
                  </a:extLst>
                </p:cNvPr>
                <p:cNvPicPr/>
                <p:nvPr/>
              </p:nvPicPr>
              <p:blipFill>
                <a:blip r:embed="rId123"/>
                <a:stretch>
                  <a:fillRect/>
                </a:stretch>
              </p:blipFill>
              <p:spPr>
                <a:xfrm>
                  <a:off x="4631229" y="3400257"/>
                  <a:ext cx="30960" cy="366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4">
              <p14:nvContentPartPr>
                <p14:cNvPr id="80" name="Ink 79">
                  <a:extLst>
                    <a:ext uri="{FF2B5EF4-FFF2-40B4-BE49-F238E27FC236}">
                      <a16:creationId xmlns:a16="http://schemas.microsoft.com/office/drawing/2014/main" id="{0DBABC22-8F80-FB40-8274-6943AA68EEAD}"/>
                    </a:ext>
                  </a:extLst>
                </p14:cNvPr>
                <p14:cNvContentPartPr/>
                <p14:nvPr/>
              </p14:nvContentPartPr>
              <p14:xfrm>
                <a:off x="4690629" y="3735057"/>
                <a:ext cx="121320" cy="181800"/>
              </p14:xfrm>
            </p:contentPart>
          </mc:Choice>
          <mc:Fallback>
            <p:pic>
              <p:nvPicPr>
                <p:cNvPr id="80" name="Ink 79">
                  <a:extLst>
                    <a:ext uri="{FF2B5EF4-FFF2-40B4-BE49-F238E27FC236}">
                      <a16:creationId xmlns:a16="http://schemas.microsoft.com/office/drawing/2014/main" xmlns="" xmlns:p14="http://schemas.microsoft.com/office/powerpoint/2010/main" id="{0DBABC22-8F80-FB40-8274-6943AA68EEAD}"/>
                    </a:ext>
                  </a:extLst>
                </p:cNvPr>
                <p:cNvPicPr/>
                <p:nvPr/>
              </p:nvPicPr>
              <p:blipFill>
                <a:blip r:embed="rId125"/>
                <a:stretch>
                  <a:fillRect/>
                </a:stretch>
              </p:blipFill>
              <p:spPr>
                <a:xfrm>
                  <a:off x="4681629" y="3726417"/>
                  <a:ext cx="138960" cy="199440"/>
                </a:xfrm>
                <a:prstGeom prst="rect">
                  <a:avLst/>
                </a:prstGeom>
              </p:spPr>
            </p:pic>
          </mc:Fallback>
        </mc:AlternateContent>
      </p:grpSp>
      <p:grpSp>
        <p:nvGrpSpPr>
          <p:cNvPr id="89" name="Group 88">
            <a:extLst>
              <a:ext uri="{FF2B5EF4-FFF2-40B4-BE49-F238E27FC236}">
                <a16:creationId xmlns:a16="http://schemas.microsoft.com/office/drawing/2014/main" xmlns="" id="{C9DD1F8C-776B-704C-8485-82FA598507B0}"/>
              </a:ext>
            </a:extLst>
          </p:cNvPr>
          <p:cNvGrpSpPr/>
          <p:nvPr/>
        </p:nvGrpSpPr>
        <p:grpSpPr>
          <a:xfrm>
            <a:off x="5008509" y="3461457"/>
            <a:ext cx="1376280" cy="564840"/>
            <a:chOff x="5008509" y="3461457"/>
            <a:chExt cx="1376280" cy="564840"/>
          </a:xfrm>
        </p:grpSpPr>
        <mc:AlternateContent xmlns:mc="http://schemas.openxmlformats.org/markup-compatibility/2006">
          <mc:Choice xmlns:p14="http://schemas.microsoft.com/office/powerpoint/2010/main" xmlns="" Requires="p14">
            <p:contentPart p14:bwMode="auto" r:id="rId126">
              <p14:nvContentPartPr>
                <p14:cNvPr id="83" name="Ink 82">
                  <a:extLst>
                    <a:ext uri="{FF2B5EF4-FFF2-40B4-BE49-F238E27FC236}">
                      <a16:creationId xmlns:a16="http://schemas.microsoft.com/office/drawing/2014/main" id="{6D4BF3DB-E740-9445-8C43-A56F37631A18}"/>
                    </a:ext>
                  </a:extLst>
                </p14:cNvPr>
                <p14:cNvContentPartPr/>
                <p14:nvPr/>
              </p14:nvContentPartPr>
              <p14:xfrm>
                <a:off x="5008509" y="3744057"/>
                <a:ext cx="365040" cy="40320"/>
              </p14:xfrm>
            </p:contentPart>
          </mc:Choice>
          <mc:Fallback>
            <p:pic>
              <p:nvPicPr>
                <p:cNvPr id="83" name="Ink 82">
                  <a:extLst>
                    <a:ext uri="{FF2B5EF4-FFF2-40B4-BE49-F238E27FC236}">
                      <a16:creationId xmlns:a16="http://schemas.microsoft.com/office/drawing/2014/main" xmlns="" xmlns:p14="http://schemas.microsoft.com/office/powerpoint/2010/main" id="{6D4BF3DB-E740-9445-8C43-A56F37631A18}"/>
                    </a:ext>
                  </a:extLst>
                </p:cNvPr>
                <p:cNvPicPr/>
                <p:nvPr/>
              </p:nvPicPr>
              <p:blipFill>
                <a:blip r:embed="rId127"/>
                <a:stretch>
                  <a:fillRect/>
                </a:stretch>
              </p:blipFill>
              <p:spPr>
                <a:xfrm>
                  <a:off x="4999509" y="3735417"/>
                  <a:ext cx="382680" cy="57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8">
              <p14:nvContentPartPr>
                <p14:cNvPr id="84" name="Ink 83">
                  <a:extLst>
                    <a:ext uri="{FF2B5EF4-FFF2-40B4-BE49-F238E27FC236}">
                      <a16:creationId xmlns:a16="http://schemas.microsoft.com/office/drawing/2014/main" id="{EA9673CB-572B-FC46-AF92-89393EFC1A86}"/>
                    </a:ext>
                  </a:extLst>
                </p14:cNvPr>
                <p14:cNvContentPartPr/>
                <p14:nvPr/>
              </p14:nvContentPartPr>
              <p14:xfrm>
                <a:off x="5523669" y="3469737"/>
                <a:ext cx="183240" cy="290520"/>
              </p14:xfrm>
            </p:contentPart>
          </mc:Choice>
          <mc:Fallback>
            <p:pic>
              <p:nvPicPr>
                <p:cNvPr id="84" name="Ink 83">
                  <a:extLst>
                    <a:ext uri="{FF2B5EF4-FFF2-40B4-BE49-F238E27FC236}">
                      <a16:creationId xmlns:a16="http://schemas.microsoft.com/office/drawing/2014/main" xmlns="" xmlns:p14="http://schemas.microsoft.com/office/powerpoint/2010/main" id="{EA9673CB-572B-FC46-AF92-89393EFC1A86}"/>
                    </a:ext>
                  </a:extLst>
                </p:cNvPr>
                <p:cNvPicPr/>
                <p:nvPr/>
              </p:nvPicPr>
              <p:blipFill>
                <a:blip r:embed="rId129"/>
                <a:stretch>
                  <a:fillRect/>
                </a:stretch>
              </p:blipFill>
              <p:spPr>
                <a:xfrm>
                  <a:off x="5515029" y="3461097"/>
                  <a:ext cx="200880" cy="308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0">
              <p14:nvContentPartPr>
                <p14:cNvPr id="85" name="Ink 84">
                  <a:extLst>
                    <a:ext uri="{FF2B5EF4-FFF2-40B4-BE49-F238E27FC236}">
                      <a16:creationId xmlns:a16="http://schemas.microsoft.com/office/drawing/2014/main" id="{B3FDF292-A3AE-734F-9E97-9477C0DBE3BB}"/>
                    </a:ext>
                  </a:extLst>
                </p14:cNvPr>
                <p14:cNvContentPartPr/>
                <p14:nvPr/>
              </p14:nvContentPartPr>
              <p14:xfrm>
                <a:off x="5850549" y="3503217"/>
                <a:ext cx="21240" cy="286560"/>
              </p14:xfrm>
            </p:contentPart>
          </mc:Choice>
          <mc:Fallback>
            <p:pic>
              <p:nvPicPr>
                <p:cNvPr id="85" name="Ink 84">
                  <a:extLst>
                    <a:ext uri="{FF2B5EF4-FFF2-40B4-BE49-F238E27FC236}">
                      <a16:creationId xmlns:a16="http://schemas.microsoft.com/office/drawing/2014/main" xmlns="" xmlns:p14="http://schemas.microsoft.com/office/powerpoint/2010/main" id="{B3FDF292-A3AE-734F-9E97-9477C0DBE3BB}"/>
                    </a:ext>
                  </a:extLst>
                </p:cNvPr>
                <p:cNvPicPr/>
                <p:nvPr/>
              </p:nvPicPr>
              <p:blipFill>
                <a:blip r:embed="rId131"/>
                <a:stretch>
                  <a:fillRect/>
                </a:stretch>
              </p:blipFill>
              <p:spPr>
                <a:xfrm>
                  <a:off x="5841909" y="3494577"/>
                  <a:ext cx="38880" cy="304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2">
              <p14:nvContentPartPr>
                <p14:cNvPr id="86" name="Ink 85">
                  <a:extLst>
                    <a:ext uri="{FF2B5EF4-FFF2-40B4-BE49-F238E27FC236}">
                      <a16:creationId xmlns:a16="http://schemas.microsoft.com/office/drawing/2014/main" id="{A8276300-CE81-9D4E-9C6C-EEF4420FAC8C}"/>
                    </a:ext>
                  </a:extLst>
                </p14:cNvPr>
                <p14:cNvContentPartPr/>
                <p14:nvPr/>
              </p14:nvContentPartPr>
              <p14:xfrm>
                <a:off x="5863509" y="3609057"/>
                <a:ext cx="277200" cy="32400"/>
              </p14:xfrm>
            </p:contentPart>
          </mc:Choice>
          <mc:Fallback>
            <p:pic>
              <p:nvPicPr>
                <p:cNvPr id="86" name="Ink 85">
                  <a:extLst>
                    <a:ext uri="{FF2B5EF4-FFF2-40B4-BE49-F238E27FC236}">
                      <a16:creationId xmlns:a16="http://schemas.microsoft.com/office/drawing/2014/main" xmlns="" xmlns:p14="http://schemas.microsoft.com/office/powerpoint/2010/main" id="{A8276300-CE81-9D4E-9C6C-EEF4420FAC8C}"/>
                    </a:ext>
                  </a:extLst>
                </p:cNvPr>
                <p:cNvPicPr/>
                <p:nvPr/>
              </p:nvPicPr>
              <p:blipFill>
                <a:blip r:embed="rId133"/>
                <a:stretch>
                  <a:fillRect/>
                </a:stretch>
              </p:blipFill>
              <p:spPr>
                <a:xfrm>
                  <a:off x="5854509" y="3600417"/>
                  <a:ext cx="294840" cy="50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4">
              <p14:nvContentPartPr>
                <p14:cNvPr id="87" name="Ink 86">
                  <a:extLst>
                    <a:ext uri="{FF2B5EF4-FFF2-40B4-BE49-F238E27FC236}">
                      <a16:creationId xmlns:a16="http://schemas.microsoft.com/office/drawing/2014/main" id="{46D9288C-AB95-A647-81FC-86C949FC5A42}"/>
                    </a:ext>
                  </a:extLst>
                </p14:cNvPr>
                <p14:cNvContentPartPr/>
                <p14:nvPr/>
              </p14:nvContentPartPr>
              <p14:xfrm>
                <a:off x="6127029" y="3461457"/>
                <a:ext cx="7200" cy="375840"/>
              </p14:xfrm>
            </p:contentPart>
          </mc:Choice>
          <mc:Fallback>
            <p:pic>
              <p:nvPicPr>
                <p:cNvPr id="87" name="Ink 86">
                  <a:extLst>
                    <a:ext uri="{FF2B5EF4-FFF2-40B4-BE49-F238E27FC236}">
                      <a16:creationId xmlns:a16="http://schemas.microsoft.com/office/drawing/2014/main" xmlns="" xmlns:p14="http://schemas.microsoft.com/office/powerpoint/2010/main" id="{46D9288C-AB95-A647-81FC-86C949FC5A42}"/>
                    </a:ext>
                  </a:extLst>
                </p:cNvPr>
                <p:cNvPicPr/>
                <p:nvPr/>
              </p:nvPicPr>
              <p:blipFill>
                <a:blip r:embed="rId135"/>
                <a:stretch>
                  <a:fillRect/>
                </a:stretch>
              </p:blipFill>
              <p:spPr>
                <a:xfrm>
                  <a:off x="6118029" y="3452817"/>
                  <a:ext cx="24840" cy="393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6">
              <p14:nvContentPartPr>
                <p14:cNvPr id="88" name="Ink 87">
                  <a:extLst>
                    <a:ext uri="{FF2B5EF4-FFF2-40B4-BE49-F238E27FC236}">
                      <a16:creationId xmlns:a16="http://schemas.microsoft.com/office/drawing/2014/main" id="{39C5DD45-B43F-804C-9C0F-F676AA2988FE}"/>
                    </a:ext>
                  </a:extLst>
                </p14:cNvPr>
                <p14:cNvContentPartPr/>
                <p14:nvPr/>
              </p14:nvContentPartPr>
              <p14:xfrm>
                <a:off x="6148269" y="3806337"/>
                <a:ext cx="236520" cy="219960"/>
              </p14:xfrm>
            </p:contentPart>
          </mc:Choice>
          <mc:Fallback>
            <p:pic>
              <p:nvPicPr>
                <p:cNvPr id="88" name="Ink 87">
                  <a:extLst>
                    <a:ext uri="{FF2B5EF4-FFF2-40B4-BE49-F238E27FC236}">
                      <a16:creationId xmlns:a16="http://schemas.microsoft.com/office/drawing/2014/main" xmlns="" xmlns:p14="http://schemas.microsoft.com/office/powerpoint/2010/main" id="{39C5DD45-B43F-804C-9C0F-F676AA2988FE}"/>
                    </a:ext>
                  </a:extLst>
                </p:cNvPr>
                <p:cNvPicPr/>
                <p:nvPr/>
              </p:nvPicPr>
              <p:blipFill>
                <a:blip r:embed="rId137"/>
                <a:stretch>
                  <a:fillRect/>
                </a:stretch>
              </p:blipFill>
              <p:spPr>
                <a:xfrm>
                  <a:off x="6139269" y="3797697"/>
                  <a:ext cx="254160" cy="237600"/>
                </a:xfrm>
                <a:prstGeom prst="rect">
                  <a:avLst/>
                </a:prstGeom>
              </p:spPr>
            </p:pic>
          </mc:Fallback>
        </mc:AlternateContent>
      </p:grpSp>
      <p:grpSp>
        <p:nvGrpSpPr>
          <p:cNvPr id="92" name="Group 91">
            <a:extLst>
              <a:ext uri="{FF2B5EF4-FFF2-40B4-BE49-F238E27FC236}">
                <a16:creationId xmlns:a16="http://schemas.microsoft.com/office/drawing/2014/main" xmlns="" id="{2EEC1529-96B0-5145-9428-C737C14EEE3C}"/>
              </a:ext>
            </a:extLst>
          </p:cNvPr>
          <p:cNvGrpSpPr/>
          <p:nvPr/>
        </p:nvGrpSpPr>
        <p:grpSpPr>
          <a:xfrm>
            <a:off x="3778749" y="3649377"/>
            <a:ext cx="192240" cy="51840"/>
            <a:chOff x="3778749" y="3649377"/>
            <a:chExt cx="192240" cy="51840"/>
          </a:xfrm>
        </p:grpSpPr>
        <mc:AlternateContent xmlns:mc="http://schemas.openxmlformats.org/markup-compatibility/2006">
          <mc:Choice xmlns:p14="http://schemas.microsoft.com/office/powerpoint/2010/main" xmlns="" Requires="p14">
            <p:contentPart p14:bwMode="auto" r:id="rId138">
              <p14:nvContentPartPr>
                <p14:cNvPr id="90" name="Ink 89">
                  <a:extLst>
                    <a:ext uri="{FF2B5EF4-FFF2-40B4-BE49-F238E27FC236}">
                      <a16:creationId xmlns:a16="http://schemas.microsoft.com/office/drawing/2014/main" id="{B25755D7-7330-F54D-ABC4-47FA8B723E50}"/>
                    </a:ext>
                  </a:extLst>
                </p14:cNvPr>
                <p14:cNvContentPartPr/>
                <p14:nvPr/>
              </p14:nvContentPartPr>
              <p14:xfrm>
                <a:off x="3800709" y="3700857"/>
                <a:ext cx="360" cy="360"/>
              </p14:xfrm>
            </p:contentPart>
          </mc:Choice>
          <mc:Fallback>
            <p:pic>
              <p:nvPicPr>
                <p:cNvPr id="90" name="Ink 89">
                  <a:extLst>
                    <a:ext uri="{FF2B5EF4-FFF2-40B4-BE49-F238E27FC236}">
                      <a16:creationId xmlns:a16="http://schemas.microsoft.com/office/drawing/2014/main" xmlns="" xmlns:p14="http://schemas.microsoft.com/office/powerpoint/2010/main" id="{B25755D7-7330-F54D-ABC4-47FA8B723E50}"/>
                    </a:ext>
                  </a:extLst>
                </p:cNvPr>
                <p:cNvPicPr/>
                <p:nvPr/>
              </p:nvPicPr>
              <p:blipFill>
                <a:blip r:embed="rId139"/>
                <a:stretch>
                  <a:fillRect/>
                </a:stretch>
              </p:blipFill>
              <p:spPr>
                <a:xfrm>
                  <a:off x="3792069" y="3692217"/>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0">
              <p14:nvContentPartPr>
                <p14:cNvPr id="91" name="Ink 90">
                  <a:extLst>
                    <a:ext uri="{FF2B5EF4-FFF2-40B4-BE49-F238E27FC236}">
                      <a16:creationId xmlns:a16="http://schemas.microsoft.com/office/drawing/2014/main" id="{2BE3BE89-D0AD-CD40-8BBF-0434A3E2CEC0}"/>
                    </a:ext>
                  </a:extLst>
                </p14:cNvPr>
                <p14:cNvContentPartPr/>
                <p14:nvPr/>
              </p14:nvContentPartPr>
              <p14:xfrm>
                <a:off x="3778749" y="3649377"/>
                <a:ext cx="192240" cy="45360"/>
              </p14:xfrm>
            </p:contentPart>
          </mc:Choice>
          <mc:Fallback>
            <p:pic>
              <p:nvPicPr>
                <p:cNvPr id="91" name="Ink 90">
                  <a:extLst>
                    <a:ext uri="{FF2B5EF4-FFF2-40B4-BE49-F238E27FC236}">
                      <a16:creationId xmlns:a16="http://schemas.microsoft.com/office/drawing/2014/main" xmlns="" xmlns:p14="http://schemas.microsoft.com/office/powerpoint/2010/main" id="{2BE3BE89-D0AD-CD40-8BBF-0434A3E2CEC0}"/>
                    </a:ext>
                  </a:extLst>
                </p:cNvPr>
                <p:cNvPicPr/>
                <p:nvPr/>
              </p:nvPicPr>
              <p:blipFill>
                <a:blip r:embed="rId141"/>
                <a:stretch>
                  <a:fillRect/>
                </a:stretch>
              </p:blipFill>
              <p:spPr>
                <a:xfrm>
                  <a:off x="3769749" y="3640737"/>
                  <a:ext cx="209880" cy="63000"/>
                </a:xfrm>
                <a:prstGeom prst="rect">
                  <a:avLst/>
                </a:prstGeom>
              </p:spPr>
            </p:pic>
          </mc:Fallback>
        </mc:AlternateContent>
      </p:grpSp>
      <p:grpSp>
        <p:nvGrpSpPr>
          <p:cNvPr id="95" name="Group 94">
            <a:extLst>
              <a:ext uri="{FF2B5EF4-FFF2-40B4-BE49-F238E27FC236}">
                <a16:creationId xmlns:a16="http://schemas.microsoft.com/office/drawing/2014/main" xmlns="" id="{A6F3D0B7-4474-534A-91F0-C0FD9CD982D7}"/>
              </a:ext>
            </a:extLst>
          </p:cNvPr>
          <p:cNvGrpSpPr/>
          <p:nvPr/>
        </p:nvGrpSpPr>
        <p:grpSpPr>
          <a:xfrm>
            <a:off x="3266469" y="3418977"/>
            <a:ext cx="276120" cy="345240"/>
            <a:chOff x="3266469" y="3418977"/>
            <a:chExt cx="276120" cy="345240"/>
          </a:xfrm>
        </p:grpSpPr>
        <mc:AlternateContent xmlns:mc="http://schemas.openxmlformats.org/markup-compatibility/2006">
          <mc:Choice xmlns:p14="http://schemas.microsoft.com/office/powerpoint/2010/main" xmlns="" Requires="p14">
            <p:contentPart p14:bwMode="auto" r:id="rId142">
              <p14:nvContentPartPr>
                <p14:cNvPr id="93" name="Ink 92">
                  <a:extLst>
                    <a:ext uri="{FF2B5EF4-FFF2-40B4-BE49-F238E27FC236}">
                      <a16:creationId xmlns:a16="http://schemas.microsoft.com/office/drawing/2014/main" id="{67861221-596C-5447-9A7F-E299354364A9}"/>
                    </a:ext>
                  </a:extLst>
                </p14:cNvPr>
                <p14:cNvContentPartPr/>
                <p14:nvPr/>
              </p14:nvContentPartPr>
              <p14:xfrm>
                <a:off x="3266469" y="3453177"/>
                <a:ext cx="33840" cy="311040"/>
              </p14:xfrm>
            </p:contentPart>
          </mc:Choice>
          <mc:Fallback>
            <p:pic>
              <p:nvPicPr>
                <p:cNvPr id="93" name="Ink 92">
                  <a:extLst>
                    <a:ext uri="{FF2B5EF4-FFF2-40B4-BE49-F238E27FC236}">
                      <a16:creationId xmlns:a16="http://schemas.microsoft.com/office/drawing/2014/main" xmlns="" xmlns:p14="http://schemas.microsoft.com/office/powerpoint/2010/main" id="{67861221-596C-5447-9A7F-E299354364A9}"/>
                    </a:ext>
                  </a:extLst>
                </p:cNvPr>
                <p:cNvPicPr/>
                <p:nvPr/>
              </p:nvPicPr>
              <p:blipFill>
                <a:blip r:embed="rId143"/>
                <a:stretch>
                  <a:fillRect/>
                </a:stretch>
              </p:blipFill>
              <p:spPr>
                <a:xfrm>
                  <a:off x="3257469" y="3444177"/>
                  <a:ext cx="51480" cy="328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4">
              <p14:nvContentPartPr>
                <p14:cNvPr id="94" name="Ink 93">
                  <a:extLst>
                    <a:ext uri="{FF2B5EF4-FFF2-40B4-BE49-F238E27FC236}">
                      <a16:creationId xmlns:a16="http://schemas.microsoft.com/office/drawing/2014/main" id="{DF208907-EF68-2A4E-ACA3-F1ECE365F44A}"/>
                    </a:ext>
                  </a:extLst>
                </p14:cNvPr>
                <p14:cNvContentPartPr/>
                <p14:nvPr/>
              </p14:nvContentPartPr>
              <p14:xfrm>
                <a:off x="3299949" y="3418977"/>
                <a:ext cx="242640" cy="312840"/>
              </p14:xfrm>
            </p:contentPart>
          </mc:Choice>
          <mc:Fallback>
            <p:pic>
              <p:nvPicPr>
                <p:cNvPr id="94" name="Ink 93">
                  <a:extLst>
                    <a:ext uri="{FF2B5EF4-FFF2-40B4-BE49-F238E27FC236}">
                      <a16:creationId xmlns:a16="http://schemas.microsoft.com/office/drawing/2014/main" xmlns="" xmlns:p14="http://schemas.microsoft.com/office/powerpoint/2010/main" id="{DF208907-EF68-2A4E-ACA3-F1ECE365F44A}"/>
                    </a:ext>
                  </a:extLst>
                </p:cNvPr>
                <p:cNvPicPr/>
                <p:nvPr/>
              </p:nvPicPr>
              <p:blipFill>
                <a:blip r:embed="rId145"/>
                <a:stretch>
                  <a:fillRect/>
                </a:stretch>
              </p:blipFill>
              <p:spPr>
                <a:xfrm>
                  <a:off x="3291309" y="3409977"/>
                  <a:ext cx="260280" cy="3304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46">
            <p14:nvContentPartPr>
              <p14:cNvPr id="96" name="Ink 95">
                <a:extLst>
                  <a:ext uri="{FF2B5EF4-FFF2-40B4-BE49-F238E27FC236}">
                    <a16:creationId xmlns:a16="http://schemas.microsoft.com/office/drawing/2014/main" id="{FD713CAA-BD53-FF48-B28B-1DB031346BB0}"/>
                  </a:ext>
                </a:extLst>
              </p14:cNvPr>
              <p14:cNvContentPartPr/>
              <p14:nvPr/>
            </p14:nvContentPartPr>
            <p14:xfrm>
              <a:off x="3149469" y="3021897"/>
              <a:ext cx="139680" cy="213120"/>
            </p14:xfrm>
          </p:contentPart>
        </mc:Choice>
        <mc:Fallback>
          <p:pic>
            <p:nvPicPr>
              <p:cNvPr id="96" name="Ink 95">
                <a:extLst>
                  <a:ext uri="{FF2B5EF4-FFF2-40B4-BE49-F238E27FC236}">
                    <a16:creationId xmlns:a16="http://schemas.microsoft.com/office/drawing/2014/main" xmlns="" xmlns:p14="http://schemas.microsoft.com/office/powerpoint/2010/main" id="{FD713CAA-BD53-FF48-B28B-1DB031346BB0}"/>
                  </a:ext>
                </a:extLst>
              </p:cNvPr>
              <p:cNvPicPr/>
              <p:nvPr/>
            </p:nvPicPr>
            <p:blipFill>
              <a:blip r:embed="rId147"/>
              <a:stretch>
                <a:fillRect/>
              </a:stretch>
            </p:blipFill>
            <p:spPr>
              <a:xfrm>
                <a:off x="3140469" y="3012897"/>
                <a:ext cx="157320" cy="230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8">
            <p14:nvContentPartPr>
              <p14:cNvPr id="97" name="Ink 96">
                <a:extLst>
                  <a:ext uri="{FF2B5EF4-FFF2-40B4-BE49-F238E27FC236}">
                    <a16:creationId xmlns:a16="http://schemas.microsoft.com/office/drawing/2014/main" id="{68EE3235-07B0-634E-B2F0-CCACE3259F24}"/>
                  </a:ext>
                </a:extLst>
              </p14:cNvPr>
              <p14:cNvContentPartPr/>
              <p14:nvPr/>
            </p14:nvContentPartPr>
            <p14:xfrm>
              <a:off x="3190509" y="3884457"/>
              <a:ext cx="191880" cy="266760"/>
            </p14:xfrm>
          </p:contentPart>
        </mc:Choice>
        <mc:Fallback>
          <p:pic>
            <p:nvPicPr>
              <p:cNvPr id="97" name="Ink 96">
                <a:extLst>
                  <a:ext uri="{FF2B5EF4-FFF2-40B4-BE49-F238E27FC236}">
                    <a16:creationId xmlns:a16="http://schemas.microsoft.com/office/drawing/2014/main" xmlns="" xmlns:p14="http://schemas.microsoft.com/office/powerpoint/2010/main" id="{68EE3235-07B0-634E-B2F0-CCACE3259F24}"/>
                  </a:ext>
                </a:extLst>
              </p:cNvPr>
              <p:cNvPicPr/>
              <p:nvPr/>
            </p:nvPicPr>
            <p:blipFill>
              <a:blip r:embed="rId149"/>
              <a:stretch>
                <a:fillRect/>
              </a:stretch>
            </p:blipFill>
            <p:spPr>
              <a:xfrm>
                <a:off x="3181869" y="3875817"/>
                <a:ext cx="209520" cy="284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0">
            <p14:nvContentPartPr>
              <p14:cNvPr id="102" name="Ink 101">
                <a:extLst>
                  <a:ext uri="{FF2B5EF4-FFF2-40B4-BE49-F238E27FC236}">
                    <a16:creationId xmlns:a16="http://schemas.microsoft.com/office/drawing/2014/main" id="{6A3C4EF9-73EB-7C49-8405-37C9E8559362}"/>
                  </a:ext>
                </a:extLst>
              </p14:cNvPr>
              <p14:cNvContentPartPr/>
              <p14:nvPr/>
            </p14:nvContentPartPr>
            <p14:xfrm>
              <a:off x="6930189" y="3173817"/>
              <a:ext cx="248760" cy="211320"/>
            </p14:xfrm>
          </p:contentPart>
        </mc:Choice>
        <mc:Fallback>
          <p:pic>
            <p:nvPicPr>
              <p:cNvPr id="102" name="Ink 101">
                <a:extLst>
                  <a:ext uri="{FF2B5EF4-FFF2-40B4-BE49-F238E27FC236}">
                    <a16:creationId xmlns:a16="http://schemas.microsoft.com/office/drawing/2014/main" xmlns="" xmlns:p14="http://schemas.microsoft.com/office/powerpoint/2010/main" id="{6A3C4EF9-73EB-7C49-8405-37C9E8559362}"/>
                  </a:ext>
                </a:extLst>
              </p:cNvPr>
              <p:cNvPicPr/>
              <p:nvPr/>
            </p:nvPicPr>
            <p:blipFill>
              <a:blip r:embed="rId151"/>
              <a:stretch>
                <a:fillRect/>
              </a:stretch>
            </p:blipFill>
            <p:spPr>
              <a:xfrm>
                <a:off x="6921189" y="3165177"/>
                <a:ext cx="266400" cy="228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2">
            <p14:nvContentPartPr>
              <p14:cNvPr id="103" name="Ink 102">
                <a:extLst>
                  <a:ext uri="{FF2B5EF4-FFF2-40B4-BE49-F238E27FC236}">
                    <a16:creationId xmlns:a16="http://schemas.microsoft.com/office/drawing/2014/main" id="{3222CF4E-36FF-264B-A441-FF759DB5B431}"/>
                  </a:ext>
                </a:extLst>
              </p14:cNvPr>
              <p14:cNvContentPartPr/>
              <p14:nvPr/>
            </p14:nvContentPartPr>
            <p14:xfrm>
              <a:off x="6907509" y="3859257"/>
              <a:ext cx="274680" cy="285480"/>
            </p14:xfrm>
          </p:contentPart>
        </mc:Choice>
        <mc:Fallback>
          <p:pic>
            <p:nvPicPr>
              <p:cNvPr id="103" name="Ink 102">
                <a:extLst>
                  <a:ext uri="{FF2B5EF4-FFF2-40B4-BE49-F238E27FC236}">
                    <a16:creationId xmlns:a16="http://schemas.microsoft.com/office/drawing/2014/main" xmlns="" xmlns:p14="http://schemas.microsoft.com/office/powerpoint/2010/main" id="{3222CF4E-36FF-264B-A441-FF759DB5B431}"/>
                  </a:ext>
                </a:extLst>
              </p:cNvPr>
              <p:cNvPicPr/>
              <p:nvPr/>
            </p:nvPicPr>
            <p:blipFill>
              <a:blip r:embed="rId153"/>
              <a:stretch>
                <a:fillRect/>
              </a:stretch>
            </p:blipFill>
            <p:spPr>
              <a:xfrm>
                <a:off x="6898509" y="3850617"/>
                <a:ext cx="292320" cy="303120"/>
              </a:xfrm>
              <a:prstGeom prst="rect">
                <a:avLst/>
              </a:prstGeom>
            </p:spPr>
          </p:pic>
        </mc:Fallback>
      </mc:AlternateContent>
      <p:grpSp>
        <p:nvGrpSpPr>
          <p:cNvPr id="105" name="Group 104">
            <a:extLst>
              <a:ext uri="{FF2B5EF4-FFF2-40B4-BE49-F238E27FC236}">
                <a16:creationId xmlns:a16="http://schemas.microsoft.com/office/drawing/2014/main" xmlns="" id="{E25C13F2-C51E-614A-942A-56070EDC1FA5}"/>
              </a:ext>
            </a:extLst>
          </p:cNvPr>
          <p:cNvGrpSpPr/>
          <p:nvPr/>
        </p:nvGrpSpPr>
        <p:grpSpPr>
          <a:xfrm>
            <a:off x="6322149" y="3534537"/>
            <a:ext cx="493200" cy="384840"/>
            <a:chOff x="6322149" y="3534537"/>
            <a:chExt cx="493200" cy="384840"/>
          </a:xfrm>
        </p:grpSpPr>
        <mc:AlternateContent xmlns:mc="http://schemas.openxmlformats.org/markup-compatibility/2006">
          <mc:Choice xmlns:p14="http://schemas.microsoft.com/office/powerpoint/2010/main" xmlns="" Requires="p14">
            <p:contentPart p14:bwMode="auto" r:id="rId154">
              <p14:nvContentPartPr>
                <p14:cNvPr id="98" name="Ink 97">
                  <a:extLst>
                    <a:ext uri="{FF2B5EF4-FFF2-40B4-BE49-F238E27FC236}">
                      <a16:creationId xmlns:a16="http://schemas.microsoft.com/office/drawing/2014/main" id="{7EFA5483-DFEB-9D49-B06F-FED5F7B78420}"/>
                    </a:ext>
                  </a:extLst>
                </p14:cNvPr>
                <p14:cNvContentPartPr/>
                <p14:nvPr/>
              </p14:nvContentPartPr>
              <p14:xfrm>
                <a:off x="6355989" y="3702657"/>
                <a:ext cx="48960" cy="360"/>
              </p14:xfrm>
            </p:contentPart>
          </mc:Choice>
          <mc:Fallback>
            <p:pic>
              <p:nvPicPr>
                <p:cNvPr id="98" name="Ink 97">
                  <a:extLst>
                    <a:ext uri="{FF2B5EF4-FFF2-40B4-BE49-F238E27FC236}">
                      <a16:creationId xmlns:a16="http://schemas.microsoft.com/office/drawing/2014/main" xmlns="" xmlns:p14="http://schemas.microsoft.com/office/powerpoint/2010/main" id="{7EFA5483-DFEB-9D49-B06F-FED5F7B78420}"/>
                    </a:ext>
                  </a:extLst>
                </p:cNvPr>
                <p:cNvPicPr/>
                <p:nvPr/>
              </p:nvPicPr>
              <p:blipFill>
                <a:blip r:embed="rId155"/>
                <a:stretch>
                  <a:fillRect/>
                </a:stretch>
              </p:blipFill>
              <p:spPr>
                <a:xfrm>
                  <a:off x="6347349" y="3694017"/>
                  <a:ext cx="666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6">
              <p14:nvContentPartPr>
                <p14:cNvPr id="99" name="Ink 98">
                  <a:extLst>
                    <a:ext uri="{FF2B5EF4-FFF2-40B4-BE49-F238E27FC236}">
                      <a16:creationId xmlns:a16="http://schemas.microsoft.com/office/drawing/2014/main" id="{E46FC61B-6A4A-4441-BEBB-DC781AD1D328}"/>
                    </a:ext>
                  </a:extLst>
                </p14:cNvPr>
                <p14:cNvContentPartPr/>
                <p14:nvPr/>
              </p14:nvContentPartPr>
              <p14:xfrm>
                <a:off x="6531669" y="3534537"/>
                <a:ext cx="13680" cy="384840"/>
              </p14:xfrm>
            </p:contentPart>
          </mc:Choice>
          <mc:Fallback>
            <p:pic>
              <p:nvPicPr>
                <p:cNvPr id="99" name="Ink 98">
                  <a:extLst>
                    <a:ext uri="{FF2B5EF4-FFF2-40B4-BE49-F238E27FC236}">
                      <a16:creationId xmlns:a16="http://schemas.microsoft.com/office/drawing/2014/main" xmlns="" xmlns:p14="http://schemas.microsoft.com/office/powerpoint/2010/main" id="{E46FC61B-6A4A-4441-BEBB-DC781AD1D328}"/>
                    </a:ext>
                  </a:extLst>
                </p:cNvPr>
                <p:cNvPicPr/>
                <p:nvPr/>
              </p:nvPicPr>
              <p:blipFill>
                <a:blip r:embed="rId157"/>
                <a:stretch>
                  <a:fillRect/>
                </a:stretch>
              </p:blipFill>
              <p:spPr>
                <a:xfrm>
                  <a:off x="6522669" y="3525897"/>
                  <a:ext cx="31320" cy="402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8">
              <p14:nvContentPartPr>
                <p14:cNvPr id="100" name="Ink 99">
                  <a:extLst>
                    <a:ext uri="{FF2B5EF4-FFF2-40B4-BE49-F238E27FC236}">
                      <a16:creationId xmlns:a16="http://schemas.microsoft.com/office/drawing/2014/main" id="{D93727FC-C855-8149-B6B3-265F4C689071}"/>
                    </a:ext>
                  </a:extLst>
                </p14:cNvPr>
                <p14:cNvContentPartPr/>
                <p14:nvPr/>
              </p14:nvContentPartPr>
              <p14:xfrm>
                <a:off x="6539589" y="3538857"/>
                <a:ext cx="275760" cy="331560"/>
              </p14:xfrm>
            </p:contentPart>
          </mc:Choice>
          <mc:Fallback>
            <p:pic>
              <p:nvPicPr>
                <p:cNvPr id="100" name="Ink 99">
                  <a:extLst>
                    <a:ext uri="{FF2B5EF4-FFF2-40B4-BE49-F238E27FC236}">
                      <a16:creationId xmlns:a16="http://schemas.microsoft.com/office/drawing/2014/main" xmlns="" xmlns:p14="http://schemas.microsoft.com/office/powerpoint/2010/main" id="{D93727FC-C855-8149-B6B3-265F4C689071}"/>
                    </a:ext>
                  </a:extLst>
                </p:cNvPr>
                <p:cNvPicPr/>
                <p:nvPr/>
              </p:nvPicPr>
              <p:blipFill>
                <a:blip r:embed="rId159"/>
                <a:stretch>
                  <a:fillRect/>
                </a:stretch>
              </p:blipFill>
              <p:spPr>
                <a:xfrm>
                  <a:off x="6530949" y="3529857"/>
                  <a:ext cx="293400" cy="349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0">
              <p14:nvContentPartPr>
                <p14:cNvPr id="104" name="Ink 103">
                  <a:extLst>
                    <a:ext uri="{FF2B5EF4-FFF2-40B4-BE49-F238E27FC236}">
                      <a16:creationId xmlns:a16="http://schemas.microsoft.com/office/drawing/2014/main" id="{04DD745D-38C4-E140-B6D0-E8FD0CCFA7E7}"/>
                    </a:ext>
                  </a:extLst>
                </p14:cNvPr>
                <p14:cNvContentPartPr/>
                <p14:nvPr/>
              </p14:nvContentPartPr>
              <p14:xfrm>
                <a:off x="6322149" y="3729297"/>
                <a:ext cx="164520" cy="13320"/>
              </p14:xfrm>
            </p:contentPart>
          </mc:Choice>
          <mc:Fallback>
            <p:pic>
              <p:nvPicPr>
                <p:cNvPr id="104" name="Ink 103">
                  <a:extLst>
                    <a:ext uri="{FF2B5EF4-FFF2-40B4-BE49-F238E27FC236}">
                      <a16:creationId xmlns:a16="http://schemas.microsoft.com/office/drawing/2014/main" xmlns="" xmlns:p14="http://schemas.microsoft.com/office/powerpoint/2010/main" id="{04DD745D-38C4-E140-B6D0-E8FD0CCFA7E7}"/>
                    </a:ext>
                  </a:extLst>
                </p:cNvPr>
                <p:cNvPicPr/>
                <p:nvPr/>
              </p:nvPicPr>
              <p:blipFill>
                <a:blip r:embed="rId161"/>
                <a:stretch>
                  <a:fillRect/>
                </a:stretch>
              </p:blipFill>
              <p:spPr>
                <a:xfrm>
                  <a:off x="6313509" y="3720657"/>
                  <a:ext cx="182160" cy="30960"/>
                </a:xfrm>
                <a:prstGeom prst="rect">
                  <a:avLst/>
                </a:prstGeom>
              </p:spPr>
            </p:pic>
          </mc:Fallback>
        </mc:AlternateContent>
      </p:grpSp>
      <p:grpSp>
        <p:nvGrpSpPr>
          <p:cNvPr id="116" name="Group 115">
            <a:extLst>
              <a:ext uri="{FF2B5EF4-FFF2-40B4-BE49-F238E27FC236}">
                <a16:creationId xmlns:a16="http://schemas.microsoft.com/office/drawing/2014/main" xmlns="" id="{DCF60FDB-B13E-F64E-AD01-9D27565F25A8}"/>
              </a:ext>
            </a:extLst>
          </p:cNvPr>
          <p:cNvGrpSpPr/>
          <p:nvPr/>
        </p:nvGrpSpPr>
        <p:grpSpPr>
          <a:xfrm>
            <a:off x="7342029" y="2731017"/>
            <a:ext cx="1602720" cy="478440"/>
            <a:chOff x="7342029" y="2731017"/>
            <a:chExt cx="1602720" cy="478440"/>
          </a:xfrm>
        </p:grpSpPr>
        <mc:AlternateContent xmlns:mc="http://schemas.openxmlformats.org/markup-compatibility/2006">
          <mc:Choice xmlns:p14="http://schemas.microsoft.com/office/powerpoint/2010/main" xmlns="" Requires="p14">
            <p:contentPart p14:bwMode="auto" r:id="rId162">
              <p14:nvContentPartPr>
                <p14:cNvPr id="106" name="Ink 105">
                  <a:extLst>
                    <a:ext uri="{FF2B5EF4-FFF2-40B4-BE49-F238E27FC236}">
                      <a16:creationId xmlns:a16="http://schemas.microsoft.com/office/drawing/2014/main" id="{E080E562-A445-8E4C-AF55-CA3C6EA20C0C}"/>
                    </a:ext>
                  </a:extLst>
                </p14:cNvPr>
                <p14:cNvContentPartPr/>
                <p14:nvPr/>
              </p14:nvContentPartPr>
              <p14:xfrm>
                <a:off x="7342029" y="2844057"/>
                <a:ext cx="163080" cy="224640"/>
              </p14:xfrm>
            </p:contentPart>
          </mc:Choice>
          <mc:Fallback>
            <p:pic>
              <p:nvPicPr>
                <p:cNvPr id="106" name="Ink 105">
                  <a:extLst>
                    <a:ext uri="{FF2B5EF4-FFF2-40B4-BE49-F238E27FC236}">
                      <a16:creationId xmlns:a16="http://schemas.microsoft.com/office/drawing/2014/main" xmlns="" xmlns:p14="http://schemas.microsoft.com/office/powerpoint/2010/main" id="{E080E562-A445-8E4C-AF55-CA3C6EA20C0C}"/>
                    </a:ext>
                  </a:extLst>
                </p:cNvPr>
                <p:cNvPicPr/>
                <p:nvPr/>
              </p:nvPicPr>
              <p:blipFill>
                <a:blip r:embed="rId163"/>
                <a:stretch>
                  <a:fillRect/>
                </a:stretch>
              </p:blipFill>
              <p:spPr>
                <a:xfrm>
                  <a:off x="7333029" y="2835417"/>
                  <a:ext cx="180720" cy="242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4">
              <p14:nvContentPartPr>
                <p14:cNvPr id="107" name="Ink 106">
                  <a:extLst>
                    <a:ext uri="{FF2B5EF4-FFF2-40B4-BE49-F238E27FC236}">
                      <a16:creationId xmlns:a16="http://schemas.microsoft.com/office/drawing/2014/main" id="{8FDF776F-2DD9-0442-8B44-CEAA4D0FE3FF}"/>
                    </a:ext>
                  </a:extLst>
                </p14:cNvPr>
                <p14:cNvContentPartPr/>
                <p14:nvPr/>
              </p14:nvContentPartPr>
              <p14:xfrm>
                <a:off x="7641909" y="2795457"/>
                <a:ext cx="20160" cy="234000"/>
              </p14:xfrm>
            </p:contentPart>
          </mc:Choice>
          <mc:Fallback>
            <p:pic>
              <p:nvPicPr>
                <p:cNvPr id="107" name="Ink 106">
                  <a:extLst>
                    <a:ext uri="{FF2B5EF4-FFF2-40B4-BE49-F238E27FC236}">
                      <a16:creationId xmlns:a16="http://schemas.microsoft.com/office/drawing/2014/main" xmlns="" xmlns:p14="http://schemas.microsoft.com/office/powerpoint/2010/main" id="{8FDF776F-2DD9-0442-8B44-CEAA4D0FE3FF}"/>
                    </a:ext>
                  </a:extLst>
                </p:cNvPr>
                <p:cNvPicPr/>
                <p:nvPr/>
              </p:nvPicPr>
              <p:blipFill>
                <a:blip r:embed="rId165"/>
                <a:stretch>
                  <a:fillRect/>
                </a:stretch>
              </p:blipFill>
              <p:spPr>
                <a:xfrm>
                  <a:off x="7632909" y="2786817"/>
                  <a:ext cx="37800" cy="251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6">
              <p14:nvContentPartPr>
                <p14:cNvPr id="108" name="Ink 107">
                  <a:extLst>
                    <a:ext uri="{FF2B5EF4-FFF2-40B4-BE49-F238E27FC236}">
                      <a16:creationId xmlns:a16="http://schemas.microsoft.com/office/drawing/2014/main" id="{EB6DB00D-C49F-3D44-974F-9C6942D56108}"/>
                    </a:ext>
                  </a:extLst>
                </p14:cNvPr>
                <p14:cNvContentPartPr/>
                <p14:nvPr/>
              </p14:nvContentPartPr>
              <p14:xfrm>
                <a:off x="7680789" y="2896617"/>
                <a:ext cx="167040" cy="28800"/>
              </p14:xfrm>
            </p:contentPart>
          </mc:Choice>
          <mc:Fallback>
            <p:pic>
              <p:nvPicPr>
                <p:cNvPr id="108" name="Ink 107">
                  <a:extLst>
                    <a:ext uri="{FF2B5EF4-FFF2-40B4-BE49-F238E27FC236}">
                      <a16:creationId xmlns:a16="http://schemas.microsoft.com/office/drawing/2014/main" xmlns="" xmlns:p14="http://schemas.microsoft.com/office/powerpoint/2010/main" id="{EB6DB00D-C49F-3D44-974F-9C6942D56108}"/>
                    </a:ext>
                  </a:extLst>
                </p:cNvPr>
                <p:cNvPicPr/>
                <p:nvPr/>
              </p:nvPicPr>
              <p:blipFill>
                <a:blip r:embed="rId167"/>
                <a:stretch>
                  <a:fillRect/>
                </a:stretch>
              </p:blipFill>
              <p:spPr>
                <a:xfrm>
                  <a:off x="7671789" y="2887977"/>
                  <a:ext cx="184680" cy="46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8">
              <p14:nvContentPartPr>
                <p14:cNvPr id="109" name="Ink 108">
                  <a:extLst>
                    <a:ext uri="{FF2B5EF4-FFF2-40B4-BE49-F238E27FC236}">
                      <a16:creationId xmlns:a16="http://schemas.microsoft.com/office/drawing/2014/main" id="{66EF0E80-EE51-8B44-862C-B3D5A3FEA438}"/>
                    </a:ext>
                  </a:extLst>
                </p14:cNvPr>
                <p14:cNvContentPartPr/>
                <p14:nvPr/>
              </p14:nvContentPartPr>
              <p14:xfrm>
                <a:off x="7846749" y="2750817"/>
                <a:ext cx="33480" cy="334440"/>
              </p14:xfrm>
            </p:contentPart>
          </mc:Choice>
          <mc:Fallback>
            <p:pic>
              <p:nvPicPr>
                <p:cNvPr id="109" name="Ink 108">
                  <a:extLst>
                    <a:ext uri="{FF2B5EF4-FFF2-40B4-BE49-F238E27FC236}">
                      <a16:creationId xmlns:a16="http://schemas.microsoft.com/office/drawing/2014/main" xmlns="" xmlns:p14="http://schemas.microsoft.com/office/powerpoint/2010/main" id="{66EF0E80-EE51-8B44-862C-B3D5A3FEA438}"/>
                    </a:ext>
                  </a:extLst>
                </p:cNvPr>
                <p:cNvPicPr/>
                <p:nvPr/>
              </p:nvPicPr>
              <p:blipFill>
                <a:blip r:embed="rId169"/>
                <a:stretch>
                  <a:fillRect/>
                </a:stretch>
              </p:blipFill>
              <p:spPr>
                <a:xfrm>
                  <a:off x="7837749" y="2741817"/>
                  <a:ext cx="51120" cy="352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0">
              <p14:nvContentPartPr>
                <p14:cNvPr id="110" name="Ink 109">
                  <a:extLst>
                    <a:ext uri="{FF2B5EF4-FFF2-40B4-BE49-F238E27FC236}">
                      <a16:creationId xmlns:a16="http://schemas.microsoft.com/office/drawing/2014/main" id="{7D37D43D-38CB-5F47-AEF9-14AE5E176079}"/>
                    </a:ext>
                  </a:extLst>
                </p14:cNvPr>
                <p14:cNvContentPartPr/>
                <p14:nvPr/>
              </p14:nvContentPartPr>
              <p14:xfrm>
                <a:off x="7888869" y="3026577"/>
                <a:ext cx="138240" cy="182880"/>
              </p14:xfrm>
            </p:contentPart>
          </mc:Choice>
          <mc:Fallback>
            <p:pic>
              <p:nvPicPr>
                <p:cNvPr id="110" name="Ink 109">
                  <a:extLst>
                    <a:ext uri="{FF2B5EF4-FFF2-40B4-BE49-F238E27FC236}">
                      <a16:creationId xmlns:a16="http://schemas.microsoft.com/office/drawing/2014/main" xmlns="" xmlns:p14="http://schemas.microsoft.com/office/powerpoint/2010/main" id="{7D37D43D-38CB-5F47-AEF9-14AE5E176079}"/>
                    </a:ext>
                  </a:extLst>
                </p:cNvPr>
                <p:cNvPicPr/>
                <p:nvPr/>
              </p:nvPicPr>
              <p:blipFill>
                <a:blip r:embed="rId171"/>
                <a:stretch>
                  <a:fillRect/>
                </a:stretch>
              </p:blipFill>
              <p:spPr>
                <a:xfrm>
                  <a:off x="7879869" y="3017577"/>
                  <a:ext cx="155880" cy="200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2">
              <p14:nvContentPartPr>
                <p14:cNvPr id="112" name="Ink 111">
                  <a:extLst>
                    <a:ext uri="{FF2B5EF4-FFF2-40B4-BE49-F238E27FC236}">
                      <a16:creationId xmlns:a16="http://schemas.microsoft.com/office/drawing/2014/main" id="{3724B1BE-FAB0-0B4A-8579-B5B283ECD9AC}"/>
                    </a:ext>
                  </a:extLst>
                </p14:cNvPr>
                <p14:cNvContentPartPr/>
                <p14:nvPr/>
              </p14:nvContentPartPr>
              <p14:xfrm>
                <a:off x="8182629" y="2778177"/>
                <a:ext cx="144360" cy="241920"/>
              </p14:xfrm>
            </p:contentPart>
          </mc:Choice>
          <mc:Fallback>
            <p:pic>
              <p:nvPicPr>
                <p:cNvPr id="112" name="Ink 111">
                  <a:extLst>
                    <a:ext uri="{FF2B5EF4-FFF2-40B4-BE49-F238E27FC236}">
                      <a16:creationId xmlns:a16="http://schemas.microsoft.com/office/drawing/2014/main" xmlns="" xmlns:p14="http://schemas.microsoft.com/office/powerpoint/2010/main" id="{3724B1BE-FAB0-0B4A-8579-B5B283ECD9AC}"/>
                    </a:ext>
                  </a:extLst>
                </p:cNvPr>
                <p:cNvPicPr/>
                <p:nvPr/>
              </p:nvPicPr>
              <p:blipFill>
                <a:blip r:embed="rId173"/>
                <a:stretch>
                  <a:fillRect/>
                </a:stretch>
              </p:blipFill>
              <p:spPr>
                <a:xfrm>
                  <a:off x="8173629" y="2769177"/>
                  <a:ext cx="162000" cy="259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4">
              <p14:nvContentPartPr>
                <p14:cNvPr id="113" name="Ink 112">
                  <a:extLst>
                    <a:ext uri="{FF2B5EF4-FFF2-40B4-BE49-F238E27FC236}">
                      <a16:creationId xmlns:a16="http://schemas.microsoft.com/office/drawing/2014/main" id="{223DAB50-FCE1-2A48-8B97-DF8534C9382A}"/>
                    </a:ext>
                  </a:extLst>
                </p14:cNvPr>
                <p14:cNvContentPartPr/>
                <p14:nvPr/>
              </p14:nvContentPartPr>
              <p14:xfrm>
                <a:off x="8472789" y="2773137"/>
                <a:ext cx="161640" cy="237240"/>
              </p14:xfrm>
            </p:contentPart>
          </mc:Choice>
          <mc:Fallback>
            <p:pic>
              <p:nvPicPr>
                <p:cNvPr id="113" name="Ink 112">
                  <a:extLst>
                    <a:ext uri="{FF2B5EF4-FFF2-40B4-BE49-F238E27FC236}">
                      <a16:creationId xmlns:a16="http://schemas.microsoft.com/office/drawing/2014/main" xmlns="" xmlns:p14="http://schemas.microsoft.com/office/powerpoint/2010/main" id="{223DAB50-FCE1-2A48-8B97-DF8534C9382A}"/>
                    </a:ext>
                  </a:extLst>
                </p:cNvPr>
                <p:cNvPicPr/>
                <p:nvPr/>
              </p:nvPicPr>
              <p:blipFill>
                <a:blip r:embed="rId175"/>
                <a:stretch>
                  <a:fillRect/>
                </a:stretch>
              </p:blipFill>
              <p:spPr>
                <a:xfrm>
                  <a:off x="8463789" y="2764497"/>
                  <a:ext cx="179280" cy="254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6">
              <p14:nvContentPartPr>
                <p14:cNvPr id="115" name="Ink 114">
                  <a:extLst>
                    <a:ext uri="{FF2B5EF4-FFF2-40B4-BE49-F238E27FC236}">
                      <a16:creationId xmlns:a16="http://schemas.microsoft.com/office/drawing/2014/main" id="{5444CA53-95FF-DB4F-956E-85A3E7D610AB}"/>
                    </a:ext>
                  </a:extLst>
                </p14:cNvPr>
                <p14:cNvContentPartPr/>
                <p14:nvPr/>
              </p14:nvContentPartPr>
              <p14:xfrm>
                <a:off x="8792829" y="2731017"/>
                <a:ext cx="151920" cy="227160"/>
              </p14:xfrm>
            </p:contentPart>
          </mc:Choice>
          <mc:Fallback>
            <p:pic>
              <p:nvPicPr>
                <p:cNvPr id="115" name="Ink 114">
                  <a:extLst>
                    <a:ext uri="{FF2B5EF4-FFF2-40B4-BE49-F238E27FC236}">
                      <a16:creationId xmlns:a16="http://schemas.microsoft.com/office/drawing/2014/main" xmlns="" xmlns:p14="http://schemas.microsoft.com/office/powerpoint/2010/main" id="{5444CA53-95FF-DB4F-956E-85A3E7D610AB}"/>
                    </a:ext>
                  </a:extLst>
                </p:cNvPr>
                <p:cNvPicPr/>
                <p:nvPr/>
              </p:nvPicPr>
              <p:blipFill>
                <a:blip r:embed="rId177"/>
                <a:stretch>
                  <a:fillRect/>
                </a:stretch>
              </p:blipFill>
              <p:spPr>
                <a:xfrm>
                  <a:off x="8784189" y="2722017"/>
                  <a:ext cx="169560" cy="244800"/>
                </a:xfrm>
                <a:prstGeom prst="rect">
                  <a:avLst/>
                </a:prstGeom>
              </p:spPr>
            </p:pic>
          </mc:Fallback>
        </mc:AlternateContent>
      </p:grpSp>
      <p:grpSp>
        <p:nvGrpSpPr>
          <p:cNvPr id="119" name="Group 118">
            <a:extLst>
              <a:ext uri="{FF2B5EF4-FFF2-40B4-BE49-F238E27FC236}">
                <a16:creationId xmlns:a16="http://schemas.microsoft.com/office/drawing/2014/main" xmlns="" id="{B0997D16-A4CA-C844-AC18-BBAF09A8392F}"/>
              </a:ext>
            </a:extLst>
          </p:cNvPr>
          <p:cNvGrpSpPr/>
          <p:nvPr/>
        </p:nvGrpSpPr>
        <p:grpSpPr>
          <a:xfrm>
            <a:off x="9127989" y="2749017"/>
            <a:ext cx="230760" cy="331920"/>
            <a:chOff x="9127989" y="2749017"/>
            <a:chExt cx="230760" cy="331920"/>
          </a:xfrm>
        </p:grpSpPr>
        <mc:AlternateContent xmlns:mc="http://schemas.openxmlformats.org/markup-compatibility/2006">
          <mc:Choice xmlns:p14="http://schemas.microsoft.com/office/powerpoint/2010/main" xmlns="" Requires="p14">
            <p:contentPart p14:bwMode="auto" r:id="rId178">
              <p14:nvContentPartPr>
                <p14:cNvPr id="117" name="Ink 116">
                  <a:extLst>
                    <a:ext uri="{FF2B5EF4-FFF2-40B4-BE49-F238E27FC236}">
                      <a16:creationId xmlns:a16="http://schemas.microsoft.com/office/drawing/2014/main" id="{22BDF80E-BC31-8E42-BAFA-ACF97C567623}"/>
                    </a:ext>
                  </a:extLst>
                </p14:cNvPr>
                <p14:cNvContentPartPr/>
                <p14:nvPr/>
              </p14:nvContentPartPr>
              <p14:xfrm>
                <a:off x="9127989" y="2749017"/>
                <a:ext cx="26280" cy="294120"/>
              </p14:xfrm>
            </p:contentPart>
          </mc:Choice>
          <mc:Fallback>
            <p:pic>
              <p:nvPicPr>
                <p:cNvPr id="117" name="Ink 116">
                  <a:extLst>
                    <a:ext uri="{FF2B5EF4-FFF2-40B4-BE49-F238E27FC236}">
                      <a16:creationId xmlns:a16="http://schemas.microsoft.com/office/drawing/2014/main" xmlns="" xmlns:p14="http://schemas.microsoft.com/office/powerpoint/2010/main" id="{22BDF80E-BC31-8E42-BAFA-ACF97C567623}"/>
                    </a:ext>
                  </a:extLst>
                </p:cNvPr>
                <p:cNvPicPr/>
                <p:nvPr/>
              </p:nvPicPr>
              <p:blipFill>
                <a:blip r:embed="rId179"/>
                <a:stretch>
                  <a:fillRect/>
                </a:stretch>
              </p:blipFill>
              <p:spPr>
                <a:xfrm>
                  <a:off x="9119349" y="2740377"/>
                  <a:ext cx="43920" cy="311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0">
              <p14:nvContentPartPr>
                <p14:cNvPr id="118" name="Ink 117">
                  <a:extLst>
                    <a:ext uri="{FF2B5EF4-FFF2-40B4-BE49-F238E27FC236}">
                      <a16:creationId xmlns:a16="http://schemas.microsoft.com/office/drawing/2014/main" id="{3CF6E756-1292-C548-B50A-AE29733E2E8E}"/>
                    </a:ext>
                  </a:extLst>
                </p14:cNvPr>
                <p14:cNvContentPartPr/>
                <p14:nvPr/>
              </p14:nvContentPartPr>
              <p14:xfrm>
                <a:off x="9166149" y="2764137"/>
                <a:ext cx="192600" cy="316800"/>
              </p14:xfrm>
            </p:contentPart>
          </mc:Choice>
          <mc:Fallback>
            <p:pic>
              <p:nvPicPr>
                <p:cNvPr id="118" name="Ink 117">
                  <a:extLst>
                    <a:ext uri="{FF2B5EF4-FFF2-40B4-BE49-F238E27FC236}">
                      <a16:creationId xmlns:a16="http://schemas.microsoft.com/office/drawing/2014/main" xmlns="" xmlns:p14="http://schemas.microsoft.com/office/powerpoint/2010/main" id="{3CF6E756-1292-C548-B50A-AE29733E2E8E}"/>
                    </a:ext>
                  </a:extLst>
                </p:cNvPr>
                <p:cNvPicPr/>
                <p:nvPr/>
              </p:nvPicPr>
              <p:blipFill>
                <a:blip r:embed="rId181"/>
                <a:stretch>
                  <a:fillRect/>
                </a:stretch>
              </p:blipFill>
              <p:spPr>
                <a:xfrm>
                  <a:off x="9157509" y="2755497"/>
                  <a:ext cx="210240" cy="33444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82">
            <p14:nvContentPartPr>
              <p14:cNvPr id="120" name="Ink 119">
                <a:extLst>
                  <a:ext uri="{FF2B5EF4-FFF2-40B4-BE49-F238E27FC236}">
                    <a16:creationId xmlns:a16="http://schemas.microsoft.com/office/drawing/2014/main" id="{679D656E-4D04-AB41-99EC-AA5A602F4EC8}"/>
                  </a:ext>
                </a:extLst>
              </p14:cNvPr>
              <p14:cNvContentPartPr/>
              <p14:nvPr/>
            </p14:nvContentPartPr>
            <p14:xfrm>
              <a:off x="7383069" y="4266777"/>
              <a:ext cx="164880" cy="189720"/>
            </p14:xfrm>
          </p:contentPart>
        </mc:Choice>
        <mc:Fallback>
          <p:pic>
            <p:nvPicPr>
              <p:cNvPr id="120" name="Ink 119">
                <a:extLst>
                  <a:ext uri="{FF2B5EF4-FFF2-40B4-BE49-F238E27FC236}">
                    <a16:creationId xmlns:a16="http://schemas.microsoft.com/office/drawing/2014/main" xmlns="" xmlns:p14="http://schemas.microsoft.com/office/powerpoint/2010/main" id="{679D656E-4D04-AB41-99EC-AA5A602F4EC8}"/>
                  </a:ext>
                </a:extLst>
              </p:cNvPr>
              <p:cNvPicPr/>
              <p:nvPr/>
            </p:nvPicPr>
            <p:blipFill>
              <a:blip r:embed="rId183"/>
              <a:stretch>
                <a:fillRect/>
              </a:stretch>
            </p:blipFill>
            <p:spPr>
              <a:xfrm>
                <a:off x="7374069" y="4257777"/>
                <a:ext cx="182520" cy="207360"/>
              </a:xfrm>
              <a:prstGeom prst="rect">
                <a:avLst/>
              </a:prstGeom>
            </p:spPr>
          </p:pic>
        </mc:Fallback>
      </mc:AlternateContent>
      <p:grpSp>
        <p:nvGrpSpPr>
          <p:cNvPr id="132" name="Group 131">
            <a:extLst>
              <a:ext uri="{FF2B5EF4-FFF2-40B4-BE49-F238E27FC236}">
                <a16:creationId xmlns:a16="http://schemas.microsoft.com/office/drawing/2014/main" xmlns="" id="{638FBFEA-9F2B-DE4A-B811-8F868CDF7039}"/>
              </a:ext>
            </a:extLst>
          </p:cNvPr>
          <p:cNvGrpSpPr/>
          <p:nvPr/>
        </p:nvGrpSpPr>
        <p:grpSpPr>
          <a:xfrm>
            <a:off x="7758549" y="4228617"/>
            <a:ext cx="1466640" cy="434520"/>
            <a:chOff x="7758549" y="4228617"/>
            <a:chExt cx="1466640" cy="434520"/>
          </a:xfrm>
        </p:grpSpPr>
        <mc:AlternateContent xmlns:mc="http://schemas.openxmlformats.org/markup-compatibility/2006">
          <mc:Choice xmlns:p14="http://schemas.microsoft.com/office/powerpoint/2010/main" xmlns="" Requires="p14">
            <p:contentPart p14:bwMode="auto" r:id="rId184">
              <p14:nvContentPartPr>
                <p14:cNvPr id="121" name="Ink 120">
                  <a:extLst>
                    <a:ext uri="{FF2B5EF4-FFF2-40B4-BE49-F238E27FC236}">
                      <a16:creationId xmlns:a16="http://schemas.microsoft.com/office/drawing/2014/main" id="{1DB1FD19-06F4-5549-A8FD-2F8FE46D6C53}"/>
                    </a:ext>
                  </a:extLst>
                </p14:cNvPr>
                <p14:cNvContentPartPr/>
                <p14:nvPr/>
              </p14:nvContentPartPr>
              <p14:xfrm>
                <a:off x="7758549" y="4228617"/>
                <a:ext cx="7200" cy="251280"/>
              </p14:xfrm>
            </p:contentPart>
          </mc:Choice>
          <mc:Fallback>
            <p:pic>
              <p:nvPicPr>
                <p:cNvPr id="121" name="Ink 120">
                  <a:extLst>
                    <a:ext uri="{FF2B5EF4-FFF2-40B4-BE49-F238E27FC236}">
                      <a16:creationId xmlns:a16="http://schemas.microsoft.com/office/drawing/2014/main" xmlns="" xmlns:p14="http://schemas.microsoft.com/office/powerpoint/2010/main" id="{1DB1FD19-06F4-5549-A8FD-2F8FE46D6C53}"/>
                    </a:ext>
                  </a:extLst>
                </p:cNvPr>
                <p:cNvPicPr/>
                <p:nvPr/>
              </p:nvPicPr>
              <p:blipFill>
                <a:blip r:embed="rId185"/>
                <a:stretch>
                  <a:fillRect/>
                </a:stretch>
              </p:blipFill>
              <p:spPr>
                <a:xfrm>
                  <a:off x="7749549" y="4219977"/>
                  <a:ext cx="24840" cy="268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6">
              <p14:nvContentPartPr>
                <p14:cNvPr id="122" name="Ink 121">
                  <a:extLst>
                    <a:ext uri="{FF2B5EF4-FFF2-40B4-BE49-F238E27FC236}">
                      <a16:creationId xmlns:a16="http://schemas.microsoft.com/office/drawing/2014/main" id="{E0F14F6A-2A74-4E4B-8DFE-4D9BA9B11844}"/>
                    </a:ext>
                  </a:extLst>
                </p14:cNvPr>
                <p14:cNvContentPartPr/>
                <p14:nvPr/>
              </p14:nvContentPartPr>
              <p14:xfrm>
                <a:off x="7781589" y="4363617"/>
                <a:ext cx="143640" cy="360"/>
              </p14:xfrm>
            </p:contentPart>
          </mc:Choice>
          <mc:Fallback>
            <p:pic>
              <p:nvPicPr>
                <p:cNvPr id="122" name="Ink 121">
                  <a:extLst>
                    <a:ext uri="{FF2B5EF4-FFF2-40B4-BE49-F238E27FC236}">
                      <a16:creationId xmlns:a16="http://schemas.microsoft.com/office/drawing/2014/main" xmlns="" xmlns:p14="http://schemas.microsoft.com/office/powerpoint/2010/main" id="{E0F14F6A-2A74-4E4B-8DFE-4D9BA9B11844}"/>
                    </a:ext>
                  </a:extLst>
                </p:cNvPr>
                <p:cNvPicPr/>
                <p:nvPr/>
              </p:nvPicPr>
              <p:blipFill>
                <a:blip r:embed="rId187"/>
                <a:stretch>
                  <a:fillRect/>
                </a:stretch>
              </p:blipFill>
              <p:spPr>
                <a:xfrm>
                  <a:off x="7772589" y="4354617"/>
                  <a:ext cx="1612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8">
              <p14:nvContentPartPr>
                <p14:cNvPr id="123" name="Ink 122">
                  <a:extLst>
                    <a:ext uri="{FF2B5EF4-FFF2-40B4-BE49-F238E27FC236}">
                      <a16:creationId xmlns:a16="http://schemas.microsoft.com/office/drawing/2014/main" id="{BAD33028-8433-0B4E-9A83-AE9966127D23}"/>
                    </a:ext>
                  </a:extLst>
                </p14:cNvPr>
                <p14:cNvContentPartPr/>
                <p14:nvPr/>
              </p14:nvContentPartPr>
              <p14:xfrm>
                <a:off x="7950429" y="4232217"/>
                <a:ext cx="13320" cy="271440"/>
              </p14:xfrm>
            </p:contentPart>
          </mc:Choice>
          <mc:Fallback>
            <p:pic>
              <p:nvPicPr>
                <p:cNvPr id="123" name="Ink 122">
                  <a:extLst>
                    <a:ext uri="{FF2B5EF4-FFF2-40B4-BE49-F238E27FC236}">
                      <a16:creationId xmlns:a16="http://schemas.microsoft.com/office/drawing/2014/main" xmlns="" xmlns:p14="http://schemas.microsoft.com/office/powerpoint/2010/main" id="{BAD33028-8433-0B4E-9A83-AE9966127D23}"/>
                    </a:ext>
                  </a:extLst>
                </p:cNvPr>
                <p:cNvPicPr/>
                <p:nvPr/>
              </p:nvPicPr>
              <p:blipFill>
                <a:blip r:embed="rId189"/>
                <a:stretch>
                  <a:fillRect/>
                </a:stretch>
              </p:blipFill>
              <p:spPr>
                <a:xfrm>
                  <a:off x="7941429" y="4223217"/>
                  <a:ext cx="30960" cy="289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0">
              <p14:nvContentPartPr>
                <p14:cNvPr id="124" name="Ink 123">
                  <a:extLst>
                    <a:ext uri="{FF2B5EF4-FFF2-40B4-BE49-F238E27FC236}">
                      <a16:creationId xmlns:a16="http://schemas.microsoft.com/office/drawing/2014/main" id="{33F3ACC5-CDBB-5D43-8629-2B5C68BE4D4E}"/>
                    </a:ext>
                  </a:extLst>
                </p14:cNvPr>
                <p14:cNvContentPartPr/>
                <p14:nvPr/>
              </p14:nvContentPartPr>
              <p14:xfrm>
                <a:off x="7968069" y="4511217"/>
                <a:ext cx="105840" cy="151920"/>
              </p14:xfrm>
            </p:contentPart>
          </mc:Choice>
          <mc:Fallback>
            <p:pic>
              <p:nvPicPr>
                <p:cNvPr id="124" name="Ink 123">
                  <a:extLst>
                    <a:ext uri="{FF2B5EF4-FFF2-40B4-BE49-F238E27FC236}">
                      <a16:creationId xmlns:a16="http://schemas.microsoft.com/office/drawing/2014/main" xmlns="" xmlns:p14="http://schemas.microsoft.com/office/powerpoint/2010/main" id="{33F3ACC5-CDBB-5D43-8629-2B5C68BE4D4E}"/>
                    </a:ext>
                  </a:extLst>
                </p:cNvPr>
                <p:cNvPicPr/>
                <p:nvPr/>
              </p:nvPicPr>
              <p:blipFill>
                <a:blip r:embed="rId191"/>
                <a:stretch>
                  <a:fillRect/>
                </a:stretch>
              </p:blipFill>
              <p:spPr>
                <a:xfrm>
                  <a:off x="7959069" y="4502577"/>
                  <a:ext cx="123480" cy="169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2">
              <p14:nvContentPartPr>
                <p14:cNvPr id="126" name="Ink 125">
                  <a:extLst>
                    <a:ext uri="{FF2B5EF4-FFF2-40B4-BE49-F238E27FC236}">
                      <a16:creationId xmlns:a16="http://schemas.microsoft.com/office/drawing/2014/main" id="{C483E53B-BD93-E347-ADA1-7D823EA1402D}"/>
                    </a:ext>
                  </a:extLst>
                </p14:cNvPr>
                <p14:cNvContentPartPr/>
                <p14:nvPr/>
              </p14:nvContentPartPr>
              <p14:xfrm>
                <a:off x="8163189" y="4229697"/>
                <a:ext cx="158400" cy="249120"/>
              </p14:xfrm>
            </p:contentPart>
          </mc:Choice>
          <mc:Fallback>
            <p:pic>
              <p:nvPicPr>
                <p:cNvPr id="126" name="Ink 125">
                  <a:extLst>
                    <a:ext uri="{FF2B5EF4-FFF2-40B4-BE49-F238E27FC236}">
                      <a16:creationId xmlns:a16="http://schemas.microsoft.com/office/drawing/2014/main" xmlns="" xmlns:p14="http://schemas.microsoft.com/office/powerpoint/2010/main" id="{C483E53B-BD93-E347-ADA1-7D823EA1402D}"/>
                    </a:ext>
                  </a:extLst>
                </p:cNvPr>
                <p:cNvPicPr/>
                <p:nvPr/>
              </p:nvPicPr>
              <p:blipFill>
                <a:blip r:embed="rId193"/>
                <a:stretch>
                  <a:fillRect/>
                </a:stretch>
              </p:blipFill>
              <p:spPr>
                <a:xfrm>
                  <a:off x="8154549" y="4221057"/>
                  <a:ext cx="176040" cy="266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4">
              <p14:nvContentPartPr>
                <p14:cNvPr id="128" name="Ink 127">
                  <a:extLst>
                    <a:ext uri="{FF2B5EF4-FFF2-40B4-BE49-F238E27FC236}">
                      <a16:creationId xmlns:a16="http://schemas.microsoft.com/office/drawing/2014/main" id="{092B9709-E47C-3A48-A603-8652960EB2FB}"/>
                    </a:ext>
                  </a:extLst>
                </p14:cNvPr>
                <p14:cNvContentPartPr/>
                <p14:nvPr/>
              </p14:nvContentPartPr>
              <p14:xfrm>
                <a:off x="8425269" y="4261017"/>
                <a:ext cx="138240" cy="203400"/>
              </p14:xfrm>
            </p:contentPart>
          </mc:Choice>
          <mc:Fallback>
            <p:pic>
              <p:nvPicPr>
                <p:cNvPr id="128" name="Ink 127">
                  <a:extLst>
                    <a:ext uri="{FF2B5EF4-FFF2-40B4-BE49-F238E27FC236}">
                      <a16:creationId xmlns:a16="http://schemas.microsoft.com/office/drawing/2014/main" xmlns="" xmlns:p14="http://schemas.microsoft.com/office/powerpoint/2010/main" id="{092B9709-E47C-3A48-A603-8652960EB2FB}"/>
                    </a:ext>
                  </a:extLst>
                </p:cNvPr>
                <p:cNvPicPr/>
                <p:nvPr/>
              </p:nvPicPr>
              <p:blipFill>
                <a:blip r:embed="rId195"/>
                <a:stretch>
                  <a:fillRect/>
                </a:stretch>
              </p:blipFill>
              <p:spPr>
                <a:xfrm>
                  <a:off x="8416629" y="4252377"/>
                  <a:ext cx="155880" cy="221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6">
              <p14:nvContentPartPr>
                <p14:cNvPr id="129" name="Ink 128">
                  <a:extLst>
                    <a:ext uri="{FF2B5EF4-FFF2-40B4-BE49-F238E27FC236}">
                      <a16:creationId xmlns:a16="http://schemas.microsoft.com/office/drawing/2014/main" id="{977A7038-3A91-F64A-91F2-1E625132F842}"/>
                    </a:ext>
                  </a:extLst>
                </p14:cNvPr>
                <p14:cNvContentPartPr/>
                <p14:nvPr/>
              </p14:nvContentPartPr>
              <p14:xfrm>
                <a:off x="8694189" y="4286577"/>
                <a:ext cx="163440" cy="198360"/>
              </p14:xfrm>
            </p:contentPart>
          </mc:Choice>
          <mc:Fallback>
            <p:pic>
              <p:nvPicPr>
                <p:cNvPr id="129" name="Ink 128">
                  <a:extLst>
                    <a:ext uri="{FF2B5EF4-FFF2-40B4-BE49-F238E27FC236}">
                      <a16:creationId xmlns:a16="http://schemas.microsoft.com/office/drawing/2014/main" xmlns="" xmlns:p14="http://schemas.microsoft.com/office/powerpoint/2010/main" id="{977A7038-3A91-F64A-91F2-1E625132F842}"/>
                    </a:ext>
                  </a:extLst>
                </p:cNvPr>
                <p:cNvPicPr/>
                <p:nvPr/>
              </p:nvPicPr>
              <p:blipFill>
                <a:blip r:embed="rId197"/>
                <a:stretch>
                  <a:fillRect/>
                </a:stretch>
              </p:blipFill>
              <p:spPr>
                <a:xfrm>
                  <a:off x="8685189" y="4277577"/>
                  <a:ext cx="181080" cy="21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8">
              <p14:nvContentPartPr>
                <p14:cNvPr id="130" name="Ink 129">
                  <a:extLst>
                    <a:ext uri="{FF2B5EF4-FFF2-40B4-BE49-F238E27FC236}">
                      <a16:creationId xmlns:a16="http://schemas.microsoft.com/office/drawing/2014/main" id="{B7FC5DD1-35B8-2342-859B-372AF883E989}"/>
                    </a:ext>
                  </a:extLst>
                </p14:cNvPr>
                <p14:cNvContentPartPr/>
                <p14:nvPr/>
              </p14:nvContentPartPr>
              <p14:xfrm>
                <a:off x="9000189" y="4229337"/>
                <a:ext cx="19440" cy="281160"/>
              </p14:xfrm>
            </p:contentPart>
          </mc:Choice>
          <mc:Fallback>
            <p:pic>
              <p:nvPicPr>
                <p:cNvPr id="130" name="Ink 129">
                  <a:extLst>
                    <a:ext uri="{FF2B5EF4-FFF2-40B4-BE49-F238E27FC236}">
                      <a16:creationId xmlns:a16="http://schemas.microsoft.com/office/drawing/2014/main" xmlns="" xmlns:p14="http://schemas.microsoft.com/office/powerpoint/2010/main" id="{B7FC5DD1-35B8-2342-859B-372AF883E989}"/>
                    </a:ext>
                  </a:extLst>
                </p:cNvPr>
                <p:cNvPicPr/>
                <p:nvPr/>
              </p:nvPicPr>
              <p:blipFill>
                <a:blip r:embed="rId199"/>
                <a:stretch>
                  <a:fillRect/>
                </a:stretch>
              </p:blipFill>
              <p:spPr>
                <a:xfrm>
                  <a:off x="8991189" y="4220697"/>
                  <a:ext cx="37080" cy="298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0">
              <p14:nvContentPartPr>
                <p14:cNvPr id="131" name="Ink 130">
                  <a:extLst>
                    <a:ext uri="{FF2B5EF4-FFF2-40B4-BE49-F238E27FC236}">
                      <a16:creationId xmlns:a16="http://schemas.microsoft.com/office/drawing/2014/main" id="{2ED03976-A699-8A4C-9E7B-2102204AEA0E}"/>
                    </a:ext>
                  </a:extLst>
                </p14:cNvPr>
                <p14:cNvContentPartPr/>
                <p14:nvPr/>
              </p14:nvContentPartPr>
              <p14:xfrm>
                <a:off x="9023589" y="4263537"/>
                <a:ext cx="201600" cy="309960"/>
              </p14:xfrm>
            </p:contentPart>
          </mc:Choice>
          <mc:Fallback>
            <p:pic>
              <p:nvPicPr>
                <p:cNvPr id="131" name="Ink 130">
                  <a:extLst>
                    <a:ext uri="{FF2B5EF4-FFF2-40B4-BE49-F238E27FC236}">
                      <a16:creationId xmlns:a16="http://schemas.microsoft.com/office/drawing/2014/main" xmlns="" xmlns:p14="http://schemas.microsoft.com/office/powerpoint/2010/main" id="{2ED03976-A699-8A4C-9E7B-2102204AEA0E}"/>
                    </a:ext>
                  </a:extLst>
                </p:cNvPr>
                <p:cNvPicPr/>
                <p:nvPr/>
              </p:nvPicPr>
              <p:blipFill>
                <a:blip r:embed="rId201"/>
                <a:stretch>
                  <a:fillRect/>
                </a:stretch>
              </p:blipFill>
              <p:spPr>
                <a:xfrm>
                  <a:off x="9014589" y="4254537"/>
                  <a:ext cx="219240" cy="327600"/>
                </a:xfrm>
                <a:prstGeom prst="rect">
                  <a:avLst/>
                </a:prstGeom>
              </p:spPr>
            </p:pic>
          </mc:Fallback>
        </mc:AlternateContent>
      </p:grpSp>
      <p:grpSp>
        <p:nvGrpSpPr>
          <p:cNvPr id="141" name="Group 140">
            <a:extLst>
              <a:ext uri="{FF2B5EF4-FFF2-40B4-BE49-F238E27FC236}">
                <a16:creationId xmlns:a16="http://schemas.microsoft.com/office/drawing/2014/main" xmlns="" id="{FCE93CD8-C120-B646-B578-DFB01270A848}"/>
              </a:ext>
            </a:extLst>
          </p:cNvPr>
          <p:cNvGrpSpPr/>
          <p:nvPr/>
        </p:nvGrpSpPr>
        <p:grpSpPr>
          <a:xfrm>
            <a:off x="1799829" y="2818857"/>
            <a:ext cx="1152360" cy="351000"/>
            <a:chOff x="1799829" y="2818857"/>
            <a:chExt cx="1152360" cy="351000"/>
          </a:xfrm>
        </p:grpSpPr>
        <mc:AlternateContent xmlns:mc="http://schemas.openxmlformats.org/markup-compatibility/2006">
          <mc:Choice xmlns:p14="http://schemas.microsoft.com/office/powerpoint/2010/main" xmlns="" Requires="p14">
            <p:contentPart p14:bwMode="auto" r:id="rId202">
              <p14:nvContentPartPr>
                <p14:cNvPr id="133" name="Ink 132">
                  <a:extLst>
                    <a:ext uri="{FF2B5EF4-FFF2-40B4-BE49-F238E27FC236}">
                      <a16:creationId xmlns:a16="http://schemas.microsoft.com/office/drawing/2014/main" id="{456945B7-54E2-7F4C-83E6-039A6D7B1DB7}"/>
                    </a:ext>
                  </a:extLst>
                </p14:cNvPr>
                <p14:cNvContentPartPr/>
                <p14:nvPr/>
              </p14:nvContentPartPr>
              <p14:xfrm>
                <a:off x="2776149" y="2830737"/>
                <a:ext cx="176040" cy="207000"/>
              </p14:xfrm>
            </p:contentPart>
          </mc:Choice>
          <mc:Fallback>
            <p:pic>
              <p:nvPicPr>
                <p:cNvPr id="133" name="Ink 132">
                  <a:extLst>
                    <a:ext uri="{FF2B5EF4-FFF2-40B4-BE49-F238E27FC236}">
                      <a16:creationId xmlns:a16="http://schemas.microsoft.com/office/drawing/2014/main" xmlns="" xmlns:p14="http://schemas.microsoft.com/office/powerpoint/2010/main" id="{456945B7-54E2-7F4C-83E6-039A6D7B1DB7}"/>
                    </a:ext>
                  </a:extLst>
                </p:cNvPr>
                <p:cNvPicPr/>
                <p:nvPr/>
              </p:nvPicPr>
              <p:blipFill>
                <a:blip r:embed="rId203"/>
                <a:stretch>
                  <a:fillRect/>
                </a:stretch>
              </p:blipFill>
              <p:spPr>
                <a:xfrm>
                  <a:off x="2767149" y="2822097"/>
                  <a:ext cx="193680" cy="224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4">
              <p14:nvContentPartPr>
                <p14:cNvPr id="134" name="Ink 133">
                  <a:extLst>
                    <a:ext uri="{FF2B5EF4-FFF2-40B4-BE49-F238E27FC236}">
                      <a16:creationId xmlns:a16="http://schemas.microsoft.com/office/drawing/2014/main" id="{4D1AFF1B-40E3-4346-A352-9DA30BF50C8D}"/>
                    </a:ext>
                  </a:extLst>
                </p14:cNvPr>
                <p14:cNvContentPartPr/>
                <p14:nvPr/>
              </p14:nvContentPartPr>
              <p14:xfrm>
                <a:off x="2382669" y="2818857"/>
                <a:ext cx="26280" cy="271800"/>
              </p14:xfrm>
            </p:contentPart>
          </mc:Choice>
          <mc:Fallback>
            <p:pic>
              <p:nvPicPr>
                <p:cNvPr id="134" name="Ink 133">
                  <a:extLst>
                    <a:ext uri="{FF2B5EF4-FFF2-40B4-BE49-F238E27FC236}">
                      <a16:creationId xmlns:a16="http://schemas.microsoft.com/office/drawing/2014/main" xmlns="" xmlns:p14="http://schemas.microsoft.com/office/powerpoint/2010/main" id="{4D1AFF1B-40E3-4346-A352-9DA30BF50C8D}"/>
                    </a:ext>
                  </a:extLst>
                </p:cNvPr>
                <p:cNvPicPr/>
                <p:nvPr/>
              </p:nvPicPr>
              <p:blipFill>
                <a:blip r:embed="rId205"/>
                <a:stretch>
                  <a:fillRect/>
                </a:stretch>
              </p:blipFill>
              <p:spPr>
                <a:xfrm>
                  <a:off x="2374029" y="2810217"/>
                  <a:ext cx="43920" cy="289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6">
              <p14:nvContentPartPr>
                <p14:cNvPr id="135" name="Ink 134">
                  <a:extLst>
                    <a:ext uri="{FF2B5EF4-FFF2-40B4-BE49-F238E27FC236}">
                      <a16:creationId xmlns:a16="http://schemas.microsoft.com/office/drawing/2014/main" id="{F6BC48FD-03B5-E547-91F8-7748C749527D}"/>
                    </a:ext>
                  </a:extLst>
                </p14:cNvPr>
                <p14:cNvContentPartPr/>
                <p14:nvPr/>
              </p14:nvContentPartPr>
              <p14:xfrm>
                <a:off x="2409309" y="2840817"/>
                <a:ext cx="188640" cy="266400"/>
              </p14:xfrm>
            </p:contentPart>
          </mc:Choice>
          <mc:Fallback>
            <p:pic>
              <p:nvPicPr>
                <p:cNvPr id="135" name="Ink 134">
                  <a:extLst>
                    <a:ext uri="{FF2B5EF4-FFF2-40B4-BE49-F238E27FC236}">
                      <a16:creationId xmlns:a16="http://schemas.microsoft.com/office/drawing/2014/main" xmlns="" xmlns:p14="http://schemas.microsoft.com/office/powerpoint/2010/main" id="{F6BC48FD-03B5-E547-91F8-7748C749527D}"/>
                    </a:ext>
                  </a:extLst>
                </p:cNvPr>
                <p:cNvPicPr/>
                <p:nvPr/>
              </p:nvPicPr>
              <p:blipFill>
                <a:blip r:embed="rId207"/>
                <a:stretch>
                  <a:fillRect/>
                </a:stretch>
              </p:blipFill>
              <p:spPr>
                <a:xfrm>
                  <a:off x="2400669" y="2831817"/>
                  <a:ext cx="206280" cy="284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8">
              <p14:nvContentPartPr>
                <p14:cNvPr id="136" name="Ink 135">
                  <a:extLst>
                    <a:ext uri="{FF2B5EF4-FFF2-40B4-BE49-F238E27FC236}">
                      <a16:creationId xmlns:a16="http://schemas.microsoft.com/office/drawing/2014/main" id="{BB3F8246-5DF4-D54E-A251-E71261DA9005}"/>
                    </a:ext>
                  </a:extLst>
                </p14:cNvPr>
                <p14:cNvContentPartPr/>
                <p14:nvPr/>
              </p14:nvContentPartPr>
              <p14:xfrm>
                <a:off x="2634309" y="3057897"/>
                <a:ext cx="102960" cy="111960"/>
              </p14:xfrm>
            </p:contentPart>
          </mc:Choice>
          <mc:Fallback>
            <p:pic>
              <p:nvPicPr>
                <p:cNvPr id="136" name="Ink 135">
                  <a:extLst>
                    <a:ext uri="{FF2B5EF4-FFF2-40B4-BE49-F238E27FC236}">
                      <a16:creationId xmlns:a16="http://schemas.microsoft.com/office/drawing/2014/main" xmlns="" xmlns:p14="http://schemas.microsoft.com/office/powerpoint/2010/main" id="{BB3F8246-5DF4-D54E-A251-E71261DA9005}"/>
                    </a:ext>
                  </a:extLst>
                </p:cNvPr>
                <p:cNvPicPr/>
                <p:nvPr/>
              </p:nvPicPr>
              <p:blipFill>
                <a:blip r:embed="rId209"/>
                <a:stretch>
                  <a:fillRect/>
                </a:stretch>
              </p:blipFill>
              <p:spPr>
                <a:xfrm>
                  <a:off x="2625669" y="3049257"/>
                  <a:ext cx="120600" cy="129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0">
              <p14:nvContentPartPr>
                <p14:cNvPr id="137" name="Ink 136">
                  <a:extLst>
                    <a:ext uri="{FF2B5EF4-FFF2-40B4-BE49-F238E27FC236}">
                      <a16:creationId xmlns:a16="http://schemas.microsoft.com/office/drawing/2014/main" id="{9F58D002-A6C1-B141-ABAB-31649F1017E3}"/>
                    </a:ext>
                  </a:extLst>
                </p14:cNvPr>
                <p14:cNvContentPartPr/>
                <p14:nvPr/>
              </p14:nvContentPartPr>
              <p14:xfrm>
                <a:off x="2025909" y="2849097"/>
                <a:ext cx="201960" cy="214200"/>
              </p14:xfrm>
            </p:contentPart>
          </mc:Choice>
          <mc:Fallback>
            <p:pic>
              <p:nvPicPr>
                <p:cNvPr id="137" name="Ink 136">
                  <a:extLst>
                    <a:ext uri="{FF2B5EF4-FFF2-40B4-BE49-F238E27FC236}">
                      <a16:creationId xmlns:a16="http://schemas.microsoft.com/office/drawing/2014/main" xmlns="" xmlns:p14="http://schemas.microsoft.com/office/powerpoint/2010/main" id="{9F58D002-A6C1-B141-ABAB-31649F1017E3}"/>
                    </a:ext>
                  </a:extLst>
                </p:cNvPr>
                <p:cNvPicPr/>
                <p:nvPr/>
              </p:nvPicPr>
              <p:blipFill>
                <a:blip r:embed="rId211"/>
                <a:stretch>
                  <a:fillRect/>
                </a:stretch>
              </p:blipFill>
              <p:spPr>
                <a:xfrm>
                  <a:off x="2016909" y="2840097"/>
                  <a:ext cx="219600" cy="231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2">
              <p14:nvContentPartPr>
                <p14:cNvPr id="139" name="Ink 138">
                  <a:extLst>
                    <a:ext uri="{FF2B5EF4-FFF2-40B4-BE49-F238E27FC236}">
                      <a16:creationId xmlns:a16="http://schemas.microsoft.com/office/drawing/2014/main" id="{BA005889-1D70-814D-B44A-DAD803BF48CB}"/>
                    </a:ext>
                  </a:extLst>
                </p14:cNvPr>
                <p14:cNvContentPartPr/>
                <p14:nvPr/>
              </p14:nvContentPartPr>
              <p14:xfrm>
                <a:off x="1801269" y="2907777"/>
                <a:ext cx="51480" cy="6840"/>
              </p14:xfrm>
            </p:contentPart>
          </mc:Choice>
          <mc:Fallback>
            <p:pic>
              <p:nvPicPr>
                <p:cNvPr id="139" name="Ink 138">
                  <a:extLst>
                    <a:ext uri="{FF2B5EF4-FFF2-40B4-BE49-F238E27FC236}">
                      <a16:creationId xmlns:a16="http://schemas.microsoft.com/office/drawing/2014/main" xmlns="" xmlns:p14="http://schemas.microsoft.com/office/powerpoint/2010/main" id="{BA005889-1D70-814D-B44A-DAD803BF48CB}"/>
                    </a:ext>
                  </a:extLst>
                </p:cNvPr>
                <p:cNvPicPr/>
                <p:nvPr/>
              </p:nvPicPr>
              <p:blipFill>
                <a:blip r:embed="rId213"/>
                <a:stretch>
                  <a:fillRect/>
                </a:stretch>
              </p:blipFill>
              <p:spPr>
                <a:xfrm>
                  <a:off x="1792269" y="2899137"/>
                  <a:ext cx="6912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4">
              <p14:nvContentPartPr>
                <p14:cNvPr id="140" name="Ink 139">
                  <a:extLst>
                    <a:ext uri="{FF2B5EF4-FFF2-40B4-BE49-F238E27FC236}">
                      <a16:creationId xmlns:a16="http://schemas.microsoft.com/office/drawing/2014/main" id="{B485B0D1-FFB5-EE49-AF12-12B391D7F62B}"/>
                    </a:ext>
                  </a:extLst>
                </p14:cNvPr>
                <p14:cNvContentPartPr/>
                <p14:nvPr/>
              </p14:nvContentPartPr>
              <p14:xfrm>
                <a:off x="1799829" y="2875737"/>
                <a:ext cx="179280" cy="219240"/>
              </p14:xfrm>
            </p:contentPart>
          </mc:Choice>
          <mc:Fallback>
            <p:pic>
              <p:nvPicPr>
                <p:cNvPr id="140" name="Ink 139">
                  <a:extLst>
                    <a:ext uri="{FF2B5EF4-FFF2-40B4-BE49-F238E27FC236}">
                      <a16:creationId xmlns:a16="http://schemas.microsoft.com/office/drawing/2014/main" xmlns="" xmlns:p14="http://schemas.microsoft.com/office/powerpoint/2010/main" id="{B485B0D1-FFB5-EE49-AF12-12B391D7F62B}"/>
                    </a:ext>
                  </a:extLst>
                </p:cNvPr>
                <p:cNvPicPr/>
                <p:nvPr/>
              </p:nvPicPr>
              <p:blipFill>
                <a:blip r:embed="rId215"/>
                <a:stretch>
                  <a:fillRect/>
                </a:stretch>
              </p:blipFill>
              <p:spPr>
                <a:xfrm>
                  <a:off x="1790829" y="2866737"/>
                  <a:ext cx="196920" cy="236880"/>
                </a:xfrm>
                <a:prstGeom prst="rect">
                  <a:avLst/>
                </a:prstGeom>
              </p:spPr>
            </p:pic>
          </mc:Fallback>
        </mc:AlternateContent>
      </p:grpSp>
      <p:grpSp>
        <p:nvGrpSpPr>
          <p:cNvPr id="145" name="Group 144">
            <a:extLst>
              <a:ext uri="{FF2B5EF4-FFF2-40B4-BE49-F238E27FC236}">
                <a16:creationId xmlns:a16="http://schemas.microsoft.com/office/drawing/2014/main" xmlns="" id="{F4ABF603-0789-8046-BEC7-489AA7F2871F}"/>
              </a:ext>
            </a:extLst>
          </p:cNvPr>
          <p:cNvGrpSpPr/>
          <p:nvPr/>
        </p:nvGrpSpPr>
        <p:grpSpPr>
          <a:xfrm>
            <a:off x="1160829" y="2886897"/>
            <a:ext cx="414360" cy="297360"/>
            <a:chOff x="1160829" y="2886897"/>
            <a:chExt cx="414360" cy="297360"/>
          </a:xfrm>
        </p:grpSpPr>
        <mc:AlternateContent xmlns:mc="http://schemas.openxmlformats.org/markup-compatibility/2006">
          <mc:Choice xmlns:p14="http://schemas.microsoft.com/office/powerpoint/2010/main" xmlns="" Requires="p14">
            <p:contentPart p14:bwMode="auto" r:id="rId216">
              <p14:nvContentPartPr>
                <p14:cNvPr id="142" name="Ink 141">
                  <a:extLst>
                    <a:ext uri="{FF2B5EF4-FFF2-40B4-BE49-F238E27FC236}">
                      <a16:creationId xmlns:a16="http://schemas.microsoft.com/office/drawing/2014/main" id="{A4161F56-6084-DA46-A531-EA33551FFF40}"/>
                    </a:ext>
                  </a:extLst>
                </p14:cNvPr>
                <p14:cNvContentPartPr/>
                <p14:nvPr/>
              </p14:nvContentPartPr>
              <p14:xfrm>
                <a:off x="1357389" y="2900937"/>
                <a:ext cx="217800" cy="234360"/>
              </p14:xfrm>
            </p:contentPart>
          </mc:Choice>
          <mc:Fallback>
            <p:pic>
              <p:nvPicPr>
                <p:cNvPr id="142" name="Ink 141">
                  <a:extLst>
                    <a:ext uri="{FF2B5EF4-FFF2-40B4-BE49-F238E27FC236}">
                      <a16:creationId xmlns:a16="http://schemas.microsoft.com/office/drawing/2014/main" xmlns="" xmlns:p14="http://schemas.microsoft.com/office/powerpoint/2010/main" id="{A4161F56-6084-DA46-A531-EA33551FFF40}"/>
                    </a:ext>
                  </a:extLst>
                </p:cNvPr>
                <p:cNvPicPr/>
                <p:nvPr/>
              </p:nvPicPr>
              <p:blipFill>
                <a:blip r:embed="rId217"/>
                <a:stretch>
                  <a:fillRect/>
                </a:stretch>
              </p:blipFill>
              <p:spPr>
                <a:xfrm>
                  <a:off x="1348389" y="2891937"/>
                  <a:ext cx="235440" cy="252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8">
              <p14:nvContentPartPr>
                <p14:cNvPr id="143" name="Ink 142">
                  <a:extLst>
                    <a:ext uri="{FF2B5EF4-FFF2-40B4-BE49-F238E27FC236}">
                      <a16:creationId xmlns:a16="http://schemas.microsoft.com/office/drawing/2014/main" id="{C12D49D1-A821-A64E-9236-2D2C08233371}"/>
                    </a:ext>
                  </a:extLst>
                </p14:cNvPr>
                <p14:cNvContentPartPr/>
                <p14:nvPr/>
              </p14:nvContentPartPr>
              <p14:xfrm>
                <a:off x="1160829" y="2886897"/>
                <a:ext cx="20160" cy="269280"/>
              </p14:xfrm>
            </p:contentPart>
          </mc:Choice>
          <mc:Fallback>
            <p:pic>
              <p:nvPicPr>
                <p:cNvPr id="143" name="Ink 142">
                  <a:extLst>
                    <a:ext uri="{FF2B5EF4-FFF2-40B4-BE49-F238E27FC236}">
                      <a16:creationId xmlns:a16="http://schemas.microsoft.com/office/drawing/2014/main" xmlns="" xmlns:p14="http://schemas.microsoft.com/office/powerpoint/2010/main" id="{C12D49D1-A821-A64E-9236-2D2C08233371}"/>
                    </a:ext>
                  </a:extLst>
                </p:cNvPr>
                <p:cNvPicPr/>
                <p:nvPr/>
              </p:nvPicPr>
              <p:blipFill>
                <a:blip r:embed="rId219"/>
                <a:stretch>
                  <a:fillRect/>
                </a:stretch>
              </p:blipFill>
              <p:spPr>
                <a:xfrm>
                  <a:off x="1151829" y="2878257"/>
                  <a:ext cx="37800" cy="286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0">
              <p14:nvContentPartPr>
                <p14:cNvPr id="144" name="Ink 143">
                  <a:extLst>
                    <a:ext uri="{FF2B5EF4-FFF2-40B4-BE49-F238E27FC236}">
                      <a16:creationId xmlns:a16="http://schemas.microsoft.com/office/drawing/2014/main" id="{A86F81D4-C64C-D54F-94E4-D2E707A54DEE}"/>
                    </a:ext>
                  </a:extLst>
                </p14:cNvPr>
                <p14:cNvContentPartPr/>
                <p14:nvPr/>
              </p14:nvContentPartPr>
              <p14:xfrm>
                <a:off x="1174149" y="2940537"/>
                <a:ext cx="92160" cy="243720"/>
              </p14:xfrm>
            </p:contentPart>
          </mc:Choice>
          <mc:Fallback>
            <p:pic>
              <p:nvPicPr>
                <p:cNvPr id="144" name="Ink 143">
                  <a:extLst>
                    <a:ext uri="{FF2B5EF4-FFF2-40B4-BE49-F238E27FC236}">
                      <a16:creationId xmlns:a16="http://schemas.microsoft.com/office/drawing/2014/main" xmlns="" xmlns:p14="http://schemas.microsoft.com/office/powerpoint/2010/main" id="{A86F81D4-C64C-D54F-94E4-D2E707A54DEE}"/>
                    </a:ext>
                  </a:extLst>
                </p:cNvPr>
                <p:cNvPicPr/>
                <p:nvPr/>
              </p:nvPicPr>
              <p:blipFill>
                <a:blip r:embed="rId221"/>
                <a:stretch>
                  <a:fillRect/>
                </a:stretch>
              </p:blipFill>
              <p:spPr>
                <a:xfrm>
                  <a:off x="1165149" y="2931897"/>
                  <a:ext cx="109800" cy="261360"/>
                </a:xfrm>
                <a:prstGeom prst="rect">
                  <a:avLst/>
                </a:prstGeom>
              </p:spPr>
            </p:pic>
          </mc:Fallback>
        </mc:AlternateContent>
      </p:grpSp>
      <p:grpSp>
        <p:nvGrpSpPr>
          <p:cNvPr id="150" name="Group 149">
            <a:extLst>
              <a:ext uri="{FF2B5EF4-FFF2-40B4-BE49-F238E27FC236}">
                <a16:creationId xmlns:a16="http://schemas.microsoft.com/office/drawing/2014/main" xmlns="" id="{61987298-0DC2-C14D-B83E-7ACFAC15C215}"/>
              </a:ext>
            </a:extLst>
          </p:cNvPr>
          <p:cNvGrpSpPr/>
          <p:nvPr/>
        </p:nvGrpSpPr>
        <p:grpSpPr>
          <a:xfrm>
            <a:off x="2570229" y="4159497"/>
            <a:ext cx="551880" cy="453960"/>
            <a:chOff x="2570229" y="4159497"/>
            <a:chExt cx="551880" cy="453960"/>
          </a:xfrm>
        </p:grpSpPr>
        <mc:AlternateContent xmlns:mc="http://schemas.openxmlformats.org/markup-compatibility/2006">
          <mc:Choice xmlns:p14="http://schemas.microsoft.com/office/powerpoint/2010/main" xmlns="" Requires="p14">
            <p:contentPart p14:bwMode="auto" r:id="rId222">
              <p14:nvContentPartPr>
                <p14:cNvPr id="146" name="Ink 145">
                  <a:extLst>
                    <a:ext uri="{FF2B5EF4-FFF2-40B4-BE49-F238E27FC236}">
                      <a16:creationId xmlns:a16="http://schemas.microsoft.com/office/drawing/2014/main" id="{FEE0987F-D8C3-C44E-92D9-3FD51D6CD309}"/>
                    </a:ext>
                  </a:extLst>
                </p14:cNvPr>
                <p14:cNvContentPartPr/>
                <p14:nvPr/>
              </p14:nvContentPartPr>
              <p14:xfrm>
                <a:off x="2884869" y="4159497"/>
                <a:ext cx="237240" cy="235800"/>
              </p14:xfrm>
            </p:contentPart>
          </mc:Choice>
          <mc:Fallback>
            <p:pic>
              <p:nvPicPr>
                <p:cNvPr id="146" name="Ink 145">
                  <a:extLst>
                    <a:ext uri="{FF2B5EF4-FFF2-40B4-BE49-F238E27FC236}">
                      <a16:creationId xmlns:a16="http://schemas.microsoft.com/office/drawing/2014/main" xmlns="" xmlns:p14="http://schemas.microsoft.com/office/powerpoint/2010/main" id="{FEE0987F-D8C3-C44E-92D9-3FD51D6CD309}"/>
                    </a:ext>
                  </a:extLst>
                </p:cNvPr>
                <p:cNvPicPr/>
                <p:nvPr/>
              </p:nvPicPr>
              <p:blipFill>
                <a:blip r:embed="rId223"/>
                <a:stretch>
                  <a:fillRect/>
                </a:stretch>
              </p:blipFill>
              <p:spPr>
                <a:xfrm>
                  <a:off x="2876229" y="4150857"/>
                  <a:ext cx="254880" cy="253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4">
              <p14:nvContentPartPr>
                <p14:cNvPr id="147" name="Ink 146">
                  <a:extLst>
                    <a:ext uri="{FF2B5EF4-FFF2-40B4-BE49-F238E27FC236}">
                      <a16:creationId xmlns:a16="http://schemas.microsoft.com/office/drawing/2014/main" id="{868FE86F-53C2-6E42-BECF-F1E06E3F819B}"/>
                    </a:ext>
                  </a:extLst>
                </p14:cNvPr>
                <p14:cNvContentPartPr/>
                <p14:nvPr/>
              </p14:nvContentPartPr>
              <p14:xfrm>
                <a:off x="2570229" y="4208457"/>
                <a:ext cx="13680" cy="239040"/>
              </p14:xfrm>
            </p:contentPart>
          </mc:Choice>
          <mc:Fallback>
            <p:pic>
              <p:nvPicPr>
                <p:cNvPr id="147" name="Ink 146">
                  <a:extLst>
                    <a:ext uri="{FF2B5EF4-FFF2-40B4-BE49-F238E27FC236}">
                      <a16:creationId xmlns:a16="http://schemas.microsoft.com/office/drawing/2014/main" xmlns="" xmlns:p14="http://schemas.microsoft.com/office/powerpoint/2010/main" id="{868FE86F-53C2-6E42-BECF-F1E06E3F819B}"/>
                    </a:ext>
                  </a:extLst>
                </p:cNvPr>
                <p:cNvPicPr/>
                <p:nvPr/>
              </p:nvPicPr>
              <p:blipFill>
                <a:blip r:embed="rId225"/>
                <a:stretch>
                  <a:fillRect/>
                </a:stretch>
              </p:blipFill>
              <p:spPr>
                <a:xfrm>
                  <a:off x="2561229" y="4199817"/>
                  <a:ext cx="31320" cy="256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6">
              <p14:nvContentPartPr>
                <p14:cNvPr id="148" name="Ink 147">
                  <a:extLst>
                    <a:ext uri="{FF2B5EF4-FFF2-40B4-BE49-F238E27FC236}">
                      <a16:creationId xmlns:a16="http://schemas.microsoft.com/office/drawing/2014/main" id="{645913A5-1412-B54D-A767-0B0E7576D0C2}"/>
                    </a:ext>
                  </a:extLst>
                </p14:cNvPr>
                <p14:cNvContentPartPr/>
                <p14:nvPr/>
              </p14:nvContentPartPr>
              <p14:xfrm>
                <a:off x="2596509" y="4236537"/>
                <a:ext cx="173160" cy="200520"/>
              </p14:xfrm>
            </p:contentPart>
          </mc:Choice>
          <mc:Fallback>
            <p:pic>
              <p:nvPicPr>
                <p:cNvPr id="148" name="Ink 147">
                  <a:extLst>
                    <a:ext uri="{FF2B5EF4-FFF2-40B4-BE49-F238E27FC236}">
                      <a16:creationId xmlns:a16="http://schemas.microsoft.com/office/drawing/2014/main" xmlns="" xmlns:p14="http://schemas.microsoft.com/office/powerpoint/2010/main" id="{645913A5-1412-B54D-A767-0B0E7576D0C2}"/>
                    </a:ext>
                  </a:extLst>
                </p:cNvPr>
                <p:cNvPicPr/>
                <p:nvPr/>
              </p:nvPicPr>
              <p:blipFill>
                <a:blip r:embed="rId227"/>
                <a:stretch>
                  <a:fillRect/>
                </a:stretch>
              </p:blipFill>
              <p:spPr>
                <a:xfrm>
                  <a:off x="2587869" y="4227897"/>
                  <a:ext cx="190800" cy="218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8">
              <p14:nvContentPartPr>
                <p14:cNvPr id="149" name="Ink 148">
                  <a:extLst>
                    <a:ext uri="{FF2B5EF4-FFF2-40B4-BE49-F238E27FC236}">
                      <a16:creationId xmlns:a16="http://schemas.microsoft.com/office/drawing/2014/main" id="{60F883A2-0D66-424B-8043-97C3E566E33E}"/>
                    </a:ext>
                  </a:extLst>
                </p14:cNvPr>
                <p14:cNvContentPartPr/>
                <p14:nvPr/>
              </p14:nvContentPartPr>
              <p14:xfrm>
                <a:off x="2800989" y="4474497"/>
                <a:ext cx="82440" cy="138960"/>
              </p14:xfrm>
            </p:contentPart>
          </mc:Choice>
          <mc:Fallback>
            <p:pic>
              <p:nvPicPr>
                <p:cNvPr id="149" name="Ink 148">
                  <a:extLst>
                    <a:ext uri="{FF2B5EF4-FFF2-40B4-BE49-F238E27FC236}">
                      <a16:creationId xmlns:a16="http://schemas.microsoft.com/office/drawing/2014/main" xmlns="" xmlns:p14="http://schemas.microsoft.com/office/powerpoint/2010/main" id="{60F883A2-0D66-424B-8043-97C3E566E33E}"/>
                    </a:ext>
                  </a:extLst>
                </p:cNvPr>
                <p:cNvPicPr/>
                <p:nvPr/>
              </p:nvPicPr>
              <p:blipFill>
                <a:blip r:embed="rId229"/>
                <a:stretch>
                  <a:fillRect/>
                </a:stretch>
              </p:blipFill>
              <p:spPr>
                <a:xfrm>
                  <a:off x="2791989" y="4465497"/>
                  <a:ext cx="100080" cy="156600"/>
                </a:xfrm>
                <a:prstGeom prst="rect">
                  <a:avLst/>
                </a:prstGeom>
              </p:spPr>
            </p:pic>
          </mc:Fallback>
        </mc:AlternateContent>
      </p:grpSp>
      <p:grpSp>
        <p:nvGrpSpPr>
          <p:cNvPr id="156" name="Group 155">
            <a:extLst>
              <a:ext uri="{FF2B5EF4-FFF2-40B4-BE49-F238E27FC236}">
                <a16:creationId xmlns:a16="http://schemas.microsoft.com/office/drawing/2014/main" xmlns="" id="{883EBADC-62C1-A246-A2E0-FECE3CDEDC41}"/>
              </a:ext>
            </a:extLst>
          </p:cNvPr>
          <p:cNvGrpSpPr/>
          <p:nvPr/>
        </p:nvGrpSpPr>
        <p:grpSpPr>
          <a:xfrm>
            <a:off x="1524789" y="4233297"/>
            <a:ext cx="881280" cy="282600"/>
            <a:chOff x="1524789" y="4233297"/>
            <a:chExt cx="881280" cy="282600"/>
          </a:xfrm>
        </p:grpSpPr>
        <mc:AlternateContent xmlns:mc="http://schemas.openxmlformats.org/markup-compatibility/2006">
          <mc:Choice xmlns:p14="http://schemas.microsoft.com/office/powerpoint/2010/main" xmlns="" Requires="p14">
            <p:contentPart p14:bwMode="auto" r:id="rId230">
              <p14:nvContentPartPr>
                <p14:cNvPr id="151" name="Ink 150">
                  <a:extLst>
                    <a:ext uri="{FF2B5EF4-FFF2-40B4-BE49-F238E27FC236}">
                      <a16:creationId xmlns:a16="http://schemas.microsoft.com/office/drawing/2014/main" id="{091344AA-B398-CD41-B997-DCF53F478052}"/>
                    </a:ext>
                  </a:extLst>
                </p14:cNvPr>
                <p14:cNvContentPartPr/>
                <p14:nvPr/>
              </p14:nvContentPartPr>
              <p14:xfrm>
                <a:off x="2262069" y="4233297"/>
                <a:ext cx="144000" cy="192600"/>
              </p14:xfrm>
            </p:contentPart>
          </mc:Choice>
          <mc:Fallback>
            <p:pic>
              <p:nvPicPr>
                <p:cNvPr id="151" name="Ink 150">
                  <a:extLst>
                    <a:ext uri="{FF2B5EF4-FFF2-40B4-BE49-F238E27FC236}">
                      <a16:creationId xmlns:a16="http://schemas.microsoft.com/office/drawing/2014/main" xmlns="" xmlns:p14="http://schemas.microsoft.com/office/powerpoint/2010/main" id="{091344AA-B398-CD41-B997-DCF53F478052}"/>
                    </a:ext>
                  </a:extLst>
                </p:cNvPr>
                <p:cNvPicPr/>
                <p:nvPr/>
              </p:nvPicPr>
              <p:blipFill>
                <a:blip r:embed="rId231"/>
                <a:stretch>
                  <a:fillRect/>
                </a:stretch>
              </p:blipFill>
              <p:spPr>
                <a:xfrm>
                  <a:off x="2253069" y="4224297"/>
                  <a:ext cx="161640" cy="210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2">
              <p14:nvContentPartPr>
                <p14:cNvPr id="152" name="Ink 151">
                  <a:extLst>
                    <a:ext uri="{FF2B5EF4-FFF2-40B4-BE49-F238E27FC236}">
                      <a16:creationId xmlns:a16="http://schemas.microsoft.com/office/drawing/2014/main" id="{20CCE230-5CDC-7842-B189-47E5AD7B68D9}"/>
                    </a:ext>
                  </a:extLst>
                </p14:cNvPr>
                <p14:cNvContentPartPr/>
                <p14:nvPr/>
              </p14:nvContentPartPr>
              <p14:xfrm>
                <a:off x="2001789" y="4253097"/>
                <a:ext cx="162000" cy="205560"/>
              </p14:xfrm>
            </p:contentPart>
          </mc:Choice>
          <mc:Fallback>
            <p:pic>
              <p:nvPicPr>
                <p:cNvPr id="152" name="Ink 151">
                  <a:extLst>
                    <a:ext uri="{FF2B5EF4-FFF2-40B4-BE49-F238E27FC236}">
                      <a16:creationId xmlns:a16="http://schemas.microsoft.com/office/drawing/2014/main" xmlns="" xmlns:p14="http://schemas.microsoft.com/office/powerpoint/2010/main" id="{20CCE230-5CDC-7842-B189-47E5AD7B68D9}"/>
                    </a:ext>
                  </a:extLst>
                </p:cNvPr>
                <p:cNvPicPr/>
                <p:nvPr/>
              </p:nvPicPr>
              <p:blipFill>
                <a:blip r:embed="rId233"/>
                <a:stretch>
                  <a:fillRect/>
                </a:stretch>
              </p:blipFill>
              <p:spPr>
                <a:xfrm>
                  <a:off x="1992789" y="4244097"/>
                  <a:ext cx="179640" cy="223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4">
              <p14:nvContentPartPr>
                <p14:cNvPr id="153" name="Ink 152">
                  <a:extLst>
                    <a:ext uri="{FF2B5EF4-FFF2-40B4-BE49-F238E27FC236}">
                      <a16:creationId xmlns:a16="http://schemas.microsoft.com/office/drawing/2014/main" id="{6DE809E9-58ED-DF4D-8935-CE0ABFEF065F}"/>
                    </a:ext>
                  </a:extLst>
                </p14:cNvPr>
                <p14:cNvContentPartPr/>
                <p14:nvPr/>
              </p14:nvContentPartPr>
              <p14:xfrm>
                <a:off x="1766349" y="4280457"/>
                <a:ext cx="143280" cy="186120"/>
              </p14:xfrm>
            </p:contentPart>
          </mc:Choice>
          <mc:Fallback>
            <p:pic>
              <p:nvPicPr>
                <p:cNvPr id="153" name="Ink 152">
                  <a:extLst>
                    <a:ext uri="{FF2B5EF4-FFF2-40B4-BE49-F238E27FC236}">
                      <a16:creationId xmlns:a16="http://schemas.microsoft.com/office/drawing/2014/main" xmlns="" xmlns:p14="http://schemas.microsoft.com/office/powerpoint/2010/main" id="{6DE809E9-58ED-DF4D-8935-CE0ABFEF065F}"/>
                    </a:ext>
                  </a:extLst>
                </p:cNvPr>
                <p:cNvPicPr/>
                <p:nvPr/>
              </p:nvPicPr>
              <p:blipFill>
                <a:blip r:embed="rId235"/>
                <a:stretch>
                  <a:fillRect/>
                </a:stretch>
              </p:blipFill>
              <p:spPr>
                <a:xfrm>
                  <a:off x="1757709" y="4271457"/>
                  <a:ext cx="160920" cy="203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6">
              <p14:nvContentPartPr>
                <p14:cNvPr id="154" name="Ink 153">
                  <a:extLst>
                    <a:ext uri="{FF2B5EF4-FFF2-40B4-BE49-F238E27FC236}">
                      <a16:creationId xmlns:a16="http://schemas.microsoft.com/office/drawing/2014/main" id="{22E293C4-C997-E64C-9289-4F096CF72A07}"/>
                    </a:ext>
                  </a:extLst>
                </p14:cNvPr>
                <p14:cNvContentPartPr/>
                <p14:nvPr/>
              </p14:nvContentPartPr>
              <p14:xfrm>
                <a:off x="1524789" y="4291257"/>
                <a:ext cx="46080" cy="214560"/>
              </p14:xfrm>
            </p:contentPart>
          </mc:Choice>
          <mc:Fallback>
            <p:pic>
              <p:nvPicPr>
                <p:cNvPr id="154" name="Ink 153">
                  <a:extLst>
                    <a:ext uri="{FF2B5EF4-FFF2-40B4-BE49-F238E27FC236}">
                      <a16:creationId xmlns:a16="http://schemas.microsoft.com/office/drawing/2014/main" xmlns="" xmlns:p14="http://schemas.microsoft.com/office/powerpoint/2010/main" id="{22E293C4-C997-E64C-9289-4F096CF72A07}"/>
                    </a:ext>
                  </a:extLst>
                </p:cNvPr>
                <p:cNvPicPr/>
                <p:nvPr/>
              </p:nvPicPr>
              <p:blipFill>
                <a:blip r:embed="rId237"/>
                <a:stretch>
                  <a:fillRect/>
                </a:stretch>
              </p:blipFill>
              <p:spPr>
                <a:xfrm>
                  <a:off x="1516149" y="4282617"/>
                  <a:ext cx="63720" cy="232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8">
              <p14:nvContentPartPr>
                <p14:cNvPr id="155" name="Ink 154">
                  <a:extLst>
                    <a:ext uri="{FF2B5EF4-FFF2-40B4-BE49-F238E27FC236}">
                      <a16:creationId xmlns:a16="http://schemas.microsoft.com/office/drawing/2014/main" id="{C3D6B5BA-6C37-A747-8E72-D8FA73E336A4}"/>
                    </a:ext>
                  </a:extLst>
                </p14:cNvPr>
                <p14:cNvContentPartPr/>
                <p14:nvPr/>
              </p14:nvContentPartPr>
              <p14:xfrm>
                <a:off x="1570509" y="4270737"/>
                <a:ext cx="150840" cy="245160"/>
              </p14:xfrm>
            </p:contentPart>
          </mc:Choice>
          <mc:Fallback>
            <p:pic>
              <p:nvPicPr>
                <p:cNvPr id="155" name="Ink 154">
                  <a:extLst>
                    <a:ext uri="{FF2B5EF4-FFF2-40B4-BE49-F238E27FC236}">
                      <a16:creationId xmlns:a16="http://schemas.microsoft.com/office/drawing/2014/main" xmlns="" xmlns:p14="http://schemas.microsoft.com/office/powerpoint/2010/main" id="{C3D6B5BA-6C37-A747-8E72-D8FA73E336A4}"/>
                    </a:ext>
                  </a:extLst>
                </p:cNvPr>
                <p:cNvPicPr/>
                <p:nvPr/>
              </p:nvPicPr>
              <p:blipFill>
                <a:blip r:embed="rId239"/>
                <a:stretch>
                  <a:fillRect/>
                </a:stretch>
              </p:blipFill>
              <p:spPr>
                <a:xfrm>
                  <a:off x="1561869" y="4262097"/>
                  <a:ext cx="168480" cy="262800"/>
                </a:xfrm>
                <a:prstGeom prst="rect">
                  <a:avLst/>
                </a:prstGeom>
              </p:spPr>
            </p:pic>
          </mc:Fallback>
        </mc:AlternateContent>
      </p:grpSp>
      <p:grpSp>
        <p:nvGrpSpPr>
          <p:cNvPr id="163" name="Group 162">
            <a:extLst>
              <a:ext uri="{FF2B5EF4-FFF2-40B4-BE49-F238E27FC236}">
                <a16:creationId xmlns:a16="http://schemas.microsoft.com/office/drawing/2014/main" xmlns="" id="{7CCD0C2B-E020-5140-B488-EE39AA58929A}"/>
              </a:ext>
            </a:extLst>
          </p:cNvPr>
          <p:cNvGrpSpPr/>
          <p:nvPr/>
        </p:nvGrpSpPr>
        <p:grpSpPr>
          <a:xfrm>
            <a:off x="3307149" y="3289377"/>
            <a:ext cx="207000" cy="74520"/>
            <a:chOff x="3307149" y="3289377"/>
            <a:chExt cx="207000" cy="74520"/>
          </a:xfrm>
        </p:grpSpPr>
        <mc:AlternateContent xmlns:mc="http://schemas.openxmlformats.org/markup-compatibility/2006">
          <mc:Choice xmlns:p14="http://schemas.microsoft.com/office/powerpoint/2010/main" xmlns="" Requires="p14">
            <p:contentPart p14:bwMode="auto" r:id="rId240">
              <p14:nvContentPartPr>
                <p14:cNvPr id="157" name="Ink 156">
                  <a:extLst>
                    <a:ext uri="{FF2B5EF4-FFF2-40B4-BE49-F238E27FC236}">
                      <a16:creationId xmlns:a16="http://schemas.microsoft.com/office/drawing/2014/main" id="{B2E43C26-1403-BA40-849B-4B9EC43D7222}"/>
                    </a:ext>
                  </a:extLst>
                </p14:cNvPr>
                <p14:cNvContentPartPr/>
                <p14:nvPr/>
              </p14:nvContentPartPr>
              <p14:xfrm>
                <a:off x="3471309" y="3289377"/>
                <a:ext cx="360" cy="360"/>
              </p14:xfrm>
            </p:contentPart>
          </mc:Choice>
          <mc:Fallback>
            <p:pic>
              <p:nvPicPr>
                <p:cNvPr id="157" name="Ink 156">
                  <a:extLst>
                    <a:ext uri="{FF2B5EF4-FFF2-40B4-BE49-F238E27FC236}">
                      <a16:creationId xmlns:a16="http://schemas.microsoft.com/office/drawing/2014/main" xmlns="" xmlns:p14="http://schemas.microsoft.com/office/powerpoint/2010/main" id="{B2E43C26-1403-BA40-849B-4B9EC43D7222}"/>
                    </a:ext>
                  </a:extLst>
                </p:cNvPr>
                <p:cNvPicPr/>
                <p:nvPr/>
              </p:nvPicPr>
              <p:blipFill>
                <a:blip r:embed="rId241"/>
                <a:stretch>
                  <a:fillRect/>
                </a:stretch>
              </p:blipFill>
              <p:spPr>
                <a:xfrm>
                  <a:off x="3462309" y="3280737"/>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2">
              <p14:nvContentPartPr>
                <p14:cNvPr id="158" name="Ink 157">
                  <a:extLst>
                    <a:ext uri="{FF2B5EF4-FFF2-40B4-BE49-F238E27FC236}">
                      <a16:creationId xmlns:a16="http://schemas.microsoft.com/office/drawing/2014/main" id="{9FB5E1EE-B8EA-A241-8E66-4E4CBA468AE0}"/>
                    </a:ext>
                  </a:extLst>
                </p14:cNvPr>
                <p14:cNvContentPartPr/>
                <p14:nvPr/>
              </p14:nvContentPartPr>
              <p14:xfrm>
                <a:off x="3471309" y="3289377"/>
                <a:ext cx="360" cy="360"/>
              </p14:xfrm>
            </p:contentPart>
          </mc:Choice>
          <mc:Fallback>
            <p:pic>
              <p:nvPicPr>
                <p:cNvPr id="158" name="Ink 157">
                  <a:extLst>
                    <a:ext uri="{FF2B5EF4-FFF2-40B4-BE49-F238E27FC236}">
                      <a16:creationId xmlns:a16="http://schemas.microsoft.com/office/drawing/2014/main" xmlns="" xmlns:p14="http://schemas.microsoft.com/office/powerpoint/2010/main" id="{9FB5E1EE-B8EA-A241-8E66-4E4CBA468AE0}"/>
                    </a:ext>
                  </a:extLst>
                </p:cNvPr>
                <p:cNvPicPr/>
                <p:nvPr/>
              </p:nvPicPr>
              <p:blipFill>
                <a:blip r:embed="rId243"/>
                <a:stretch>
                  <a:fillRect/>
                </a:stretch>
              </p:blipFill>
              <p:spPr>
                <a:xfrm>
                  <a:off x="3462309" y="3280737"/>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4">
              <p14:nvContentPartPr>
                <p14:cNvPr id="160" name="Ink 159">
                  <a:extLst>
                    <a:ext uri="{FF2B5EF4-FFF2-40B4-BE49-F238E27FC236}">
                      <a16:creationId xmlns:a16="http://schemas.microsoft.com/office/drawing/2014/main" id="{BE6FD397-0610-C34C-89AC-B1116944321C}"/>
                    </a:ext>
                  </a:extLst>
                </p14:cNvPr>
                <p14:cNvContentPartPr/>
                <p14:nvPr/>
              </p14:nvContentPartPr>
              <p14:xfrm>
                <a:off x="3468069" y="3297297"/>
                <a:ext cx="46080" cy="44280"/>
              </p14:xfrm>
            </p:contentPart>
          </mc:Choice>
          <mc:Fallback>
            <p:pic>
              <p:nvPicPr>
                <p:cNvPr id="160" name="Ink 159">
                  <a:extLst>
                    <a:ext uri="{FF2B5EF4-FFF2-40B4-BE49-F238E27FC236}">
                      <a16:creationId xmlns:a16="http://schemas.microsoft.com/office/drawing/2014/main" xmlns="" xmlns:p14="http://schemas.microsoft.com/office/powerpoint/2010/main" id="{BE6FD397-0610-C34C-89AC-B1116944321C}"/>
                    </a:ext>
                  </a:extLst>
                </p:cNvPr>
                <p:cNvPicPr/>
                <p:nvPr/>
              </p:nvPicPr>
              <p:blipFill>
                <a:blip r:embed="rId245"/>
                <a:stretch>
                  <a:fillRect/>
                </a:stretch>
              </p:blipFill>
              <p:spPr>
                <a:xfrm>
                  <a:off x="3459069" y="3288657"/>
                  <a:ext cx="63720" cy="61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6">
              <p14:nvContentPartPr>
                <p14:cNvPr id="162" name="Ink 161">
                  <a:extLst>
                    <a:ext uri="{FF2B5EF4-FFF2-40B4-BE49-F238E27FC236}">
                      <a16:creationId xmlns:a16="http://schemas.microsoft.com/office/drawing/2014/main" id="{A16E02A5-305C-0347-9068-94394A991F0D}"/>
                    </a:ext>
                  </a:extLst>
                </p14:cNvPr>
                <p14:cNvContentPartPr/>
                <p14:nvPr/>
              </p14:nvContentPartPr>
              <p14:xfrm>
                <a:off x="3307149" y="3309537"/>
                <a:ext cx="38520" cy="54360"/>
              </p14:xfrm>
            </p:contentPart>
          </mc:Choice>
          <mc:Fallback>
            <p:pic>
              <p:nvPicPr>
                <p:cNvPr id="162" name="Ink 161">
                  <a:extLst>
                    <a:ext uri="{FF2B5EF4-FFF2-40B4-BE49-F238E27FC236}">
                      <a16:creationId xmlns:a16="http://schemas.microsoft.com/office/drawing/2014/main" xmlns="" xmlns:p14="http://schemas.microsoft.com/office/powerpoint/2010/main" id="{A16E02A5-305C-0347-9068-94394A991F0D}"/>
                    </a:ext>
                  </a:extLst>
                </p:cNvPr>
                <p:cNvPicPr/>
                <p:nvPr/>
              </p:nvPicPr>
              <p:blipFill>
                <a:blip r:embed="rId247"/>
                <a:stretch>
                  <a:fillRect/>
                </a:stretch>
              </p:blipFill>
              <p:spPr>
                <a:xfrm>
                  <a:off x="3298149" y="3300537"/>
                  <a:ext cx="56160" cy="720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48">
            <p14:nvContentPartPr>
              <p14:cNvPr id="164" name="Ink 163">
                <a:extLst>
                  <a:ext uri="{FF2B5EF4-FFF2-40B4-BE49-F238E27FC236}">
                    <a16:creationId xmlns:a16="http://schemas.microsoft.com/office/drawing/2014/main" id="{2FA44B44-186A-EE4A-9CE4-106E90377327}"/>
                  </a:ext>
                </a:extLst>
              </p14:cNvPr>
              <p14:cNvContentPartPr/>
              <p14:nvPr/>
            </p14:nvContentPartPr>
            <p14:xfrm>
              <a:off x="6498189" y="3413937"/>
              <a:ext cx="49320" cy="36360"/>
            </p14:xfrm>
          </p:contentPart>
        </mc:Choice>
        <mc:Fallback>
          <p:pic>
            <p:nvPicPr>
              <p:cNvPr id="164" name="Ink 163">
                <a:extLst>
                  <a:ext uri="{FF2B5EF4-FFF2-40B4-BE49-F238E27FC236}">
                    <a16:creationId xmlns:a16="http://schemas.microsoft.com/office/drawing/2014/main" xmlns="" xmlns:p14="http://schemas.microsoft.com/office/powerpoint/2010/main" id="{2FA44B44-186A-EE4A-9CE4-106E90377327}"/>
                  </a:ext>
                </a:extLst>
              </p:cNvPr>
              <p:cNvPicPr/>
              <p:nvPr/>
            </p:nvPicPr>
            <p:blipFill>
              <a:blip r:embed="rId249"/>
              <a:stretch>
                <a:fillRect/>
              </a:stretch>
            </p:blipFill>
            <p:spPr>
              <a:xfrm>
                <a:off x="6489549" y="3405297"/>
                <a:ext cx="66960" cy="54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0">
            <p14:nvContentPartPr>
              <p14:cNvPr id="165" name="Ink 164">
                <a:extLst>
                  <a:ext uri="{FF2B5EF4-FFF2-40B4-BE49-F238E27FC236}">
                    <a16:creationId xmlns:a16="http://schemas.microsoft.com/office/drawing/2014/main" id="{63B263D6-D3C2-2D44-9607-7330B5DFD6E7}"/>
                  </a:ext>
                </a:extLst>
              </p14:cNvPr>
              <p14:cNvContentPartPr/>
              <p14:nvPr/>
            </p14:nvContentPartPr>
            <p14:xfrm>
              <a:off x="6737589" y="3409617"/>
              <a:ext cx="27360" cy="40680"/>
            </p14:xfrm>
          </p:contentPart>
        </mc:Choice>
        <mc:Fallback>
          <p:pic>
            <p:nvPicPr>
              <p:cNvPr id="165" name="Ink 164">
                <a:extLst>
                  <a:ext uri="{FF2B5EF4-FFF2-40B4-BE49-F238E27FC236}">
                    <a16:creationId xmlns:a16="http://schemas.microsoft.com/office/drawing/2014/main" xmlns="" xmlns:p14="http://schemas.microsoft.com/office/powerpoint/2010/main" id="{63B263D6-D3C2-2D44-9607-7330B5DFD6E7}"/>
                  </a:ext>
                </a:extLst>
              </p:cNvPr>
              <p:cNvPicPr/>
              <p:nvPr/>
            </p:nvPicPr>
            <p:blipFill>
              <a:blip r:embed="rId251"/>
              <a:stretch>
                <a:fillRect/>
              </a:stretch>
            </p:blipFill>
            <p:spPr>
              <a:xfrm>
                <a:off x="6728589" y="3400977"/>
                <a:ext cx="45000" cy="58320"/>
              </a:xfrm>
              <a:prstGeom prst="rect">
                <a:avLst/>
              </a:prstGeom>
            </p:spPr>
          </p:pic>
        </mc:Fallback>
      </mc:AlternateContent>
      <p:grpSp>
        <p:nvGrpSpPr>
          <p:cNvPr id="182" name="Group 181">
            <a:extLst>
              <a:ext uri="{FF2B5EF4-FFF2-40B4-BE49-F238E27FC236}">
                <a16:creationId xmlns:a16="http://schemas.microsoft.com/office/drawing/2014/main" xmlns="" id="{E1A9220D-EDF3-554F-8A5C-3AFE88A4B717}"/>
              </a:ext>
            </a:extLst>
          </p:cNvPr>
          <p:cNvGrpSpPr/>
          <p:nvPr/>
        </p:nvGrpSpPr>
        <p:grpSpPr>
          <a:xfrm>
            <a:off x="4131549" y="2193897"/>
            <a:ext cx="2465280" cy="552600"/>
            <a:chOff x="4131549" y="2193897"/>
            <a:chExt cx="2465280" cy="552600"/>
          </a:xfrm>
        </p:grpSpPr>
        <mc:AlternateContent xmlns:mc="http://schemas.openxmlformats.org/markup-compatibility/2006">
          <mc:Choice xmlns:p14="http://schemas.microsoft.com/office/powerpoint/2010/main" xmlns="" Requires="p14">
            <p:contentPart p14:bwMode="auto" r:id="rId252">
              <p14:nvContentPartPr>
                <p14:cNvPr id="166" name="Ink 165">
                  <a:extLst>
                    <a:ext uri="{FF2B5EF4-FFF2-40B4-BE49-F238E27FC236}">
                      <a16:creationId xmlns:a16="http://schemas.microsoft.com/office/drawing/2014/main" id="{64A6595C-2031-1341-ADB2-A57EEA69B133}"/>
                    </a:ext>
                  </a:extLst>
                </p14:cNvPr>
                <p14:cNvContentPartPr/>
                <p14:nvPr/>
              </p14:nvContentPartPr>
              <p14:xfrm>
                <a:off x="4131549" y="2196417"/>
                <a:ext cx="8280" cy="374760"/>
              </p14:xfrm>
            </p:contentPart>
          </mc:Choice>
          <mc:Fallback>
            <p:pic>
              <p:nvPicPr>
                <p:cNvPr id="166" name="Ink 165">
                  <a:extLst>
                    <a:ext uri="{FF2B5EF4-FFF2-40B4-BE49-F238E27FC236}">
                      <a16:creationId xmlns:a16="http://schemas.microsoft.com/office/drawing/2014/main" xmlns="" xmlns:p14="http://schemas.microsoft.com/office/powerpoint/2010/main" id="{64A6595C-2031-1341-ADB2-A57EEA69B133}"/>
                    </a:ext>
                  </a:extLst>
                </p:cNvPr>
                <p:cNvPicPr/>
                <p:nvPr/>
              </p:nvPicPr>
              <p:blipFill>
                <a:blip r:embed="rId253"/>
                <a:stretch>
                  <a:fillRect/>
                </a:stretch>
              </p:blipFill>
              <p:spPr>
                <a:xfrm>
                  <a:off x="4122549" y="2187417"/>
                  <a:ext cx="25920" cy="392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4">
              <p14:nvContentPartPr>
                <p14:cNvPr id="167" name="Ink 166">
                  <a:extLst>
                    <a:ext uri="{FF2B5EF4-FFF2-40B4-BE49-F238E27FC236}">
                      <a16:creationId xmlns:a16="http://schemas.microsoft.com/office/drawing/2014/main" id="{4E4CCA36-2DDB-524D-B814-EBCE6B2444B0}"/>
                    </a:ext>
                  </a:extLst>
                </p14:cNvPr>
                <p14:cNvContentPartPr/>
                <p14:nvPr/>
              </p14:nvContentPartPr>
              <p14:xfrm>
                <a:off x="4170789" y="2414937"/>
                <a:ext cx="184320" cy="32040"/>
              </p14:xfrm>
            </p:contentPart>
          </mc:Choice>
          <mc:Fallback>
            <p:pic>
              <p:nvPicPr>
                <p:cNvPr id="167" name="Ink 166">
                  <a:extLst>
                    <a:ext uri="{FF2B5EF4-FFF2-40B4-BE49-F238E27FC236}">
                      <a16:creationId xmlns:a16="http://schemas.microsoft.com/office/drawing/2014/main" xmlns="" xmlns:p14="http://schemas.microsoft.com/office/powerpoint/2010/main" id="{4E4CCA36-2DDB-524D-B814-EBCE6B2444B0}"/>
                    </a:ext>
                  </a:extLst>
                </p:cNvPr>
                <p:cNvPicPr/>
                <p:nvPr/>
              </p:nvPicPr>
              <p:blipFill>
                <a:blip r:embed="rId255"/>
                <a:stretch>
                  <a:fillRect/>
                </a:stretch>
              </p:blipFill>
              <p:spPr>
                <a:xfrm>
                  <a:off x="4162149" y="2406297"/>
                  <a:ext cx="201960" cy="49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6">
              <p14:nvContentPartPr>
                <p14:cNvPr id="168" name="Ink 167">
                  <a:extLst>
                    <a:ext uri="{FF2B5EF4-FFF2-40B4-BE49-F238E27FC236}">
                      <a16:creationId xmlns:a16="http://schemas.microsoft.com/office/drawing/2014/main" id="{C0B3296D-4430-A44F-8F43-5DE41FEA37E9}"/>
                    </a:ext>
                  </a:extLst>
                </p14:cNvPr>
                <p14:cNvContentPartPr/>
                <p14:nvPr/>
              </p14:nvContentPartPr>
              <p14:xfrm>
                <a:off x="4339989" y="2201817"/>
                <a:ext cx="31320" cy="412200"/>
              </p14:xfrm>
            </p:contentPart>
          </mc:Choice>
          <mc:Fallback>
            <p:pic>
              <p:nvPicPr>
                <p:cNvPr id="168" name="Ink 167">
                  <a:extLst>
                    <a:ext uri="{FF2B5EF4-FFF2-40B4-BE49-F238E27FC236}">
                      <a16:creationId xmlns:a16="http://schemas.microsoft.com/office/drawing/2014/main" xmlns="" xmlns:p14="http://schemas.microsoft.com/office/powerpoint/2010/main" id="{C0B3296D-4430-A44F-8F43-5DE41FEA37E9}"/>
                    </a:ext>
                  </a:extLst>
                </p:cNvPr>
                <p:cNvPicPr/>
                <p:nvPr/>
              </p:nvPicPr>
              <p:blipFill>
                <a:blip r:embed="rId257"/>
                <a:stretch>
                  <a:fillRect/>
                </a:stretch>
              </p:blipFill>
              <p:spPr>
                <a:xfrm>
                  <a:off x="4330989" y="2193177"/>
                  <a:ext cx="48960" cy="429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8">
              <p14:nvContentPartPr>
                <p14:cNvPr id="169" name="Ink 168">
                  <a:extLst>
                    <a:ext uri="{FF2B5EF4-FFF2-40B4-BE49-F238E27FC236}">
                      <a16:creationId xmlns:a16="http://schemas.microsoft.com/office/drawing/2014/main" id="{BF078432-ABFB-F644-9377-539876F8FE72}"/>
                    </a:ext>
                  </a:extLst>
                </p14:cNvPr>
                <p14:cNvContentPartPr/>
                <p14:nvPr/>
              </p14:nvContentPartPr>
              <p14:xfrm>
                <a:off x="4467789" y="2446257"/>
                <a:ext cx="91800" cy="176040"/>
              </p14:xfrm>
            </p:contentPart>
          </mc:Choice>
          <mc:Fallback>
            <p:pic>
              <p:nvPicPr>
                <p:cNvPr id="169" name="Ink 168">
                  <a:extLst>
                    <a:ext uri="{FF2B5EF4-FFF2-40B4-BE49-F238E27FC236}">
                      <a16:creationId xmlns:a16="http://schemas.microsoft.com/office/drawing/2014/main" xmlns="" xmlns:p14="http://schemas.microsoft.com/office/powerpoint/2010/main" id="{BF078432-ABFB-F644-9377-539876F8FE72}"/>
                    </a:ext>
                  </a:extLst>
                </p:cNvPr>
                <p:cNvPicPr/>
                <p:nvPr/>
              </p:nvPicPr>
              <p:blipFill>
                <a:blip r:embed="rId259"/>
                <a:stretch>
                  <a:fillRect/>
                </a:stretch>
              </p:blipFill>
              <p:spPr>
                <a:xfrm>
                  <a:off x="4458789" y="2437257"/>
                  <a:ext cx="109440" cy="193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0">
              <p14:nvContentPartPr>
                <p14:cNvPr id="170" name="Ink 169">
                  <a:extLst>
                    <a:ext uri="{FF2B5EF4-FFF2-40B4-BE49-F238E27FC236}">
                      <a16:creationId xmlns:a16="http://schemas.microsoft.com/office/drawing/2014/main" id="{D89EE16B-A37D-564A-A143-BD66AC61AD60}"/>
                    </a:ext>
                  </a:extLst>
                </p14:cNvPr>
                <p14:cNvContentPartPr/>
                <p14:nvPr/>
              </p14:nvContentPartPr>
              <p14:xfrm>
                <a:off x="4598469" y="2442297"/>
                <a:ext cx="109080" cy="121320"/>
              </p14:xfrm>
            </p:contentPart>
          </mc:Choice>
          <mc:Fallback>
            <p:pic>
              <p:nvPicPr>
                <p:cNvPr id="170" name="Ink 169">
                  <a:extLst>
                    <a:ext uri="{FF2B5EF4-FFF2-40B4-BE49-F238E27FC236}">
                      <a16:creationId xmlns:a16="http://schemas.microsoft.com/office/drawing/2014/main" xmlns="" xmlns:p14="http://schemas.microsoft.com/office/powerpoint/2010/main" id="{D89EE16B-A37D-564A-A143-BD66AC61AD60}"/>
                    </a:ext>
                  </a:extLst>
                </p:cNvPr>
                <p:cNvPicPr/>
                <p:nvPr/>
              </p:nvPicPr>
              <p:blipFill>
                <a:blip r:embed="rId261"/>
                <a:stretch>
                  <a:fillRect/>
                </a:stretch>
              </p:blipFill>
              <p:spPr>
                <a:xfrm>
                  <a:off x="4589469" y="2433297"/>
                  <a:ext cx="126720" cy="138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2">
              <p14:nvContentPartPr>
                <p14:cNvPr id="171" name="Ink 170">
                  <a:extLst>
                    <a:ext uri="{FF2B5EF4-FFF2-40B4-BE49-F238E27FC236}">
                      <a16:creationId xmlns:a16="http://schemas.microsoft.com/office/drawing/2014/main" id="{08C21921-F124-FC44-A7FE-F56DF53BA368}"/>
                    </a:ext>
                  </a:extLst>
                </p14:cNvPr>
                <p14:cNvContentPartPr/>
                <p14:nvPr/>
              </p14:nvContentPartPr>
              <p14:xfrm>
                <a:off x="4723029" y="2422857"/>
                <a:ext cx="144000" cy="135360"/>
              </p14:xfrm>
            </p:contentPart>
          </mc:Choice>
          <mc:Fallback>
            <p:pic>
              <p:nvPicPr>
                <p:cNvPr id="171" name="Ink 170">
                  <a:extLst>
                    <a:ext uri="{FF2B5EF4-FFF2-40B4-BE49-F238E27FC236}">
                      <a16:creationId xmlns:a16="http://schemas.microsoft.com/office/drawing/2014/main" xmlns="" xmlns:p14="http://schemas.microsoft.com/office/powerpoint/2010/main" id="{08C21921-F124-FC44-A7FE-F56DF53BA368}"/>
                    </a:ext>
                  </a:extLst>
                </p:cNvPr>
                <p:cNvPicPr/>
                <p:nvPr/>
              </p:nvPicPr>
              <p:blipFill>
                <a:blip r:embed="rId263"/>
                <a:stretch>
                  <a:fillRect/>
                </a:stretch>
              </p:blipFill>
              <p:spPr>
                <a:xfrm>
                  <a:off x="4714029" y="2413857"/>
                  <a:ext cx="161640" cy="153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4">
              <p14:nvContentPartPr>
                <p14:cNvPr id="172" name="Ink 171">
                  <a:extLst>
                    <a:ext uri="{FF2B5EF4-FFF2-40B4-BE49-F238E27FC236}">
                      <a16:creationId xmlns:a16="http://schemas.microsoft.com/office/drawing/2014/main" id="{BCE74516-45B8-A54D-A913-6210F9680B6A}"/>
                    </a:ext>
                  </a:extLst>
                </p14:cNvPr>
                <p14:cNvContentPartPr/>
                <p14:nvPr/>
              </p14:nvContentPartPr>
              <p14:xfrm>
                <a:off x="4912389" y="2440857"/>
                <a:ext cx="127800" cy="168480"/>
              </p14:xfrm>
            </p:contentPart>
          </mc:Choice>
          <mc:Fallback>
            <p:pic>
              <p:nvPicPr>
                <p:cNvPr id="172" name="Ink 171">
                  <a:extLst>
                    <a:ext uri="{FF2B5EF4-FFF2-40B4-BE49-F238E27FC236}">
                      <a16:creationId xmlns:a16="http://schemas.microsoft.com/office/drawing/2014/main" xmlns="" xmlns:p14="http://schemas.microsoft.com/office/powerpoint/2010/main" id="{BCE74516-45B8-A54D-A913-6210F9680B6A}"/>
                    </a:ext>
                  </a:extLst>
                </p:cNvPr>
                <p:cNvPicPr/>
                <p:nvPr/>
              </p:nvPicPr>
              <p:blipFill>
                <a:blip r:embed="rId265"/>
                <a:stretch>
                  <a:fillRect/>
                </a:stretch>
              </p:blipFill>
              <p:spPr>
                <a:xfrm>
                  <a:off x="4903389" y="2431857"/>
                  <a:ext cx="145440" cy="186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6">
              <p14:nvContentPartPr>
                <p14:cNvPr id="173" name="Ink 172">
                  <a:extLst>
                    <a:ext uri="{FF2B5EF4-FFF2-40B4-BE49-F238E27FC236}">
                      <a16:creationId xmlns:a16="http://schemas.microsoft.com/office/drawing/2014/main" id="{F6FE1D6B-13F2-B445-A9D4-1A2A3CD7DCA3}"/>
                    </a:ext>
                  </a:extLst>
                </p14:cNvPr>
                <p14:cNvContentPartPr/>
                <p14:nvPr/>
              </p14:nvContentPartPr>
              <p14:xfrm>
                <a:off x="5117229" y="2193897"/>
                <a:ext cx="123120" cy="446040"/>
              </p14:xfrm>
            </p:contentPart>
          </mc:Choice>
          <mc:Fallback>
            <p:pic>
              <p:nvPicPr>
                <p:cNvPr id="173" name="Ink 172">
                  <a:extLst>
                    <a:ext uri="{FF2B5EF4-FFF2-40B4-BE49-F238E27FC236}">
                      <a16:creationId xmlns:a16="http://schemas.microsoft.com/office/drawing/2014/main" xmlns="" xmlns:p14="http://schemas.microsoft.com/office/powerpoint/2010/main" id="{F6FE1D6B-13F2-B445-A9D4-1A2A3CD7DCA3}"/>
                    </a:ext>
                  </a:extLst>
                </p:cNvPr>
                <p:cNvPicPr/>
                <p:nvPr/>
              </p:nvPicPr>
              <p:blipFill>
                <a:blip r:embed="rId267"/>
                <a:stretch>
                  <a:fillRect/>
                </a:stretch>
              </p:blipFill>
              <p:spPr>
                <a:xfrm>
                  <a:off x="5108589" y="2184897"/>
                  <a:ext cx="140760" cy="463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8">
              <p14:nvContentPartPr>
                <p14:cNvPr id="174" name="Ink 173">
                  <a:extLst>
                    <a:ext uri="{FF2B5EF4-FFF2-40B4-BE49-F238E27FC236}">
                      <a16:creationId xmlns:a16="http://schemas.microsoft.com/office/drawing/2014/main" id="{8169E503-41BE-C941-A098-E462CEB58ABB}"/>
                    </a:ext>
                  </a:extLst>
                </p14:cNvPr>
                <p14:cNvContentPartPr/>
                <p14:nvPr/>
              </p14:nvContentPartPr>
              <p14:xfrm>
                <a:off x="5318109" y="2490537"/>
                <a:ext cx="110520" cy="122040"/>
              </p14:xfrm>
            </p:contentPart>
          </mc:Choice>
          <mc:Fallback>
            <p:pic>
              <p:nvPicPr>
                <p:cNvPr id="174" name="Ink 173">
                  <a:extLst>
                    <a:ext uri="{FF2B5EF4-FFF2-40B4-BE49-F238E27FC236}">
                      <a16:creationId xmlns:a16="http://schemas.microsoft.com/office/drawing/2014/main" xmlns="" xmlns:p14="http://schemas.microsoft.com/office/powerpoint/2010/main" id="{8169E503-41BE-C941-A098-E462CEB58ABB}"/>
                    </a:ext>
                  </a:extLst>
                </p:cNvPr>
                <p:cNvPicPr/>
                <p:nvPr/>
              </p:nvPicPr>
              <p:blipFill>
                <a:blip r:embed="rId269"/>
                <a:stretch>
                  <a:fillRect/>
                </a:stretch>
              </p:blipFill>
              <p:spPr>
                <a:xfrm>
                  <a:off x="5309469" y="2481897"/>
                  <a:ext cx="128160" cy="139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0">
              <p14:nvContentPartPr>
                <p14:cNvPr id="175" name="Ink 174">
                  <a:extLst>
                    <a:ext uri="{FF2B5EF4-FFF2-40B4-BE49-F238E27FC236}">
                      <a16:creationId xmlns:a16="http://schemas.microsoft.com/office/drawing/2014/main" id="{6466447A-952C-6141-BF89-8734591C1811}"/>
                    </a:ext>
                  </a:extLst>
                </p14:cNvPr>
                <p14:cNvContentPartPr/>
                <p14:nvPr/>
              </p14:nvContentPartPr>
              <p14:xfrm>
                <a:off x="5466789" y="2485857"/>
                <a:ext cx="160560" cy="147240"/>
              </p14:xfrm>
            </p:contentPart>
          </mc:Choice>
          <mc:Fallback>
            <p:pic>
              <p:nvPicPr>
                <p:cNvPr id="175" name="Ink 174">
                  <a:extLst>
                    <a:ext uri="{FF2B5EF4-FFF2-40B4-BE49-F238E27FC236}">
                      <a16:creationId xmlns:a16="http://schemas.microsoft.com/office/drawing/2014/main" xmlns="" xmlns:p14="http://schemas.microsoft.com/office/powerpoint/2010/main" id="{6466447A-952C-6141-BF89-8734591C1811}"/>
                    </a:ext>
                  </a:extLst>
                </p:cNvPr>
                <p:cNvPicPr/>
                <p:nvPr/>
              </p:nvPicPr>
              <p:blipFill>
                <a:blip r:embed="rId271"/>
                <a:stretch>
                  <a:fillRect/>
                </a:stretch>
              </p:blipFill>
              <p:spPr>
                <a:xfrm>
                  <a:off x="5458149" y="2477217"/>
                  <a:ext cx="178200" cy="164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2">
              <p14:nvContentPartPr>
                <p14:cNvPr id="176" name="Ink 175">
                  <a:extLst>
                    <a:ext uri="{FF2B5EF4-FFF2-40B4-BE49-F238E27FC236}">
                      <a16:creationId xmlns:a16="http://schemas.microsoft.com/office/drawing/2014/main" id="{559B6CBB-5AD1-7B4C-B61E-8767A3ABA18C}"/>
                    </a:ext>
                  </a:extLst>
                </p14:cNvPr>
                <p14:cNvContentPartPr/>
                <p14:nvPr/>
              </p14:nvContentPartPr>
              <p14:xfrm>
                <a:off x="5707269" y="2315217"/>
                <a:ext cx="43920" cy="391680"/>
              </p14:xfrm>
            </p:contentPart>
          </mc:Choice>
          <mc:Fallback>
            <p:pic>
              <p:nvPicPr>
                <p:cNvPr id="176" name="Ink 175">
                  <a:extLst>
                    <a:ext uri="{FF2B5EF4-FFF2-40B4-BE49-F238E27FC236}">
                      <a16:creationId xmlns:a16="http://schemas.microsoft.com/office/drawing/2014/main" xmlns="" xmlns:p14="http://schemas.microsoft.com/office/powerpoint/2010/main" id="{559B6CBB-5AD1-7B4C-B61E-8767A3ABA18C}"/>
                    </a:ext>
                  </a:extLst>
                </p:cNvPr>
                <p:cNvPicPr/>
                <p:nvPr/>
              </p:nvPicPr>
              <p:blipFill>
                <a:blip r:embed="rId273"/>
                <a:stretch>
                  <a:fillRect/>
                </a:stretch>
              </p:blipFill>
              <p:spPr>
                <a:xfrm>
                  <a:off x="5698629" y="2306577"/>
                  <a:ext cx="61560" cy="409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4">
              <p14:nvContentPartPr>
                <p14:cNvPr id="177" name="Ink 176">
                  <a:extLst>
                    <a:ext uri="{FF2B5EF4-FFF2-40B4-BE49-F238E27FC236}">
                      <a16:creationId xmlns:a16="http://schemas.microsoft.com/office/drawing/2014/main" id="{56E66F4D-F25C-DF4B-9190-BF40ED878191}"/>
                    </a:ext>
                  </a:extLst>
                </p14:cNvPr>
                <p14:cNvContentPartPr/>
                <p14:nvPr/>
              </p14:nvContentPartPr>
              <p14:xfrm>
                <a:off x="5613669" y="2583057"/>
                <a:ext cx="438480" cy="6840"/>
              </p14:xfrm>
            </p:contentPart>
          </mc:Choice>
          <mc:Fallback>
            <p:pic>
              <p:nvPicPr>
                <p:cNvPr id="177" name="Ink 176">
                  <a:extLst>
                    <a:ext uri="{FF2B5EF4-FFF2-40B4-BE49-F238E27FC236}">
                      <a16:creationId xmlns:a16="http://schemas.microsoft.com/office/drawing/2014/main" xmlns="" xmlns:p14="http://schemas.microsoft.com/office/powerpoint/2010/main" id="{56E66F4D-F25C-DF4B-9190-BF40ED878191}"/>
                    </a:ext>
                  </a:extLst>
                </p:cNvPr>
                <p:cNvPicPr/>
                <p:nvPr/>
              </p:nvPicPr>
              <p:blipFill>
                <a:blip r:embed="rId275"/>
                <a:stretch>
                  <a:fillRect/>
                </a:stretch>
              </p:blipFill>
              <p:spPr>
                <a:xfrm>
                  <a:off x="5605029" y="2574417"/>
                  <a:ext cx="45612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6">
              <p14:nvContentPartPr>
                <p14:cNvPr id="178" name="Ink 177">
                  <a:extLst>
                    <a:ext uri="{FF2B5EF4-FFF2-40B4-BE49-F238E27FC236}">
                      <a16:creationId xmlns:a16="http://schemas.microsoft.com/office/drawing/2014/main" id="{4CCE71B4-5369-B446-A441-B8238BD975E2}"/>
                    </a:ext>
                  </a:extLst>
                </p14:cNvPr>
                <p14:cNvContentPartPr/>
                <p14:nvPr/>
              </p14:nvContentPartPr>
              <p14:xfrm>
                <a:off x="5974389" y="2570457"/>
                <a:ext cx="162360" cy="123480"/>
              </p14:xfrm>
            </p:contentPart>
          </mc:Choice>
          <mc:Fallback>
            <p:pic>
              <p:nvPicPr>
                <p:cNvPr id="178" name="Ink 177">
                  <a:extLst>
                    <a:ext uri="{FF2B5EF4-FFF2-40B4-BE49-F238E27FC236}">
                      <a16:creationId xmlns:a16="http://schemas.microsoft.com/office/drawing/2014/main" xmlns="" xmlns:p14="http://schemas.microsoft.com/office/powerpoint/2010/main" id="{4CCE71B4-5369-B446-A441-B8238BD975E2}"/>
                    </a:ext>
                  </a:extLst>
                </p:cNvPr>
                <p:cNvPicPr/>
                <p:nvPr/>
              </p:nvPicPr>
              <p:blipFill>
                <a:blip r:embed="rId277"/>
                <a:stretch>
                  <a:fillRect/>
                </a:stretch>
              </p:blipFill>
              <p:spPr>
                <a:xfrm>
                  <a:off x="5965389" y="2561457"/>
                  <a:ext cx="180000" cy="141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8">
              <p14:nvContentPartPr>
                <p14:cNvPr id="179" name="Ink 178">
                  <a:extLst>
                    <a:ext uri="{FF2B5EF4-FFF2-40B4-BE49-F238E27FC236}">
                      <a16:creationId xmlns:a16="http://schemas.microsoft.com/office/drawing/2014/main" id="{0C754B4D-1A87-8B4F-BF5F-9816E56483BA}"/>
                    </a:ext>
                  </a:extLst>
                </p14:cNvPr>
                <p14:cNvContentPartPr/>
                <p14:nvPr/>
              </p14:nvContentPartPr>
              <p14:xfrm>
                <a:off x="6204069" y="2284257"/>
                <a:ext cx="51120" cy="426240"/>
              </p14:xfrm>
            </p:contentPart>
          </mc:Choice>
          <mc:Fallback>
            <p:pic>
              <p:nvPicPr>
                <p:cNvPr id="179" name="Ink 178">
                  <a:extLst>
                    <a:ext uri="{FF2B5EF4-FFF2-40B4-BE49-F238E27FC236}">
                      <a16:creationId xmlns:a16="http://schemas.microsoft.com/office/drawing/2014/main" xmlns="" xmlns:p14="http://schemas.microsoft.com/office/powerpoint/2010/main" id="{0C754B4D-1A87-8B4F-BF5F-9816E56483BA}"/>
                    </a:ext>
                  </a:extLst>
                </p:cNvPr>
                <p:cNvPicPr/>
                <p:nvPr/>
              </p:nvPicPr>
              <p:blipFill>
                <a:blip r:embed="rId279"/>
                <a:stretch>
                  <a:fillRect/>
                </a:stretch>
              </p:blipFill>
              <p:spPr>
                <a:xfrm>
                  <a:off x="6195069" y="2275617"/>
                  <a:ext cx="68760" cy="443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0">
              <p14:nvContentPartPr>
                <p14:cNvPr id="180" name="Ink 179">
                  <a:extLst>
                    <a:ext uri="{FF2B5EF4-FFF2-40B4-BE49-F238E27FC236}">
                      <a16:creationId xmlns:a16="http://schemas.microsoft.com/office/drawing/2014/main" id="{5A9152F1-51CA-4340-B62E-9CE9413050A0}"/>
                    </a:ext>
                  </a:extLst>
                </p14:cNvPr>
                <p14:cNvContentPartPr/>
                <p14:nvPr/>
              </p14:nvContentPartPr>
              <p14:xfrm>
                <a:off x="6128829" y="2615097"/>
                <a:ext cx="233640" cy="16560"/>
              </p14:xfrm>
            </p:contentPart>
          </mc:Choice>
          <mc:Fallback>
            <p:pic>
              <p:nvPicPr>
                <p:cNvPr id="180" name="Ink 179">
                  <a:extLst>
                    <a:ext uri="{FF2B5EF4-FFF2-40B4-BE49-F238E27FC236}">
                      <a16:creationId xmlns:a16="http://schemas.microsoft.com/office/drawing/2014/main" xmlns="" xmlns:p14="http://schemas.microsoft.com/office/powerpoint/2010/main" id="{5A9152F1-51CA-4340-B62E-9CE9413050A0}"/>
                    </a:ext>
                  </a:extLst>
                </p:cNvPr>
                <p:cNvPicPr/>
                <p:nvPr/>
              </p:nvPicPr>
              <p:blipFill>
                <a:blip r:embed="rId281"/>
                <a:stretch>
                  <a:fillRect/>
                </a:stretch>
              </p:blipFill>
              <p:spPr>
                <a:xfrm>
                  <a:off x="6120189" y="2606097"/>
                  <a:ext cx="251280" cy="34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2">
              <p14:nvContentPartPr>
                <p14:cNvPr id="181" name="Ink 180">
                  <a:extLst>
                    <a:ext uri="{FF2B5EF4-FFF2-40B4-BE49-F238E27FC236}">
                      <a16:creationId xmlns:a16="http://schemas.microsoft.com/office/drawing/2014/main" id="{8173F619-07E3-9243-A560-BDED23B19CE8}"/>
                    </a:ext>
                  </a:extLst>
                </p14:cNvPr>
                <p14:cNvContentPartPr/>
                <p14:nvPr/>
              </p14:nvContentPartPr>
              <p14:xfrm>
                <a:off x="6436629" y="2583417"/>
                <a:ext cx="160200" cy="163080"/>
              </p14:xfrm>
            </p:contentPart>
          </mc:Choice>
          <mc:Fallback>
            <p:pic>
              <p:nvPicPr>
                <p:cNvPr id="181" name="Ink 180">
                  <a:extLst>
                    <a:ext uri="{FF2B5EF4-FFF2-40B4-BE49-F238E27FC236}">
                      <a16:creationId xmlns:a16="http://schemas.microsoft.com/office/drawing/2014/main" xmlns="" xmlns:p14="http://schemas.microsoft.com/office/powerpoint/2010/main" id="{8173F619-07E3-9243-A560-BDED23B19CE8}"/>
                    </a:ext>
                  </a:extLst>
                </p:cNvPr>
                <p:cNvPicPr/>
                <p:nvPr/>
              </p:nvPicPr>
              <p:blipFill>
                <a:blip r:embed="rId283"/>
                <a:stretch>
                  <a:fillRect/>
                </a:stretch>
              </p:blipFill>
              <p:spPr>
                <a:xfrm>
                  <a:off x="6427989" y="2574777"/>
                  <a:ext cx="177840" cy="18072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84">
            <p14:nvContentPartPr>
              <p14:cNvPr id="183" name="Ink 182">
                <a:extLst>
                  <a:ext uri="{FF2B5EF4-FFF2-40B4-BE49-F238E27FC236}">
                    <a16:creationId xmlns:a16="http://schemas.microsoft.com/office/drawing/2014/main" id="{914D9E85-26B4-E244-B34C-1652EE4C4AB3}"/>
                  </a:ext>
                </a:extLst>
              </p14:cNvPr>
              <p14:cNvContentPartPr/>
              <p14:nvPr/>
            </p14:nvContentPartPr>
            <p14:xfrm>
              <a:off x="9007029" y="2566857"/>
              <a:ext cx="596520" cy="734040"/>
            </p14:xfrm>
          </p:contentPart>
        </mc:Choice>
        <mc:Fallback>
          <p:pic>
            <p:nvPicPr>
              <p:cNvPr id="183" name="Ink 182">
                <a:extLst>
                  <a:ext uri="{FF2B5EF4-FFF2-40B4-BE49-F238E27FC236}">
                    <a16:creationId xmlns:a16="http://schemas.microsoft.com/office/drawing/2014/main" xmlns="" xmlns:p14="http://schemas.microsoft.com/office/powerpoint/2010/main" id="{914D9E85-26B4-E244-B34C-1652EE4C4AB3}"/>
                  </a:ext>
                </a:extLst>
              </p:cNvPr>
              <p:cNvPicPr/>
              <p:nvPr/>
            </p:nvPicPr>
            <p:blipFill>
              <a:blip r:embed="rId285"/>
              <a:stretch>
                <a:fillRect/>
              </a:stretch>
            </p:blipFill>
            <p:spPr>
              <a:xfrm>
                <a:off x="8998029" y="2558217"/>
                <a:ext cx="614160" cy="751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6">
            <p14:nvContentPartPr>
              <p14:cNvPr id="184" name="Ink 183">
                <a:extLst>
                  <a:ext uri="{FF2B5EF4-FFF2-40B4-BE49-F238E27FC236}">
                    <a16:creationId xmlns:a16="http://schemas.microsoft.com/office/drawing/2014/main" id="{BA39A1F8-FD72-994E-AB53-810B14EEC34A}"/>
                  </a:ext>
                </a:extLst>
              </p14:cNvPr>
              <p14:cNvContentPartPr/>
              <p14:nvPr/>
            </p14:nvContentPartPr>
            <p14:xfrm>
              <a:off x="8925669" y="4109817"/>
              <a:ext cx="544320" cy="644040"/>
            </p14:xfrm>
          </p:contentPart>
        </mc:Choice>
        <mc:Fallback>
          <p:pic>
            <p:nvPicPr>
              <p:cNvPr id="184" name="Ink 183">
                <a:extLst>
                  <a:ext uri="{FF2B5EF4-FFF2-40B4-BE49-F238E27FC236}">
                    <a16:creationId xmlns:a16="http://schemas.microsoft.com/office/drawing/2014/main" xmlns="" xmlns:p14="http://schemas.microsoft.com/office/powerpoint/2010/main" id="{BA39A1F8-FD72-994E-AB53-810B14EEC34A}"/>
                  </a:ext>
                </a:extLst>
              </p:cNvPr>
              <p:cNvPicPr/>
              <p:nvPr/>
            </p:nvPicPr>
            <p:blipFill>
              <a:blip r:embed="rId287"/>
              <a:stretch>
                <a:fillRect/>
              </a:stretch>
            </p:blipFill>
            <p:spPr>
              <a:xfrm>
                <a:off x="8916669" y="4100817"/>
                <a:ext cx="561960" cy="661680"/>
              </a:xfrm>
              <a:prstGeom prst="rect">
                <a:avLst/>
              </a:prstGeom>
            </p:spPr>
          </p:pic>
        </mc:Fallback>
      </mc:AlternateContent>
      <p:grpSp>
        <p:nvGrpSpPr>
          <p:cNvPr id="187" name="Group 186">
            <a:extLst>
              <a:ext uri="{FF2B5EF4-FFF2-40B4-BE49-F238E27FC236}">
                <a16:creationId xmlns:a16="http://schemas.microsoft.com/office/drawing/2014/main" xmlns="" id="{424CA3E5-D535-4442-9FA3-A5CB50589BB3}"/>
              </a:ext>
            </a:extLst>
          </p:cNvPr>
          <p:cNvGrpSpPr/>
          <p:nvPr/>
        </p:nvGrpSpPr>
        <p:grpSpPr>
          <a:xfrm>
            <a:off x="1335429" y="4142937"/>
            <a:ext cx="475200" cy="628560"/>
            <a:chOff x="1335429" y="4142937"/>
            <a:chExt cx="475200" cy="628560"/>
          </a:xfrm>
        </p:grpSpPr>
        <mc:AlternateContent xmlns:mc="http://schemas.openxmlformats.org/markup-compatibility/2006">
          <mc:Choice xmlns:p14="http://schemas.microsoft.com/office/powerpoint/2010/main" xmlns="" Requires="p14">
            <p:contentPart p14:bwMode="auto" r:id="rId288">
              <p14:nvContentPartPr>
                <p14:cNvPr id="185" name="Ink 184">
                  <a:extLst>
                    <a:ext uri="{FF2B5EF4-FFF2-40B4-BE49-F238E27FC236}">
                      <a16:creationId xmlns:a16="http://schemas.microsoft.com/office/drawing/2014/main" id="{337188D6-14BF-DE47-A7AC-0D0EA82D2118}"/>
                    </a:ext>
                  </a:extLst>
                </p14:cNvPr>
                <p14:cNvContentPartPr/>
                <p14:nvPr/>
              </p14:nvContentPartPr>
              <p14:xfrm>
                <a:off x="1607949" y="4183617"/>
                <a:ext cx="29880" cy="236160"/>
              </p14:xfrm>
            </p:contentPart>
          </mc:Choice>
          <mc:Fallback>
            <p:pic>
              <p:nvPicPr>
                <p:cNvPr id="185" name="Ink 184">
                  <a:extLst>
                    <a:ext uri="{FF2B5EF4-FFF2-40B4-BE49-F238E27FC236}">
                      <a16:creationId xmlns:a16="http://schemas.microsoft.com/office/drawing/2014/main" xmlns="" xmlns:p14="http://schemas.microsoft.com/office/powerpoint/2010/main" id="{337188D6-14BF-DE47-A7AC-0D0EA82D2118}"/>
                    </a:ext>
                  </a:extLst>
                </p:cNvPr>
                <p:cNvPicPr/>
                <p:nvPr/>
              </p:nvPicPr>
              <p:blipFill>
                <a:blip r:embed="rId289"/>
                <a:stretch>
                  <a:fillRect/>
                </a:stretch>
              </p:blipFill>
              <p:spPr>
                <a:xfrm>
                  <a:off x="1598949" y="4174617"/>
                  <a:ext cx="47520" cy="253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0">
              <p14:nvContentPartPr>
                <p14:cNvPr id="186" name="Ink 185">
                  <a:extLst>
                    <a:ext uri="{FF2B5EF4-FFF2-40B4-BE49-F238E27FC236}">
                      <a16:creationId xmlns:a16="http://schemas.microsoft.com/office/drawing/2014/main" id="{F97DEEEE-3950-0544-8D69-1CEA6C51943D}"/>
                    </a:ext>
                  </a:extLst>
                </p14:cNvPr>
                <p14:cNvContentPartPr/>
                <p14:nvPr/>
              </p14:nvContentPartPr>
              <p14:xfrm>
                <a:off x="1335429" y="4142937"/>
                <a:ext cx="475200" cy="628560"/>
              </p14:xfrm>
            </p:contentPart>
          </mc:Choice>
          <mc:Fallback>
            <p:pic>
              <p:nvPicPr>
                <p:cNvPr id="186" name="Ink 185">
                  <a:extLst>
                    <a:ext uri="{FF2B5EF4-FFF2-40B4-BE49-F238E27FC236}">
                      <a16:creationId xmlns:a16="http://schemas.microsoft.com/office/drawing/2014/main" xmlns="" xmlns:p14="http://schemas.microsoft.com/office/powerpoint/2010/main" id="{F97DEEEE-3950-0544-8D69-1CEA6C51943D}"/>
                    </a:ext>
                  </a:extLst>
                </p:cNvPr>
                <p:cNvPicPr/>
                <p:nvPr/>
              </p:nvPicPr>
              <p:blipFill>
                <a:blip r:embed="rId291"/>
                <a:stretch>
                  <a:fillRect/>
                </a:stretch>
              </p:blipFill>
              <p:spPr>
                <a:xfrm>
                  <a:off x="1326789" y="4134297"/>
                  <a:ext cx="492840" cy="6462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92">
            <p14:nvContentPartPr>
              <p14:cNvPr id="188" name="Ink 187">
                <a:extLst>
                  <a:ext uri="{FF2B5EF4-FFF2-40B4-BE49-F238E27FC236}">
                    <a16:creationId xmlns:a16="http://schemas.microsoft.com/office/drawing/2014/main" id="{F2808F5E-6435-054F-B7D2-51DC1D4F586B}"/>
                  </a:ext>
                </a:extLst>
              </p14:cNvPr>
              <p14:cNvContentPartPr/>
              <p14:nvPr/>
            </p14:nvContentPartPr>
            <p14:xfrm>
              <a:off x="990909" y="2697897"/>
              <a:ext cx="348120" cy="644040"/>
            </p14:xfrm>
          </p:contentPart>
        </mc:Choice>
        <mc:Fallback>
          <p:pic>
            <p:nvPicPr>
              <p:cNvPr id="188" name="Ink 187">
                <a:extLst>
                  <a:ext uri="{FF2B5EF4-FFF2-40B4-BE49-F238E27FC236}">
                    <a16:creationId xmlns:a16="http://schemas.microsoft.com/office/drawing/2014/main" xmlns="" xmlns:p14="http://schemas.microsoft.com/office/powerpoint/2010/main" id="{F2808F5E-6435-054F-B7D2-51DC1D4F586B}"/>
                  </a:ext>
                </a:extLst>
              </p:cNvPr>
              <p:cNvPicPr/>
              <p:nvPr/>
            </p:nvPicPr>
            <p:blipFill>
              <a:blip r:embed="rId293"/>
              <a:stretch>
                <a:fillRect/>
              </a:stretch>
            </p:blipFill>
            <p:spPr>
              <a:xfrm>
                <a:off x="981909" y="2689257"/>
                <a:ext cx="365760" cy="661680"/>
              </a:xfrm>
              <a:prstGeom prst="rect">
                <a:avLst/>
              </a:prstGeom>
            </p:spPr>
          </p:pic>
        </mc:Fallback>
      </mc:AlternateContent>
      <p:grpSp>
        <p:nvGrpSpPr>
          <p:cNvPr id="192" name="Group 191">
            <a:extLst>
              <a:ext uri="{FF2B5EF4-FFF2-40B4-BE49-F238E27FC236}">
                <a16:creationId xmlns:a16="http://schemas.microsoft.com/office/drawing/2014/main" xmlns="" id="{44DD5A5C-16BE-0749-B89F-B648D4A74E96}"/>
              </a:ext>
            </a:extLst>
          </p:cNvPr>
          <p:cNvGrpSpPr/>
          <p:nvPr/>
        </p:nvGrpSpPr>
        <p:grpSpPr>
          <a:xfrm>
            <a:off x="9812709" y="2228817"/>
            <a:ext cx="205200" cy="246600"/>
            <a:chOff x="9812709" y="2228817"/>
            <a:chExt cx="205200" cy="246600"/>
          </a:xfrm>
        </p:grpSpPr>
        <mc:AlternateContent xmlns:mc="http://schemas.openxmlformats.org/markup-compatibility/2006">
          <mc:Choice xmlns:p14="http://schemas.microsoft.com/office/powerpoint/2010/main" xmlns="" Requires="p14">
            <p:contentPart p14:bwMode="auto" r:id="rId294">
              <p14:nvContentPartPr>
                <p14:cNvPr id="189" name="Ink 188">
                  <a:extLst>
                    <a:ext uri="{FF2B5EF4-FFF2-40B4-BE49-F238E27FC236}">
                      <a16:creationId xmlns:a16="http://schemas.microsoft.com/office/drawing/2014/main" id="{8249437E-06AF-5642-A936-8682EC1491F3}"/>
                    </a:ext>
                  </a:extLst>
                </p14:cNvPr>
                <p14:cNvContentPartPr/>
                <p14:nvPr/>
              </p14:nvContentPartPr>
              <p14:xfrm>
                <a:off x="9812709" y="2288937"/>
                <a:ext cx="135720" cy="7920"/>
              </p14:xfrm>
            </p:contentPart>
          </mc:Choice>
          <mc:Fallback>
            <p:pic>
              <p:nvPicPr>
                <p:cNvPr id="189" name="Ink 188">
                  <a:extLst>
                    <a:ext uri="{FF2B5EF4-FFF2-40B4-BE49-F238E27FC236}">
                      <a16:creationId xmlns:a16="http://schemas.microsoft.com/office/drawing/2014/main" xmlns="" xmlns:p14="http://schemas.microsoft.com/office/powerpoint/2010/main" id="{8249437E-06AF-5642-A936-8682EC1491F3}"/>
                    </a:ext>
                  </a:extLst>
                </p:cNvPr>
                <p:cNvPicPr/>
                <p:nvPr/>
              </p:nvPicPr>
              <p:blipFill>
                <a:blip r:embed="rId295"/>
                <a:stretch>
                  <a:fillRect/>
                </a:stretch>
              </p:blipFill>
              <p:spPr>
                <a:xfrm>
                  <a:off x="9803709" y="2279937"/>
                  <a:ext cx="153360" cy="25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6">
              <p14:nvContentPartPr>
                <p14:cNvPr id="190" name="Ink 189">
                  <a:extLst>
                    <a:ext uri="{FF2B5EF4-FFF2-40B4-BE49-F238E27FC236}">
                      <a16:creationId xmlns:a16="http://schemas.microsoft.com/office/drawing/2014/main" id="{0AE98A8C-0713-4F46-8317-B26CBBE13F27}"/>
                    </a:ext>
                  </a:extLst>
                </p14:cNvPr>
                <p14:cNvContentPartPr/>
                <p14:nvPr/>
              </p14:nvContentPartPr>
              <p14:xfrm>
                <a:off x="9839709" y="2382897"/>
                <a:ext cx="109440" cy="360"/>
              </p14:xfrm>
            </p:contentPart>
          </mc:Choice>
          <mc:Fallback>
            <p:pic>
              <p:nvPicPr>
                <p:cNvPr id="190" name="Ink 189">
                  <a:extLst>
                    <a:ext uri="{FF2B5EF4-FFF2-40B4-BE49-F238E27FC236}">
                      <a16:creationId xmlns:a16="http://schemas.microsoft.com/office/drawing/2014/main" xmlns="" xmlns:p14="http://schemas.microsoft.com/office/powerpoint/2010/main" id="{0AE98A8C-0713-4F46-8317-B26CBBE13F27}"/>
                    </a:ext>
                  </a:extLst>
                </p:cNvPr>
                <p:cNvPicPr/>
                <p:nvPr/>
              </p:nvPicPr>
              <p:blipFill>
                <a:blip r:embed="rId297"/>
                <a:stretch>
                  <a:fillRect/>
                </a:stretch>
              </p:blipFill>
              <p:spPr>
                <a:xfrm>
                  <a:off x="9830709" y="2373897"/>
                  <a:ext cx="1270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8">
              <p14:nvContentPartPr>
                <p14:cNvPr id="191" name="Ink 190">
                  <a:extLst>
                    <a:ext uri="{FF2B5EF4-FFF2-40B4-BE49-F238E27FC236}">
                      <a16:creationId xmlns:a16="http://schemas.microsoft.com/office/drawing/2014/main" id="{A6616275-200B-2A4F-926F-7F910C3BF93F}"/>
                    </a:ext>
                  </a:extLst>
                </p14:cNvPr>
                <p14:cNvContentPartPr/>
                <p14:nvPr/>
              </p14:nvContentPartPr>
              <p14:xfrm>
                <a:off x="9935829" y="2228817"/>
                <a:ext cx="82080" cy="246600"/>
              </p14:xfrm>
            </p:contentPart>
          </mc:Choice>
          <mc:Fallback>
            <p:pic>
              <p:nvPicPr>
                <p:cNvPr id="191" name="Ink 190">
                  <a:extLst>
                    <a:ext uri="{FF2B5EF4-FFF2-40B4-BE49-F238E27FC236}">
                      <a16:creationId xmlns:a16="http://schemas.microsoft.com/office/drawing/2014/main" xmlns="" xmlns:p14="http://schemas.microsoft.com/office/powerpoint/2010/main" id="{A6616275-200B-2A4F-926F-7F910C3BF93F}"/>
                    </a:ext>
                  </a:extLst>
                </p:cNvPr>
                <p:cNvPicPr/>
                <p:nvPr/>
              </p:nvPicPr>
              <p:blipFill>
                <a:blip r:embed="rId299"/>
                <a:stretch>
                  <a:fillRect/>
                </a:stretch>
              </p:blipFill>
              <p:spPr>
                <a:xfrm>
                  <a:off x="9926829" y="2219817"/>
                  <a:ext cx="99720" cy="264240"/>
                </a:xfrm>
                <a:prstGeom prst="rect">
                  <a:avLst/>
                </a:prstGeom>
              </p:spPr>
            </p:pic>
          </mc:Fallback>
        </mc:AlternateContent>
      </p:grpSp>
      <p:grpSp>
        <p:nvGrpSpPr>
          <p:cNvPr id="201" name="Group 200">
            <a:extLst>
              <a:ext uri="{FF2B5EF4-FFF2-40B4-BE49-F238E27FC236}">
                <a16:creationId xmlns:a16="http://schemas.microsoft.com/office/drawing/2014/main" xmlns="" id="{C2A9A27D-8468-DE47-BC78-76A5C9825E8C}"/>
              </a:ext>
            </a:extLst>
          </p:cNvPr>
          <p:cNvGrpSpPr/>
          <p:nvPr/>
        </p:nvGrpSpPr>
        <p:grpSpPr>
          <a:xfrm>
            <a:off x="10209069" y="2208297"/>
            <a:ext cx="823320" cy="653400"/>
            <a:chOff x="10209069" y="2208297"/>
            <a:chExt cx="823320" cy="653400"/>
          </a:xfrm>
        </p:grpSpPr>
        <mc:AlternateContent xmlns:mc="http://schemas.openxmlformats.org/markup-compatibility/2006">
          <mc:Choice xmlns:p14="http://schemas.microsoft.com/office/powerpoint/2010/main" xmlns="" Requires="p14">
            <p:contentPart p14:bwMode="auto" r:id="rId300">
              <p14:nvContentPartPr>
                <p14:cNvPr id="193" name="Ink 192">
                  <a:extLst>
                    <a:ext uri="{FF2B5EF4-FFF2-40B4-BE49-F238E27FC236}">
                      <a16:creationId xmlns:a16="http://schemas.microsoft.com/office/drawing/2014/main" id="{EBF72163-A593-7B41-AD5E-0425A311DA31}"/>
                    </a:ext>
                  </a:extLst>
                </p14:cNvPr>
                <p14:cNvContentPartPr/>
                <p14:nvPr/>
              </p14:nvContentPartPr>
              <p14:xfrm>
                <a:off x="10209069" y="2220177"/>
                <a:ext cx="16200" cy="366120"/>
              </p14:xfrm>
            </p:contentPart>
          </mc:Choice>
          <mc:Fallback>
            <p:pic>
              <p:nvPicPr>
                <p:cNvPr id="193" name="Ink 192">
                  <a:extLst>
                    <a:ext uri="{FF2B5EF4-FFF2-40B4-BE49-F238E27FC236}">
                      <a16:creationId xmlns:a16="http://schemas.microsoft.com/office/drawing/2014/main" xmlns="" xmlns:p14="http://schemas.microsoft.com/office/powerpoint/2010/main" id="{EBF72163-A593-7B41-AD5E-0425A311DA31}"/>
                    </a:ext>
                  </a:extLst>
                </p:cNvPr>
                <p:cNvPicPr/>
                <p:nvPr/>
              </p:nvPicPr>
              <p:blipFill>
                <a:blip r:embed="rId301"/>
                <a:stretch>
                  <a:fillRect/>
                </a:stretch>
              </p:blipFill>
              <p:spPr>
                <a:xfrm>
                  <a:off x="10200429" y="2211177"/>
                  <a:ext cx="33840" cy="383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2">
              <p14:nvContentPartPr>
                <p14:cNvPr id="194" name="Ink 193">
                  <a:extLst>
                    <a:ext uri="{FF2B5EF4-FFF2-40B4-BE49-F238E27FC236}">
                      <a16:creationId xmlns:a16="http://schemas.microsoft.com/office/drawing/2014/main" id="{4A3E98D5-8597-494F-9E21-B0CB695B96D1}"/>
                    </a:ext>
                  </a:extLst>
                </p14:cNvPr>
                <p14:cNvContentPartPr/>
                <p14:nvPr/>
              </p14:nvContentPartPr>
              <p14:xfrm>
                <a:off x="10233909" y="2420337"/>
                <a:ext cx="208080" cy="36000"/>
              </p14:xfrm>
            </p:contentPart>
          </mc:Choice>
          <mc:Fallback>
            <p:pic>
              <p:nvPicPr>
                <p:cNvPr id="194" name="Ink 193">
                  <a:extLst>
                    <a:ext uri="{FF2B5EF4-FFF2-40B4-BE49-F238E27FC236}">
                      <a16:creationId xmlns:a16="http://schemas.microsoft.com/office/drawing/2014/main" xmlns="" xmlns:p14="http://schemas.microsoft.com/office/powerpoint/2010/main" id="{4A3E98D5-8597-494F-9E21-B0CB695B96D1}"/>
                    </a:ext>
                  </a:extLst>
                </p:cNvPr>
                <p:cNvPicPr/>
                <p:nvPr/>
              </p:nvPicPr>
              <p:blipFill>
                <a:blip r:embed="rId303"/>
                <a:stretch>
                  <a:fillRect/>
                </a:stretch>
              </p:blipFill>
              <p:spPr>
                <a:xfrm>
                  <a:off x="10224909" y="2411337"/>
                  <a:ext cx="225720" cy="53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4">
              <p14:nvContentPartPr>
                <p14:cNvPr id="195" name="Ink 194">
                  <a:extLst>
                    <a:ext uri="{FF2B5EF4-FFF2-40B4-BE49-F238E27FC236}">
                      <a16:creationId xmlns:a16="http://schemas.microsoft.com/office/drawing/2014/main" id="{1C2D1E7C-C925-514F-AECE-C7C54F1CDC3C}"/>
                    </a:ext>
                  </a:extLst>
                </p14:cNvPr>
                <p14:cNvContentPartPr/>
                <p14:nvPr/>
              </p14:nvContentPartPr>
              <p14:xfrm>
                <a:off x="10457829" y="2208297"/>
                <a:ext cx="20160" cy="417240"/>
              </p14:xfrm>
            </p:contentPart>
          </mc:Choice>
          <mc:Fallback>
            <p:pic>
              <p:nvPicPr>
                <p:cNvPr id="195" name="Ink 194">
                  <a:extLst>
                    <a:ext uri="{FF2B5EF4-FFF2-40B4-BE49-F238E27FC236}">
                      <a16:creationId xmlns:a16="http://schemas.microsoft.com/office/drawing/2014/main" xmlns="" xmlns:p14="http://schemas.microsoft.com/office/powerpoint/2010/main" id="{1C2D1E7C-C925-514F-AECE-C7C54F1CDC3C}"/>
                    </a:ext>
                  </a:extLst>
                </p:cNvPr>
                <p:cNvPicPr/>
                <p:nvPr/>
              </p:nvPicPr>
              <p:blipFill>
                <a:blip r:embed="rId305"/>
                <a:stretch>
                  <a:fillRect/>
                </a:stretch>
              </p:blipFill>
              <p:spPr>
                <a:xfrm>
                  <a:off x="10448829" y="2199297"/>
                  <a:ext cx="37800" cy="434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6">
              <p14:nvContentPartPr>
                <p14:cNvPr id="196" name="Ink 195">
                  <a:extLst>
                    <a:ext uri="{FF2B5EF4-FFF2-40B4-BE49-F238E27FC236}">
                      <a16:creationId xmlns:a16="http://schemas.microsoft.com/office/drawing/2014/main" id="{13A0C827-84B8-0347-AE0F-69C33920D8A0}"/>
                    </a:ext>
                  </a:extLst>
                </p14:cNvPr>
                <p14:cNvContentPartPr/>
                <p14:nvPr/>
              </p14:nvContentPartPr>
              <p14:xfrm>
                <a:off x="10448469" y="2585577"/>
                <a:ext cx="203040" cy="136440"/>
              </p14:xfrm>
            </p:contentPart>
          </mc:Choice>
          <mc:Fallback>
            <p:pic>
              <p:nvPicPr>
                <p:cNvPr id="196" name="Ink 195">
                  <a:extLst>
                    <a:ext uri="{FF2B5EF4-FFF2-40B4-BE49-F238E27FC236}">
                      <a16:creationId xmlns:a16="http://schemas.microsoft.com/office/drawing/2014/main" xmlns="" xmlns:p14="http://schemas.microsoft.com/office/powerpoint/2010/main" id="{13A0C827-84B8-0347-AE0F-69C33920D8A0}"/>
                    </a:ext>
                  </a:extLst>
                </p:cNvPr>
                <p:cNvPicPr/>
                <p:nvPr/>
              </p:nvPicPr>
              <p:blipFill>
                <a:blip r:embed="rId307"/>
                <a:stretch>
                  <a:fillRect/>
                </a:stretch>
              </p:blipFill>
              <p:spPr>
                <a:xfrm>
                  <a:off x="10439829" y="2576577"/>
                  <a:ext cx="220680" cy="154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8">
              <p14:nvContentPartPr>
                <p14:cNvPr id="197" name="Ink 196">
                  <a:extLst>
                    <a:ext uri="{FF2B5EF4-FFF2-40B4-BE49-F238E27FC236}">
                      <a16:creationId xmlns:a16="http://schemas.microsoft.com/office/drawing/2014/main" id="{04AEB08B-2FBA-D242-BA2D-2CD4610CCFFB}"/>
                    </a:ext>
                  </a:extLst>
                </p14:cNvPr>
                <p14:cNvContentPartPr/>
                <p14:nvPr/>
              </p14:nvContentPartPr>
              <p14:xfrm>
                <a:off x="10578429" y="2599977"/>
                <a:ext cx="29520" cy="261720"/>
              </p14:xfrm>
            </p:contentPart>
          </mc:Choice>
          <mc:Fallback>
            <p:pic>
              <p:nvPicPr>
                <p:cNvPr id="197" name="Ink 196">
                  <a:extLst>
                    <a:ext uri="{FF2B5EF4-FFF2-40B4-BE49-F238E27FC236}">
                      <a16:creationId xmlns:a16="http://schemas.microsoft.com/office/drawing/2014/main" xmlns="" xmlns:p14="http://schemas.microsoft.com/office/powerpoint/2010/main" id="{04AEB08B-2FBA-D242-BA2D-2CD4610CCFFB}"/>
                    </a:ext>
                  </a:extLst>
                </p:cNvPr>
                <p:cNvPicPr/>
                <p:nvPr/>
              </p:nvPicPr>
              <p:blipFill>
                <a:blip r:embed="rId309"/>
                <a:stretch>
                  <a:fillRect/>
                </a:stretch>
              </p:blipFill>
              <p:spPr>
                <a:xfrm>
                  <a:off x="10569429" y="2590977"/>
                  <a:ext cx="47160" cy="279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0">
              <p14:nvContentPartPr>
                <p14:cNvPr id="199" name="Ink 198">
                  <a:extLst>
                    <a:ext uri="{FF2B5EF4-FFF2-40B4-BE49-F238E27FC236}">
                      <a16:creationId xmlns:a16="http://schemas.microsoft.com/office/drawing/2014/main" id="{C8A4B032-E0DA-064E-9A2C-3F9BDF8369AF}"/>
                    </a:ext>
                  </a:extLst>
                </p14:cNvPr>
                <p14:cNvContentPartPr/>
                <p14:nvPr/>
              </p14:nvContentPartPr>
              <p14:xfrm>
                <a:off x="10808469" y="2265537"/>
                <a:ext cx="151200" cy="239400"/>
              </p14:xfrm>
            </p:contentPart>
          </mc:Choice>
          <mc:Fallback>
            <p:pic>
              <p:nvPicPr>
                <p:cNvPr id="199" name="Ink 198">
                  <a:extLst>
                    <a:ext uri="{FF2B5EF4-FFF2-40B4-BE49-F238E27FC236}">
                      <a16:creationId xmlns:a16="http://schemas.microsoft.com/office/drawing/2014/main" xmlns="" xmlns:p14="http://schemas.microsoft.com/office/powerpoint/2010/main" id="{C8A4B032-E0DA-064E-9A2C-3F9BDF8369AF}"/>
                    </a:ext>
                  </a:extLst>
                </p:cNvPr>
                <p:cNvPicPr/>
                <p:nvPr/>
              </p:nvPicPr>
              <p:blipFill>
                <a:blip r:embed="rId311"/>
                <a:stretch>
                  <a:fillRect/>
                </a:stretch>
              </p:blipFill>
              <p:spPr>
                <a:xfrm>
                  <a:off x="10799829" y="2256897"/>
                  <a:ext cx="168840" cy="257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2">
              <p14:nvContentPartPr>
                <p14:cNvPr id="200" name="Ink 199">
                  <a:extLst>
                    <a:ext uri="{FF2B5EF4-FFF2-40B4-BE49-F238E27FC236}">
                      <a16:creationId xmlns:a16="http://schemas.microsoft.com/office/drawing/2014/main" id="{D1496011-1100-574B-AB80-18224A02A4DB}"/>
                    </a:ext>
                  </a:extLst>
                </p14:cNvPr>
                <p14:cNvContentPartPr/>
                <p14:nvPr/>
              </p14:nvContentPartPr>
              <p14:xfrm>
                <a:off x="10870749" y="2277057"/>
                <a:ext cx="161640" cy="487080"/>
              </p14:xfrm>
            </p:contentPart>
          </mc:Choice>
          <mc:Fallback>
            <p:pic>
              <p:nvPicPr>
                <p:cNvPr id="200" name="Ink 199">
                  <a:extLst>
                    <a:ext uri="{FF2B5EF4-FFF2-40B4-BE49-F238E27FC236}">
                      <a16:creationId xmlns:a16="http://schemas.microsoft.com/office/drawing/2014/main" xmlns="" xmlns:p14="http://schemas.microsoft.com/office/powerpoint/2010/main" id="{D1496011-1100-574B-AB80-18224A02A4DB}"/>
                    </a:ext>
                  </a:extLst>
                </p:cNvPr>
                <p:cNvPicPr/>
                <p:nvPr/>
              </p:nvPicPr>
              <p:blipFill>
                <a:blip r:embed="rId313"/>
                <a:stretch>
                  <a:fillRect/>
                </a:stretch>
              </p:blipFill>
              <p:spPr>
                <a:xfrm>
                  <a:off x="10862109" y="2268417"/>
                  <a:ext cx="179280" cy="504720"/>
                </a:xfrm>
                <a:prstGeom prst="rect">
                  <a:avLst/>
                </a:prstGeom>
              </p:spPr>
            </p:pic>
          </mc:Fallback>
        </mc:AlternateContent>
      </p:grpSp>
      <p:grpSp>
        <p:nvGrpSpPr>
          <p:cNvPr id="215" name="Group 214">
            <a:extLst>
              <a:ext uri="{FF2B5EF4-FFF2-40B4-BE49-F238E27FC236}">
                <a16:creationId xmlns:a16="http://schemas.microsoft.com/office/drawing/2014/main" xmlns="" id="{F1B1BCC6-DA85-3949-8BFF-EDD7E1BD6990}"/>
              </a:ext>
            </a:extLst>
          </p:cNvPr>
          <p:cNvGrpSpPr/>
          <p:nvPr/>
        </p:nvGrpSpPr>
        <p:grpSpPr>
          <a:xfrm>
            <a:off x="10084869" y="3457857"/>
            <a:ext cx="1276200" cy="626040"/>
            <a:chOff x="10084869" y="3457857"/>
            <a:chExt cx="1276200" cy="626040"/>
          </a:xfrm>
        </p:grpSpPr>
        <mc:AlternateContent xmlns:mc="http://schemas.openxmlformats.org/markup-compatibility/2006">
          <mc:Choice xmlns:p14="http://schemas.microsoft.com/office/powerpoint/2010/main" xmlns="" Requires="p14">
            <p:contentPart p14:bwMode="auto" r:id="rId314">
              <p14:nvContentPartPr>
                <p14:cNvPr id="202" name="Ink 201">
                  <a:extLst>
                    <a:ext uri="{FF2B5EF4-FFF2-40B4-BE49-F238E27FC236}">
                      <a16:creationId xmlns:a16="http://schemas.microsoft.com/office/drawing/2014/main" id="{0F9CCE64-D8D7-8C47-A1FA-A18E5394D413}"/>
                    </a:ext>
                  </a:extLst>
                </p14:cNvPr>
                <p14:cNvContentPartPr/>
                <p14:nvPr/>
              </p14:nvContentPartPr>
              <p14:xfrm>
                <a:off x="10084869" y="3580257"/>
                <a:ext cx="55800" cy="330120"/>
              </p14:xfrm>
            </p:contentPart>
          </mc:Choice>
          <mc:Fallback>
            <p:pic>
              <p:nvPicPr>
                <p:cNvPr id="202" name="Ink 201">
                  <a:extLst>
                    <a:ext uri="{FF2B5EF4-FFF2-40B4-BE49-F238E27FC236}">
                      <a16:creationId xmlns:a16="http://schemas.microsoft.com/office/drawing/2014/main" xmlns="" xmlns:p14="http://schemas.microsoft.com/office/powerpoint/2010/main" id="{0F9CCE64-D8D7-8C47-A1FA-A18E5394D413}"/>
                    </a:ext>
                  </a:extLst>
                </p:cNvPr>
                <p:cNvPicPr/>
                <p:nvPr/>
              </p:nvPicPr>
              <p:blipFill>
                <a:blip r:embed="rId315"/>
                <a:stretch>
                  <a:fillRect/>
                </a:stretch>
              </p:blipFill>
              <p:spPr>
                <a:xfrm>
                  <a:off x="10075869" y="3571617"/>
                  <a:ext cx="73440" cy="347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6">
              <p14:nvContentPartPr>
                <p14:cNvPr id="203" name="Ink 202">
                  <a:extLst>
                    <a:ext uri="{FF2B5EF4-FFF2-40B4-BE49-F238E27FC236}">
                      <a16:creationId xmlns:a16="http://schemas.microsoft.com/office/drawing/2014/main" id="{4E371156-1C80-684F-A95D-6127C9780FBB}"/>
                    </a:ext>
                  </a:extLst>
                </p14:cNvPr>
                <p14:cNvContentPartPr/>
                <p14:nvPr/>
              </p14:nvContentPartPr>
              <p14:xfrm>
                <a:off x="10136709" y="3606537"/>
                <a:ext cx="198360" cy="252000"/>
              </p14:xfrm>
            </p:contentPart>
          </mc:Choice>
          <mc:Fallback>
            <p:pic>
              <p:nvPicPr>
                <p:cNvPr id="203" name="Ink 202">
                  <a:extLst>
                    <a:ext uri="{FF2B5EF4-FFF2-40B4-BE49-F238E27FC236}">
                      <a16:creationId xmlns:a16="http://schemas.microsoft.com/office/drawing/2014/main" xmlns="" xmlns:p14="http://schemas.microsoft.com/office/powerpoint/2010/main" id="{4E371156-1C80-684F-A95D-6127C9780FBB}"/>
                    </a:ext>
                  </a:extLst>
                </p:cNvPr>
                <p:cNvPicPr/>
                <p:nvPr/>
              </p:nvPicPr>
              <p:blipFill>
                <a:blip r:embed="rId317"/>
                <a:stretch>
                  <a:fillRect/>
                </a:stretch>
              </p:blipFill>
              <p:spPr>
                <a:xfrm>
                  <a:off x="10127709" y="3597537"/>
                  <a:ext cx="216000" cy="269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8">
              <p14:nvContentPartPr>
                <p14:cNvPr id="205" name="Ink 204">
                  <a:extLst>
                    <a:ext uri="{FF2B5EF4-FFF2-40B4-BE49-F238E27FC236}">
                      <a16:creationId xmlns:a16="http://schemas.microsoft.com/office/drawing/2014/main" id="{63CAFE09-F0B0-214F-A8E0-5BBDEC80765B}"/>
                    </a:ext>
                  </a:extLst>
                </p14:cNvPr>
                <p14:cNvContentPartPr/>
                <p14:nvPr/>
              </p14:nvContentPartPr>
              <p14:xfrm>
                <a:off x="10343709" y="3563337"/>
                <a:ext cx="27000" cy="302760"/>
              </p14:xfrm>
            </p:contentPart>
          </mc:Choice>
          <mc:Fallback>
            <p:pic>
              <p:nvPicPr>
                <p:cNvPr id="205" name="Ink 204">
                  <a:extLst>
                    <a:ext uri="{FF2B5EF4-FFF2-40B4-BE49-F238E27FC236}">
                      <a16:creationId xmlns:a16="http://schemas.microsoft.com/office/drawing/2014/main" xmlns="" xmlns:p14="http://schemas.microsoft.com/office/powerpoint/2010/main" id="{63CAFE09-F0B0-214F-A8E0-5BBDEC80765B}"/>
                    </a:ext>
                  </a:extLst>
                </p:cNvPr>
                <p:cNvPicPr/>
                <p:nvPr/>
              </p:nvPicPr>
              <p:blipFill>
                <a:blip r:embed="rId319"/>
                <a:stretch>
                  <a:fillRect/>
                </a:stretch>
              </p:blipFill>
              <p:spPr>
                <a:xfrm>
                  <a:off x="10335069" y="3554337"/>
                  <a:ext cx="44640" cy="320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0">
              <p14:nvContentPartPr>
                <p14:cNvPr id="206" name="Ink 205">
                  <a:extLst>
                    <a:ext uri="{FF2B5EF4-FFF2-40B4-BE49-F238E27FC236}">
                      <a16:creationId xmlns:a16="http://schemas.microsoft.com/office/drawing/2014/main" id="{8C2C427D-342A-1547-8CE2-9A0ED1D9A3E1}"/>
                    </a:ext>
                  </a:extLst>
                </p14:cNvPr>
                <p14:cNvContentPartPr/>
                <p14:nvPr/>
              </p14:nvContentPartPr>
              <p14:xfrm>
                <a:off x="10423629" y="3712017"/>
                <a:ext cx="134280" cy="193680"/>
              </p14:xfrm>
            </p:contentPart>
          </mc:Choice>
          <mc:Fallback>
            <p:pic>
              <p:nvPicPr>
                <p:cNvPr id="206" name="Ink 205">
                  <a:extLst>
                    <a:ext uri="{FF2B5EF4-FFF2-40B4-BE49-F238E27FC236}">
                      <a16:creationId xmlns:a16="http://schemas.microsoft.com/office/drawing/2014/main" xmlns="" xmlns:p14="http://schemas.microsoft.com/office/powerpoint/2010/main" id="{8C2C427D-342A-1547-8CE2-9A0ED1D9A3E1}"/>
                    </a:ext>
                  </a:extLst>
                </p:cNvPr>
                <p:cNvPicPr/>
                <p:nvPr/>
              </p:nvPicPr>
              <p:blipFill>
                <a:blip r:embed="rId321"/>
                <a:stretch>
                  <a:fillRect/>
                </a:stretch>
              </p:blipFill>
              <p:spPr>
                <a:xfrm>
                  <a:off x="10414989" y="3703017"/>
                  <a:ext cx="151920" cy="211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2">
              <p14:nvContentPartPr>
                <p14:cNvPr id="207" name="Ink 206">
                  <a:extLst>
                    <a:ext uri="{FF2B5EF4-FFF2-40B4-BE49-F238E27FC236}">
                      <a16:creationId xmlns:a16="http://schemas.microsoft.com/office/drawing/2014/main" id="{8B616FEF-C774-4B4C-8BCC-44333AED079F}"/>
                    </a:ext>
                  </a:extLst>
                </p14:cNvPr>
                <p14:cNvContentPartPr/>
                <p14:nvPr/>
              </p14:nvContentPartPr>
              <p14:xfrm>
                <a:off x="10531629" y="3893457"/>
                <a:ext cx="160560" cy="190440"/>
              </p14:xfrm>
            </p:contentPart>
          </mc:Choice>
          <mc:Fallback>
            <p:pic>
              <p:nvPicPr>
                <p:cNvPr id="207" name="Ink 206">
                  <a:extLst>
                    <a:ext uri="{FF2B5EF4-FFF2-40B4-BE49-F238E27FC236}">
                      <a16:creationId xmlns:a16="http://schemas.microsoft.com/office/drawing/2014/main" xmlns="" xmlns:p14="http://schemas.microsoft.com/office/powerpoint/2010/main" id="{8B616FEF-C774-4B4C-8BCC-44333AED079F}"/>
                    </a:ext>
                  </a:extLst>
                </p:cNvPr>
                <p:cNvPicPr/>
                <p:nvPr/>
              </p:nvPicPr>
              <p:blipFill>
                <a:blip r:embed="rId323"/>
                <a:stretch>
                  <a:fillRect/>
                </a:stretch>
              </p:blipFill>
              <p:spPr>
                <a:xfrm>
                  <a:off x="10522989" y="3884817"/>
                  <a:ext cx="178200" cy="208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4">
              <p14:nvContentPartPr>
                <p14:cNvPr id="209" name="Ink 208">
                  <a:extLst>
                    <a:ext uri="{FF2B5EF4-FFF2-40B4-BE49-F238E27FC236}">
                      <a16:creationId xmlns:a16="http://schemas.microsoft.com/office/drawing/2014/main" id="{F30A479E-2D98-BB49-9196-E837E44BA9DA}"/>
                    </a:ext>
                  </a:extLst>
                </p14:cNvPr>
                <p14:cNvContentPartPr/>
                <p14:nvPr/>
              </p14:nvContentPartPr>
              <p14:xfrm>
                <a:off x="10764909" y="3564057"/>
                <a:ext cx="13320" cy="325080"/>
              </p14:xfrm>
            </p:contentPart>
          </mc:Choice>
          <mc:Fallback>
            <p:pic>
              <p:nvPicPr>
                <p:cNvPr id="209" name="Ink 208">
                  <a:extLst>
                    <a:ext uri="{FF2B5EF4-FFF2-40B4-BE49-F238E27FC236}">
                      <a16:creationId xmlns:a16="http://schemas.microsoft.com/office/drawing/2014/main" xmlns="" xmlns:p14="http://schemas.microsoft.com/office/powerpoint/2010/main" id="{F30A479E-2D98-BB49-9196-E837E44BA9DA}"/>
                    </a:ext>
                  </a:extLst>
                </p:cNvPr>
                <p:cNvPicPr/>
                <p:nvPr/>
              </p:nvPicPr>
              <p:blipFill>
                <a:blip r:embed="rId325"/>
                <a:stretch>
                  <a:fillRect/>
                </a:stretch>
              </p:blipFill>
              <p:spPr>
                <a:xfrm>
                  <a:off x="10755909" y="3555057"/>
                  <a:ext cx="30960" cy="342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6">
              <p14:nvContentPartPr>
                <p14:cNvPr id="210" name="Ink 209">
                  <a:extLst>
                    <a:ext uri="{FF2B5EF4-FFF2-40B4-BE49-F238E27FC236}">
                      <a16:creationId xmlns:a16="http://schemas.microsoft.com/office/drawing/2014/main" id="{4D1065B6-7CA1-5F49-B9F8-731009DD40D5}"/>
                    </a:ext>
                  </a:extLst>
                </p14:cNvPr>
                <p14:cNvContentPartPr/>
                <p14:nvPr/>
              </p14:nvContentPartPr>
              <p14:xfrm>
                <a:off x="10796589" y="3749817"/>
                <a:ext cx="180360" cy="15120"/>
              </p14:xfrm>
            </p:contentPart>
          </mc:Choice>
          <mc:Fallback>
            <p:pic>
              <p:nvPicPr>
                <p:cNvPr id="210" name="Ink 209">
                  <a:extLst>
                    <a:ext uri="{FF2B5EF4-FFF2-40B4-BE49-F238E27FC236}">
                      <a16:creationId xmlns:a16="http://schemas.microsoft.com/office/drawing/2014/main" xmlns="" xmlns:p14="http://schemas.microsoft.com/office/powerpoint/2010/main" id="{4D1065B6-7CA1-5F49-B9F8-731009DD40D5}"/>
                    </a:ext>
                  </a:extLst>
                </p:cNvPr>
                <p:cNvPicPr/>
                <p:nvPr/>
              </p:nvPicPr>
              <p:blipFill>
                <a:blip r:embed="rId327"/>
                <a:stretch>
                  <a:fillRect/>
                </a:stretch>
              </p:blipFill>
              <p:spPr>
                <a:xfrm>
                  <a:off x="10787949" y="3741177"/>
                  <a:ext cx="198000" cy="32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8">
              <p14:nvContentPartPr>
                <p14:cNvPr id="211" name="Ink 210">
                  <a:extLst>
                    <a:ext uri="{FF2B5EF4-FFF2-40B4-BE49-F238E27FC236}">
                      <a16:creationId xmlns:a16="http://schemas.microsoft.com/office/drawing/2014/main" id="{D69CA353-5926-DA48-97ED-C7D64F0AD553}"/>
                    </a:ext>
                  </a:extLst>
                </p14:cNvPr>
                <p14:cNvContentPartPr/>
                <p14:nvPr/>
              </p14:nvContentPartPr>
              <p14:xfrm>
                <a:off x="10963269" y="3560817"/>
                <a:ext cx="20160" cy="345600"/>
              </p14:xfrm>
            </p:contentPart>
          </mc:Choice>
          <mc:Fallback>
            <p:pic>
              <p:nvPicPr>
                <p:cNvPr id="211" name="Ink 210">
                  <a:extLst>
                    <a:ext uri="{FF2B5EF4-FFF2-40B4-BE49-F238E27FC236}">
                      <a16:creationId xmlns:a16="http://schemas.microsoft.com/office/drawing/2014/main" xmlns="" xmlns:p14="http://schemas.microsoft.com/office/powerpoint/2010/main" id="{D69CA353-5926-DA48-97ED-C7D64F0AD553}"/>
                    </a:ext>
                  </a:extLst>
                </p:cNvPr>
                <p:cNvPicPr/>
                <p:nvPr/>
              </p:nvPicPr>
              <p:blipFill>
                <a:blip r:embed="rId329"/>
                <a:stretch>
                  <a:fillRect/>
                </a:stretch>
              </p:blipFill>
              <p:spPr>
                <a:xfrm>
                  <a:off x="10954269" y="3552177"/>
                  <a:ext cx="37800" cy="363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0">
              <p14:nvContentPartPr>
                <p14:cNvPr id="212" name="Ink 211">
                  <a:extLst>
                    <a:ext uri="{FF2B5EF4-FFF2-40B4-BE49-F238E27FC236}">
                      <a16:creationId xmlns:a16="http://schemas.microsoft.com/office/drawing/2014/main" id="{4DD9707C-4DA0-224E-A858-9CE18C9445BD}"/>
                    </a:ext>
                  </a:extLst>
                </p14:cNvPr>
                <p14:cNvContentPartPr/>
                <p14:nvPr/>
              </p14:nvContentPartPr>
              <p14:xfrm>
                <a:off x="10945989" y="3901017"/>
                <a:ext cx="105840" cy="180720"/>
              </p14:xfrm>
            </p:contentPart>
          </mc:Choice>
          <mc:Fallback>
            <p:pic>
              <p:nvPicPr>
                <p:cNvPr id="212" name="Ink 211">
                  <a:extLst>
                    <a:ext uri="{FF2B5EF4-FFF2-40B4-BE49-F238E27FC236}">
                      <a16:creationId xmlns:a16="http://schemas.microsoft.com/office/drawing/2014/main" xmlns="" xmlns:p14="http://schemas.microsoft.com/office/powerpoint/2010/main" id="{4DD9707C-4DA0-224E-A858-9CE18C9445BD}"/>
                    </a:ext>
                  </a:extLst>
                </p:cNvPr>
                <p:cNvPicPr/>
                <p:nvPr/>
              </p:nvPicPr>
              <p:blipFill>
                <a:blip r:embed="rId331"/>
                <a:stretch>
                  <a:fillRect/>
                </a:stretch>
              </p:blipFill>
              <p:spPr>
                <a:xfrm>
                  <a:off x="10936989" y="3892017"/>
                  <a:ext cx="123480" cy="198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2">
              <p14:nvContentPartPr>
                <p14:cNvPr id="213" name="Ink 212">
                  <a:extLst>
                    <a:ext uri="{FF2B5EF4-FFF2-40B4-BE49-F238E27FC236}">
                      <a16:creationId xmlns:a16="http://schemas.microsoft.com/office/drawing/2014/main" id="{72630068-BBFD-B04D-AB44-9422C4075179}"/>
                    </a:ext>
                  </a:extLst>
                </p14:cNvPr>
                <p14:cNvContentPartPr/>
                <p14:nvPr/>
              </p14:nvContentPartPr>
              <p14:xfrm>
                <a:off x="11126709" y="3526257"/>
                <a:ext cx="119160" cy="192960"/>
              </p14:xfrm>
            </p:contentPart>
          </mc:Choice>
          <mc:Fallback>
            <p:pic>
              <p:nvPicPr>
                <p:cNvPr id="213" name="Ink 212">
                  <a:extLst>
                    <a:ext uri="{FF2B5EF4-FFF2-40B4-BE49-F238E27FC236}">
                      <a16:creationId xmlns:a16="http://schemas.microsoft.com/office/drawing/2014/main" xmlns="" xmlns:p14="http://schemas.microsoft.com/office/powerpoint/2010/main" id="{72630068-BBFD-B04D-AB44-9422C4075179}"/>
                    </a:ext>
                  </a:extLst>
                </p:cNvPr>
                <p:cNvPicPr/>
                <p:nvPr/>
              </p:nvPicPr>
              <p:blipFill>
                <a:blip r:embed="rId333"/>
                <a:stretch>
                  <a:fillRect/>
                </a:stretch>
              </p:blipFill>
              <p:spPr>
                <a:xfrm>
                  <a:off x="11118069" y="3517257"/>
                  <a:ext cx="136800" cy="210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4">
              <p14:nvContentPartPr>
                <p14:cNvPr id="214" name="Ink 213">
                  <a:extLst>
                    <a:ext uri="{FF2B5EF4-FFF2-40B4-BE49-F238E27FC236}">
                      <a16:creationId xmlns:a16="http://schemas.microsoft.com/office/drawing/2014/main" id="{43A5CE92-D4A5-3047-BFF2-BC0C200F7EF0}"/>
                    </a:ext>
                  </a:extLst>
                </p14:cNvPr>
                <p14:cNvContentPartPr/>
                <p14:nvPr/>
              </p14:nvContentPartPr>
              <p14:xfrm>
                <a:off x="11163069" y="3457857"/>
                <a:ext cx="198000" cy="536040"/>
              </p14:xfrm>
            </p:contentPart>
          </mc:Choice>
          <mc:Fallback>
            <p:pic>
              <p:nvPicPr>
                <p:cNvPr id="214" name="Ink 213">
                  <a:extLst>
                    <a:ext uri="{FF2B5EF4-FFF2-40B4-BE49-F238E27FC236}">
                      <a16:creationId xmlns:a16="http://schemas.microsoft.com/office/drawing/2014/main" xmlns="" xmlns:p14="http://schemas.microsoft.com/office/powerpoint/2010/main" id="{43A5CE92-D4A5-3047-BFF2-BC0C200F7EF0}"/>
                    </a:ext>
                  </a:extLst>
                </p:cNvPr>
                <p:cNvPicPr/>
                <p:nvPr/>
              </p:nvPicPr>
              <p:blipFill>
                <a:blip r:embed="rId335"/>
                <a:stretch>
                  <a:fillRect/>
                </a:stretch>
              </p:blipFill>
              <p:spPr>
                <a:xfrm>
                  <a:off x="11154069" y="3449217"/>
                  <a:ext cx="215640" cy="553680"/>
                </a:xfrm>
                <a:prstGeom prst="rect">
                  <a:avLst/>
                </a:prstGeom>
              </p:spPr>
            </p:pic>
          </mc:Fallback>
        </mc:AlternateContent>
      </p:grpSp>
    </p:spTree>
    <p:extLst>
      <p:ext uri="{BB962C8B-B14F-4D97-AF65-F5344CB8AC3E}">
        <p14:creationId xmlns:p14="http://schemas.microsoft.com/office/powerpoint/2010/main" xmlns="" val="870434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228599"/>
            <a:ext cx="10515600" cy="838995"/>
          </a:xfrm>
        </p:spPr>
        <p:txBody>
          <a:bodyPr>
            <a:normAutofit/>
          </a:bodyPr>
          <a:lstStyle/>
          <a:p>
            <a:pPr algn="ctr"/>
            <a:r>
              <a:rPr lang="en-US" sz="3600" b="1" dirty="0">
                <a:solidFill>
                  <a:srgbClr val="0070C0"/>
                </a:solidFill>
                <a:latin typeface="Bookman Old Style" panose="02050604050505020204" pitchFamily="18" charset="0"/>
              </a:rPr>
              <a:t>Unit 1: Chemical analysis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19</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174457" y="972026"/>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200" b="1" dirty="0">
                <a:latin typeface="Bookman Old Style" panose="02050604050505020204" pitchFamily="18" charset="0"/>
              </a:rPr>
              <a:t>Determination of Hardness of Water by EDTA Method: </a:t>
            </a:r>
          </a:p>
          <a:p>
            <a:pPr marL="0" indent="0">
              <a:lnSpc>
                <a:spcPct val="150000"/>
              </a:lnSpc>
              <a:buNone/>
            </a:pPr>
            <a:r>
              <a:rPr lang="en-US" sz="2200" dirty="0">
                <a:latin typeface="Bookman Old Style" panose="02050604050505020204" pitchFamily="18" charset="0"/>
              </a:rPr>
              <a:t>Ethylene Diamine Tetra Acetic acid (EDTA) is one of the notable ligands used as complexing reagent. </a:t>
            </a:r>
          </a:p>
          <a:p>
            <a:pPr marL="0" indent="0">
              <a:lnSpc>
                <a:spcPct val="150000"/>
              </a:lnSpc>
              <a:buNone/>
            </a:pPr>
            <a:r>
              <a:rPr lang="en-US" sz="2200" dirty="0">
                <a:latin typeface="Bookman Old Style" panose="02050604050505020204" pitchFamily="18" charset="0"/>
              </a:rPr>
              <a:t>EDTA has six potential sites (hexadentate) for bonding a metal ion, the two amino groups and four carboxy group. When EDTA is dissolved in water, it forms zwitterion (an ion with a positive and a negative electrical charge at different locations within a molecule). The various EDTA species are abbreviated as H</a:t>
            </a:r>
            <a:r>
              <a:rPr lang="en-US" sz="2200" baseline="-25000" dirty="0">
                <a:latin typeface="Bookman Old Style" panose="02050604050505020204" pitchFamily="18" charset="0"/>
              </a:rPr>
              <a:t>4</a:t>
            </a:r>
            <a:r>
              <a:rPr lang="en-US" sz="2200" dirty="0">
                <a:latin typeface="Bookman Old Style" panose="02050604050505020204" pitchFamily="18" charset="0"/>
              </a:rPr>
              <a:t>Y, H</a:t>
            </a:r>
            <a:r>
              <a:rPr lang="en-US" sz="2200" baseline="-25000" dirty="0">
                <a:latin typeface="Bookman Old Style" panose="02050604050505020204" pitchFamily="18" charset="0"/>
              </a:rPr>
              <a:t>3</a:t>
            </a:r>
            <a:r>
              <a:rPr lang="en-US" sz="2200" dirty="0">
                <a:latin typeface="Bookman Old Style" panose="02050604050505020204" pitchFamily="18" charset="0"/>
              </a:rPr>
              <a:t>Y</a:t>
            </a:r>
            <a:r>
              <a:rPr lang="en-US" sz="2200" baseline="30000" dirty="0">
                <a:latin typeface="Bookman Old Style" panose="02050604050505020204" pitchFamily="18" charset="0"/>
              </a:rPr>
              <a:t>-</a:t>
            </a:r>
            <a:r>
              <a:rPr lang="en-US" sz="2200" dirty="0">
                <a:latin typeface="Bookman Old Style" panose="02050604050505020204" pitchFamily="18" charset="0"/>
              </a:rPr>
              <a:t>, H</a:t>
            </a:r>
            <a:r>
              <a:rPr lang="en-US" sz="2200" baseline="-25000" dirty="0">
                <a:latin typeface="Bookman Old Style" panose="02050604050505020204" pitchFamily="18" charset="0"/>
              </a:rPr>
              <a:t>2</a:t>
            </a:r>
            <a:r>
              <a:rPr lang="en-US" sz="2200" dirty="0">
                <a:latin typeface="Bookman Old Style" panose="02050604050505020204" pitchFamily="18" charset="0"/>
              </a:rPr>
              <a:t>Y</a:t>
            </a:r>
            <a:r>
              <a:rPr lang="en-US" sz="2200" baseline="30000" dirty="0">
                <a:latin typeface="Bookman Old Style" panose="02050604050505020204" pitchFamily="18" charset="0"/>
              </a:rPr>
              <a:t>2-</a:t>
            </a:r>
            <a:r>
              <a:rPr lang="en-US" sz="2200" dirty="0">
                <a:latin typeface="Bookman Old Style" panose="02050604050505020204" pitchFamily="18" charset="0"/>
              </a:rPr>
              <a:t>, HY</a:t>
            </a:r>
            <a:r>
              <a:rPr lang="en-US" sz="2200" baseline="30000" dirty="0">
                <a:latin typeface="Bookman Old Style" panose="02050604050505020204" pitchFamily="18" charset="0"/>
              </a:rPr>
              <a:t>3-</a:t>
            </a:r>
            <a:r>
              <a:rPr lang="en-US" sz="2200" dirty="0">
                <a:latin typeface="Bookman Old Style" panose="02050604050505020204" pitchFamily="18" charset="0"/>
              </a:rPr>
              <a:t> and Y</a:t>
            </a:r>
            <a:r>
              <a:rPr lang="en-US" sz="2200" baseline="30000" dirty="0">
                <a:latin typeface="Bookman Old Style" panose="02050604050505020204" pitchFamily="18" charset="0"/>
              </a:rPr>
              <a:t>4-</a:t>
            </a:r>
            <a:r>
              <a:rPr lang="en-US" sz="2200" dirty="0">
                <a:latin typeface="Bookman Old Style" panose="02050604050505020204" pitchFamily="18" charset="0"/>
              </a:rPr>
              <a:t>.  EDTA forms stable complexes (chelates) with the metal ions. </a:t>
            </a:r>
          </a:p>
          <a:p>
            <a:pPr marL="0" indent="0">
              <a:lnSpc>
                <a:spcPct val="150000"/>
              </a:lnSpc>
              <a:buNone/>
            </a:pPr>
            <a:r>
              <a:rPr lang="en-US" sz="2400" dirty="0">
                <a:latin typeface="Bookman Old Style" panose="02050604050505020204" pitchFamily="18" charset="0"/>
              </a:rPr>
              <a:t>Because of limited solubility of EDTA, the disodium salt Na</a:t>
            </a:r>
            <a:r>
              <a:rPr lang="en-US" sz="2400" baseline="-25000" dirty="0">
                <a:latin typeface="Bookman Old Style" panose="02050604050505020204" pitchFamily="18" charset="0"/>
              </a:rPr>
              <a:t>2</a:t>
            </a:r>
            <a:r>
              <a:rPr lang="en-US" sz="2400" dirty="0">
                <a:latin typeface="Bookman Old Style" panose="02050604050505020204" pitchFamily="18" charset="0"/>
              </a:rPr>
              <a:t>H</a:t>
            </a:r>
            <a:r>
              <a:rPr lang="en-US" sz="2400" baseline="-25000" dirty="0">
                <a:latin typeface="Bookman Old Style" panose="02050604050505020204" pitchFamily="18" charset="0"/>
              </a:rPr>
              <a:t>2</a:t>
            </a:r>
            <a:r>
              <a:rPr lang="en-US" sz="2400" dirty="0">
                <a:latin typeface="Bookman Old Style" panose="02050604050505020204" pitchFamily="18" charset="0"/>
              </a:rPr>
              <a:t>Y is used for analytical work (high state of purity as the dihydrate)</a:t>
            </a:r>
          </a:p>
          <a:p>
            <a:pPr marL="0" indent="0">
              <a:lnSpc>
                <a:spcPct val="150000"/>
              </a:lnSpc>
              <a:buNone/>
            </a:pPr>
            <a:endParaRPr lang="en-US" sz="2200" dirty="0">
              <a:latin typeface="Bookman Old Style" panose="02050604050505020204" pitchFamily="18" charset="0"/>
            </a:endParaRPr>
          </a:p>
          <a:p>
            <a:pPr marL="0" indent="0">
              <a:lnSpc>
                <a:spcPct val="150000"/>
              </a:lnSpc>
              <a:buNone/>
            </a:pPr>
            <a:endParaRPr lang="en-US" sz="2200" dirty="0">
              <a:latin typeface="Bookman Old Style" panose="02050604050505020204" pitchFamily="18" charset="0"/>
            </a:endParaRPr>
          </a:p>
          <a:p>
            <a:pPr marL="0" indent="0">
              <a:lnSpc>
                <a:spcPct val="150000"/>
              </a:lnSpc>
              <a:buNone/>
            </a:pPr>
            <a:endParaRPr lang="en-IN" sz="2200"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Tree>
    <p:extLst>
      <p:ext uri="{BB962C8B-B14F-4D97-AF65-F5344CB8AC3E}">
        <p14:creationId xmlns:p14="http://schemas.microsoft.com/office/powerpoint/2010/main" xmlns="" val="370380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228599"/>
            <a:ext cx="10515600" cy="838995"/>
          </a:xfrm>
        </p:spPr>
        <p:txBody>
          <a:bodyPr>
            <a:normAutofit/>
          </a:bodyPr>
          <a:lstStyle/>
          <a:p>
            <a:pPr algn="ctr"/>
            <a:r>
              <a:rPr lang="en-US" sz="3600" b="1" dirty="0">
                <a:solidFill>
                  <a:srgbClr val="0070C0"/>
                </a:solidFill>
                <a:latin typeface="Bookman Old Style" panose="02050604050505020204" pitchFamily="18" charset="0"/>
              </a:rPr>
              <a:t>Unit 1: Impurities in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2</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348915" y="1144142"/>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000" b="1" dirty="0">
                <a:latin typeface="Bookman Old Style" panose="02050604050505020204" pitchFamily="18" charset="0"/>
              </a:rPr>
              <a:t>Types of Impurities present in Water: </a:t>
            </a:r>
          </a:p>
          <a:p>
            <a:pPr marL="457200" indent="-457200">
              <a:lnSpc>
                <a:spcPct val="150000"/>
              </a:lnSpc>
              <a:buFont typeface="+mj-lt"/>
              <a:buAutoNum type="arabicPeriod"/>
            </a:pPr>
            <a:r>
              <a:rPr lang="en-IN" sz="2000" b="1" dirty="0">
                <a:latin typeface="Bookman Old Style" panose="02050604050505020204" pitchFamily="18" charset="0"/>
              </a:rPr>
              <a:t>Dissolved Impurities:</a:t>
            </a:r>
            <a:r>
              <a:rPr lang="en-IN" sz="2000" dirty="0">
                <a:latin typeface="Bookman Old Style" panose="02050604050505020204" pitchFamily="18" charset="0"/>
              </a:rPr>
              <a:t> Cations like Ca</a:t>
            </a:r>
            <a:r>
              <a:rPr lang="en-IN" sz="2000" baseline="30000" dirty="0">
                <a:latin typeface="Bookman Old Style" panose="02050604050505020204" pitchFamily="18" charset="0"/>
              </a:rPr>
              <a:t>++ </a:t>
            </a:r>
            <a:r>
              <a:rPr lang="en-IN" sz="2000" dirty="0">
                <a:latin typeface="Bookman Old Style" panose="02050604050505020204" pitchFamily="18" charset="0"/>
              </a:rPr>
              <a:t>, Mg</a:t>
            </a:r>
            <a:r>
              <a:rPr lang="en-IN" sz="2000" baseline="30000" dirty="0">
                <a:latin typeface="Bookman Old Style" panose="02050604050505020204" pitchFamily="18" charset="0"/>
              </a:rPr>
              <a:t> ++</a:t>
            </a:r>
            <a:r>
              <a:rPr lang="en-IN" sz="2000" dirty="0">
                <a:latin typeface="Bookman Old Style" panose="02050604050505020204" pitchFamily="18" charset="0"/>
              </a:rPr>
              <a:t>, Na</a:t>
            </a:r>
            <a:r>
              <a:rPr lang="en-IN" sz="2000" baseline="30000" dirty="0">
                <a:latin typeface="Bookman Old Style" panose="02050604050505020204" pitchFamily="18" charset="0"/>
              </a:rPr>
              <a:t> + </a:t>
            </a:r>
            <a:r>
              <a:rPr lang="en-IN" sz="2000" dirty="0">
                <a:latin typeface="Bookman Old Style" panose="02050604050505020204" pitchFamily="18" charset="0"/>
              </a:rPr>
              <a:t>, Zn</a:t>
            </a:r>
            <a:r>
              <a:rPr lang="en-IN" sz="2000" baseline="30000" dirty="0">
                <a:latin typeface="Bookman Old Style" panose="02050604050505020204" pitchFamily="18" charset="0"/>
              </a:rPr>
              <a:t>++</a:t>
            </a:r>
            <a:r>
              <a:rPr lang="en-IN" sz="2000" dirty="0">
                <a:latin typeface="Bookman Old Style" panose="02050604050505020204" pitchFamily="18" charset="0"/>
              </a:rPr>
              <a:t> , Cu</a:t>
            </a:r>
            <a:r>
              <a:rPr lang="en-IN" sz="2000" baseline="30000" dirty="0">
                <a:latin typeface="Bookman Old Style" panose="02050604050505020204" pitchFamily="18" charset="0"/>
              </a:rPr>
              <a:t>++</a:t>
            </a:r>
            <a:r>
              <a:rPr lang="en-IN" sz="2000" dirty="0">
                <a:latin typeface="Bookman Old Style" panose="02050604050505020204" pitchFamily="18" charset="0"/>
              </a:rPr>
              <a:t> and anions like Cl</a:t>
            </a:r>
            <a:r>
              <a:rPr lang="en-IN" sz="2000" baseline="30000" dirty="0">
                <a:latin typeface="Bookman Old Style" panose="02050604050505020204" pitchFamily="18" charset="0"/>
              </a:rPr>
              <a:t> -</a:t>
            </a:r>
            <a:r>
              <a:rPr lang="en-IN" sz="2000" dirty="0">
                <a:latin typeface="Bookman Old Style" panose="02050604050505020204" pitchFamily="18" charset="0"/>
              </a:rPr>
              <a:t> , SO</a:t>
            </a:r>
            <a:r>
              <a:rPr lang="en-IN" sz="2000" baseline="-25000" dirty="0">
                <a:latin typeface="Bookman Old Style" panose="02050604050505020204" pitchFamily="18" charset="0"/>
              </a:rPr>
              <a:t>4</a:t>
            </a:r>
            <a:r>
              <a:rPr lang="en-IN" sz="2000" baseline="30000" dirty="0">
                <a:latin typeface="Bookman Old Style" panose="02050604050505020204" pitchFamily="18" charset="0"/>
              </a:rPr>
              <a:t> --</a:t>
            </a:r>
            <a:r>
              <a:rPr lang="en-IN" sz="2000" dirty="0">
                <a:latin typeface="Bookman Old Style" panose="02050604050505020204" pitchFamily="18" charset="0"/>
              </a:rPr>
              <a:t>,</a:t>
            </a:r>
            <a:r>
              <a:rPr lang="en-IN" sz="2000" baseline="30000" dirty="0">
                <a:latin typeface="Bookman Old Style" panose="02050604050505020204" pitchFamily="18" charset="0"/>
              </a:rPr>
              <a:t> </a:t>
            </a:r>
            <a:r>
              <a:rPr lang="en-IN" sz="2000" dirty="0">
                <a:latin typeface="Bookman Old Style" panose="02050604050505020204" pitchFamily="18" charset="0"/>
              </a:rPr>
              <a:t>NO</a:t>
            </a:r>
            <a:r>
              <a:rPr lang="en-IN" sz="2000" baseline="-25000" dirty="0">
                <a:latin typeface="Bookman Old Style" panose="02050604050505020204" pitchFamily="18" charset="0"/>
              </a:rPr>
              <a:t>3</a:t>
            </a:r>
            <a:r>
              <a:rPr lang="en-IN" sz="2000" baseline="30000" dirty="0">
                <a:latin typeface="Bookman Old Style" panose="02050604050505020204" pitchFamily="18" charset="0"/>
              </a:rPr>
              <a:t> -</a:t>
            </a:r>
            <a:r>
              <a:rPr lang="en-IN" sz="2000" dirty="0">
                <a:latin typeface="Bookman Old Style" panose="02050604050505020204" pitchFamily="18" charset="0"/>
              </a:rPr>
              <a:t>, HCO</a:t>
            </a:r>
            <a:r>
              <a:rPr lang="en-IN" sz="2000" baseline="-25000" dirty="0">
                <a:latin typeface="Bookman Old Style" panose="02050604050505020204" pitchFamily="18" charset="0"/>
              </a:rPr>
              <a:t>3</a:t>
            </a:r>
            <a:r>
              <a:rPr lang="en-IN" sz="2000" baseline="30000" dirty="0">
                <a:latin typeface="Bookman Old Style" panose="02050604050505020204" pitchFamily="18" charset="0"/>
              </a:rPr>
              <a:t> -</a:t>
            </a:r>
            <a:r>
              <a:rPr lang="en-IN" sz="2000" dirty="0">
                <a:latin typeface="Bookman Old Style" panose="02050604050505020204" pitchFamily="18" charset="0"/>
              </a:rPr>
              <a:t> , F</a:t>
            </a:r>
            <a:r>
              <a:rPr lang="en-IN" sz="2000" baseline="30000" dirty="0">
                <a:latin typeface="Bookman Old Style" panose="02050604050505020204" pitchFamily="18" charset="0"/>
              </a:rPr>
              <a:t>- </a:t>
            </a:r>
            <a:r>
              <a:rPr lang="en-IN" sz="2000" dirty="0">
                <a:latin typeface="Bookman Old Style" panose="02050604050505020204" pitchFamily="18" charset="0"/>
              </a:rPr>
              <a:t>(of Inorganic salts), Gases such as CO</a:t>
            </a:r>
            <a:r>
              <a:rPr lang="en-IN" sz="2000" baseline="-25000" dirty="0">
                <a:latin typeface="Bookman Old Style" panose="02050604050505020204" pitchFamily="18" charset="0"/>
              </a:rPr>
              <a:t>2</a:t>
            </a:r>
            <a:r>
              <a:rPr lang="en-IN" sz="2000" dirty="0">
                <a:latin typeface="Bookman Old Style" panose="02050604050505020204" pitchFamily="18" charset="0"/>
              </a:rPr>
              <a:t>, O</a:t>
            </a:r>
            <a:r>
              <a:rPr lang="en-IN" sz="2000" baseline="-25000" dirty="0">
                <a:latin typeface="Bookman Old Style" panose="02050604050505020204" pitchFamily="18" charset="0"/>
              </a:rPr>
              <a:t>2</a:t>
            </a:r>
            <a:r>
              <a:rPr lang="en-IN" sz="2000" dirty="0">
                <a:latin typeface="Bookman Old Style" panose="02050604050505020204" pitchFamily="18" charset="0"/>
              </a:rPr>
              <a:t>, N</a:t>
            </a:r>
            <a:r>
              <a:rPr lang="en-IN" sz="2000" baseline="-25000" dirty="0">
                <a:latin typeface="Bookman Old Style" panose="02050604050505020204" pitchFamily="18" charset="0"/>
              </a:rPr>
              <a:t>2</a:t>
            </a:r>
            <a:r>
              <a:rPr lang="en-IN" sz="2000" dirty="0">
                <a:latin typeface="Bookman Old Style" panose="02050604050505020204" pitchFamily="18" charset="0"/>
              </a:rPr>
              <a:t>, oxides of N</a:t>
            </a:r>
            <a:r>
              <a:rPr lang="en-IN" sz="2000" baseline="-25000" dirty="0">
                <a:latin typeface="Bookman Old Style" panose="02050604050505020204" pitchFamily="18" charset="0"/>
              </a:rPr>
              <a:t>2</a:t>
            </a:r>
            <a:r>
              <a:rPr lang="en-IN" sz="2000" dirty="0">
                <a:latin typeface="Bookman Old Style" panose="02050604050505020204" pitchFamily="18" charset="0"/>
              </a:rPr>
              <a:t>, NH</a:t>
            </a:r>
            <a:r>
              <a:rPr lang="en-IN" sz="2000" baseline="-25000" dirty="0">
                <a:latin typeface="Bookman Old Style" panose="02050604050505020204" pitchFamily="18" charset="0"/>
              </a:rPr>
              <a:t>3</a:t>
            </a:r>
            <a:r>
              <a:rPr lang="en-IN" sz="2000" dirty="0">
                <a:latin typeface="Bookman Old Style" panose="02050604050505020204" pitchFamily="18" charset="0"/>
              </a:rPr>
              <a:t>, H</a:t>
            </a:r>
            <a:r>
              <a:rPr lang="en-IN" sz="2000" baseline="-25000" dirty="0">
                <a:latin typeface="Bookman Old Style" panose="02050604050505020204" pitchFamily="18" charset="0"/>
              </a:rPr>
              <a:t>2</a:t>
            </a:r>
            <a:r>
              <a:rPr lang="en-IN" sz="2000" dirty="0">
                <a:latin typeface="Bookman Old Style" panose="02050604050505020204" pitchFamily="18" charset="0"/>
              </a:rPr>
              <a:t>S and Organic salts</a:t>
            </a:r>
          </a:p>
          <a:p>
            <a:pPr marL="457200" indent="-457200">
              <a:lnSpc>
                <a:spcPct val="150000"/>
              </a:lnSpc>
              <a:buFont typeface="+mj-lt"/>
              <a:buAutoNum type="arabicPeriod"/>
            </a:pPr>
            <a:r>
              <a:rPr lang="en-IN" sz="2000" b="1" dirty="0">
                <a:latin typeface="Bookman Old Style" panose="02050604050505020204" pitchFamily="18" charset="0"/>
              </a:rPr>
              <a:t>Suspended Impurities: </a:t>
            </a:r>
            <a:r>
              <a:rPr lang="en-IN" sz="2000" dirty="0">
                <a:latin typeface="Bookman Old Style" panose="02050604050505020204" pitchFamily="18" charset="0"/>
              </a:rPr>
              <a:t>Clay &amp; Sand (Inorganic), leaves, twigs etc</a:t>
            </a:r>
          </a:p>
          <a:p>
            <a:pPr marL="457200" indent="-457200">
              <a:lnSpc>
                <a:spcPct val="150000"/>
              </a:lnSpc>
              <a:buFont typeface="+mj-lt"/>
              <a:buAutoNum type="arabicPeriod"/>
            </a:pPr>
            <a:r>
              <a:rPr lang="en-IN" sz="2000" b="1" dirty="0">
                <a:latin typeface="Bookman Old Style" panose="02050604050505020204" pitchFamily="18" charset="0"/>
              </a:rPr>
              <a:t>Colloidal Impurities: </a:t>
            </a:r>
            <a:r>
              <a:rPr lang="en-IN" sz="2000" dirty="0">
                <a:latin typeface="Bookman Old Style" panose="02050604050505020204" pitchFamily="18" charset="0"/>
              </a:rPr>
              <a:t>oil globules, animal and vegetable matter (Organic)</a:t>
            </a:r>
          </a:p>
          <a:p>
            <a:pPr marL="457200" indent="-457200">
              <a:lnSpc>
                <a:spcPct val="150000"/>
              </a:lnSpc>
              <a:buFont typeface="+mj-lt"/>
              <a:buAutoNum type="arabicPeriod"/>
            </a:pPr>
            <a:r>
              <a:rPr lang="en-IN" sz="2000" b="1" dirty="0">
                <a:latin typeface="Bookman Old Style" panose="02050604050505020204" pitchFamily="18" charset="0"/>
              </a:rPr>
              <a:t>Bacterial Impurities: </a:t>
            </a:r>
            <a:r>
              <a:rPr lang="en-IN" sz="2000" dirty="0">
                <a:latin typeface="Bookman Old Style" panose="02050604050505020204" pitchFamily="18" charset="0"/>
              </a:rPr>
              <a:t>Bacteria, microorganisms &amp; other forms of animal and plant life</a:t>
            </a:r>
          </a:p>
          <a:p>
            <a:pPr marL="0" indent="0">
              <a:lnSpc>
                <a:spcPct val="150000"/>
              </a:lnSpc>
              <a:buNone/>
            </a:pPr>
            <a:endParaRPr lang="en-IN" sz="2000" b="1" dirty="0">
              <a:latin typeface="Bookman Old Style" panose="02050604050505020204" pitchFamily="18" charset="0"/>
            </a:endParaRPr>
          </a:p>
          <a:p>
            <a:pPr marL="0" indent="0">
              <a:lnSpc>
                <a:spcPct val="150000"/>
              </a:lnSpc>
              <a:buNone/>
            </a:pPr>
            <a:r>
              <a:rPr lang="en-IN" sz="2000" b="1" dirty="0">
                <a:latin typeface="Bookman Old Style" panose="02050604050505020204" pitchFamily="18" charset="0"/>
              </a:rPr>
              <a:t>Types of Water: </a:t>
            </a:r>
            <a:r>
              <a:rPr lang="en-IN" sz="2000" dirty="0">
                <a:latin typeface="Bookman Old Style" panose="02050604050505020204" pitchFamily="18" charset="0"/>
              </a:rPr>
              <a:t>Hard Water &amp; Soft water</a:t>
            </a:r>
          </a:p>
        </p:txBody>
      </p:sp>
    </p:spTree>
    <p:extLst>
      <p:ext uri="{BB962C8B-B14F-4D97-AF65-F5344CB8AC3E}">
        <p14:creationId xmlns:p14="http://schemas.microsoft.com/office/powerpoint/2010/main" xmlns="" val="124504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3113853-1CE9-2F48-B764-E48CF57AE180}"/>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1B3FDA08-2F14-4E4A-B449-2FA1099BC022}"/>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CF282937-9CA9-3C4A-A20A-C582B8703419}"/>
              </a:ext>
            </a:extLst>
          </p:cNvPr>
          <p:cNvSpPr>
            <a:spLocks noGrp="1"/>
          </p:cNvSpPr>
          <p:nvPr>
            <p:ph type="sldNum" sz="quarter" idx="12"/>
          </p:nvPr>
        </p:nvSpPr>
        <p:spPr/>
        <p:txBody>
          <a:bodyPr/>
          <a:lstStyle/>
          <a:p>
            <a:fld id="{48899AE3-1C45-BB43-83FC-C160FCE38AF1}" type="slidenum">
              <a:rPr lang="en-US" smtClean="0"/>
              <a:pPr/>
              <a:t>20</a:t>
            </a:fld>
            <a:endParaRPr lang="en-US"/>
          </a:p>
        </p:txBody>
      </p:sp>
      <p:sp>
        <p:nvSpPr>
          <p:cNvPr id="7" name="Title 1">
            <a:extLst>
              <a:ext uri="{FF2B5EF4-FFF2-40B4-BE49-F238E27FC236}">
                <a16:creationId xmlns:a16="http://schemas.microsoft.com/office/drawing/2014/main" xmlns="" id="{F90EE56A-55FC-5444-A9AC-A8B2C7E723B7}"/>
              </a:ext>
            </a:extLst>
          </p:cNvPr>
          <p:cNvSpPr>
            <a:spLocks noGrp="1"/>
          </p:cNvSpPr>
          <p:nvPr>
            <p:ph type="title"/>
          </p:nvPr>
        </p:nvSpPr>
        <p:spPr>
          <a:xfrm>
            <a:off x="348915" y="228599"/>
            <a:ext cx="10515600" cy="838995"/>
          </a:xfrm>
        </p:spPr>
        <p:txBody>
          <a:bodyPr>
            <a:normAutofit/>
          </a:bodyPr>
          <a:lstStyle/>
          <a:p>
            <a:pPr algn="ctr"/>
            <a:r>
              <a:rPr lang="en-US" sz="3600" b="1" dirty="0">
                <a:solidFill>
                  <a:srgbClr val="0070C0"/>
                </a:solidFill>
                <a:latin typeface="Bookman Old Style" panose="02050604050505020204" pitchFamily="18" charset="0"/>
              </a:rPr>
              <a:t>Structure of EDTA &amp; Ca-EDTA Chelate</a:t>
            </a:r>
          </a:p>
        </p:txBody>
      </p:sp>
      <p:pic>
        <p:nvPicPr>
          <p:cNvPr id="1028" name="Picture 4">
            <a:extLst>
              <a:ext uri="{FF2B5EF4-FFF2-40B4-BE49-F238E27FC236}">
                <a16:creationId xmlns:a16="http://schemas.microsoft.com/office/drawing/2014/main" xmlns="" id="{DBE1C2FB-CC64-044A-96C5-4DA4A512399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374440" y="1191199"/>
            <a:ext cx="8720421" cy="343698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235AD0E8-F536-664B-B4A1-015F48B320FC}"/>
              </a:ext>
            </a:extLst>
          </p:cNvPr>
          <p:cNvSpPr/>
          <p:nvPr/>
        </p:nvSpPr>
        <p:spPr>
          <a:xfrm rot="16200000">
            <a:off x="-432709" y="3298195"/>
            <a:ext cx="1563248" cy="261610"/>
          </a:xfrm>
          <a:prstGeom prst="rect">
            <a:avLst/>
          </a:prstGeom>
        </p:spPr>
        <p:txBody>
          <a:bodyPr wrap="none">
            <a:spAutoFit/>
          </a:bodyPr>
          <a:lstStyle/>
          <a:p>
            <a:r>
              <a:rPr lang="en-US" sz="1100" dirty="0"/>
              <a:t>https://</a:t>
            </a:r>
            <a:r>
              <a:rPr lang="en-US" sz="1100" dirty="0" err="1"/>
              <a:t>www.toppr.com</a:t>
            </a:r>
            <a:endParaRPr lang="en-US" sz="1100" dirty="0"/>
          </a:p>
        </p:txBody>
      </p:sp>
      <p:pic>
        <p:nvPicPr>
          <p:cNvPr id="1030" name="Picture 6" descr="EDTA-Ca complexes A. Tetrahedral coordination and B. Octahedral... |  Download Scientific Diagram">
            <a:extLst>
              <a:ext uri="{FF2B5EF4-FFF2-40B4-BE49-F238E27FC236}">
                <a16:creationId xmlns:a16="http://schemas.microsoft.com/office/drawing/2014/main" xmlns="" id="{55EAAD88-BCD4-0F47-A61F-2371B3A28A7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2545" y="1404828"/>
            <a:ext cx="9766910" cy="46142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xmlns="" val="71934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228599"/>
            <a:ext cx="10515600" cy="838995"/>
          </a:xfrm>
        </p:spPr>
        <p:txBody>
          <a:bodyPr>
            <a:normAutofit/>
          </a:bodyPr>
          <a:lstStyle/>
          <a:p>
            <a:pPr algn="ctr"/>
            <a:r>
              <a:rPr lang="en-US" sz="3600" b="1" dirty="0">
                <a:solidFill>
                  <a:srgbClr val="0070C0"/>
                </a:solidFill>
                <a:latin typeface="Bookman Old Style" panose="02050604050505020204" pitchFamily="18" charset="0"/>
              </a:rPr>
              <a:t>Unit 1: Chemical analysis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21</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348915" y="834706"/>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200" b="1" dirty="0">
                <a:latin typeface="Bookman Old Style" panose="02050604050505020204" pitchFamily="18" charset="0"/>
              </a:rPr>
              <a:t>Principle of EDTA Method: </a:t>
            </a:r>
          </a:p>
          <a:p>
            <a:pPr>
              <a:lnSpc>
                <a:spcPct val="150000"/>
              </a:lnSpc>
            </a:pPr>
            <a:r>
              <a:rPr lang="en-US" sz="2200" b="1" dirty="0">
                <a:latin typeface="Bookman Old Style" panose="02050604050505020204" pitchFamily="18" charset="0"/>
              </a:rPr>
              <a:t>EDTA</a:t>
            </a:r>
            <a:r>
              <a:rPr lang="en-US" sz="2200" dirty="0">
                <a:latin typeface="Bookman Old Style" panose="02050604050505020204" pitchFamily="18" charset="0"/>
              </a:rPr>
              <a:t> forms stable complexes (chelates) with the hardness causing metal (Ca or Mg) ions.</a:t>
            </a:r>
          </a:p>
          <a:p>
            <a:pPr>
              <a:lnSpc>
                <a:spcPct val="150000"/>
              </a:lnSpc>
            </a:pPr>
            <a:r>
              <a:rPr lang="en-US" sz="2200" b="1" dirty="0">
                <a:latin typeface="Bookman Old Style" panose="02050604050505020204" pitchFamily="18" charset="0"/>
              </a:rPr>
              <a:t>Hard water </a:t>
            </a:r>
            <a:r>
              <a:rPr lang="en-US" sz="2200" dirty="0">
                <a:latin typeface="Bookman Old Style" panose="02050604050505020204" pitchFamily="18" charset="0"/>
              </a:rPr>
              <a:t>titrated against Na</a:t>
            </a:r>
            <a:r>
              <a:rPr lang="en-US" sz="2200" baseline="-25000" dirty="0">
                <a:latin typeface="Bookman Old Style" panose="02050604050505020204" pitchFamily="18" charset="0"/>
              </a:rPr>
              <a:t>2</a:t>
            </a:r>
            <a:r>
              <a:rPr lang="en-US" sz="2200" dirty="0">
                <a:latin typeface="Bookman Old Style" panose="02050604050505020204" pitchFamily="18" charset="0"/>
              </a:rPr>
              <a:t>EDTA in a complexometric titration.</a:t>
            </a:r>
          </a:p>
          <a:p>
            <a:pPr>
              <a:lnSpc>
                <a:spcPct val="150000"/>
              </a:lnSpc>
            </a:pPr>
            <a:r>
              <a:rPr lang="en-US" sz="2200" b="1" dirty="0">
                <a:latin typeface="Bookman Old Style" panose="02050604050505020204" pitchFamily="18" charset="0"/>
              </a:rPr>
              <a:t>Eriochrome Black-T (EBT) indicator </a:t>
            </a:r>
            <a:r>
              <a:rPr lang="en-US" sz="2200" dirty="0">
                <a:latin typeface="Bookman Old Style" panose="02050604050505020204" pitchFamily="18" charset="0"/>
              </a:rPr>
              <a:t>is used in complexometric titration. EBT is pH sensitive indicator and effective in alkaline condition (about pH 10).</a:t>
            </a:r>
          </a:p>
          <a:p>
            <a:pPr>
              <a:lnSpc>
                <a:spcPct val="150000"/>
              </a:lnSpc>
            </a:pPr>
            <a:r>
              <a:rPr lang="en-US" sz="2200" b="1" dirty="0">
                <a:latin typeface="Bookman Old Style" panose="02050604050505020204" pitchFamily="18" charset="0"/>
              </a:rPr>
              <a:t>Ammoniacal Buffer solution </a:t>
            </a:r>
            <a:r>
              <a:rPr lang="en-US" sz="2200" dirty="0">
                <a:latin typeface="Bookman Old Style" panose="02050604050505020204" pitchFamily="18" charset="0"/>
              </a:rPr>
              <a:t>(NH</a:t>
            </a:r>
            <a:r>
              <a:rPr lang="en-US" sz="2200" baseline="-25000" dirty="0">
                <a:latin typeface="Bookman Old Style" panose="02050604050505020204" pitchFamily="18" charset="0"/>
              </a:rPr>
              <a:t>4</a:t>
            </a:r>
            <a:r>
              <a:rPr lang="en-US" sz="2200" dirty="0">
                <a:latin typeface="Bookman Old Style" panose="02050604050505020204" pitchFamily="18" charset="0"/>
              </a:rPr>
              <a:t>OH+NH</a:t>
            </a:r>
            <a:r>
              <a:rPr lang="en-US" sz="2200" baseline="-25000" dirty="0">
                <a:latin typeface="Bookman Old Style" panose="02050604050505020204" pitchFamily="18" charset="0"/>
              </a:rPr>
              <a:t>4</a:t>
            </a:r>
            <a:r>
              <a:rPr lang="en-US" sz="2200" dirty="0">
                <a:latin typeface="Bookman Old Style" panose="02050604050505020204" pitchFamily="18" charset="0"/>
              </a:rPr>
              <a:t>Cl) is used to maintain pH of about 10 during a complexometric titration.</a:t>
            </a:r>
          </a:p>
          <a:p>
            <a:pPr>
              <a:lnSpc>
                <a:spcPct val="150000"/>
              </a:lnSpc>
            </a:pPr>
            <a:r>
              <a:rPr lang="en-US" sz="2200" dirty="0">
                <a:latin typeface="Bookman Old Style" panose="02050604050505020204" pitchFamily="18" charset="0"/>
              </a:rPr>
              <a:t>EDTA a complexometric titration works as follows:</a:t>
            </a:r>
            <a:endParaRPr lang="en-IN" sz="2200" dirty="0">
              <a:latin typeface="Bookman Old Style" panose="02050604050505020204" pitchFamily="18" charset="0"/>
            </a:endParaRPr>
          </a:p>
        </p:txBody>
      </p:sp>
    </p:spTree>
    <p:extLst>
      <p:ext uri="{BB962C8B-B14F-4D97-AF65-F5344CB8AC3E}">
        <p14:creationId xmlns:p14="http://schemas.microsoft.com/office/powerpoint/2010/main" xmlns="" val="67555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228599"/>
            <a:ext cx="10515600" cy="838995"/>
          </a:xfrm>
        </p:spPr>
        <p:txBody>
          <a:bodyPr>
            <a:normAutofit/>
          </a:bodyPr>
          <a:lstStyle/>
          <a:p>
            <a:pPr algn="ctr"/>
            <a:r>
              <a:rPr lang="en-US" sz="3600" b="1" dirty="0">
                <a:solidFill>
                  <a:srgbClr val="0070C0"/>
                </a:solidFill>
                <a:latin typeface="Bookman Old Style" panose="02050604050505020204" pitchFamily="18" charset="0"/>
              </a:rPr>
              <a:t>Unit 1: Chemical analysis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22</a:t>
            </a:fld>
            <a:endParaRPr lang="en-US"/>
          </a:p>
        </p:txBody>
      </p:sp>
      <mc:AlternateContent xmlns:mc="http://schemas.openxmlformats.org/markup-compatibility/2006">
        <mc:Choice xmlns:a14="http://schemas.microsoft.com/office/drawing/2010/main" xmlns="" Requires="a14">
          <p:sp>
            <p:nvSpPr>
              <p:cNvPr id="8" name="Content Placeholder 2">
                <a:extLst>
                  <a:ext uri="{FF2B5EF4-FFF2-40B4-BE49-F238E27FC236}">
                    <a16:creationId xmlns:a16="http://schemas.microsoft.com/office/drawing/2014/main" id="{F4F3B69C-C282-0348-A4E3-743973D95E25}"/>
                  </a:ext>
                </a:extLst>
              </p:cNvPr>
              <p:cNvSpPr txBox="1">
                <a:spLocks/>
              </p:cNvSpPr>
              <p:nvPr/>
            </p:nvSpPr>
            <p:spPr>
              <a:xfrm>
                <a:off x="348915" y="834706"/>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000" b="1" dirty="0">
                    <a:latin typeface="Bookman Old Style" panose="02050604050505020204" pitchFamily="18" charset="0"/>
                  </a:rPr>
                  <a:t>Principle of EDTA Method: </a:t>
                </a:r>
              </a:p>
              <a:p>
                <a:pPr>
                  <a:lnSpc>
                    <a:spcPct val="150000"/>
                  </a:lnSpc>
                </a:pPr>
                <a:r>
                  <a:rPr lang="en-US" sz="2000" dirty="0">
                    <a:latin typeface="Bookman Old Style" panose="02050604050505020204" pitchFamily="18" charset="0"/>
                  </a:rPr>
                  <a:t>EDTA solutions are used as Titrant in complexometric titration.</a:t>
                </a:r>
              </a:p>
              <a:p>
                <a:pPr>
                  <a:lnSpc>
                    <a:spcPct val="150000"/>
                  </a:lnSpc>
                </a:pPr>
                <a:r>
                  <a:rPr lang="en-US" sz="2000" dirty="0">
                    <a:latin typeface="Bookman Old Style" panose="02050604050505020204" pitchFamily="18" charset="0"/>
                  </a:rPr>
                  <a:t> Indicator EBT, which is a blue-</a:t>
                </a:r>
                <a:r>
                  <a:rPr lang="en-US" sz="2000" dirty="0" err="1">
                    <a:latin typeface="Bookman Old Style" panose="02050604050505020204" pitchFamily="18" charset="0"/>
                  </a:rPr>
                  <a:t>coloured</a:t>
                </a:r>
                <a:r>
                  <a:rPr lang="en-US" sz="2000" dirty="0">
                    <a:latin typeface="Bookman Old Style" panose="02050604050505020204" pitchFamily="18" charset="0"/>
                  </a:rPr>
                  <a:t> dye, forms an unstable &amp; soluble wine-red color complex with Ca and Mg ions in hard water at a pH of 9 to 10. </a:t>
                </a:r>
              </a:p>
              <a:p>
                <a:pPr>
                  <a:lnSpc>
                    <a:spcPct val="150000"/>
                  </a:lnSpc>
                </a:pPr>
                <a:r>
                  <a:rPr lang="en-US" sz="2000" dirty="0">
                    <a:latin typeface="Bookman Old Style" panose="02050604050505020204" pitchFamily="18" charset="0"/>
                  </a:rPr>
                  <a:t>When unstable wine-red color complex is treated with EDTA solution, EDTA being more sensitive replaces Ca</a:t>
                </a:r>
                <a:r>
                  <a:rPr lang="en-US" sz="2000" baseline="30000" dirty="0">
                    <a:latin typeface="Bookman Old Style" panose="02050604050505020204" pitchFamily="18" charset="0"/>
                  </a:rPr>
                  <a:t>2+ </a:t>
                </a:r>
                <a:r>
                  <a:rPr lang="en-US" sz="2000" dirty="0">
                    <a:latin typeface="Bookman Old Style" panose="02050604050505020204" pitchFamily="18" charset="0"/>
                  </a:rPr>
                  <a:t> and Mg</a:t>
                </a:r>
                <a:r>
                  <a:rPr lang="en-US" sz="2000" baseline="30000" dirty="0">
                    <a:latin typeface="Bookman Old Style" panose="02050604050505020204" pitchFamily="18" charset="0"/>
                  </a:rPr>
                  <a:t>2+</a:t>
                </a:r>
                <a:r>
                  <a:rPr lang="en-US" sz="2000" dirty="0">
                    <a:latin typeface="Bookman Old Style" panose="02050604050505020204" pitchFamily="18" charset="0"/>
                  </a:rPr>
                  <a:t> ions from the unstable indicator complex to form a stable complex, with the result, indicator is set free giving its original blue color.</a:t>
                </a:r>
                <a:endParaRPr lang="en-IN" sz="2000" dirty="0">
                  <a:latin typeface="Bookman Old Style" panose="02050604050505020204" pitchFamily="18" charset="0"/>
                </a:endParaRPr>
              </a:p>
              <a:p>
                <a:r>
                  <a:rPr lang="en-US" sz="2000" dirty="0">
                    <a:latin typeface="Bookman Old Style" panose="02050604050505020204" pitchFamily="18" charset="0"/>
                  </a:rPr>
                  <a:t>[Mg</a:t>
                </a:r>
                <a:r>
                  <a:rPr lang="en-US" sz="2000" baseline="30000" dirty="0">
                    <a:latin typeface="Bookman Old Style" panose="02050604050505020204" pitchFamily="18" charset="0"/>
                  </a:rPr>
                  <a:t>2+ </a:t>
                </a:r>
                <a:r>
                  <a:rPr lang="en-US" sz="2000" dirty="0">
                    <a:latin typeface="Bookman Old Style" panose="02050604050505020204" pitchFamily="18" charset="0"/>
                  </a:rPr>
                  <a:t>/ Ca</a:t>
                </a:r>
                <a:r>
                  <a:rPr lang="en-US" sz="2000" baseline="30000" dirty="0">
                    <a:latin typeface="Bookman Old Style" panose="02050604050505020204" pitchFamily="18" charset="0"/>
                  </a:rPr>
                  <a:t>2+</a:t>
                </a:r>
                <a:r>
                  <a:rPr lang="en-US" sz="2000" dirty="0">
                    <a:latin typeface="Bookman Old Style" panose="02050604050505020204" pitchFamily="18" charset="0"/>
                  </a:rPr>
                  <a:t> - EBT]  + EDTA          </a:t>
                </a:r>
                <a14:m>
                  <m:oMath xmlns:m="http://schemas.openxmlformats.org/officeDocument/2006/math">
                    <m:r>
                      <a:rPr lang="en-US" sz="2000" i="1">
                        <a:latin typeface="Cambria Math" panose="02040503050406030204" pitchFamily="18" charset="0"/>
                      </a:rPr>
                      <m:t>→</m:t>
                    </m:r>
                  </m:oMath>
                </a14:m>
                <a:r>
                  <a:rPr lang="en-US" sz="2000" dirty="0">
                    <a:latin typeface="Bookman Old Style" panose="02050604050505020204" pitchFamily="18" charset="0"/>
                  </a:rPr>
                  <a:t>        [Mg</a:t>
                </a:r>
                <a:r>
                  <a:rPr lang="en-US" sz="2000" baseline="30000" dirty="0">
                    <a:latin typeface="Bookman Old Style" panose="02050604050505020204" pitchFamily="18" charset="0"/>
                  </a:rPr>
                  <a:t>2+ </a:t>
                </a:r>
                <a:r>
                  <a:rPr lang="en-US" sz="2000" dirty="0">
                    <a:latin typeface="Bookman Old Style" panose="02050604050505020204" pitchFamily="18" charset="0"/>
                  </a:rPr>
                  <a:t>/ Ca</a:t>
                </a:r>
                <a:r>
                  <a:rPr lang="en-US" sz="2000" baseline="30000" dirty="0">
                    <a:latin typeface="Bookman Old Style" panose="02050604050505020204" pitchFamily="18" charset="0"/>
                  </a:rPr>
                  <a:t>2+</a:t>
                </a:r>
                <a:r>
                  <a:rPr lang="en-US" sz="2000" dirty="0">
                    <a:latin typeface="Bookman Old Style" panose="02050604050505020204" pitchFamily="18" charset="0"/>
                  </a:rPr>
                  <a:t> - EDTA] + EBT</a:t>
                </a:r>
                <a:endParaRPr lang="en-IN" sz="2000" dirty="0">
                  <a:latin typeface="Bookman Old Style" panose="02050604050505020204" pitchFamily="18" charset="0"/>
                </a:endParaRPr>
              </a:p>
              <a:p>
                <a:pPr marL="0" indent="0">
                  <a:buNone/>
                </a:pPr>
                <a:r>
                  <a:rPr lang="en-US" sz="2000" dirty="0">
                    <a:latin typeface="Bookman Old Style" panose="02050604050505020204" pitchFamily="18" charset="0"/>
                  </a:rPr>
                  <a:t>          (</a:t>
                </a:r>
                <a:r>
                  <a:rPr lang="en-US" sz="2000" b="1" dirty="0">
                    <a:solidFill>
                      <a:srgbClr val="FF0000"/>
                    </a:solidFill>
                    <a:latin typeface="Bookman Old Style" panose="02050604050505020204" pitchFamily="18" charset="0"/>
                  </a:rPr>
                  <a:t>Wine-red</a:t>
                </a:r>
                <a:r>
                  <a:rPr lang="en-US" sz="2000" dirty="0">
                    <a:latin typeface="Bookman Old Style" panose="02050604050505020204" pitchFamily="18" charset="0"/>
                  </a:rPr>
                  <a:t>)                                                (</a:t>
                </a:r>
                <a:r>
                  <a:rPr lang="en-US" sz="2000" b="1" dirty="0" err="1">
                    <a:solidFill>
                      <a:srgbClr val="FF0000"/>
                    </a:solidFill>
                    <a:latin typeface="Bookman Old Style" panose="02050604050505020204" pitchFamily="18" charset="0"/>
                  </a:rPr>
                  <a:t>Colourless</a:t>
                </a:r>
                <a:r>
                  <a:rPr lang="en-US" sz="2000" dirty="0">
                    <a:latin typeface="Bookman Old Style" panose="02050604050505020204" pitchFamily="18" charset="0"/>
                  </a:rPr>
                  <a:t>)       (</a:t>
                </a:r>
                <a:r>
                  <a:rPr lang="en-US" sz="2000" b="1" dirty="0">
                    <a:solidFill>
                      <a:schemeClr val="accent1">
                        <a:lumMod val="75000"/>
                      </a:schemeClr>
                    </a:solidFill>
                    <a:latin typeface="Bookman Old Style" panose="02050604050505020204" pitchFamily="18" charset="0"/>
                  </a:rPr>
                  <a:t>Blue</a:t>
                </a:r>
                <a:r>
                  <a:rPr lang="en-US" sz="2000" dirty="0">
                    <a:latin typeface="Bookman Old Style" panose="02050604050505020204" pitchFamily="18" charset="0"/>
                  </a:rPr>
                  <a:t>)</a:t>
                </a:r>
              </a:p>
              <a:p>
                <a:r>
                  <a:rPr lang="en-US" sz="2000" dirty="0">
                    <a:latin typeface="Bookman Old Style" panose="02050604050505020204" pitchFamily="18" charset="0"/>
                  </a:rPr>
                  <a:t>Thus, in EDTA complexometric titration using EBT indicator, the </a:t>
                </a:r>
                <a:r>
                  <a:rPr lang="en-US" sz="2000" b="1" dirty="0">
                    <a:latin typeface="Bookman Old Style" panose="02050604050505020204" pitchFamily="18" charset="0"/>
                  </a:rPr>
                  <a:t>end point </a:t>
                </a:r>
                <a:r>
                  <a:rPr lang="en-US" sz="2000" dirty="0">
                    <a:latin typeface="Bookman Old Style" panose="02050604050505020204" pitchFamily="18" charset="0"/>
                  </a:rPr>
                  <a:t>is </a:t>
                </a:r>
                <a:r>
                  <a:rPr lang="en-US" sz="2000" b="1" dirty="0">
                    <a:latin typeface="Bookman Old Style" panose="02050604050505020204" pitchFamily="18" charset="0"/>
                  </a:rPr>
                  <a:t>wine-red turns blue</a:t>
                </a:r>
                <a:endParaRPr lang="en-IN" sz="2000" b="1" dirty="0">
                  <a:latin typeface="Bookman Old Style" panose="02050604050505020204" pitchFamily="18" charset="0"/>
                </a:endParaRPr>
              </a:p>
              <a:p>
                <a:pPr>
                  <a:lnSpc>
                    <a:spcPct val="150000"/>
                  </a:lnSpc>
                </a:pPr>
                <a:r>
                  <a:rPr lang="en-US" sz="2000" dirty="0">
                    <a:latin typeface="Bookman Old Style" panose="02050604050505020204" pitchFamily="18" charset="0"/>
                  </a:rPr>
                  <a:t>Thus, the amount of EDTA consumed in titration corresponds to the hardness of water.</a:t>
                </a:r>
                <a:endParaRPr lang="en-IN" sz="2000" dirty="0">
                  <a:latin typeface="Bookman Old Style" panose="02050604050505020204" pitchFamily="18" charset="0"/>
                </a:endParaRPr>
              </a:p>
              <a:p>
                <a:pPr>
                  <a:lnSpc>
                    <a:spcPct val="150000"/>
                  </a:lnSpc>
                </a:pPr>
                <a:endParaRPr lang="en-IN" sz="2000" dirty="0">
                  <a:latin typeface="Bookman Old Style" panose="02050604050505020204" pitchFamily="18" charset="0"/>
                </a:endParaRPr>
              </a:p>
              <a:p>
                <a:pPr>
                  <a:lnSpc>
                    <a:spcPct val="150000"/>
                  </a:lnSpc>
                </a:pPr>
                <a:endParaRPr lang="en-IN" sz="2000" dirty="0">
                  <a:latin typeface="Bookman Old Style" panose="02050604050505020204" pitchFamily="18" charset="0"/>
                </a:endParaRPr>
              </a:p>
            </p:txBody>
          </p:sp>
        </mc:Choice>
        <mc:Fallback>
          <p:sp>
            <p:nvSpPr>
              <p:cNvPr id="8" name="Content Placeholder 2">
                <a:extLst>
                  <a:ext uri="{FF2B5EF4-FFF2-40B4-BE49-F238E27FC236}">
                    <a16:creationId xmlns:a16="http://schemas.microsoft.com/office/drawing/2014/main" xmlns="" xmlns:a14="http://schemas.microsoft.com/office/drawing/2010/main" id="{F4F3B69C-C282-0348-A4E3-743973D95E25}"/>
                  </a:ext>
                </a:extLst>
              </p:cNvPr>
              <p:cNvSpPr txBox="1">
                <a:spLocks noRot="1" noChangeAspect="1" noMove="1" noResize="1" noEditPoints="1" noAdjustHandles="1" noChangeArrowheads="1" noChangeShapeType="1" noTextEdit="1"/>
              </p:cNvSpPr>
              <p:nvPr/>
            </p:nvSpPr>
            <p:spPr>
              <a:xfrm>
                <a:off x="348915" y="834706"/>
                <a:ext cx="11843085" cy="5657375"/>
              </a:xfrm>
              <a:prstGeom prst="rect">
                <a:avLst/>
              </a:prstGeom>
              <a:blipFill>
                <a:blip r:embed="rId2"/>
                <a:stretch>
                  <a:fillRect l="-535" b="-2237"/>
                </a:stretch>
              </a:blipFill>
            </p:spPr>
            <p:txBody>
              <a:bodyPr/>
              <a:lstStyle/>
              <a:p>
                <a:r>
                  <a:rPr lang="en-US">
                    <a:noFill/>
                  </a:rPr>
                  <a:t> </a:t>
                </a:r>
              </a:p>
            </p:txBody>
          </p:sp>
        </mc:Fallback>
      </mc:AlternateContent>
    </p:spTree>
    <p:extLst>
      <p:ext uri="{BB962C8B-B14F-4D97-AF65-F5344CB8AC3E}">
        <p14:creationId xmlns:p14="http://schemas.microsoft.com/office/powerpoint/2010/main" xmlns="" val="255538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663508" y="283191"/>
            <a:ext cx="10515600" cy="838995"/>
          </a:xfrm>
        </p:spPr>
        <p:txBody>
          <a:bodyPr>
            <a:normAutofit/>
          </a:bodyPr>
          <a:lstStyle/>
          <a:p>
            <a:pPr algn="ctr"/>
            <a:r>
              <a:rPr lang="en-US" sz="3600" b="1" dirty="0">
                <a:solidFill>
                  <a:srgbClr val="0070C0"/>
                </a:solidFill>
                <a:latin typeface="Bookman Old Style" panose="02050604050505020204" pitchFamily="18" charset="0"/>
              </a:rPr>
              <a:t>Unit 1: Chemical analysis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23</a:t>
            </a:fld>
            <a:endParaRPr lang="en-US"/>
          </a:p>
        </p:txBody>
      </p:sp>
      <p:sp>
        <p:nvSpPr>
          <p:cNvPr id="17" name="Rectangle 12">
            <a:extLst>
              <a:ext uri="{FF2B5EF4-FFF2-40B4-BE49-F238E27FC236}">
                <a16:creationId xmlns:a16="http://schemas.microsoft.com/office/drawing/2014/main" xmlns="" id="{296BB1F5-02F6-734F-B3F0-F2BE9CE5B00B}"/>
              </a:ext>
            </a:extLst>
          </p:cNvPr>
          <p:cNvSpPr>
            <a:spLocks noChangeArrowheads="1"/>
          </p:cNvSpPr>
          <p:nvPr/>
        </p:nvSpPr>
        <p:spPr bwMode="auto">
          <a:xfrm flipV="1">
            <a:off x="2023872" y="2840735"/>
            <a:ext cx="9561275"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Object 17">
            <a:extLst>
              <a:ext uri="{FF2B5EF4-FFF2-40B4-BE49-F238E27FC236}">
                <a16:creationId xmlns:a16="http://schemas.microsoft.com/office/drawing/2014/main" xmlns="" id="{AAA8A6E2-BC7C-4E49-BFC9-86039BBFFAF7}"/>
              </a:ext>
            </a:extLst>
          </p:cNvPr>
          <p:cNvGraphicFramePr>
            <a:graphicFrameLocks noChangeAspect="1"/>
          </p:cNvGraphicFramePr>
          <p:nvPr/>
        </p:nvGraphicFramePr>
        <p:xfrm>
          <a:off x="421557" y="4404547"/>
          <a:ext cx="3496887" cy="443267"/>
        </p:xfrm>
        <a:graphic>
          <a:graphicData uri="http://schemas.openxmlformats.org/presentationml/2006/ole">
            <p:oleObj spid="_x0000_s1053" r:id="rId3" imgW="1627200" imgH="200880" progId="">
              <p:embed/>
            </p:oleObj>
          </a:graphicData>
        </a:graphic>
      </p:graphicFrame>
      <p:sp>
        <p:nvSpPr>
          <p:cNvPr id="19" name="Rectangle 14">
            <a:extLst>
              <a:ext uri="{FF2B5EF4-FFF2-40B4-BE49-F238E27FC236}">
                <a16:creationId xmlns:a16="http://schemas.microsoft.com/office/drawing/2014/main" xmlns="" id="{B2CD2E4A-1E5A-9345-B656-802DA82CD580}"/>
              </a:ext>
            </a:extLst>
          </p:cNvPr>
          <p:cNvSpPr>
            <a:spLocks noChangeArrowheads="1"/>
          </p:cNvSpPr>
          <p:nvPr/>
        </p:nvSpPr>
        <p:spPr bwMode="auto">
          <a:xfrm>
            <a:off x="2852928" y="341303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a:extLst>
              <a:ext uri="{FF2B5EF4-FFF2-40B4-BE49-F238E27FC236}">
                <a16:creationId xmlns:a16="http://schemas.microsoft.com/office/drawing/2014/main" xmlns="" id="{9CC9D316-95BE-8F44-9E03-D4AE62B9DA9A}"/>
              </a:ext>
            </a:extLst>
          </p:cNvPr>
          <p:cNvGraphicFramePr>
            <a:graphicFrameLocks noChangeAspect="1"/>
          </p:cNvGraphicFramePr>
          <p:nvPr/>
        </p:nvGraphicFramePr>
        <p:xfrm>
          <a:off x="195904" y="4857656"/>
          <a:ext cx="6166356" cy="546386"/>
        </p:xfrm>
        <a:graphic>
          <a:graphicData uri="http://schemas.openxmlformats.org/presentationml/2006/ole">
            <p:oleObj spid="_x0000_s1054" r:id="rId4" imgW="2715120" imgH="228240" progId="">
              <p:embed/>
            </p:oleObj>
          </a:graphicData>
        </a:graphic>
      </p:graphicFrame>
      <p:sp>
        <p:nvSpPr>
          <p:cNvPr id="21" name="Rectangle 16">
            <a:extLst>
              <a:ext uri="{FF2B5EF4-FFF2-40B4-BE49-F238E27FC236}">
                <a16:creationId xmlns:a16="http://schemas.microsoft.com/office/drawing/2014/main" xmlns="" id="{E1106E7C-B4E1-9F4F-AE55-1B9E59A00AB2}"/>
              </a:ext>
            </a:extLst>
          </p:cNvPr>
          <p:cNvSpPr>
            <a:spLocks noChangeArrowheads="1"/>
          </p:cNvSpPr>
          <p:nvPr/>
        </p:nvSpPr>
        <p:spPr bwMode="auto">
          <a:xfrm>
            <a:off x="-349383" y="-316524"/>
            <a:ext cx="12541383" cy="7737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2" name="Object 21">
            <a:extLst>
              <a:ext uri="{FF2B5EF4-FFF2-40B4-BE49-F238E27FC236}">
                <a16:creationId xmlns:a16="http://schemas.microsoft.com/office/drawing/2014/main" xmlns="" id="{0680B535-D076-DF4E-98B0-2C58419451FE}"/>
              </a:ext>
            </a:extLst>
          </p:cNvPr>
          <p:cNvGraphicFramePr>
            <a:graphicFrameLocks noChangeAspect="1"/>
          </p:cNvGraphicFramePr>
          <p:nvPr/>
        </p:nvGraphicFramePr>
        <p:xfrm>
          <a:off x="4713697" y="5910072"/>
          <a:ext cx="6851904" cy="664737"/>
        </p:xfrm>
        <a:graphic>
          <a:graphicData uri="http://schemas.openxmlformats.org/presentationml/2006/ole">
            <p:oleObj spid="_x0000_s1055" r:id="rId5" imgW="3071880" imgH="283320" progId="">
              <p:embed/>
            </p:oleObj>
          </a:graphicData>
        </a:graphic>
      </p:graphicFrame>
      <p:sp>
        <p:nvSpPr>
          <p:cNvPr id="23" name="Rectangle 17">
            <a:extLst>
              <a:ext uri="{FF2B5EF4-FFF2-40B4-BE49-F238E27FC236}">
                <a16:creationId xmlns:a16="http://schemas.microsoft.com/office/drawing/2014/main" xmlns="" id="{1E96901D-6AB4-AA46-822E-E6E00B28E213}"/>
              </a:ext>
            </a:extLst>
          </p:cNvPr>
          <p:cNvSpPr>
            <a:spLocks noChangeArrowheads="1"/>
          </p:cNvSpPr>
          <p:nvPr/>
        </p:nvSpPr>
        <p:spPr bwMode="auto">
          <a:xfrm flipV="1">
            <a:off x="-349383" y="787399"/>
            <a:ext cx="12541383" cy="457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4" name="Rectangle 19">
            <a:extLst>
              <a:ext uri="{FF2B5EF4-FFF2-40B4-BE49-F238E27FC236}">
                <a16:creationId xmlns:a16="http://schemas.microsoft.com/office/drawing/2014/main" xmlns="" id="{04BD2BED-E6FD-7A44-8205-365F1683F76D}"/>
              </a:ext>
            </a:extLst>
          </p:cNvPr>
          <p:cNvSpPr>
            <a:spLocks noChangeArrowheads="1"/>
          </p:cNvSpPr>
          <p:nvPr/>
        </p:nvSpPr>
        <p:spPr bwMode="auto">
          <a:xfrm flipV="1">
            <a:off x="2139695" y="4471890"/>
            <a:ext cx="26638880" cy="55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5" name="Object 24">
            <a:extLst>
              <a:ext uri="{FF2B5EF4-FFF2-40B4-BE49-F238E27FC236}">
                <a16:creationId xmlns:a16="http://schemas.microsoft.com/office/drawing/2014/main" xmlns="" id="{CDB42EEC-26BA-4E44-843A-6F6B1A6E691B}"/>
              </a:ext>
            </a:extLst>
          </p:cNvPr>
          <p:cNvGraphicFramePr>
            <a:graphicFrameLocks noChangeAspect="1"/>
          </p:cNvGraphicFramePr>
          <p:nvPr/>
        </p:nvGraphicFramePr>
        <p:xfrm>
          <a:off x="4713697" y="5390233"/>
          <a:ext cx="4846320" cy="549582"/>
        </p:xfrm>
        <a:graphic>
          <a:graphicData uri="http://schemas.openxmlformats.org/presentationml/2006/ole">
            <p:oleObj spid="_x0000_s1056" r:id="rId6" imgW="2221560" imgH="237600" progId="">
              <p:embed/>
            </p:oleObj>
          </a:graphicData>
        </a:graphic>
      </p:graphicFrame>
      <mc:AlternateContent xmlns:mc="http://schemas.openxmlformats.org/markup-compatibility/2006">
        <mc:Choice xmlns:a14="http://schemas.microsoft.com/office/drawing/2010/main" xmlns="" Requires="a14">
          <p:sp>
            <p:nvSpPr>
              <p:cNvPr id="26" name="Rectangle 25">
                <a:extLst>
                  <a:ext uri="{FF2B5EF4-FFF2-40B4-BE49-F238E27FC236}">
                    <a16:creationId xmlns:a16="http://schemas.microsoft.com/office/drawing/2014/main" id="{B07F13A4-F3C8-9D46-AD83-EB807E843D92}"/>
                  </a:ext>
                </a:extLst>
              </p:cNvPr>
              <p:cNvSpPr/>
              <p:nvPr/>
            </p:nvSpPr>
            <p:spPr>
              <a:xfrm>
                <a:off x="913033" y="3472805"/>
                <a:ext cx="10225970" cy="830997"/>
              </a:xfrm>
              <a:prstGeom prst="rect">
                <a:avLst/>
              </a:prstGeom>
            </p:spPr>
            <p:txBody>
              <a:bodyPr wrap="square">
                <a:spAutoFit/>
              </a:bodyPr>
              <a:lstStyle/>
              <a:p>
                <a:r>
                  <a:rPr lang="en-US" sz="2400" dirty="0">
                    <a:solidFill>
                      <a:srgbClr val="000000"/>
                    </a:solidFill>
                    <a:latin typeface="Bookman Old Style" panose="02050604050505020204" pitchFamily="18" charset="0"/>
                    <a:ea typeface="Calibri" panose="020F0502020204030204" pitchFamily="34" charset="0"/>
                    <a:cs typeface="Arial" panose="020B0604020202020204" pitchFamily="34" charset="0"/>
                  </a:rPr>
                  <a:t> </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[Mg</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 </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Ca</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 EBT]  + EDTA  </a:t>
                </a:r>
                <a14:m>
                  <m:oMath xmlns:m="http://schemas.openxmlformats.org/officeDocument/2006/math">
                    <m:r>
                      <a:rPr lang="en-US" sz="2400" b="1" i="1">
                        <a:solidFill>
                          <a:srgbClr val="002060"/>
                        </a:solidFill>
                        <a:latin typeface="Cambria Math" panose="02040503050406030204" pitchFamily="18" charset="0"/>
                        <a:ea typeface="Calibri" panose="020F0502020204030204" pitchFamily="34" charset="0"/>
                        <a:cs typeface="Arial" panose="020B0604020202020204" pitchFamily="34" charset="0"/>
                      </a:rPr>
                      <m:t>→</m:t>
                    </m:r>
                  </m:oMath>
                </a14:m>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[Mg</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 </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Ca</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 EDTA]      + 	EBT</a:t>
                </a:r>
              </a:p>
              <a:p>
                <a:r>
                  <a:rPr lang="en-US" sz="2400" b="1" dirty="0">
                    <a:solidFill>
                      <a:srgbClr val="C00000"/>
                    </a:solidFill>
                    <a:latin typeface="Bookman Old Style" panose="02050604050505020204" pitchFamily="18" charset="0"/>
                    <a:cs typeface="Arial" panose="020B0604020202020204" pitchFamily="34" charset="0"/>
                  </a:rPr>
                  <a:t>Wine Red Complex	      </a:t>
                </a:r>
                <a:r>
                  <a:rPr lang="en-US" sz="2400" b="1" dirty="0" err="1">
                    <a:solidFill>
                      <a:srgbClr val="FFC000"/>
                    </a:solidFill>
                    <a:latin typeface="Bookman Old Style" panose="02050604050505020204" pitchFamily="18" charset="0"/>
                    <a:cs typeface="Arial" panose="020B0604020202020204" pitchFamily="34" charset="0"/>
                  </a:rPr>
                  <a:t>Colourless</a:t>
                </a:r>
                <a:r>
                  <a:rPr lang="en-US" sz="2400" b="1" dirty="0">
                    <a:solidFill>
                      <a:srgbClr val="FFC000"/>
                    </a:solidFill>
                    <a:latin typeface="Bookman Old Style" panose="02050604050505020204" pitchFamily="18" charset="0"/>
                    <a:cs typeface="Arial" panose="020B0604020202020204" pitchFamily="34" charset="0"/>
                  </a:rPr>
                  <a:t> Stable Complex  </a:t>
                </a:r>
                <a:r>
                  <a:rPr lang="en-US" sz="2400" b="1" dirty="0">
                    <a:solidFill>
                      <a:srgbClr val="C00000"/>
                    </a:solidFill>
                    <a:latin typeface="Bookman Old Style" panose="02050604050505020204" pitchFamily="18" charset="0"/>
                    <a:cs typeface="Arial" panose="020B0604020202020204" pitchFamily="34" charset="0"/>
                  </a:rPr>
                  <a:t>	</a:t>
                </a:r>
                <a:r>
                  <a:rPr lang="en-US" sz="2400" b="1" dirty="0">
                    <a:solidFill>
                      <a:srgbClr val="00B0F0"/>
                    </a:solidFill>
                    <a:latin typeface="Bookman Old Style" panose="02050604050505020204" pitchFamily="18" charset="0"/>
                    <a:cs typeface="Arial" panose="020B0604020202020204" pitchFamily="34" charset="0"/>
                  </a:rPr>
                  <a:t>Blue</a:t>
                </a:r>
                <a:endParaRPr lang="en-US" sz="2400" b="1" dirty="0">
                  <a:solidFill>
                    <a:srgbClr val="00B0F0"/>
                  </a:solidFill>
                </a:endParaRPr>
              </a:p>
            </p:txBody>
          </p:sp>
        </mc:Choice>
        <mc:Fallback>
          <p:sp>
            <p:nvSpPr>
              <p:cNvPr id="26" name="Rectangle 25">
                <a:extLst>
                  <a:ext uri="{FF2B5EF4-FFF2-40B4-BE49-F238E27FC236}">
                    <a16:creationId xmlns:a16="http://schemas.microsoft.com/office/drawing/2014/main" xmlns="" xmlns:a14="http://schemas.microsoft.com/office/drawing/2010/main" id="{B07F13A4-F3C8-9D46-AD83-EB807E843D92}"/>
                  </a:ext>
                </a:extLst>
              </p:cNvPr>
              <p:cNvSpPr>
                <a:spLocks noRot="1" noChangeAspect="1" noMove="1" noResize="1" noEditPoints="1" noAdjustHandles="1" noChangeArrowheads="1" noChangeShapeType="1" noTextEdit="1"/>
              </p:cNvSpPr>
              <p:nvPr/>
            </p:nvSpPr>
            <p:spPr>
              <a:xfrm>
                <a:off x="913033" y="3472805"/>
                <a:ext cx="10225970" cy="830997"/>
              </a:xfrm>
              <a:prstGeom prst="rect">
                <a:avLst/>
              </a:prstGeom>
              <a:blipFill>
                <a:blip r:embed="rId7"/>
                <a:stretch>
                  <a:fillRect l="-994" t="-6061" b="-15152"/>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xmlns="" id="{E9C05EBD-DECD-0848-96DF-941C74512683}"/>
              </a:ext>
            </a:extLst>
          </p:cNvPr>
          <p:cNvSpPr txBox="1"/>
          <p:nvPr/>
        </p:nvSpPr>
        <p:spPr>
          <a:xfrm>
            <a:off x="246712" y="916762"/>
            <a:ext cx="1877568" cy="461665"/>
          </a:xfrm>
          <a:prstGeom prst="rect">
            <a:avLst/>
          </a:prstGeom>
          <a:noFill/>
        </p:spPr>
        <p:txBody>
          <a:bodyPr wrap="square" rtlCol="0">
            <a:spAutoFit/>
          </a:bodyPr>
          <a:lstStyle/>
          <a:p>
            <a:r>
              <a:rPr lang="en-US" sz="2400" b="1" dirty="0">
                <a:latin typeface="Bookman Old Style" panose="02050604050505020204" pitchFamily="18" charset="0"/>
              </a:rPr>
              <a:t>Reactions:</a:t>
            </a:r>
          </a:p>
        </p:txBody>
      </p:sp>
      <mc:AlternateContent xmlns:mc="http://schemas.openxmlformats.org/markup-compatibility/2006">
        <mc:Choice xmlns:a14="http://schemas.microsoft.com/office/drawing/2010/main" xmlns="" Requires="a14">
          <p:sp>
            <p:nvSpPr>
              <p:cNvPr id="27" name="Rectangle 26">
                <a:extLst>
                  <a:ext uri="{FF2B5EF4-FFF2-40B4-BE49-F238E27FC236}">
                    <a16:creationId xmlns:a16="http://schemas.microsoft.com/office/drawing/2014/main" id="{C53F3A36-C640-A647-8EB9-88B906275B37}"/>
                  </a:ext>
                </a:extLst>
              </p:cNvPr>
              <p:cNvSpPr/>
              <p:nvPr/>
            </p:nvSpPr>
            <p:spPr>
              <a:xfrm>
                <a:off x="953138" y="1468341"/>
                <a:ext cx="9561275" cy="830997"/>
              </a:xfrm>
              <a:prstGeom prst="rect">
                <a:avLst/>
              </a:prstGeom>
            </p:spPr>
            <p:txBody>
              <a:bodyPr wrap="square">
                <a:spAutoFit/>
              </a:bodyPr>
              <a:lstStyle/>
              <a:p>
                <a:r>
                  <a:rPr lang="en-US" sz="2400" dirty="0">
                    <a:solidFill>
                      <a:srgbClr val="000000"/>
                    </a:solidFill>
                    <a:latin typeface="Bookman Old Style" panose="02050604050505020204" pitchFamily="18" charset="0"/>
                    <a:ea typeface="Calibri" panose="020F0502020204030204" pitchFamily="34" charset="0"/>
                    <a:cs typeface="Arial" panose="020B0604020202020204" pitchFamily="34" charset="0"/>
                  </a:rPr>
                  <a:t> </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Ca</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 </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Mg</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 EBT  </a:t>
                </a:r>
                <a14:m>
                  <m:oMath xmlns:m="http://schemas.openxmlformats.org/officeDocument/2006/math">
                    <m:r>
                      <a:rPr lang="en-US" sz="2400" b="1" i="1">
                        <a:solidFill>
                          <a:srgbClr val="002060"/>
                        </a:solidFill>
                        <a:latin typeface="Cambria Math" panose="02040503050406030204" pitchFamily="18" charset="0"/>
                        <a:ea typeface="Calibri" panose="020F0502020204030204" pitchFamily="34" charset="0"/>
                        <a:cs typeface="Arial" panose="020B0604020202020204" pitchFamily="34" charset="0"/>
                      </a:rPr>
                      <m:t>→</m:t>
                    </m:r>
                  </m:oMath>
                </a14:m>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Ca</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EBT / Mg</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 </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EBT</a:t>
                </a:r>
              </a:p>
              <a:p>
                <a:r>
                  <a:rPr lang="en-US" sz="2400" b="1" dirty="0" err="1">
                    <a:solidFill>
                      <a:srgbClr val="FFC000"/>
                    </a:solidFill>
                    <a:latin typeface="Bookman Old Style" panose="02050604050505020204" pitchFamily="18" charset="0"/>
                    <a:cs typeface="Arial" panose="020B0604020202020204" pitchFamily="34" charset="0"/>
                  </a:rPr>
                  <a:t>Colourless</a:t>
                </a:r>
                <a:r>
                  <a:rPr lang="en-US" sz="2400" b="1" dirty="0">
                    <a:solidFill>
                      <a:srgbClr val="002060"/>
                    </a:solidFill>
                    <a:latin typeface="Bookman Old Style" panose="02050604050505020204" pitchFamily="18" charset="0"/>
                    <a:cs typeface="Arial" panose="020B0604020202020204" pitchFamily="34" charset="0"/>
                  </a:rPr>
                  <a:t>			</a:t>
                </a:r>
                <a:r>
                  <a:rPr lang="en-US" sz="2400" b="1" dirty="0">
                    <a:solidFill>
                      <a:srgbClr val="C00000"/>
                    </a:solidFill>
                    <a:latin typeface="Bookman Old Style" panose="02050604050505020204" pitchFamily="18" charset="0"/>
                    <a:cs typeface="Arial" panose="020B0604020202020204" pitchFamily="34" charset="0"/>
                  </a:rPr>
                  <a:t>Wine Red Unstable Complex</a:t>
                </a:r>
                <a:endParaRPr lang="en-US" sz="2400" b="1" dirty="0">
                  <a:solidFill>
                    <a:srgbClr val="C00000"/>
                  </a:solidFill>
                </a:endParaRPr>
              </a:p>
            </p:txBody>
          </p:sp>
        </mc:Choice>
        <mc:Fallback>
          <p:sp>
            <p:nvSpPr>
              <p:cNvPr id="27" name="Rectangle 26">
                <a:extLst>
                  <a:ext uri="{FF2B5EF4-FFF2-40B4-BE49-F238E27FC236}">
                    <a16:creationId xmlns:a16="http://schemas.microsoft.com/office/drawing/2014/main" xmlns="" xmlns:a14="http://schemas.microsoft.com/office/drawing/2010/main" id="{C53F3A36-C640-A647-8EB9-88B906275B37}"/>
                  </a:ext>
                </a:extLst>
              </p:cNvPr>
              <p:cNvSpPr>
                <a:spLocks noRot="1" noChangeAspect="1" noMove="1" noResize="1" noEditPoints="1" noAdjustHandles="1" noChangeArrowheads="1" noChangeShapeType="1" noTextEdit="1"/>
              </p:cNvSpPr>
              <p:nvPr/>
            </p:nvSpPr>
            <p:spPr>
              <a:xfrm>
                <a:off x="953138" y="1468341"/>
                <a:ext cx="9561275" cy="830997"/>
              </a:xfrm>
              <a:prstGeom prst="rect">
                <a:avLst/>
              </a:prstGeom>
              <a:blipFill>
                <a:blip r:embed="rId8"/>
                <a:stretch>
                  <a:fillRect l="-927" t="-6061"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29" name="Rectangle 28">
                <a:extLst>
                  <a:ext uri="{FF2B5EF4-FFF2-40B4-BE49-F238E27FC236}">
                    <a16:creationId xmlns:a16="http://schemas.microsoft.com/office/drawing/2014/main" id="{21241BD8-CBD9-9548-B794-F85273A13165}"/>
                  </a:ext>
                </a:extLst>
              </p:cNvPr>
              <p:cNvSpPr/>
              <p:nvPr/>
            </p:nvSpPr>
            <p:spPr>
              <a:xfrm>
                <a:off x="983015" y="2497989"/>
                <a:ext cx="10225970" cy="830997"/>
              </a:xfrm>
              <a:prstGeom prst="rect">
                <a:avLst/>
              </a:prstGeom>
            </p:spPr>
            <p:txBody>
              <a:bodyPr wrap="square">
                <a:spAutoFit/>
              </a:bodyPr>
              <a:lstStyle/>
              <a:p>
                <a:r>
                  <a:rPr lang="en-US" sz="2400" dirty="0">
                    <a:solidFill>
                      <a:srgbClr val="000000"/>
                    </a:solidFill>
                    <a:latin typeface="Bookman Old Style" panose="02050604050505020204" pitchFamily="18" charset="0"/>
                    <a:ea typeface="Calibri" panose="020F0502020204030204" pitchFamily="34" charset="0"/>
                    <a:cs typeface="Arial" panose="020B0604020202020204" pitchFamily="34" charset="0"/>
                  </a:rPr>
                  <a:t> </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Ca</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/Mg</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 </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EDTA  </a:t>
                </a:r>
                <a14:m>
                  <m:oMath xmlns:m="http://schemas.openxmlformats.org/officeDocument/2006/math">
                    <m:r>
                      <a:rPr lang="en-US" sz="2400" b="1" i="1">
                        <a:solidFill>
                          <a:srgbClr val="002060"/>
                        </a:solidFill>
                        <a:latin typeface="Cambria Math" panose="02040503050406030204" pitchFamily="18" charset="0"/>
                        <a:ea typeface="Calibri" panose="020F0502020204030204" pitchFamily="34" charset="0"/>
                        <a:cs typeface="Arial" panose="020B0604020202020204" pitchFamily="34" charset="0"/>
                      </a:rPr>
                      <m:t>→</m:t>
                    </m:r>
                  </m:oMath>
                </a14:m>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Ca</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 EDTA /Mg</a:t>
                </a:r>
                <a:r>
                  <a:rPr lang="en-US" sz="2400" b="1" baseline="30000" dirty="0">
                    <a:solidFill>
                      <a:srgbClr val="002060"/>
                    </a:solidFill>
                    <a:latin typeface="Bookman Old Style" panose="02050604050505020204" pitchFamily="18" charset="0"/>
                    <a:ea typeface="Calibri" panose="020F0502020204030204" pitchFamily="34" charset="0"/>
                    <a:cs typeface="Arial" panose="020B0604020202020204" pitchFamily="34" charset="0"/>
                  </a:rPr>
                  <a:t>2+ </a:t>
                </a:r>
                <a:r>
                  <a:rPr lang="en-US" sz="2400" b="1" dirty="0">
                    <a:solidFill>
                      <a:srgbClr val="002060"/>
                    </a:solidFill>
                    <a:latin typeface="Bookman Old Style" panose="02050604050505020204" pitchFamily="18" charset="0"/>
                    <a:ea typeface="Calibri" panose="020F0502020204030204" pitchFamily="34" charset="0"/>
                    <a:cs typeface="Arial" panose="020B0604020202020204" pitchFamily="34" charset="0"/>
                  </a:rPr>
                  <a:t> - EDTA  </a:t>
                </a:r>
              </a:p>
              <a:p>
                <a:r>
                  <a:rPr lang="en-US" sz="2400" b="1" dirty="0">
                    <a:solidFill>
                      <a:srgbClr val="FFC000"/>
                    </a:solidFill>
                    <a:latin typeface="Bookman Old Style" panose="02050604050505020204" pitchFamily="18" charset="0"/>
                    <a:cs typeface="Arial" panose="020B0604020202020204" pitchFamily="34" charset="0"/>
                  </a:rPr>
                  <a:t>				</a:t>
                </a:r>
                <a:r>
                  <a:rPr lang="en-US" sz="2400" b="1" dirty="0" err="1">
                    <a:solidFill>
                      <a:srgbClr val="FFC000"/>
                    </a:solidFill>
                    <a:latin typeface="Bookman Old Style" panose="02050604050505020204" pitchFamily="18" charset="0"/>
                    <a:cs typeface="Arial" panose="020B0604020202020204" pitchFamily="34" charset="0"/>
                  </a:rPr>
                  <a:t>Colourless</a:t>
                </a:r>
                <a:r>
                  <a:rPr lang="en-US" sz="2400" b="1" dirty="0">
                    <a:solidFill>
                      <a:srgbClr val="FFC000"/>
                    </a:solidFill>
                    <a:latin typeface="Bookman Old Style" panose="02050604050505020204" pitchFamily="18" charset="0"/>
                    <a:cs typeface="Arial" panose="020B0604020202020204" pitchFamily="34" charset="0"/>
                  </a:rPr>
                  <a:t> Stable Complex  </a:t>
                </a:r>
                <a:r>
                  <a:rPr lang="en-US" sz="2400" b="1" dirty="0">
                    <a:solidFill>
                      <a:srgbClr val="C00000"/>
                    </a:solidFill>
                    <a:latin typeface="Bookman Old Style" panose="02050604050505020204" pitchFamily="18" charset="0"/>
                    <a:cs typeface="Arial" panose="020B0604020202020204" pitchFamily="34" charset="0"/>
                  </a:rPr>
                  <a:t>	</a:t>
                </a:r>
                <a:endParaRPr lang="en-US" sz="2400" b="1" dirty="0">
                  <a:solidFill>
                    <a:srgbClr val="00B0F0"/>
                  </a:solidFill>
                </a:endParaRPr>
              </a:p>
            </p:txBody>
          </p:sp>
        </mc:Choice>
        <mc:Fallback>
          <p:sp>
            <p:nvSpPr>
              <p:cNvPr id="29" name="Rectangle 28">
                <a:extLst>
                  <a:ext uri="{FF2B5EF4-FFF2-40B4-BE49-F238E27FC236}">
                    <a16:creationId xmlns:a16="http://schemas.microsoft.com/office/drawing/2014/main" xmlns="" xmlns:a14="http://schemas.microsoft.com/office/drawing/2010/main" id="{21241BD8-CBD9-9548-B794-F85273A13165}"/>
                  </a:ext>
                </a:extLst>
              </p:cNvPr>
              <p:cNvSpPr>
                <a:spLocks noRot="1" noChangeAspect="1" noMove="1" noResize="1" noEditPoints="1" noAdjustHandles="1" noChangeArrowheads="1" noChangeShapeType="1" noTextEdit="1"/>
              </p:cNvSpPr>
              <p:nvPr/>
            </p:nvSpPr>
            <p:spPr>
              <a:xfrm>
                <a:off x="983015" y="2497989"/>
                <a:ext cx="10225970" cy="830997"/>
              </a:xfrm>
              <a:prstGeom prst="rect">
                <a:avLst/>
              </a:prstGeom>
              <a:blipFill>
                <a:blip r:embed="rId9"/>
                <a:stretch>
                  <a:fillRect t="-5970" b="-14925"/>
                </a:stretch>
              </a:blipFill>
            </p:spPr>
            <p:txBody>
              <a:bodyPr/>
              <a:lstStyle/>
              <a:p>
                <a:r>
                  <a:rPr lang="en-US">
                    <a:noFill/>
                  </a:rPr>
                  <a:t> </a:t>
                </a:r>
              </a:p>
            </p:txBody>
          </p:sp>
        </mc:Fallback>
      </mc:AlternateContent>
    </p:spTree>
    <p:extLst>
      <p:ext uri="{BB962C8B-B14F-4D97-AF65-F5344CB8AC3E}">
        <p14:creationId xmlns:p14="http://schemas.microsoft.com/office/powerpoint/2010/main" xmlns="" val="414695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228599"/>
            <a:ext cx="10515600" cy="838995"/>
          </a:xfrm>
        </p:spPr>
        <p:txBody>
          <a:bodyPr>
            <a:normAutofit/>
          </a:bodyPr>
          <a:lstStyle/>
          <a:p>
            <a:pPr algn="ctr"/>
            <a:r>
              <a:rPr lang="en-US" sz="3600" b="1" dirty="0">
                <a:solidFill>
                  <a:srgbClr val="0070C0"/>
                </a:solidFill>
                <a:latin typeface="Bookman Old Style" panose="02050604050505020204" pitchFamily="18" charset="0"/>
              </a:rPr>
              <a:t>Unit 1: Chemical analysis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24</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348915" y="834706"/>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000" b="1" dirty="0">
                <a:latin typeface="Bookman Old Style" panose="02050604050505020204" pitchFamily="18" charset="0"/>
              </a:rPr>
              <a:t>Procedure to find Total Hardness of Water Volumetrically: </a:t>
            </a:r>
          </a:p>
          <a:p>
            <a:pPr marL="457200" indent="-457200">
              <a:lnSpc>
                <a:spcPct val="150000"/>
              </a:lnSpc>
              <a:buFont typeface="+mj-lt"/>
              <a:buAutoNum type="arabicPeriod"/>
            </a:pPr>
            <a:r>
              <a:rPr lang="en-IN" sz="2000" b="1" dirty="0">
                <a:latin typeface="Bookman Old Style" panose="02050604050505020204" pitchFamily="18" charset="0"/>
              </a:rPr>
              <a:t>Standardisation of EDTA:</a:t>
            </a:r>
          </a:p>
          <a:p>
            <a:pPr>
              <a:lnSpc>
                <a:spcPct val="150000"/>
              </a:lnSpc>
            </a:pPr>
            <a:r>
              <a:rPr lang="en-IN" sz="2000" dirty="0">
                <a:latin typeface="Bookman Old Style" panose="02050604050505020204" pitchFamily="18" charset="0"/>
              </a:rPr>
              <a:t>Prepare standard ZnSO</a:t>
            </a:r>
            <a:r>
              <a:rPr lang="en-IN" sz="2000" baseline="-25000" dirty="0">
                <a:latin typeface="Bookman Old Style" panose="02050604050505020204" pitchFamily="18" charset="0"/>
              </a:rPr>
              <a:t>4</a:t>
            </a:r>
            <a:r>
              <a:rPr lang="en-IN" sz="2000" dirty="0">
                <a:latin typeface="Bookman Old Style" panose="02050604050505020204" pitchFamily="18" charset="0"/>
              </a:rPr>
              <a:t> solution (of exact M</a:t>
            </a:r>
            <a:r>
              <a:rPr lang="en-IN" sz="2000" baseline="-25000" dirty="0">
                <a:latin typeface="Bookman Old Style" panose="02050604050505020204" pitchFamily="18" charset="0"/>
              </a:rPr>
              <a:t>1 </a:t>
            </a:r>
            <a:r>
              <a:rPr lang="en-IN" sz="2000" dirty="0">
                <a:latin typeface="Bookman Old Style" panose="02050604050505020204" pitchFamily="18" charset="0"/>
              </a:rPr>
              <a:t>molarity)</a:t>
            </a:r>
          </a:p>
          <a:p>
            <a:pPr>
              <a:lnSpc>
                <a:spcPct val="150000"/>
              </a:lnSpc>
            </a:pPr>
            <a:r>
              <a:rPr lang="en-IN" sz="2000" dirty="0">
                <a:latin typeface="Bookman Old Style" panose="02050604050505020204" pitchFamily="18" charset="0"/>
              </a:rPr>
              <a:t>Fill the burette with EDTA solution (of approximate M</a:t>
            </a:r>
            <a:r>
              <a:rPr lang="en-IN" sz="2000" baseline="-25000" dirty="0">
                <a:latin typeface="Bookman Old Style" panose="02050604050505020204" pitchFamily="18" charset="0"/>
              </a:rPr>
              <a:t>2 </a:t>
            </a:r>
            <a:r>
              <a:rPr lang="en-IN" sz="2000" dirty="0">
                <a:latin typeface="Bookman Old Style" panose="02050604050505020204" pitchFamily="18" charset="0"/>
              </a:rPr>
              <a:t>molarity)</a:t>
            </a:r>
          </a:p>
          <a:p>
            <a:pPr>
              <a:lnSpc>
                <a:spcPct val="150000"/>
              </a:lnSpc>
            </a:pPr>
            <a:r>
              <a:rPr lang="en-IN" sz="2000" dirty="0">
                <a:latin typeface="Bookman Old Style" panose="02050604050505020204" pitchFamily="18" charset="0"/>
              </a:rPr>
              <a:t>Pipette out V</a:t>
            </a:r>
            <a:r>
              <a:rPr lang="en-IN" sz="2000" baseline="-25000" dirty="0">
                <a:latin typeface="Bookman Old Style" panose="02050604050505020204" pitchFamily="18" charset="0"/>
              </a:rPr>
              <a:t>1</a:t>
            </a:r>
            <a:r>
              <a:rPr lang="en-IN" sz="2000" dirty="0">
                <a:latin typeface="Bookman Old Style" panose="02050604050505020204" pitchFamily="18" charset="0"/>
              </a:rPr>
              <a:t> ml of standard ZnSO</a:t>
            </a:r>
            <a:r>
              <a:rPr lang="en-IN" sz="2000" baseline="-25000" dirty="0">
                <a:latin typeface="Bookman Old Style" panose="02050604050505020204" pitchFamily="18" charset="0"/>
              </a:rPr>
              <a:t>4</a:t>
            </a:r>
            <a:r>
              <a:rPr lang="en-IN" sz="2000" dirty="0">
                <a:latin typeface="Bookman Old Style" panose="02050604050505020204" pitchFamily="18" charset="0"/>
              </a:rPr>
              <a:t> solution in a conical flask</a:t>
            </a:r>
          </a:p>
          <a:p>
            <a:pPr>
              <a:lnSpc>
                <a:spcPct val="150000"/>
              </a:lnSpc>
            </a:pPr>
            <a:r>
              <a:rPr lang="en-IN" sz="2000" dirty="0">
                <a:latin typeface="Bookman Old Style" panose="02050604050505020204" pitchFamily="18" charset="0"/>
              </a:rPr>
              <a:t>Add one-third test tube of ammoniacal buffer solution and few drops of EBT indicator</a:t>
            </a:r>
          </a:p>
          <a:p>
            <a:pPr>
              <a:lnSpc>
                <a:spcPct val="150000"/>
              </a:lnSpc>
            </a:pPr>
            <a:r>
              <a:rPr lang="en-IN" sz="2000" dirty="0">
                <a:latin typeface="Bookman Old Style" panose="02050604050505020204" pitchFamily="18" charset="0"/>
              </a:rPr>
              <a:t>Wine red coloured solution is then titrated against EDTA solution from burette till colour changes to blue. </a:t>
            </a:r>
          </a:p>
          <a:p>
            <a:pPr>
              <a:lnSpc>
                <a:spcPct val="150000"/>
              </a:lnSpc>
            </a:pPr>
            <a:r>
              <a:rPr lang="en-IN" sz="2000" dirty="0">
                <a:latin typeface="Bookman Old Style" panose="02050604050505020204" pitchFamily="18" charset="0"/>
              </a:rPr>
              <a:t>Note down the end point as V</a:t>
            </a:r>
            <a:r>
              <a:rPr lang="en-IN" sz="2000" baseline="-25000" dirty="0">
                <a:latin typeface="Bookman Old Style" panose="02050604050505020204" pitchFamily="18" charset="0"/>
              </a:rPr>
              <a:t>2 </a:t>
            </a:r>
            <a:r>
              <a:rPr lang="en-IN" sz="2000" dirty="0">
                <a:latin typeface="Bookman Old Style" panose="02050604050505020204" pitchFamily="18" charset="0"/>
              </a:rPr>
              <a:t>ml (EDTA consumed)</a:t>
            </a:r>
          </a:p>
          <a:p>
            <a:pPr marL="0" indent="0">
              <a:lnSpc>
                <a:spcPct val="150000"/>
              </a:lnSpc>
              <a:buNone/>
            </a:pPr>
            <a:r>
              <a:rPr lang="en-IN" sz="2000" dirty="0">
                <a:latin typeface="Bookman Old Style" panose="02050604050505020204" pitchFamily="18" charset="0"/>
              </a:rPr>
              <a:t>(Standardisation: </a:t>
            </a:r>
            <a:r>
              <a:rPr lang="en-IN" sz="1800" dirty="0">
                <a:latin typeface="Bookman Old Style" panose="02050604050505020204" pitchFamily="18" charset="0"/>
              </a:rPr>
              <a:t>To get the Exact molarity of EDTA solution using primary standard substance )</a:t>
            </a:r>
          </a:p>
        </p:txBody>
      </p:sp>
    </p:spTree>
    <p:extLst>
      <p:ext uri="{BB962C8B-B14F-4D97-AF65-F5344CB8AC3E}">
        <p14:creationId xmlns:p14="http://schemas.microsoft.com/office/powerpoint/2010/main" xmlns="" val="412954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228599"/>
            <a:ext cx="10515600" cy="838995"/>
          </a:xfrm>
        </p:spPr>
        <p:txBody>
          <a:bodyPr>
            <a:normAutofit/>
          </a:bodyPr>
          <a:lstStyle/>
          <a:p>
            <a:pPr algn="ctr"/>
            <a:r>
              <a:rPr lang="en-US" sz="3600" b="1" dirty="0">
                <a:solidFill>
                  <a:srgbClr val="0070C0"/>
                </a:solidFill>
                <a:latin typeface="Bookman Old Style" panose="02050604050505020204" pitchFamily="18" charset="0"/>
              </a:rPr>
              <a:t>Unit 1: Chemical analysis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25</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348915" y="834706"/>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000" b="1" dirty="0">
                <a:latin typeface="Bookman Old Style" panose="02050604050505020204" pitchFamily="18" charset="0"/>
              </a:rPr>
              <a:t>Procedure to find Total Hardness of Water Volumetrically: </a:t>
            </a:r>
          </a:p>
          <a:p>
            <a:pPr marL="0" indent="0">
              <a:lnSpc>
                <a:spcPct val="150000"/>
              </a:lnSpc>
              <a:buNone/>
            </a:pPr>
            <a:r>
              <a:rPr lang="en-IN" sz="2000" b="1" dirty="0">
                <a:latin typeface="Bookman Old Style" panose="02050604050505020204" pitchFamily="18" charset="0"/>
              </a:rPr>
              <a:t>2.  Estimation of total hardness of water:</a:t>
            </a:r>
          </a:p>
          <a:p>
            <a:pPr>
              <a:lnSpc>
                <a:spcPct val="150000"/>
              </a:lnSpc>
            </a:pPr>
            <a:r>
              <a:rPr lang="en-IN" sz="2000" dirty="0">
                <a:latin typeface="Bookman Old Style" panose="02050604050505020204" pitchFamily="18" charset="0"/>
              </a:rPr>
              <a:t>Fill the burette with EDTA solution</a:t>
            </a:r>
          </a:p>
          <a:p>
            <a:pPr>
              <a:lnSpc>
                <a:spcPct val="150000"/>
              </a:lnSpc>
            </a:pPr>
            <a:r>
              <a:rPr lang="en-IN" sz="2000" dirty="0">
                <a:latin typeface="Bookman Old Style" panose="02050604050505020204" pitchFamily="18" charset="0"/>
              </a:rPr>
              <a:t>Pipette out V ml of hard water in a conical flask</a:t>
            </a:r>
          </a:p>
          <a:p>
            <a:pPr>
              <a:lnSpc>
                <a:spcPct val="150000"/>
              </a:lnSpc>
            </a:pPr>
            <a:r>
              <a:rPr lang="en-IN" sz="2000" dirty="0">
                <a:latin typeface="Bookman Old Style" panose="02050604050505020204" pitchFamily="18" charset="0"/>
              </a:rPr>
              <a:t>Add one-third test tube of ammoniacal buffer solution and few drops of EBT indicator</a:t>
            </a:r>
          </a:p>
          <a:p>
            <a:pPr>
              <a:lnSpc>
                <a:spcPct val="150000"/>
              </a:lnSpc>
            </a:pPr>
            <a:r>
              <a:rPr lang="en-IN" sz="2000" dirty="0">
                <a:latin typeface="Bookman Old Style" panose="02050604050505020204" pitchFamily="18" charset="0"/>
              </a:rPr>
              <a:t>Wine red coloured solution is then titrated against EDTA solution from burette till colour changes to blue. </a:t>
            </a:r>
          </a:p>
          <a:p>
            <a:pPr>
              <a:lnSpc>
                <a:spcPct val="150000"/>
              </a:lnSpc>
            </a:pPr>
            <a:r>
              <a:rPr lang="en-IN" sz="2000" dirty="0">
                <a:latin typeface="Bookman Old Style" panose="02050604050505020204" pitchFamily="18" charset="0"/>
              </a:rPr>
              <a:t>Note down the end point as ‘Y’</a:t>
            </a:r>
            <a:r>
              <a:rPr lang="en-IN" sz="2000" baseline="-25000" dirty="0">
                <a:latin typeface="Bookman Old Style" panose="02050604050505020204" pitchFamily="18" charset="0"/>
              </a:rPr>
              <a:t> </a:t>
            </a:r>
            <a:r>
              <a:rPr lang="en-IN" sz="2000" dirty="0">
                <a:latin typeface="Bookman Old Style" panose="02050604050505020204" pitchFamily="18" charset="0"/>
              </a:rPr>
              <a:t>ml (volume of EDTA consumed)</a:t>
            </a:r>
          </a:p>
          <a:p>
            <a:pPr marL="0" indent="0">
              <a:lnSpc>
                <a:spcPct val="150000"/>
              </a:lnSpc>
              <a:buNone/>
            </a:pPr>
            <a:endParaRPr lang="en-IN" sz="2000" dirty="0">
              <a:latin typeface="Bookman Old Style" panose="02050604050505020204" pitchFamily="18" charset="0"/>
            </a:endParaRPr>
          </a:p>
          <a:p>
            <a:pPr marL="0" indent="0">
              <a:lnSpc>
                <a:spcPct val="150000"/>
              </a:lnSpc>
              <a:buNone/>
            </a:pPr>
            <a:endParaRPr lang="en-IN" sz="2000" dirty="0">
              <a:latin typeface="Bookman Old Style" panose="02050604050505020204" pitchFamily="18" charset="0"/>
            </a:endParaRPr>
          </a:p>
        </p:txBody>
      </p:sp>
    </p:spTree>
    <p:extLst>
      <p:ext uri="{BB962C8B-B14F-4D97-AF65-F5344CB8AC3E}">
        <p14:creationId xmlns:p14="http://schemas.microsoft.com/office/powerpoint/2010/main" xmlns="" val="358374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228599"/>
            <a:ext cx="10515600" cy="838995"/>
          </a:xfrm>
        </p:spPr>
        <p:txBody>
          <a:bodyPr>
            <a:normAutofit/>
          </a:bodyPr>
          <a:lstStyle/>
          <a:p>
            <a:pPr algn="ctr"/>
            <a:r>
              <a:rPr lang="en-US" sz="3600" b="1" dirty="0">
                <a:solidFill>
                  <a:srgbClr val="0070C0"/>
                </a:solidFill>
                <a:latin typeface="Bookman Old Style" panose="02050604050505020204" pitchFamily="18" charset="0"/>
              </a:rPr>
              <a:t>Unit 1: Chemical analysis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26</a:t>
            </a:fld>
            <a:endParaRPr lang="en-US"/>
          </a:p>
        </p:txBody>
      </p:sp>
      <mc:AlternateContent xmlns:mc="http://schemas.openxmlformats.org/markup-compatibility/2006">
        <mc:Choice xmlns:a14="http://schemas.microsoft.com/office/drawing/2010/main" xmlns="" Requires="a14">
          <p:sp>
            <p:nvSpPr>
              <p:cNvPr id="8" name="Content Placeholder 2">
                <a:extLst>
                  <a:ext uri="{FF2B5EF4-FFF2-40B4-BE49-F238E27FC236}">
                    <a16:creationId xmlns:a16="http://schemas.microsoft.com/office/drawing/2014/main" id="{F4F3B69C-C282-0348-A4E3-743973D95E25}"/>
                  </a:ext>
                </a:extLst>
              </p:cNvPr>
              <p:cNvSpPr txBox="1">
                <a:spLocks/>
              </p:cNvSpPr>
              <p:nvPr/>
            </p:nvSpPr>
            <p:spPr>
              <a:xfrm>
                <a:off x="348915" y="834706"/>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000" b="1" dirty="0">
                    <a:latin typeface="Bookman Old Style" panose="02050604050505020204" pitchFamily="18" charset="0"/>
                  </a:rPr>
                  <a:t>Procedure to find Total Hardness of Water Volumetrically: </a:t>
                </a:r>
              </a:p>
              <a:p>
                <a:pPr marL="0" indent="0">
                  <a:lnSpc>
                    <a:spcPct val="150000"/>
                  </a:lnSpc>
                  <a:buNone/>
                </a:pPr>
                <a:r>
                  <a:rPr lang="en-IN" sz="2000" b="1" dirty="0">
                    <a:latin typeface="Bookman Old Style" panose="02050604050505020204" pitchFamily="18" charset="0"/>
                  </a:rPr>
                  <a:t>3.  Calculations to find total hardness of water:</a:t>
                </a:r>
              </a:p>
              <a:p>
                <a:pPr>
                  <a:lnSpc>
                    <a:spcPct val="150000"/>
                  </a:lnSpc>
                </a:pPr>
                <a:r>
                  <a:rPr lang="en-IN" sz="2000" dirty="0">
                    <a:latin typeface="Bookman Old Style" panose="02050604050505020204" pitchFamily="18" charset="0"/>
                  </a:rPr>
                  <a:t>For standardisation of EDTA:	Using, M</a:t>
                </a:r>
                <a:r>
                  <a:rPr lang="en-IN" sz="2000" baseline="-25000" dirty="0">
                    <a:latin typeface="Bookman Old Style" panose="02050604050505020204" pitchFamily="18" charset="0"/>
                  </a:rPr>
                  <a:t>1</a:t>
                </a:r>
                <a:r>
                  <a:rPr lang="en-IN" sz="2000" dirty="0">
                    <a:latin typeface="Bookman Old Style" panose="02050604050505020204" pitchFamily="18" charset="0"/>
                  </a:rPr>
                  <a:t>V</a:t>
                </a:r>
                <a:r>
                  <a:rPr lang="en-IN" sz="2000" baseline="-25000" dirty="0">
                    <a:latin typeface="Bookman Old Style" panose="02050604050505020204" pitchFamily="18" charset="0"/>
                  </a:rPr>
                  <a:t>1</a:t>
                </a:r>
                <a:r>
                  <a:rPr lang="en-IN" sz="2000" dirty="0">
                    <a:latin typeface="Bookman Old Style" panose="02050604050505020204" pitchFamily="18" charset="0"/>
                  </a:rPr>
                  <a:t>= </a:t>
                </a:r>
                <a:r>
                  <a:rPr lang="en-IN" sz="2000" b="1" dirty="0">
                    <a:latin typeface="Bookman Old Style" panose="02050604050505020204" pitchFamily="18" charset="0"/>
                  </a:rPr>
                  <a:t>M</a:t>
                </a:r>
                <a:r>
                  <a:rPr lang="en-IN" sz="2000" b="1" baseline="-25000" dirty="0">
                    <a:latin typeface="Bookman Old Style" panose="02050604050505020204" pitchFamily="18" charset="0"/>
                  </a:rPr>
                  <a:t>2</a:t>
                </a:r>
                <a:r>
                  <a:rPr lang="en-IN" sz="2000" dirty="0">
                    <a:latin typeface="Bookman Old Style" panose="02050604050505020204" pitchFamily="18" charset="0"/>
                  </a:rPr>
                  <a:t>V</a:t>
                </a:r>
                <a:r>
                  <a:rPr lang="en-IN" sz="2000" baseline="-25000" dirty="0">
                    <a:latin typeface="Bookman Old Style" panose="02050604050505020204" pitchFamily="18" charset="0"/>
                  </a:rPr>
                  <a:t>2 </a:t>
                </a:r>
                <a:r>
                  <a:rPr lang="en-IN" sz="2000" dirty="0">
                    <a:latin typeface="Bookman Old Style" panose="02050604050505020204" pitchFamily="18" charset="0"/>
                  </a:rPr>
                  <a:t> (ZnSO</a:t>
                </a:r>
                <a:r>
                  <a:rPr lang="en-IN" sz="2000" baseline="-25000" dirty="0">
                    <a:latin typeface="Bookman Old Style" panose="02050604050505020204" pitchFamily="18" charset="0"/>
                  </a:rPr>
                  <a:t>4</a:t>
                </a:r>
                <a:r>
                  <a:rPr lang="en-IN" sz="2000" dirty="0">
                    <a:latin typeface="Bookman Old Style" panose="02050604050505020204" pitchFamily="18" charset="0"/>
                  </a:rPr>
                  <a:t> vs EDTA)</a:t>
                </a:r>
                <a:endParaRPr lang="en-IN" sz="2000" baseline="-25000" dirty="0">
                  <a:latin typeface="Bookman Old Style" panose="02050604050505020204" pitchFamily="18" charset="0"/>
                </a:endParaRPr>
              </a:p>
              <a:p>
                <a:pPr marL="0" indent="0">
                  <a:lnSpc>
                    <a:spcPct val="150000"/>
                  </a:lnSpc>
                  <a:buNone/>
                </a:pPr>
                <a:r>
                  <a:rPr lang="en-IN" sz="2000" dirty="0">
                    <a:latin typeface="Bookman Old Style" panose="02050604050505020204" pitchFamily="18" charset="0"/>
                  </a:rPr>
                  <a:t>					Exact Molarity of EDTA can be found out.</a:t>
                </a:r>
              </a:p>
              <a:p>
                <a:pPr>
                  <a:lnSpc>
                    <a:spcPct val="150000"/>
                  </a:lnSpc>
                </a:pPr>
                <a:r>
                  <a:rPr lang="en-IN" sz="2000" dirty="0">
                    <a:latin typeface="Bookman Old Style" panose="02050604050505020204" pitchFamily="18" charset="0"/>
                  </a:rPr>
                  <a:t>Calculation of total hardness of water: </a:t>
                </a:r>
                <a:r>
                  <a:rPr lang="en-US" sz="2000" dirty="0">
                    <a:latin typeface="Bookman Old Style" panose="02050604050505020204" pitchFamily="18" charset="0"/>
                  </a:rPr>
                  <a:t>EDTA forms 1 : 1 complex with Ca and Mg ions</a:t>
                </a:r>
                <a:endParaRPr lang="en-IN" sz="2000" dirty="0">
                  <a:latin typeface="Bookman Old Style" panose="02050604050505020204" pitchFamily="18" charset="0"/>
                </a:endParaRPr>
              </a:p>
              <a:p>
                <a:r>
                  <a:rPr lang="en-US" sz="2000" dirty="0">
                    <a:latin typeface="Bookman Old Style" panose="02050604050505020204" pitchFamily="18" charset="0"/>
                  </a:rPr>
                  <a:t>1 mole of EDTA          =      1 mole of CaCO</a:t>
                </a:r>
                <a:r>
                  <a:rPr lang="en-US" sz="2000" baseline="-25000" dirty="0">
                    <a:latin typeface="Bookman Old Style" panose="02050604050505020204" pitchFamily="18" charset="0"/>
                  </a:rPr>
                  <a:t>3</a:t>
                </a:r>
                <a:r>
                  <a:rPr lang="en-US" sz="2000" dirty="0">
                    <a:latin typeface="Bookman Old Style" panose="02050604050505020204" pitchFamily="18" charset="0"/>
                  </a:rPr>
                  <a:t> </a:t>
                </a:r>
                <a:endParaRPr lang="en-IN" sz="2000" dirty="0">
                  <a:latin typeface="Bookman Old Style" panose="02050604050505020204" pitchFamily="18" charset="0"/>
                </a:endParaRPr>
              </a:p>
              <a:p>
                <a:r>
                  <a:rPr lang="en-US" sz="2000" dirty="0">
                    <a:latin typeface="Bookman Old Style" panose="02050604050505020204" pitchFamily="18" charset="0"/>
                  </a:rPr>
                  <a:t>1000 ml of 1 M EDTA =      100 g of CaCO</a:t>
                </a:r>
                <a:r>
                  <a:rPr lang="en-US" sz="2000" baseline="-25000" dirty="0">
                    <a:latin typeface="Bookman Old Style" panose="02050604050505020204" pitchFamily="18" charset="0"/>
                  </a:rPr>
                  <a:t>3</a:t>
                </a:r>
                <a:r>
                  <a:rPr lang="en-US" sz="2000" dirty="0">
                    <a:latin typeface="Bookman Old Style" panose="02050604050505020204" pitchFamily="18" charset="0"/>
                  </a:rPr>
                  <a:t> </a:t>
                </a:r>
                <a:endParaRPr lang="en-IN" sz="2000" dirty="0">
                  <a:latin typeface="Bookman Old Style" panose="02050604050505020204" pitchFamily="18" charset="0"/>
                </a:endParaRPr>
              </a:p>
              <a:p>
                <a:r>
                  <a:rPr lang="en-US" sz="2000" dirty="0">
                    <a:latin typeface="Bookman Old Style" panose="02050604050505020204" pitchFamily="18" charset="0"/>
                  </a:rPr>
                  <a:t>1 ml 1 M EDTA           =      100 mg of CaCO</a:t>
                </a:r>
                <a:r>
                  <a:rPr lang="en-US" sz="2000" baseline="-25000" dirty="0">
                    <a:latin typeface="Bookman Old Style" panose="02050604050505020204" pitchFamily="18" charset="0"/>
                  </a:rPr>
                  <a:t>3</a:t>
                </a:r>
                <a:r>
                  <a:rPr lang="en-US" sz="2000" dirty="0">
                    <a:latin typeface="Bookman Old Style" panose="02050604050505020204" pitchFamily="18" charset="0"/>
                  </a:rPr>
                  <a:t> </a:t>
                </a:r>
                <a:endParaRPr lang="en-IN" sz="2000" dirty="0">
                  <a:latin typeface="Bookman Old Style" panose="02050604050505020204" pitchFamily="18" charset="0"/>
                </a:endParaRPr>
              </a:p>
              <a:p>
                <a:r>
                  <a:rPr lang="en-US" sz="2000" dirty="0">
                    <a:latin typeface="Bookman Old Style" panose="02050604050505020204" pitchFamily="18" charset="0"/>
                  </a:rPr>
                  <a:t>‘CBR’ ml M</a:t>
                </a:r>
                <a:r>
                  <a:rPr lang="en-US" sz="2000" baseline="-25000" dirty="0">
                    <a:latin typeface="Bookman Old Style" panose="02050604050505020204" pitchFamily="18" charset="0"/>
                  </a:rPr>
                  <a:t>2</a:t>
                </a:r>
                <a:r>
                  <a:rPr lang="en-US" sz="2000" dirty="0">
                    <a:latin typeface="Bookman Old Style" panose="02050604050505020204" pitchFamily="18" charset="0"/>
                  </a:rPr>
                  <a:t> EDTA     =       100 x ‘CBR’ x M</a:t>
                </a:r>
                <a:r>
                  <a:rPr lang="en-US" sz="2000" baseline="-25000" dirty="0">
                    <a:latin typeface="Bookman Old Style" panose="02050604050505020204" pitchFamily="18" charset="0"/>
                  </a:rPr>
                  <a:t>2</a:t>
                </a:r>
                <a:r>
                  <a:rPr lang="en-US" sz="2000" dirty="0">
                    <a:latin typeface="Bookman Old Style" panose="02050604050505020204" pitchFamily="18" charset="0"/>
                  </a:rPr>
                  <a:t> mg of CaCO</a:t>
                </a:r>
                <a:r>
                  <a:rPr lang="en-US" sz="2000" baseline="-25000" dirty="0">
                    <a:latin typeface="Bookman Old Style" panose="02050604050505020204" pitchFamily="18" charset="0"/>
                  </a:rPr>
                  <a:t>3</a:t>
                </a:r>
                <a:r>
                  <a:rPr lang="en-US" sz="2000" dirty="0">
                    <a:latin typeface="Bookman Old Style" panose="02050604050505020204" pitchFamily="18" charset="0"/>
                  </a:rPr>
                  <a:t> </a:t>
                </a:r>
                <a:endParaRPr lang="en-IN" sz="2000" dirty="0">
                  <a:latin typeface="Bookman Old Style" panose="02050604050505020204" pitchFamily="18" charset="0"/>
                </a:endParaRPr>
              </a:p>
              <a:p>
                <a:r>
                  <a:rPr lang="en-US" sz="2000" dirty="0">
                    <a:latin typeface="Bookman Old Style" panose="02050604050505020204" pitchFamily="18" charset="0"/>
                  </a:rPr>
                  <a:t>V ml water sample contains    = ….. mg of CaCO</a:t>
                </a:r>
                <a:r>
                  <a:rPr lang="en-US" sz="2000" baseline="-25000" dirty="0">
                    <a:latin typeface="Bookman Old Style" panose="02050604050505020204" pitchFamily="18" charset="0"/>
                  </a:rPr>
                  <a:t>3</a:t>
                </a:r>
                <a:r>
                  <a:rPr lang="en-US" sz="2000" dirty="0">
                    <a:latin typeface="Bookman Old Style" panose="02050604050505020204" pitchFamily="18" charset="0"/>
                  </a:rPr>
                  <a:t> </a:t>
                </a:r>
                <a:endParaRPr lang="en-IN" sz="2000" dirty="0">
                  <a:latin typeface="Bookman Old Style" panose="02050604050505020204" pitchFamily="18" charset="0"/>
                </a:endParaRPr>
              </a:p>
              <a:p>
                <a:pPr marL="0" indent="0">
                  <a:lnSpc>
                    <a:spcPct val="150000"/>
                  </a:lnSpc>
                  <a:buNone/>
                </a:pPr>
                <a14:m>
                  <m:oMath xmlns:m="http://schemas.openxmlformats.org/officeDocument/2006/math">
                    <m:r>
                      <a:rPr lang="en-US" sz="2000" i="1">
                        <a:latin typeface="Cambria Math" panose="02040503050406030204" pitchFamily="18" charset="0"/>
                      </a:rPr>
                      <m:t>𝐻𝑎𝑟𝑑𝑛𝑒𝑠𝑠</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𝑤𝑎𝑡𝑒𝑟</m:t>
                    </m:r>
                    <m:r>
                      <a:rPr lang="en-US" sz="2000" i="1">
                        <a:latin typeface="Cambria Math" panose="02040503050406030204" pitchFamily="18" charset="0"/>
                      </a:rPr>
                      <m:t> </m:t>
                    </m:r>
                    <m:r>
                      <a:rPr lang="en-US" sz="2000" i="1">
                        <a:latin typeface="Cambria Math" panose="02040503050406030204" pitchFamily="18" charset="0"/>
                      </a:rPr>
                      <m:t>𝑠𝑎𝑚𝑝𝑙𝑒</m:t>
                    </m:r>
                    <m:r>
                      <a:rPr lang="en-US" sz="2000" i="1">
                        <a:latin typeface="Cambria Math" panose="02040503050406030204" pitchFamily="18" charset="0"/>
                      </a:rPr>
                      <m:t>=</m:t>
                    </m:r>
                    <m:f>
                      <m:fPr>
                        <m:ctrlPr>
                          <a:rPr lang="en-IN" sz="2000" i="1">
                            <a:latin typeface="Cambria Math" panose="02040503050406030204" pitchFamily="18" charset="0"/>
                          </a:rPr>
                        </m:ctrlPr>
                      </m:fPr>
                      <m:num>
                        <m:r>
                          <a:rPr lang="en-US" sz="2000">
                            <a:latin typeface="Cambria Math" panose="02040503050406030204" pitchFamily="18" charset="0"/>
                          </a:rPr>
                          <m:t>100</m:t>
                        </m:r>
                        <m:r>
                          <a:rPr lang="en-US" sz="2000" i="1">
                            <a:latin typeface="Cambria Math" panose="02040503050406030204" pitchFamily="18" charset="0"/>
                          </a:rPr>
                          <m:t>∗</m:t>
                        </m:r>
                        <m:r>
                          <m:rPr>
                            <m:sty m:val="p"/>
                          </m:rPr>
                          <a:rPr lang="en-US" sz="2000">
                            <a:latin typeface="Cambria Math" panose="02040503050406030204" pitchFamily="18" charset="0"/>
                          </a:rPr>
                          <m:t>Volume</m:t>
                        </m:r>
                        <m:r>
                          <a:rPr lang="en-US" sz="2000">
                            <a:latin typeface="Cambria Math" panose="02040503050406030204" pitchFamily="18" charset="0"/>
                          </a:rPr>
                          <m:t> </m:t>
                        </m:r>
                        <m:r>
                          <m:rPr>
                            <m:sty m:val="p"/>
                          </m:rPr>
                          <a:rPr lang="en-US" sz="2000">
                            <a:latin typeface="Cambria Math" panose="02040503050406030204" pitchFamily="18" charset="0"/>
                          </a:rPr>
                          <m:t>of</m:t>
                        </m:r>
                        <m:r>
                          <a:rPr lang="en-US" sz="2000">
                            <a:latin typeface="Cambria Math" panose="02040503050406030204" pitchFamily="18" charset="0"/>
                          </a:rPr>
                          <m:t> </m:t>
                        </m:r>
                        <m:r>
                          <m:rPr>
                            <m:sty m:val="p"/>
                          </m:rPr>
                          <a:rPr lang="en-US" sz="2000">
                            <a:latin typeface="Cambria Math" panose="02040503050406030204" pitchFamily="18" charset="0"/>
                          </a:rPr>
                          <m:t>EDTA</m:t>
                        </m:r>
                        <m:r>
                          <a:rPr lang="en-US" sz="2000">
                            <a:latin typeface="Cambria Math" panose="02040503050406030204" pitchFamily="18" charset="0"/>
                          </a:rPr>
                          <m:t> </m:t>
                        </m:r>
                        <m:r>
                          <m:rPr>
                            <m:sty m:val="p"/>
                          </m:rPr>
                          <a:rPr lang="en-US" sz="2000">
                            <a:latin typeface="Cambria Math" panose="02040503050406030204" pitchFamily="18" charset="0"/>
                          </a:rPr>
                          <m:t>consumed</m:t>
                        </m:r>
                        <m:r>
                          <a:rPr lang="en-US" sz="2000">
                            <a:latin typeface="Cambria Math" panose="02040503050406030204" pitchFamily="18" charset="0"/>
                          </a:rPr>
                          <m:t>(</m:t>
                        </m:r>
                        <m:r>
                          <m:rPr>
                            <m:sty m:val="p"/>
                          </m:rPr>
                          <a:rPr lang="en-US" sz="2000">
                            <a:latin typeface="Cambria Math" panose="02040503050406030204" pitchFamily="18" charset="0"/>
                          </a:rPr>
                          <m:t>ml</m:t>
                        </m:r>
                        <m:r>
                          <a:rPr lang="en-US" sz="2000">
                            <a:latin typeface="Cambria Math" panose="02040503050406030204" pitchFamily="18" charset="0"/>
                          </a:rPr>
                          <m:t>)</m:t>
                        </m:r>
                        <m:r>
                          <a:rPr lang="en-US" sz="2000" i="1">
                            <a:latin typeface="Cambria Math" panose="02040503050406030204" pitchFamily="18" charset="0"/>
                          </a:rPr>
                          <m:t>∗</m:t>
                        </m:r>
                        <m:r>
                          <m:rPr>
                            <m:sty m:val="p"/>
                          </m:rPr>
                          <a:rPr lang="en-US" sz="2000">
                            <a:latin typeface="Cambria Math" panose="02040503050406030204" pitchFamily="18" charset="0"/>
                          </a:rPr>
                          <m:t>Molarity</m:t>
                        </m:r>
                        <m:r>
                          <a:rPr lang="en-US" sz="2000">
                            <a:latin typeface="Cambria Math" panose="02040503050406030204" pitchFamily="18" charset="0"/>
                          </a:rPr>
                          <m:t> </m:t>
                        </m:r>
                        <m:r>
                          <m:rPr>
                            <m:sty m:val="p"/>
                          </m:rPr>
                          <a:rPr lang="en-US" sz="2000">
                            <a:latin typeface="Cambria Math" panose="02040503050406030204" pitchFamily="18" charset="0"/>
                          </a:rPr>
                          <m:t>of</m:t>
                        </m:r>
                        <m:r>
                          <a:rPr lang="en-US" sz="2000">
                            <a:latin typeface="Cambria Math" panose="02040503050406030204" pitchFamily="18" charset="0"/>
                          </a:rPr>
                          <m:t> </m:t>
                        </m:r>
                        <m:r>
                          <m:rPr>
                            <m:sty m:val="p"/>
                          </m:rPr>
                          <a:rPr lang="en-US" sz="2000">
                            <a:latin typeface="Cambria Math" panose="02040503050406030204" pitchFamily="18" charset="0"/>
                          </a:rPr>
                          <m:t>EDTA</m:t>
                        </m:r>
                        <m:r>
                          <a:rPr lang="en-US" sz="2000" i="1">
                            <a:latin typeface="Cambria Math" panose="02040503050406030204" pitchFamily="18" charset="0"/>
                          </a:rPr>
                          <m:t>∗</m:t>
                        </m:r>
                        <m:r>
                          <a:rPr lang="en-US" sz="2000">
                            <a:latin typeface="Cambria Math" panose="02040503050406030204" pitchFamily="18" charset="0"/>
                          </a:rPr>
                          <m:t>1000</m:t>
                        </m:r>
                      </m:num>
                      <m:den>
                        <m:r>
                          <m:rPr>
                            <m:sty m:val="p"/>
                          </m:rPr>
                          <a:rPr lang="en-US" sz="2000">
                            <a:latin typeface="Cambria Math" panose="02040503050406030204" pitchFamily="18" charset="0"/>
                          </a:rPr>
                          <m:t>Volume</m:t>
                        </m:r>
                        <m:r>
                          <a:rPr lang="en-US" sz="2000">
                            <a:latin typeface="Cambria Math" panose="02040503050406030204" pitchFamily="18" charset="0"/>
                          </a:rPr>
                          <m:t> </m:t>
                        </m:r>
                        <m:r>
                          <m:rPr>
                            <m:sty m:val="p"/>
                          </m:rPr>
                          <a:rPr lang="en-US" sz="2000">
                            <a:latin typeface="Cambria Math" panose="02040503050406030204" pitchFamily="18" charset="0"/>
                          </a:rPr>
                          <m:t>of</m:t>
                        </m:r>
                        <m:r>
                          <a:rPr lang="en-US" sz="2000">
                            <a:latin typeface="Cambria Math" panose="02040503050406030204" pitchFamily="18" charset="0"/>
                          </a:rPr>
                          <m:t> </m:t>
                        </m:r>
                        <m:r>
                          <m:rPr>
                            <m:sty m:val="p"/>
                          </m:rPr>
                          <a:rPr lang="en-US" sz="2000">
                            <a:latin typeface="Cambria Math" panose="02040503050406030204" pitchFamily="18" charset="0"/>
                          </a:rPr>
                          <m:t>water</m:t>
                        </m:r>
                        <m:r>
                          <a:rPr lang="en-US" sz="2000">
                            <a:latin typeface="Cambria Math" panose="02040503050406030204" pitchFamily="18" charset="0"/>
                          </a:rPr>
                          <m:t> </m:t>
                        </m:r>
                        <m:r>
                          <m:rPr>
                            <m:sty m:val="p"/>
                          </m:rPr>
                          <a:rPr lang="en-US" sz="2000">
                            <a:latin typeface="Cambria Math" panose="02040503050406030204" pitchFamily="18" charset="0"/>
                          </a:rPr>
                          <m:t>sample</m:t>
                        </m:r>
                        <m:r>
                          <a:rPr lang="en-US" sz="2000">
                            <a:latin typeface="Cambria Math" panose="02040503050406030204" pitchFamily="18" charset="0"/>
                          </a:rPr>
                          <m:t> (</m:t>
                        </m:r>
                        <m:r>
                          <m:rPr>
                            <m:sty m:val="p"/>
                          </m:rPr>
                          <a:rPr lang="en-US" sz="2000">
                            <a:latin typeface="Cambria Math" panose="02040503050406030204" pitchFamily="18" charset="0"/>
                          </a:rPr>
                          <m:t>ml</m:t>
                        </m:r>
                        <m:r>
                          <a:rPr lang="en-US" sz="2000">
                            <a:latin typeface="Cambria Math" panose="02040503050406030204" pitchFamily="18" charset="0"/>
                          </a:rPr>
                          <m:t>)</m:t>
                        </m:r>
                      </m:den>
                    </m:f>
                    <m:r>
                      <a:rPr lang="en-US" sz="2000" i="1">
                        <a:latin typeface="Cambria Math" panose="02040503050406030204" pitchFamily="18" charset="0"/>
                      </a:rPr>
                      <m:t> </m:t>
                    </m:r>
                    <m:r>
                      <a:rPr lang="en-US" sz="2000" i="1">
                        <a:latin typeface="Cambria Math" panose="02040503050406030204" pitchFamily="18" charset="0"/>
                      </a:rPr>
                      <m:t>𝑝𝑝𝑚</m:t>
                    </m:r>
                  </m:oMath>
                </a14:m>
                <a:r>
                  <a:rPr lang="en-IN" sz="2000" dirty="0">
                    <a:effectLst/>
                    <a:latin typeface="Bookman Old Style" panose="02050604050505020204" pitchFamily="18" charset="0"/>
                  </a:rPr>
                  <a:t> </a:t>
                </a:r>
                <a:endParaRPr lang="en-IN" sz="2000" dirty="0">
                  <a:latin typeface="Bookman Old Style" panose="02050604050505020204" pitchFamily="18" charset="0"/>
                </a:endParaRPr>
              </a:p>
              <a:p>
                <a:pPr>
                  <a:lnSpc>
                    <a:spcPct val="150000"/>
                  </a:lnSpc>
                </a:pPr>
                <a:endParaRPr lang="en-IN" sz="2000" dirty="0">
                  <a:latin typeface="Bookman Old Style" panose="02050604050505020204" pitchFamily="18" charset="0"/>
                </a:endParaRPr>
              </a:p>
            </p:txBody>
          </p:sp>
        </mc:Choice>
        <mc:Fallback>
          <p:sp>
            <p:nvSpPr>
              <p:cNvPr id="8" name="Content Placeholder 2">
                <a:extLst>
                  <a:ext uri="{FF2B5EF4-FFF2-40B4-BE49-F238E27FC236}">
                    <a16:creationId xmlns:a16="http://schemas.microsoft.com/office/drawing/2014/main" xmlns="" xmlns:a14="http://schemas.microsoft.com/office/drawing/2010/main" id="{F4F3B69C-C282-0348-A4E3-743973D95E25}"/>
                  </a:ext>
                </a:extLst>
              </p:cNvPr>
              <p:cNvSpPr txBox="1">
                <a:spLocks noRot="1" noChangeAspect="1" noMove="1" noResize="1" noEditPoints="1" noAdjustHandles="1" noChangeArrowheads="1" noChangeShapeType="1" noTextEdit="1"/>
              </p:cNvSpPr>
              <p:nvPr/>
            </p:nvSpPr>
            <p:spPr>
              <a:xfrm>
                <a:off x="348915" y="834706"/>
                <a:ext cx="11843085" cy="5657375"/>
              </a:xfrm>
              <a:prstGeom prst="rect">
                <a:avLst/>
              </a:prstGeom>
              <a:blipFill>
                <a:blip r:embed="rId2"/>
                <a:stretch>
                  <a:fillRect l="-535" b="-1566"/>
                </a:stretch>
              </a:blipFill>
            </p:spPr>
            <p:txBody>
              <a:bodyPr/>
              <a:lstStyle/>
              <a:p>
                <a:r>
                  <a:rPr lang="en-US">
                    <a:noFill/>
                  </a:rPr>
                  <a:t> </a:t>
                </a:r>
              </a:p>
            </p:txBody>
          </p:sp>
        </mc:Fallback>
      </mc:AlternateContent>
    </p:spTree>
    <p:extLst>
      <p:ext uri="{BB962C8B-B14F-4D97-AF65-F5344CB8AC3E}">
        <p14:creationId xmlns:p14="http://schemas.microsoft.com/office/powerpoint/2010/main" xmlns="" val="245627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98E3A04-15E1-1A4C-81A0-E52D1E0F43A2}"/>
              </a:ext>
            </a:extLst>
          </p:cNvPr>
          <p:cNvSpPr>
            <a:spLocks noGrp="1"/>
          </p:cNvSpPr>
          <p:nvPr>
            <p:ph type="dt" sz="half" idx="10"/>
          </p:nvPr>
        </p:nvSpPr>
        <p:spPr/>
        <p:txBody>
          <a:bodyPr/>
          <a:lstStyle/>
          <a:p>
            <a:fld id="{9E59F9D0-DDE6-4740-8865-D3340695347A}" type="datetime1">
              <a:rPr lang="en-IN" smtClean="0"/>
              <a:pPr/>
              <a:t>18-09-2023</a:t>
            </a:fld>
            <a:endParaRPr lang="en-US"/>
          </a:p>
        </p:txBody>
      </p:sp>
      <p:sp>
        <p:nvSpPr>
          <p:cNvPr id="3" name="Footer Placeholder 2">
            <a:extLst>
              <a:ext uri="{FF2B5EF4-FFF2-40B4-BE49-F238E27FC236}">
                <a16:creationId xmlns:a16="http://schemas.microsoft.com/office/drawing/2014/main" xmlns="" id="{410CB510-A709-E14C-8D28-E7C4188CF6E9}"/>
              </a:ext>
            </a:extLst>
          </p:cNvPr>
          <p:cNvSpPr>
            <a:spLocks noGrp="1"/>
          </p:cNvSpPr>
          <p:nvPr>
            <p:ph type="ftr" sz="quarter" idx="11"/>
          </p:nvPr>
        </p:nvSpPr>
        <p:spPr/>
        <p:txBody>
          <a:bodyPr/>
          <a:lstStyle/>
          <a:p>
            <a:r>
              <a:rPr lang="en-US"/>
              <a:t>© Bhavna M. Vyas</a:t>
            </a:r>
          </a:p>
        </p:txBody>
      </p:sp>
      <p:sp>
        <p:nvSpPr>
          <p:cNvPr id="4" name="Slide Number Placeholder 3">
            <a:extLst>
              <a:ext uri="{FF2B5EF4-FFF2-40B4-BE49-F238E27FC236}">
                <a16:creationId xmlns:a16="http://schemas.microsoft.com/office/drawing/2014/main" xmlns="" id="{A3F5A13B-0C2E-454C-AED8-25EFF9A5DBD1}"/>
              </a:ext>
            </a:extLst>
          </p:cNvPr>
          <p:cNvSpPr>
            <a:spLocks noGrp="1"/>
          </p:cNvSpPr>
          <p:nvPr>
            <p:ph type="sldNum" sz="quarter" idx="12"/>
          </p:nvPr>
        </p:nvSpPr>
        <p:spPr/>
        <p:txBody>
          <a:bodyPr/>
          <a:lstStyle/>
          <a:p>
            <a:fld id="{48899AE3-1C45-BB43-83FC-C160FCE38AF1}" type="slidenum">
              <a:rPr lang="en-US" smtClean="0"/>
              <a:pPr/>
              <a:t>27</a:t>
            </a:fld>
            <a:endParaRPr lang="en-US"/>
          </a:p>
        </p:txBody>
      </p:sp>
      <mc:AlternateContent xmlns:mc="http://schemas.openxmlformats.org/markup-compatibility/2006">
        <mc:Choice xmlns:p14="http://schemas.microsoft.com/office/powerpoint/2010/main" xmlns="" Requires="p14">
          <p:contentPart p14:bwMode="auto" r:id="rId2">
            <p14:nvContentPartPr>
              <p14:cNvPr id="5" name="Ink 4">
                <a:extLst>
                  <a:ext uri="{FF2B5EF4-FFF2-40B4-BE49-F238E27FC236}">
                    <a16:creationId xmlns:a16="http://schemas.microsoft.com/office/drawing/2014/main" id="{114E042F-1768-9C45-818F-58CBA00DA63B}"/>
                  </a:ext>
                </a:extLst>
              </p14:cNvPr>
              <p14:cNvContentPartPr/>
              <p14:nvPr/>
            </p14:nvContentPartPr>
            <p14:xfrm>
              <a:off x="1006440" y="1048920"/>
              <a:ext cx="360" cy="360"/>
            </p14:xfrm>
          </p:contentPart>
        </mc:Choice>
        <mc:Fallback>
          <p:pic>
            <p:nvPicPr>
              <p:cNvPr id="5" name="Ink 4">
                <a:extLst>
                  <a:ext uri="{FF2B5EF4-FFF2-40B4-BE49-F238E27FC236}">
                    <a16:creationId xmlns:a16="http://schemas.microsoft.com/office/drawing/2014/main" xmlns="" xmlns:p14="http://schemas.microsoft.com/office/powerpoint/2010/main" id="{114E042F-1768-9C45-818F-58CBA00DA63B}"/>
                  </a:ext>
                </a:extLst>
              </p:cNvPr>
              <p:cNvPicPr/>
              <p:nvPr/>
            </p:nvPicPr>
            <p:blipFill>
              <a:blip r:embed="rId3"/>
              <a:stretch>
                <a:fillRect/>
              </a:stretch>
            </p:blipFill>
            <p:spPr>
              <a:xfrm>
                <a:off x="997800" y="104028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6" name="Ink 5">
                <a:extLst>
                  <a:ext uri="{FF2B5EF4-FFF2-40B4-BE49-F238E27FC236}">
                    <a16:creationId xmlns:a16="http://schemas.microsoft.com/office/drawing/2014/main" id="{8B1AEF19-8CA2-804A-943C-7640AB7513B3}"/>
                  </a:ext>
                </a:extLst>
              </p14:cNvPr>
              <p14:cNvContentPartPr/>
              <p14:nvPr/>
            </p14:nvContentPartPr>
            <p14:xfrm>
              <a:off x="1245840" y="1071240"/>
              <a:ext cx="59400" cy="333000"/>
            </p14:xfrm>
          </p:contentPart>
        </mc:Choice>
        <mc:Fallback>
          <p:pic>
            <p:nvPicPr>
              <p:cNvPr id="6" name="Ink 5">
                <a:extLst>
                  <a:ext uri="{FF2B5EF4-FFF2-40B4-BE49-F238E27FC236}">
                    <a16:creationId xmlns:a16="http://schemas.microsoft.com/office/drawing/2014/main" xmlns="" xmlns:p14="http://schemas.microsoft.com/office/powerpoint/2010/main" id="{8B1AEF19-8CA2-804A-943C-7640AB7513B3}"/>
                  </a:ext>
                </a:extLst>
              </p:cNvPr>
              <p:cNvPicPr/>
              <p:nvPr/>
            </p:nvPicPr>
            <p:blipFill>
              <a:blip r:embed="rId5"/>
              <a:stretch>
                <a:fillRect/>
              </a:stretch>
            </p:blipFill>
            <p:spPr>
              <a:xfrm>
                <a:off x="1236840" y="1062240"/>
                <a:ext cx="77040" cy="350640"/>
              </a:xfrm>
              <a:prstGeom prst="rect">
                <a:avLst/>
              </a:prstGeom>
            </p:spPr>
          </p:pic>
        </mc:Fallback>
      </mc:AlternateContent>
      <p:grpSp>
        <p:nvGrpSpPr>
          <p:cNvPr id="16" name="Group 15">
            <a:extLst>
              <a:ext uri="{FF2B5EF4-FFF2-40B4-BE49-F238E27FC236}">
                <a16:creationId xmlns:a16="http://schemas.microsoft.com/office/drawing/2014/main" xmlns="" id="{727107B6-5246-2A4A-B4FE-2CC216687AC3}"/>
              </a:ext>
            </a:extLst>
          </p:cNvPr>
          <p:cNvGrpSpPr/>
          <p:nvPr/>
        </p:nvGrpSpPr>
        <p:grpSpPr>
          <a:xfrm>
            <a:off x="1508280" y="1060800"/>
            <a:ext cx="425520" cy="338040"/>
            <a:chOff x="1508280" y="1060800"/>
            <a:chExt cx="425520" cy="338040"/>
          </a:xfrm>
        </p:grpSpPr>
        <mc:AlternateContent xmlns:mc="http://schemas.openxmlformats.org/markup-compatibility/2006">
          <mc:Choice xmlns:p14="http://schemas.microsoft.com/office/powerpoint/2010/main" xmlns="" Requires="p14">
            <p:contentPart p14:bwMode="auto" r:id="rId6">
              <p14:nvContentPartPr>
                <p14:cNvPr id="7" name="Ink 6">
                  <a:extLst>
                    <a:ext uri="{FF2B5EF4-FFF2-40B4-BE49-F238E27FC236}">
                      <a16:creationId xmlns:a16="http://schemas.microsoft.com/office/drawing/2014/main" id="{E156B768-571C-B746-B29C-01544AE13707}"/>
                    </a:ext>
                  </a:extLst>
                </p14:cNvPr>
                <p14:cNvContentPartPr/>
                <p14:nvPr/>
              </p14:nvContentPartPr>
              <p14:xfrm>
                <a:off x="1508280" y="1246200"/>
                <a:ext cx="276480" cy="152640"/>
              </p14:xfrm>
            </p:contentPart>
          </mc:Choice>
          <mc:Fallback>
            <p:pic>
              <p:nvPicPr>
                <p:cNvPr id="7" name="Ink 6">
                  <a:extLst>
                    <a:ext uri="{FF2B5EF4-FFF2-40B4-BE49-F238E27FC236}">
                      <a16:creationId xmlns:a16="http://schemas.microsoft.com/office/drawing/2014/main" xmlns="" xmlns:p14="http://schemas.microsoft.com/office/powerpoint/2010/main" id="{E156B768-571C-B746-B29C-01544AE13707}"/>
                    </a:ext>
                  </a:extLst>
                </p:cNvPr>
                <p:cNvPicPr/>
                <p:nvPr/>
              </p:nvPicPr>
              <p:blipFill>
                <a:blip r:embed="rId7"/>
                <a:stretch>
                  <a:fillRect/>
                </a:stretch>
              </p:blipFill>
              <p:spPr>
                <a:xfrm>
                  <a:off x="1499280" y="1237560"/>
                  <a:ext cx="294120" cy="170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8" name="Ink 7">
                  <a:extLst>
                    <a:ext uri="{FF2B5EF4-FFF2-40B4-BE49-F238E27FC236}">
                      <a16:creationId xmlns:a16="http://schemas.microsoft.com/office/drawing/2014/main" id="{B6D03A04-712B-2D4D-ADA8-158F6EBEDB28}"/>
                    </a:ext>
                  </a:extLst>
                </p14:cNvPr>
                <p14:cNvContentPartPr/>
                <p14:nvPr/>
              </p14:nvContentPartPr>
              <p14:xfrm>
                <a:off x="1897440" y="1060800"/>
                <a:ext cx="36360" cy="333000"/>
              </p14:xfrm>
            </p:contentPart>
          </mc:Choice>
          <mc:Fallback>
            <p:pic>
              <p:nvPicPr>
                <p:cNvPr id="8" name="Ink 7">
                  <a:extLst>
                    <a:ext uri="{FF2B5EF4-FFF2-40B4-BE49-F238E27FC236}">
                      <a16:creationId xmlns:a16="http://schemas.microsoft.com/office/drawing/2014/main" xmlns="" xmlns:p14="http://schemas.microsoft.com/office/powerpoint/2010/main" id="{B6D03A04-712B-2D4D-ADA8-158F6EBEDB28}"/>
                    </a:ext>
                  </a:extLst>
                </p:cNvPr>
                <p:cNvPicPr/>
                <p:nvPr/>
              </p:nvPicPr>
              <p:blipFill>
                <a:blip r:embed="rId9"/>
                <a:stretch>
                  <a:fillRect/>
                </a:stretch>
              </p:blipFill>
              <p:spPr>
                <a:xfrm>
                  <a:off x="1888440" y="1052160"/>
                  <a:ext cx="54000" cy="35064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0">
            <p14:nvContentPartPr>
              <p14:cNvPr id="9" name="Ink 8">
                <a:extLst>
                  <a:ext uri="{FF2B5EF4-FFF2-40B4-BE49-F238E27FC236}">
                    <a16:creationId xmlns:a16="http://schemas.microsoft.com/office/drawing/2014/main" id="{D1BF6D0C-DFFA-494B-92D4-394EEA56EDB9}"/>
                  </a:ext>
                </a:extLst>
              </p14:cNvPr>
              <p14:cNvContentPartPr/>
              <p14:nvPr/>
            </p14:nvContentPartPr>
            <p14:xfrm>
              <a:off x="2319360" y="1086000"/>
              <a:ext cx="68760" cy="362520"/>
            </p14:xfrm>
          </p:contentPart>
        </mc:Choice>
        <mc:Fallback>
          <p:pic>
            <p:nvPicPr>
              <p:cNvPr id="9" name="Ink 8">
                <a:extLst>
                  <a:ext uri="{FF2B5EF4-FFF2-40B4-BE49-F238E27FC236}">
                    <a16:creationId xmlns:a16="http://schemas.microsoft.com/office/drawing/2014/main" xmlns="" xmlns:p14="http://schemas.microsoft.com/office/powerpoint/2010/main" id="{D1BF6D0C-DFFA-494B-92D4-394EEA56EDB9}"/>
                  </a:ext>
                </a:extLst>
              </p:cNvPr>
              <p:cNvPicPr/>
              <p:nvPr/>
            </p:nvPicPr>
            <p:blipFill>
              <a:blip r:embed="rId11"/>
              <a:stretch>
                <a:fillRect/>
              </a:stretch>
            </p:blipFill>
            <p:spPr>
              <a:xfrm>
                <a:off x="2310720" y="1077360"/>
                <a:ext cx="86400" cy="380160"/>
              </a:xfrm>
              <a:prstGeom prst="rect">
                <a:avLst/>
              </a:prstGeom>
            </p:spPr>
          </p:pic>
        </mc:Fallback>
      </mc:AlternateContent>
      <p:grpSp>
        <p:nvGrpSpPr>
          <p:cNvPr id="15" name="Group 14">
            <a:extLst>
              <a:ext uri="{FF2B5EF4-FFF2-40B4-BE49-F238E27FC236}">
                <a16:creationId xmlns:a16="http://schemas.microsoft.com/office/drawing/2014/main" xmlns="" id="{D66EEBC2-FED7-CF47-8658-AE1DC01C9B9F}"/>
              </a:ext>
            </a:extLst>
          </p:cNvPr>
          <p:cNvGrpSpPr/>
          <p:nvPr/>
        </p:nvGrpSpPr>
        <p:grpSpPr>
          <a:xfrm>
            <a:off x="2540400" y="1175640"/>
            <a:ext cx="257760" cy="308160"/>
            <a:chOff x="2540400" y="1175640"/>
            <a:chExt cx="257760" cy="308160"/>
          </a:xfrm>
        </p:grpSpPr>
        <mc:AlternateContent xmlns:mc="http://schemas.openxmlformats.org/markup-compatibility/2006">
          <mc:Choice xmlns:p14="http://schemas.microsoft.com/office/powerpoint/2010/main" xmlns="" Requires="p14">
            <p:contentPart p14:bwMode="auto" r:id="rId12">
              <p14:nvContentPartPr>
                <p14:cNvPr id="10" name="Ink 9">
                  <a:extLst>
                    <a:ext uri="{FF2B5EF4-FFF2-40B4-BE49-F238E27FC236}">
                      <a16:creationId xmlns:a16="http://schemas.microsoft.com/office/drawing/2014/main" id="{AD95A03E-8259-634A-9119-2D95B3B55A6D}"/>
                    </a:ext>
                  </a:extLst>
                </p14:cNvPr>
                <p14:cNvContentPartPr/>
                <p14:nvPr/>
              </p14:nvContentPartPr>
              <p14:xfrm>
                <a:off x="2540400" y="1220280"/>
                <a:ext cx="8640" cy="208800"/>
              </p14:xfrm>
            </p:contentPart>
          </mc:Choice>
          <mc:Fallback>
            <p:pic>
              <p:nvPicPr>
                <p:cNvPr id="10" name="Ink 9">
                  <a:extLst>
                    <a:ext uri="{FF2B5EF4-FFF2-40B4-BE49-F238E27FC236}">
                      <a16:creationId xmlns:a16="http://schemas.microsoft.com/office/drawing/2014/main" xmlns="" xmlns:p14="http://schemas.microsoft.com/office/powerpoint/2010/main" id="{AD95A03E-8259-634A-9119-2D95B3B55A6D}"/>
                    </a:ext>
                  </a:extLst>
                </p:cNvPr>
                <p:cNvPicPr/>
                <p:nvPr/>
              </p:nvPicPr>
              <p:blipFill>
                <a:blip r:embed="rId13"/>
                <a:stretch>
                  <a:fillRect/>
                </a:stretch>
              </p:blipFill>
              <p:spPr>
                <a:xfrm>
                  <a:off x="2531400" y="1211280"/>
                  <a:ext cx="26280" cy="226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
              <p14:nvContentPartPr>
                <p14:cNvPr id="11" name="Ink 10">
                  <a:extLst>
                    <a:ext uri="{FF2B5EF4-FFF2-40B4-BE49-F238E27FC236}">
                      <a16:creationId xmlns:a16="http://schemas.microsoft.com/office/drawing/2014/main" id="{5F3EA084-7D1D-7F49-9062-0180B54077A1}"/>
                    </a:ext>
                  </a:extLst>
                </p14:cNvPr>
                <p14:cNvContentPartPr/>
                <p14:nvPr/>
              </p14:nvContentPartPr>
              <p14:xfrm>
                <a:off x="2540400" y="1178160"/>
                <a:ext cx="360" cy="8640"/>
              </p14:xfrm>
            </p:contentPart>
          </mc:Choice>
          <mc:Fallback>
            <p:pic>
              <p:nvPicPr>
                <p:cNvPr id="11" name="Ink 10">
                  <a:extLst>
                    <a:ext uri="{FF2B5EF4-FFF2-40B4-BE49-F238E27FC236}">
                      <a16:creationId xmlns:a16="http://schemas.microsoft.com/office/drawing/2014/main" xmlns="" xmlns:p14="http://schemas.microsoft.com/office/powerpoint/2010/main" id="{5F3EA084-7D1D-7F49-9062-0180B54077A1}"/>
                    </a:ext>
                  </a:extLst>
                </p:cNvPr>
                <p:cNvPicPr/>
                <p:nvPr/>
              </p:nvPicPr>
              <p:blipFill>
                <a:blip r:embed="rId15"/>
                <a:stretch>
                  <a:fillRect/>
                </a:stretch>
              </p:blipFill>
              <p:spPr>
                <a:xfrm>
                  <a:off x="2531400" y="1169160"/>
                  <a:ext cx="18000" cy="26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
              <p14:nvContentPartPr>
                <p14:cNvPr id="12" name="Ink 11">
                  <a:extLst>
                    <a:ext uri="{FF2B5EF4-FFF2-40B4-BE49-F238E27FC236}">
                      <a16:creationId xmlns:a16="http://schemas.microsoft.com/office/drawing/2014/main" id="{30C906F9-4CF8-CD42-9514-387C1C6330DF}"/>
                    </a:ext>
                  </a:extLst>
                </p14:cNvPr>
                <p14:cNvContentPartPr/>
                <p14:nvPr/>
              </p14:nvContentPartPr>
              <p14:xfrm>
                <a:off x="2540400" y="1178160"/>
                <a:ext cx="119160" cy="149400"/>
              </p14:xfrm>
            </p:contentPart>
          </mc:Choice>
          <mc:Fallback>
            <p:pic>
              <p:nvPicPr>
                <p:cNvPr id="12" name="Ink 11">
                  <a:extLst>
                    <a:ext uri="{FF2B5EF4-FFF2-40B4-BE49-F238E27FC236}">
                      <a16:creationId xmlns:a16="http://schemas.microsoft.com/office/drawing/2014/main" xmlns="" xmlns:p14="http://schemas.microsoft.com/office/powerpoint/2010/main" id="{30C906F9-4CF8-CD42-9514-387C1C6330DF}"/>
                    </a:ext>
                  </a:extLst>
                </p:cNvPr>
                <p:cNvPicPr/>
                <p:nvPr/>
              </p:nvPicPr>
              <p:blipFill>
                <a:blip r:embed="rId17"/>
                <a:stretch>
                  <a:fillRect/>
                </a:stretch>
              </p:blipFill>
              <p:spPr>
                <a:xfrm>
                  <a:off x="2531400" y="1169160"/>
                  <a:ext cx="136800" cy="167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
              <p14:nvContentPartPr>
                <p14:cNvPr id="13" name="Ink 12">
                  <a:extLst>
                    <a:ext uri="{FF2B5EF4-FFF2-40B4-BE49-F238E27FC236}">
                      <a16:creationId xmlns:a16="http://schemas.microsoft.com/office/drawing/2014/main" id="{A9886A69-84FE-C74B-A6E0-07B612238AB6}"/>
                    </a:ext>
                  </a:extLst>
                </p14:cNvPr>
                <p14:cNvContentPartPr/>
                <p14:nvPr/>
              </p14:nvContentPartPr>
              <p14:xfrm>
                <a:off x="2681160" y="1175640"/>
                <a:ext cx="82800" cy="175320"/>
              </p14:xfrm>
            </p:contentPart>
          </mc:Choice>
          <mc:Fallback>
            <p:pic>
              <p:nvPicPr>
                <p:cNvPr id="13" name="Ink 12">
                  <a:extLst>
                    <a:ext uri="{FF2B5EF4-FFF2-40B4-BE49-F238E27FC236}">
                      <a16:creationId xmlns:a16="http://schemas.microsoft.com/office/drawing/2014/main" xmlns="" xmlns:p14="http://schemas.microsoft.com/office/powerpoint/2010/main" id="{A9886A69-84FE-C74B-A6E0-07B612238AB6}"/>
                    </a:ext>
                  </a:extLst>
                </p:cNvPr>
                <p:cNvPicPr/>
                <p:nvPr/>
              </p:nvPicPr>
              <p:blipFill>
                <a:blip r:embed="rId19"/>
                <a:stretch>
                  <a:fillRect/>
                </a:stretch>
              </p:blipFill>
              <p:spPr>
                <a:xfrm>
                  <a:off x="2672160" y="1166640"/>
                  <a:ext cx="100440" cy="192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
              <p14:nvContentPartPr>
                <p14:cNvPr id="14" name="Ink 13">
                  <a:extLst>
                    <a:ext uri="{FF2B5EF4-FFF2-40B4-BE49-F238E27FC236}">
                      <a16:creationId xmlns:a16="http://schemas.microsoft.com/office/drawing/2014/main" id="{68A3BE40-EE86-474C-BCF2-D9E2DC52D2F9}"/>
                    </a:ext>
                  </a:extLst>
                </p14:cNvPr>
                <p14:cNvContentPartPr/>
                <p14:nvPr/>
              </p14:nvContentPartPr>
              <p14:xfrm>
                <a:off x="2763600" y="1175640"/>
                <a:ext cx="34560" cy="308160"/>
              </p14:xfrm>
            </p:contentPart>
          </mc:Choice>
          <mc:Fallback>
            <p:pic>
              <p:nvPicPr>
                <p:cNvPr id="14" name="Ink 13">
                  <a:extLst>
                    <a:ext uri="{FF2B5EF4-FFF2-40B4-BE49-F238E27FC236}">
                      <a16:creationId xmlns:a16="http://schemas.microsoft.com/office/drawing/2014/main" xmlns="" xmlns:p14="http://schemas.microsoft.com/office/powerpoint/2010/main" id="{68A3BE40-EE86-474C-BCF2-D9E2DC52D2F9}"/>
                    </a:ext>
                  </a:extLst>
                </p:cNvPr>
                <p:cNvPicPr/>
                <p:nvPr/>
              </p:nvPicPr>
              <p:blipFill>
                <a:blip r:embed="rId21"/>
                <a:stretch>
                  <a:fillRect/>
                </a:stretch>
              </p:blipFill>
              <p:spPr>
                <a:xfrm>
                  <a:off x="2754600" y="1166640"/>
                  <a:ext cx="52200" cy="325800"/>
                </a:xfrm>
                <a:prstGeom prst="rect">
                  <a:avLst/>
                </a:prstGeom>
              </p:spPr>
            </p:pic>
          </mc:Fallback>
        </mc:AlternateContent>
      </p:grpSp>
      <p:grpSp>
        <p:nvGrpSpPr>
          <p:cNvPr id="28" name="Group 27">
            <a:extLst>
              <a:ext uri="{FF2B5EF4-FFF2-40B4-BE49-F238E27FC236}">
                <a16:creationId xmlns:a16="http://schemas.microsoft.com/office/drawing/2014/main" xmlns="" id="{9EC84B34-D16E-4B44-B52D-249BBA2D5D70}"/>
              </a:ext>
            </a:extLst>
          </p:cNvPr>
          <p:cNvGrpSpPr/>
          <p:nvPr/>
        </p:nvGrpSpPr>
        <p:grpSpPr>
          <a:xfrm>
            <a:off x="3072840" y="1152960"/>
            <a:ext cx="1458720" cy="315000"/>
            <a:chOff x="3072840" y="1152960"/>
            <a:chExt cx="1458720" cy="315000"/>
          </a:xfrm>
        </p:grpSpPr>
        <mc:AlternateContent xmlns:mc="http://schemas.openxmlformats.org/markup-compatibility/2006">
          <mc:Choice xmlns:p14="http://schemas.microsoft.com/office/powerpoint/2010/main" xmlns="" Requires="p14">
            <p:contentPart p14:bwMode="auto" r:id="rId22">
              <p14:nvContentPartPr>
                <p14:cNvPr id="17" name="Ink 16">
                  <a:extLst>
                    <a:ext uri="{FF2B5EF4-FFF2-40B4-BE49-F238E27FC236}">
                      <a16:creationId xmlns:a16="http://schemas.microsoft.com/office/drawing/2014/main" id="{56EC4DA6-34E9-544C-A15D-8D98533CE66A}"/>
                    </a:ext>
                  </a:extLst>
                </p14:cNvPr>
                <p14:cNvContentPartPr/>
                <p14:nvPr/>
              </p14:nvContentPartPr>
              <p14:xfrm>
                <a:off x="3072840" y="1261680"/>
                <a:ext cx="275400" cy="206280"/>
              </p14:xfrm>
            </p:contentPart>
          </mc:Choice>
          <mc:Fallback>
            <p:pic>
              <p:nvPicPr>
                <p:cNvPr id="17" name="Ink 16">
                  <a:extLst>
                    <a:ext uri="{FF2B5EF4-FFF2-40B4-BE49-F238E27FC236}">
                      <a16:creationId xmlns:a16="http://schemas.microsoft.com/office/drawing/2014/main" xmlns="" xmlns:p14="http://schemas.microsoft.com/office/powerpoint/2010/main" id="{56EC4DA6-34E9-544C-A15D-8D98533CE66A}"/>
                    </a:ext>
                  </a:extLst>
                </p:cNvPr>
                <p:cNvPicPr/>
                <p:nvPr/>
              </p:nvPicPr>
              <p:blipFill>
                <a:blip r:embed="rId23"/>
                <a:stretch>
                  <a:fillRect/>
                </a:stretch>
              </p:blipFill>
              <p:spPr>
                <a:xfrm>
                  <a:off x="3064200" y="1253040"/>
                  <a:ext cx="293040" cy="223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
              <p14:nvContentPartPr>
                <p14:cNvPr id="18" name="Ink 17">
                  <a:extLst>
                    <a:ext uri="{FF2B5EF4-FFF2-40B4-BE49-F238E27FC236}">
                      <a16:creationId xmlns:a16="http://schemas.microsoft.com/office/drawing/2014/main" id="{AE2DAAC8-37B2-9145-8AA1-7DC13CEBB217}"/>
                    </a:ext>
                  </a:extLst>
                </p14:cNvPr>
                <p14:cNvContentPartPr/>
                <p14:nvPr/>
              </p14:nvContentPartPr>
              <p14:xfrm>
                <a:off x="3183000" y="1317480"/>
                <a:ext cx="117000" cy="50400"/>
              </p14:xfrm>
            </p:contentPart>
          </mc:Choice>
          <mc:Fallback>
            <p:pic>
              <p:nvPicPr>
                <p:cNvPr id="18" name="Ink 17">
                  <a:extLst>
                    <a:ext uri="{FF2B5EF4-FFF2-40B4-BE49-F238E27FC236}">
                      <a16:creationId xmlns:a16="http://schemas.microsoft.com/office/drawing/2014/main" xmlns="" xmlns:p14="http://schemas.microsoft.com/office/powerpoint/2010/main" id="{AE2DAAC8-37B2-9145-8AA1-7DC13CEBB217}"/>
                    </a:ext>
                  </a:extLst>
                </p:cNvPr>
                <p:cNvPicPr/>
                <p:nvPr/>
              </p:nvPicPr>
              <p:blipFill>
                <a:blip r:embed="rId25"/>
                <a:stretch>
                  <a:fillRect/>
                </a:stretch>
              </p:blipFill>
              <p:spPr>
                <a:xfrm>
                  <a:off x="3174360" y="1308480"/>
                  <a:ext cx="134640" cy="68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
              <p14:nvContentPartPr>
                <p14:cNvPr id="20" name="Ink 19">
                  <a:extLst>
                    <a:ext uri="{FF2B5EF4-FFF2-40B4-BE49-F238E27FC236}">
                      <a16:creationId xmlns:a16="http://schemas.microsoft.com/office/drawing/2014/main" id="{C16BC912-97C0-5745-9534-BBF79BC6B3FF}"/>
                    </a:ext>
                  </a:extLst>
                </p14:cNvPr>
                <p14:cNvContentPartPr/>
                <p14:nvPr/>
              </p14:nvContentPartPr>
              <p14:xfrm>
                <a:off x="3097320" y="1191480"/>
                <a:ext cx="240840" cy="24840"/>
              </p14:xfrm>
            </p:contentPart>
          </mc:Choice>
          <mc:Fallback>
            <p:pic>
              <p:nvPicPr>
                <p:cNvPr id="20" name="Ink 19">
                  <a:extLst>
                    <a:ext uri="{FF2B5EF4-FFF2-40B4-BE49-F238E27FC236}">
                      <a16:creationId xmlns:a16="http://schemas.microsoft.com/office/drawing/2014/main" xmlns="" xmlns:p14="http://schemas.microsoft.com/office/powerpoint/2010/main" id="{C16BC912-97C0-5745-9534-BBF79BC6B3FF}"/>
                    </a:ext>
                  </a:extLst>
                </p:cNvPr>
                <p:cNvPicPr/>
                <p:nvPr/>
              </p:nvPicPr>
              <p:blipFill>
                <a:blip r:embed="rId27"/>
                <a:stretch>
                  <a:fillRect/>
                </a:stretch>
              </p:blipFill>
              <p:spPr>
                <a:xfrm>
                  <a:off x="3088320" y="1182480"/>
                  <a:ext cx="258480" cy="42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
              <p14:nvContentPartPr>
                <p14:cNvPr id="21" name="Ink 20">
                  <a:extLst>
                    <a:ext uri="{FF2B5EF4-FFF2-40B4-BE49-F238E27FC236}">
                      <a16:creationId xmlns:a16="http://schemas.microsoft.com/office/drawing/2014/main" id="{2A5D2E70-C3DC-0E4C-839C-0E31E6A3BA45}"/>
                    </a:ext>
                  </a:extLst>
                </p14:cNvPr>
                <p14:cNvContentPartPr/>
                <p14:nvPr/>
              </p14:nvContentPartPr>
              <p14:xfrm>
                <a:off x="3631920" y="1166280"/>
                <a:ext cx="50400" cy="221760"/>
              </p14:xfrm>
            </p:contentPart>
          </mc:Choice>
          <mc:Fallback>
            <p:pic>
              <p:nvPicPr>
                <p:cNvPr id="21" name="Ink 20">
                  <a:extLst>
                    <a:ext uri="{FF2B5EF4-FFF2-40B4-BE49-F238E27FC236}">
                      <a16:creationId xmlns:a16="http://schemas.microsoft.com/office/drawing/2014/main" xmlns="" xmlns:p14="http://schemas.microsoft.com/office/powerpoint/2010/main" id="{2A5D2E70-C3DC-0E4C-839C-0E31E6A3BA45}"/>
                    </a:ext>
                  </a:extLst>
                </p:cNvPr>
                <p:cNvPicPr/>
                <p:nvPr/>
              </p:nvPicPr>
              <p:blipFill>
                <a:blip r:embed="rId29"/>
                <a:stretch>
                  <a:fillRect/>
                </a:stretch>
              </p:blipFill>
              <p:spPr>
                <a:xfrm>
                  <a:off x="3622920" y="1157640"/>
                  <a:ext cx="68040" cy="239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
              <p14:nvContentPartPr>
                <p14:cNvPr id="22" name="Ink 21">
                  <a:extLst>
                    <a:ext uri="{FF2B5EF4-FFF2-40B4-BE49-F238E27FC236}">
                      <a16:creationId xmlns:a16="http://schemas.microsoft.com/office/drawing/2014/main" id="{B0030485-AFF8-E341-8AD7-D0DAC30C038D}"/>
                    </a:ext>
                  </a:extLst>
                </p14:cNvPr>
                <p14:cNvContentPartPr/>
                <p14:nvPr/>
              </p14:nvContentPartPr>
              <p14:xfrm>
                <a:off x="3483240" y="1189320"/>
                <a:ext cx="321120" cy="225720"/>
              </p14:xfrm>
            </p:contentPart>
          </mc:Choice>
          <mc:Fallback>
            <p:pic>
              <p:nvPicPr>
                <p:cNvPr id="22" name="Ink 21">
                  <a:extLst>
                    <a:ext uri="{FF2B5EF4-FFF2-40B4-BE49-F238E27FC236}">
                      <a16:creationId xmlns:a16="http://schemas.microsoft.com/office/drawing/2014/main" xmlns="" xmlns:p14="http://schemas.microsoft.com/office/powerpoint/2010/main" id="{B0030485-AFF8-E341-8AD7-D0DAC30C038D}"/>
                    </a:ext>
                  </a:extLst>
                </p:cNvPr>
                <p:cNvPicPr/>
                <p:nvPr/>
              </p:nvPicPr>
              <p:blipFill>
                <a:blip r:embed="rId31"/>
                <a:stretch>
                  <a:fillRect/>
                </a:stretch>
              </p:blipFill>
              <p:spPr>
                <a:xfrm>
                  <a:off x="3474600" y="1180320"/>
                  <a:ext cx="338760" cy="243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
              <p14:nvContentPartPr>
                <p14:cNvPr id="23" name="Ink 22">
                  <a:extLst>
                    <a:ext uri="{FF2B5EF4-FFF2-40B4-BE49-F238E27FC236}">
                      <a16:creationId xmlns:a16="http://schemas.microsoft.com/office/drawing/2014/main" id="{5B518B9A-8D0F-134A-A944-339609F0628C}"/>
                    </a:ext>
                  </a:extLst>
                </p14:cNvPr>
                <p14:cNvContentPartPr/>
                <p14:nvPr/>
              </p14:nvContentPartPr>
              <p14:xfrm>
                <a:off x="4029000" y="1185720"/>
                <a:ext cx="19080" cy="271800"/>
              </p14:xfrm>
            </p:contentPart>
          </mc:Choice>
          <mc:Fallback>
            <p:pic>
              <p:nvPicPr>
                <p:cNvPr id="23" name="Ink 22">
                  <a:extLst>
                    <a:ext uri="{FF2B5EF4-FFF2-40B4-BE49-F238E27FC236}">
                      <a16:creationId xmlns:a16="http://schemas.microsoft.com/office/drawing/2014/main" xmlns="" xmlns:p14="http://schemas.microsoft.com/office/powerpoint/2010/main" id="{5B518B9A-8D0F-134A-A944-339609F0628C}"/>
                    </a:ext>
                  </a:extLst>
                </p:cNvPr>
                <p:cNvPicPr/>
                <p:nvPr/>
              </p:nvPicPr>
              <p:blipFill>
                <a:blip r:embed="rId33"/>
                <a:stretch>
                  <a:fillRect/>
                </a:stretch>
              </p:blipFill>
              <p:spPr>
                <a:xfrm>
                  <a:off x="4020000" y="1177080"/>
                  <a:ext cx="36720" cy="289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
              <p14:nvContentPartPr>
                <p14:cNvPr id="24" name="Ink 23">
                  <a:extLst>
                    <a:ext uri="{FF2B5EF4-FFF2-40B4-BE49-F238E27FC236}">
                      <a16:creationId xmlns:a16="http://schemas.microsoft.com/office/drawing/2014/main" id="{077F0653-F0BE-1D4F-A473-964A706FC7E8}"/>
                    </a:ext>
                  </a:extLst>
                </p14:cNvPr>
                <p14:cNvContentPartPr/>
                <p14:nvPr/>
              </p14:nvContentPartPr>
              <p14:xfrm>
                <a:off x="3855120" y="1164840"/>
                <a:ext cx="355320" cy="16560"/>
              </p14:xfrm>
            </p:contentPart>
          </mc:Choice>
          <mc:Fallback>
            <p:pic>
              <p:nvPicPr>
                <p:cNvPr id="24" name="Ink 23">
                  <a:extLst>
                    <a:ext uri="{FF2B5EF4-FFF2-40B4-BE49-F238E27FC236}">
                      <a16:creationId xmlns:a16="http://schemas.microsoft.com/office/drawing/2014/main" xmlns="" xmlns:p14="http://schemas.microsoft.com/office/powerpoint/2010/main" id="{077F0653-F0BE-1D4F-A473-964A706FC7E8}"/>
                    </a:ext>
                  </a:extLst>
                </p:cNvPr>
                <p:cNvPicPr/>
                <p:nvPr/>
              </p:nvPicPr>
              <p:blipFill>
                <a:blip r:embed="rId35"/>
                <a:stretch>
                  <a:fillRect/>
                </a:stretch>
              </p:blipFill>
              <p:spPr>
                <a:xfrm>
                  <a:off x="3846120" y="1155840"/>
                  <a:ext cx="372960" cy="34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
              <p14:nvContentPartPr>
                <p14:cNvPr id="25" name="Ink 24">
                  <a:extLst>
                    <a:ext uri="{FF2B5EF4-FFF2-40B4-BE49-F238E27FC236}">
                      <a16:creationId xmlns:a16="http://schemas.microsoft.com/office/drawing/2014/main" id="{52696B7A-E441-5041-B9D8-AA265BE2362A}"/>
                    </a:ext>
                  </a:extLst>
                </p14:cNvPr>
                <p14:cNvContentPartPr/>
                <p14:nvPr/>
              </p14:nvContentPartPr>
              <p14:xfrm>
                <a:off x="4265520" y="1165560"/>
                <a:ext cx="102600" cy="249120"/>
              </p14:xfrm>
            </p:contentPart>
          </mc:Choice>
          <mc:Fallback>
            <p:pic>
              <p:nvPicPr>
                <p:cNvPr id="25" name="Ink 24">
                  <a:extLst>
                    <a:ext uri="{FF2B5EF4-FFF2-40B4-BE49-F238E27FC236}">
                      <a16:creationId xmlns:a16="http://schemas.microsoft.com/office/drawing/2014/main" xmlns="" xmlns:p14="http://schemas.microsoft.com/office/powerpoint/2010/main" id="{52696B7A-E441-5041-B9D8-AA265BE2362A}"/>
                    </a:ext>
                  </a:extLst>
                </p:cNvPr>
                <p:cNvPicPr/>
                <p:nvPr/>
              </p:nvPicPr>
              <p:blipFill>
                <a:blip r:embed="rId37"/>
                <a:stretch>
                  <a:fillRect/>
                </a:stretch>
              </p:blipFill>
              <p:spPr>
                <a:xfrm>
                  <a:off x="4256520" y="1156920"/>
                  <a:ext cx="120240" cy="266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
              <p14:nvContentPartPr>
                <p14:cNvPr id="26" name="Ink 25">
                  <a:extLst>
                    <a:ext uri="{FF2B5EF4-FFF2-40B4-BE49-F238E27FC236}">
                      <a16:creationId xmlns:a16="http://schemas.microsoft.com/office/drawing/2014/main" id="{A7F73009-8346-9046-9229-458E12190947}"/>
                    </a:ext>
                  </a:extLst>
                </p14:cNvPr>
                <p14:cNvContentPartPr/>
                <p14:nvPr/>
              </p14:nvContentPartPr>
              <p14:xfrm>
                <a:off x="4342920" y="1152960"/>
                <a:ext cx="188640" cy="280080"/>
              </p14:xfrm>
            </p:contentPart>
          </mc:Choice>
          <mc:Fallback>
            <p:pic>
              <p:nvPicPr>
                <p:cNvPr id="26" name="Ink 25">
                  <a:extLst>
                    <a:ext uri="{FF2B5EF4-FFF2-40B4-BE49-F238E27FC236}">
                      <a16:creationId xmlns:a16="http://schemas.microsoft.com/office/drawing/2014/main" xmlns="" xmlns:p14="http://schemas.microsoft.com/office/powerpoint/2010/main" id="{A7F73009-8346-9046-9229-458E12190947}"/>
                    </a:ext>
                  </a:extLst>
                </p:cNvPr>
                <p:cNvPicPr/>
                <p:nvPr/>
              </p:nvPicPr>
              <p:blipFill>
                <a:blip r:embed="rId39"/>
                <a:stretch>
                  <a:fillRect/>
                </a:stretch>
              </p:blipFill>
              <p:spPr>
                <a:xfrm>
                  <a:off x="4333920" y="1143960"/>
                  <a:ext cx="206280" cy="297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
              <p14:nvContentPartPr>
                <p14:cNvPr id="27" name="Ink 26">
                  <a:extLst>
                    <a:ext uri="{FF2B5EF4-FFF2-40B4-BE49-F238E27FC236}">
                      <a16:creationId xmlns:a16="http://schemas.microsoft.com/office/drawing/2014/main" id="{FB469753-EBF3-A844-B44A-69AB113E2BA1}"/>
                    </a:ext>
                  </a:extLst>
                </p14:cNvPr>
                <p14:cNvContentPartPr/>
                <p14:nvPr/>
              </p14:nvContentPartPr>
              <p14:xfrm>
                <a:off x="4308360" y="1336920"/>
                <a:ext cx="152280" cy="9720"/>
              </p14:xfrm>
            </p:contentPart>
          </mc:Choice>
          <mc:Fallback>
            <p:pic>
              <p:nvPicPr>
                <p:cNvPr id="27" name="Ink 26">
                  <a:extLst>
                    <a:ext uri="{FF2B5EF4-FFF2-40B4-BE49-F238E27FC236}">
                      <a16:creationId xmlns:a16="http://schemas.microsoft.com/office/drawing/2014/main" xmlns="" xmlns:p14="http://schemas.microsoft.com/office/powerpoint/2010/main" id="{FB469753-EBF3-A844-B44A-69AB113E2BA1}"/>
                    </a:ext>
                  </a:extLst>
                </p:cNvPr>
                <p:cNvPicPr/>
                <p:nvPr/>
              </p:nvPicPr>
              <p:blipFill>
                <a:blip r:embed="rId41"/>
                <a:stretch>
                  <a:fillRect/>
                </a:stretch>
              </p:blipFill>
              <p:spPr>
                <a:xfrm>
                  <a:off x="4299720" y="1328280"/>
                  <a:ext cx="169920" cy="27360"/>
                </a:xfrm>
                <a:prstGeom prst="rect">
                  <a:avLst/>
                </a:prstGeom>
              </p:spPr>
            </p:pic>
          </mc:Fallback>
        </mc:AlternateContent>
      </p:grpSp>
      <p:grpSp>
        <p:nvGrpSpPr>
          <p:cNvPr id="32" name="Group 31">
            <a:extLst>
              <a:ext uri="{FF2B5EF4-FFF2-40B4-BE49-F238E27FC236}">
                <a16:creationId xmlns:a16="http://schemas.microsoft.com/office/drawing/2014/main" xmlns="" id="{96F014E8-F896-1944-9A8D-433BE37AE722}"/>
              </a:ext>
            </a:extLst>
          </p:cNvPr>
          <p:cNvGrpSpPr/>
          <p:nvPr/>
        </p:nvGrpSpPr>
        <p:grpSpPr>
          <a:xfrm>
            <a:off x="4914960" y="1227120"/>
            <a:ext cx="521280" cy="162360"/>
            <a:chOff x="4914960" y="1227120"/>
            <a:chExt cx="521280" cy="162360"/>
          </a:xfrm>
        </p:grpSpPr>
        <mc:AlternateContent xmlns:mc="http://schemas.openxmlformats.org/markup-compatibility/2006">
          <mc:Choice xmlns:p14="http://schemas.microsoft.com/office/powerpoint/2010/main" xmlns="" Requires="p14">
            <p:contentPart p14:bwMode="auto" r:id="rId42">
              <p14:nvContentPartPr>
                <p14:cNvPr id="29" name="Ink 28">
                  <a:extLst>
                    <a:ext uri="{FF2B5EF4-FFF2-40B4-BE49-F238E27FC236}">
                      <a16:creationId xmlns:a16="http://schemas.microsoft.com/office/drawing/2014/main" id="{51F4DBC4-A454-924D-A172-605DC28E828E}"/>
                    </a:ext>
                  </a:extLst>
                </p14:cNvPr>
                <p14:cNvContentPartPr/>
                <p14:nvPr/>
              </p14:nvContentPartPr>
              <p14:xfrm>
                <a:off x="4914960" y="1227120"/>
                <a:ext cx="340200" cy="360"/>
              </p14:xfrm>
            </p:contentPart>
          </mc:Choice>
          <mc:Fallback>
            <p:pic>
              <p:nvPicPr>
                <p:cNvPr id="29" name="Ink 28">
                  <a:extLst>
                    <a:ext uri="{FF2B5EF4-FFF2-40B4-BE49-F238E27FC236}">
                      <a16:creationId xmlns:a16="http://schemas.microsoft.com/office/drawing/2014/main" xmlns="" xmlns:p14="http://schemas.microsoft.com/office/powerpoint/2010/main" id="{51F4DBC4-A454-924D-A172-605DC28E828E}"/>
                    </a:ext>
                  </a:extLst>
                </p:cNvPr>
                <p:cNvPicPr/>
                <p:nvPr/>
              </p:nvPicPr>
              <p:blipFill>
                <a:blip r:embed="rId43"/>
                <a:stretch>
                  <a:fillRect/>
                </a:stretch>
              </p:blipFill>
              <p:spPr>
                <a:xfrm>
                  <a:off x="4905960" y="1218120"/>
                  <a:ext cx="35784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
              <p14:nvContentPartPr>
                <p14:cNvPr id="30" name="Ink 29">
                  <a:extLst>
                    <a:ext uri="{FF2B5EF4-FFF2-40B4-BE49-F238E27FC236}">
                      <a16:creationId xmlns:a16="http://schemas.microsoft.com/office/drawing/2014/main" id="{71022CA8-601E-F542-BE60-648B3065132A}"/>
                    </a:ext>
                  </a:extLst>
                </p14:cNvPr>
                <p14:cNvContentPartPr/>
                <p14:nvPr/>
              </p14:nvContentPartPr>
              <p14:xfrm>
                <a:off x="4996320" y="1304160"/>
                <a:ext cx="348120" cy="17280"/>
              </p14:xfrm>
            </p:contentPart>
          </mc:Choice>
          <mc:Fallback>
            <p:pic>
              <p:nvPicPr>
                <p:cNvPr id="30" name="Ink 29">
                  <a:extLst>
                    <a:ext uri="{FF2B5EF4-FFF2-40B4-BE49-F238E27FC236}">
                      <a16:creationId xmlns:a16="http://schemas.microsoft.com/office/drawing/2014/main" xmlns="" xmlns:p14="http://schemas.microsoft.com/office/powerpoint/2010/main" id="{71022CA8-601E-F542-BE60-648B3065132A}"/>
                    </a:ext>
                  </a:extLst>
                </p:cNvPr>
                <p:cNvPicPr/>
                <p:nvPr/>
              </p:nvPicPr>
              <p:blipFill>
                <a:blip r:embed="rId45"/>
                <a:stretch>
                  <a:fillRect/>
                </a:stretch>
              </p:blipFill>
              <p:spPr>
                <a:xfrm>
                  <a:off x="4987680" y="1295520"/>
                  <a:ext cx="365760" cy="34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
              <p14:nvContentPartPr>
                <p14:cNvPr id="31" name="Ink 30">
                  <a:extLst>
                    <a:ext uri="{FF2B5EF4-FFF2-40B4-BE49-F238E27FC236}">
                      <a16:creationId xmlns:a16="http://schemas.microsoft.com/office/drawing/2014/main" id="{CB467827-D96D-344B-B190-B22832ECEF5C}"/>
                    </a:ext>
                  </a:extLst>
                </p14:cNvPr>
                <p14:cNvContentPartPr/>
                <p14:nvPr/>
              </p14:nvContentPartPr>
              <p14:xfrm>
                <a:off x="5073720" y="1363920"/>
                <a:ext cx="362520" cy="25560"/>
              </p14:xfrm>
            </p:contentPart>
          </mc:Choice>
          <mc:Fallback>
            <p:pic>
              <p:nvPicPr>
                <p:cNvPr id="31" name="Ink 30">
                  <a:extLst>
                    <a:ext uri="{FF2B5EF4-FFF2-40B4-BE49-F238E27FC236}">
                      <a16:creationId xmlns:a16="http://schemas.microsoft.com/office/drawing/2014/main" xmlns="" xmlns:p14="http://schemas.microsoft.com/office/powerpoint/2010/main" id="{CB467827-D96D-344B-B190-B22832ECEF5C}"/>
                    </a:ext>
                  </a:extLst>
                </p:cNvPr>
                <p:cNvPicPr/>
                <p:nvPr/>
              </p:nvPicPr>
              <p:blipFill>
                <a:blip r:embed="rId47"/>
                <a:stretch>
                  <a:fillRect/>
                </a:stretch>
              </p:blipFill>
              <p:spPr>
                <a:xfrm>
                  <a:off x="5065080" y="1354920"/>
                  <a:ext cx="380160" cy="43200"/>
                </a:xfrm>
                <a:prstGeom prst="rect">
                  <a:avLst/>
                </a:prstGeom>
              </p:spPr>
            </p:pic>
          </mc:Fallback>
        </mc:AlternateContent>
      </p:grpSp>
      <p:grpSp>
        <p:nvGrpSpPr>
          <p:cNvPr id="36" name="Group 35">
            <a:extLst>
              <a:ext uri="{FF2B5EF4-FFF2-40B4-BE49-F238E27FC236}">
                <a16:creationId xmlns:a16="http://schemas.microsoft.com/office/drawing/2014/main" xmlns="" id="{E958DD4B-5A3C-1441-9584-2AC54EC247FE}"/>
              </a:ext>
            </a:extLst>
          </p:cNvPr>
          <p:cNvGrpSpPr/>
          <p:nvPr/>
        </p:nvGrpSpPr>
        <p:grpSpPr>
          <a:xfrm>
            <a:off x="5813520" y="1115880"/>
            <a:ext cx="633960" cy="305640"/>
            <a:chOff x="5813520" y="1115880"/>
            <a:chExt cx="633960" cy="305640"/>
          </a:xfrm>
        </p:grpSpPr>
        <mc:AlternateContent xmlns:mc="http://schemas.openxmlformats.org/markup-compatibility/2006">
          <mc:Choice xmlns:p14="http://schemas.microsoft.com/office/powerpoint/2010/main" xmlns="" Requires="p14">
            <p:contentPart p14:bwMode="auto" r:id="rId48">
              <p14:nvContentPartPr>
                <p14:cNvPr id="33" name="Ink 32">
                  <a:extLst>
                    <a:ext uri="{FF2B5EF4-FFF2-40B4-BE49-F238E27FC236}">
                      <a16:creationId xmlns:a16="http://schemas.microsoft.com/office/drawing/2014/main" id="{CC271B50-E2AA-3D4B-9B5E-4020FFA1A835}"/>
                    </a:ext>
                  </a:extLst>
                </p14:cNvPr>
                <p14:cNvContentPartPr/>
                <p14:nvPr/>
              </p14:nvContentPartPr>
              <p14:xfrm>
                <a:off x="5813520" y="1115880"/>
                <a:ext cx="51480" cy="294120"/>
              </p14:xfrm>
            </p:contentPart>
          </mc:Choice>
          <mc:Fallback>
            <p:pic>
              <p:nvPicPr>
                <p:cNvPr id="33" name="Ink 32">
                  <a:extLst>
                    <a:ext uri="{FF2B5EF4-FFF2-40B4-BE49-F238E27FC236}">
                      <a16:creationId xmlns:a16="http://schemas.microsoft.com/office/drawing/2014/main" xmlns="" xmlns:p14="http://schemas.microsoft.com/office/powerpoint/2010/main" id="{CC271B50-E2AA-3D4B-9B5E-4020FFA1A835}"/>
                    </a:ext>
                  </a:extLst>
                </p:cNvPr>
                <p:cNvPicPr/>
                <p:nvPr/>
              </p:nvPicPr>
              <p:blipFill>
                <a:blip r:embed="rId49"/>
                <a:stretch>
                  <a:fillRect/>
                </a:stretch>
              </p:blipFill>
              <p:spPr>
                <a:xfrm>
                  <a:off x="5804880" y="1106880"/>
                  <a:ext cx="69120" cy="311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
              <p14:nvContentPartPr>
                <p14:cNvPr id="34" name="Ink 33">
                  <a:extLst>
                    <a:ext uri="{FF2B5EF4-FFF2-40B4-BE49-F238E27FC236}">
                      <a16:creationId xmlns:a16="http://schemas.microsoft.com/office/drawing/2014/main" id="{129A5E52-F5BA-B248-84D3-0C2F32D96279}"/>
                    </a:ext>
                  </a:extLst>
                </p14:cNvPr>
                <p14:cNvContentPartPr/>
                <p14:nvPr/>
              </p14:nvContentPartPr>
              <p14:xfrm>
                <a:off x="6018000" y="1191480"/>
                <a:ext cx="169200" cy="218880"/>
              </p14:xfrm>
            </p:contentPart>
          </mc:Choice>
          <mc:Fallback>
            <p:pic>
              <p:nvPicPr>
                <p:cNvPr id="34" name="Ink 33">
                  <a:extLst>
                    <a:ext uri="{FF2B5EF4-FFF2-40B4-BE49-F238E27FC236}">
                      <a16:creationId xmlns:a16="http://schemas.microsoft.com/office/drawing/2014/main" xmlns="" xmlns:p14="http://schemas.microsoft.com/office/powerpoint/2010/main" id="{129A5E52-F5BA-B248-84D3-0C2F32D96279}"/>
                    </a:ext>
                  </a:extLst>
                </p:cNvPr>
                <p:cNvPicPr/>
                <p:nvPr/>
              </p:nvPicPr>
              <p:blipFill>
                <a:blip r:embed="rId51"/>
                <a:stretch>
                  <a:fillRect/>
                </a:stretch>
              </p:blipFill>
              <p:spPr>
                <a:xfrm>
                  <a:off x="6009360" y="1182480"/>
                  <a:ext cx="186840" cy="236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
              <p14:nvContentPartPr>
                <p14:cNvPr id="35" name="Ink 34">
                  <a:extLst>
                    <a:ext uri="{FF2B5EF4-FFF2-40B4-BE49-F238E27FC236}">
                      <a16:creationId xmlns:a16="http://schemas.microsoft.com/office/drawing/2014/main" id="{E8DB8895-8BCD-5D4C-8F50-86CC534AB69C}"/>
                    </a:ext>
                  </a:extLst>
                </p14:cNvPr>
                <p14:cNvContentPartPr/>
                <p14:nvPr/>
              </p14:nvContentPartPr>
              <p14:xfrm>
                <a:off x="6229320" y="1205880"/>
                <a:ext cx="218160" cy="215640"/>
              </p14:xfrm>
            </p:contentPart>
          </mc:Choice>
          <mc:Fallback>
            <p:pic>
              <p:nvPicPr>
                <p:cNvPr id="35" name="Ink 34">
                  <a:extLst>
                    <a:ext uri="{FF2B5EF4-FFF2-40B4-BE49-F238E27FC236}">
                      <a16:creationId xmlns:a16="http://schemas.microsoft.com/office/drawing/2014/main" xmlns="" xmlns:p14="http://schemas.microsoft.com/office/powerpoint/2010/main" id="{E8DB8895-8BCD-5D4C-8F50-86CC534AB69C}"/>
                    </a:ext>
                  </a:extLst>
                </p:cNvPr>
                <p:cNvPicPr/>
                <p:nvPr/>
              </p:nvPicPr>
              <p:blipFill>
                <a:blip r:embed="rId53"/>
                <a:stretch>
                  <a:fillRect/>
                </a:stretch>
              </p:blipFill>
              <p:spPr>
                <a:xfrm>
                  <a:off x="6220680" y="1197240"/>
                  <a:ext cx="235800" cy="2332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54">
            <p14:nvContentPartPr>
              <p14:cNvPr id="37" name="Ink 36">
                <a:extLst>
                  <a:ext uri="{FF2B5EF4-FFF2-40B4-BE49-F238E27FC236}">
                    <a16:creationId xmlns:a16="http://schemas.microsoft.com/office/drawing/2014/main" id="{3AA61507-53CD-274D-98D5-1F742B5FE440}"/>
                  </a:ext>
                </a:extLst>
              </p14:cNvPr>
              <p14:cNvContentPartPr/>
              <p14:nvPr/>
            </p14:nvContentPartPr>
            <p14:xfrm>
              <a:off x="6702000" y="1201920"/>
              <a:ext cx="317160" cy="169200"/>
            </p14:xfrm>
          </p:contentPart>
        </mc:Choice>
        <mc:Fallback>
          <p:pic>
            <p:nvPicPr>
              <p:cNvPr id="37" name="Ink 36">
                <a:extLst>
                  <a:ext uri="{FF2B5EF4-FFF2-40B4-BE49-F238E27FC236}">
                    <a16:creationId xmlns:a16="http://schemas.microsoft.com/office/drawing/2014/main" xmlns="" xmlns:p14="http://schemas.microsoft.com/office/powerpoint/2010/main" id="{3AA61507-53CD-274D-98D5-1F742B5FE440}"/>
                  </a:ext>
                </a:extLst>
              </p:cNvPr>
              <p:cNvPicPr/>
              <p:nvPr/>
            </p:nvPicPr>
            <p:blipFill>
              <a:blip r:embed="rId55"/>
              <a:stretch>
                <a:fillRect/>
              </a:stretch>
            </p:blipFill>
            <p:spPr>
              <a:xfrm>
                <a:off x="6693000" y="1192920"/>
                <a:ext cx="334800" cy="186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
            <p14:nvContentPartPr>
              <p14:cNvPr id="38" name="Ink 37">
                <a:extLst>
                  <a:ext uri="{FF2B5EF4-FFF2-40B4-BE49-F238E27FC236}">
                    <a16:creationId xmlns:a16="http://schemas.microsoft.com/office/drawing/2014/main" id="{06195103-91ED-664B-A1C1-C80C7CAB5365}"/>
                  </a:ext>
                </a:extLst>
              </p14:cNvPr>
              <p14:cNvContentPartPr/>
              <p14:nvPr/>
            </p14:nvContentPartPr>
            <p14:xfrm>
              <a:off x="7049760" y="1189320"/>
              <a:ext cx="156960" cy="470880"/>
            </p14:xfrm>
          </p:contentPart>
        </mc:Choice>
        <mc:Fallback>
          <p:pic>
            <p:nvPicPr>
              <p:cNvPr id="38" name="Ink 37">
                <a:extLst>
                  <a:ext uri="{FF2B5EF4-FFF2-40B4-BE49-F238E27FC236}">
                    <a16:creationId xmlns:a16="http://schemas.microsoft.com/office/drawing/2014/main" xmlns="" xmlns:p14="http://schemas.microsoft.com/office/powerpoint/2010/main" id="{06195103-91ED-664B-A1C1-C80C7CAB5365}"/>
                  </a:ext>
                </a:extLst>
              </p:cNvPr>
              <p:cNvPicPr/>
              <p:nvPr/>
            </p:nvPicPr>
            <p:blipFill>
              <a:blip r:embed="rId57"/>
              <a:stretch>
                <a:fillRect/>
              </a:stretch>
            </p:blipFill>
            <p:spPr>
              <a:xfrm>
                <a:off x="7041120" y="1180320"/>
                <a:ext cx="174600" cy="488520"/>
              </a:xfrm>
              <a:prstGeom prst="rect">
                <a:avLst/>
              </a:prstGeom>
            </p:spPr>
          </p:pic>
        </mc:Fallback>
      </mc:AlternateContent>
      <p:grpSp>
        <p:nvGrpSpPr>
          <p:cNvPr id="53" name="Group 52">
            <a:extLst>
              <a:ext uri="{FF2B5EF4-FFF2-40B4-BE49-F238E27FC236}">
                <a16:creationId xmlns:a16="http://schemas.microsoft.com/office/drawing/2014/main" xmlns="" id="{BFBD5E89-A8DB-8140-968F-8622CE24AE81}"/>
              </a:ext>
            </a:extLst>
          </p:cNvPr>
          <p:cNvGrpSpPr/>
          <p:nvPr/>
        </p:nvGrpSpPr>
        <p:grpSpPr>
          <a:xfrm>
            <a:off x="7413000" y="1097520"/>
            <a:ext cx="2009520" cy="623160"/>
            <a:chOff x="7413000" y="1097520"/>
            <a:chExt cx="2009520" cy="623160"/>
          </a:xfrm>
        </p:grpSpPr>
        <mc:AlternateContent xmlns:mc="http://schemas.openxmlformats.org/markup-compatibility/2006">
          <mc:Choice xmlns:p14="http://schemas.microsoft.com/office/powerpoint/2010/main" xmlns="" Requires="p14">
            <p:contentPart p14:bwMode="auto" r:id="rId58">
              <p14:nvContentPartPr>
                <p14:cNvPr id="40" name="Ink 39">
                  <a:extLst>
                    <a:ext uri="{FF2B5EF4-FFF2-40B4-BE49-F238E27FC236}">
                      <a16:creationId xmlns:a16="http://schemas.microsoft.com/office/drawing/2014/main" id="{DDA65D74-0514-F943-AD75-6C3A0AB3EAF9}"/>
                    </a:ext>
                  </a:extLst>
                </p14:cNvPr>
                <p14:cNvContentPartPr/>
                <p14:nvPr/>
              </p14:nvContentPartPr>
              <p14:xfrm>
                <a:off x="7413000" y="1111560"/>
                <a:ext cx="329760" cy="369720"/>
              </p14:xfrm>
            </p:contentPart>
          </mc:Choice>
          <mc:Fallback>
            <p:pic>
              <p:nvPicPr>
                <p:cNvPr id="40" name="Ink 39">
                  <a:extLst>
                    <a:ext uri="{FF2B5EF4-FFF2-40B4-BE49-F238E27FC236}">
                      <a16:creationId xmlns:a16="http://schemas.microsoft.com/office/drawing/2014/main" xmlns="" xmlns:p14="http://schemas.microsoft.com/office/powerpoint/2010/main" id="{DDA65D74-0514-F943-AD75-6C3A0AB3EAF9}"/>
                    </a:ext>
                  </a:extLst>
                </p:cNvPr>
                <p:cNvPicPr/>
                <p:nvPr/>
              </p:nvPicPr>
              <p:blipFill>
                <a:blip r:embed="rId59"/>
                <a:stretch>
                  <a:fillRect/>
                </a:stretch>
              </p:blipFill>
              <p:spPr>
                <a:xfrm>
                  <a:off x="7404360" y="1102560"/>
                  <a:ext cx="347400" cy="387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0">
              <p14:nvContentPartPr>
                <p14:cNvPr id="41" name="Ink 40">
                  <a:extLst>
                    <a:ext uri="{FF2B5EF4-FFF2-40B4-BE49-F238E27FC236}">
                      <a16:creationId xmlns:a16="http://schemas.microsoft.com/office/drawing/2014/main" id="{1E451267-7149-1D4C-870E-94F270AD5F84}"/>
                    </a:ext>
                  </a:extLst>
                </p14:cNvPr>
                <p14:cNvContentPartPr/>
                <p14:nvPr/>
              </p14:nvContentPartPr>
              <p14:xfrm>
                <a:off x="7733040" y="1352040"/>
                <a:ext cx="149400" cy="125280"/>
              </p14:xfrm>
            </p:contentPart>
          </mc:Choice>
          <mc:Fallback>
            <p:pic>
              <p:nvPicPr>
                <p:cNvPr id="41" name="Ink 40">
                  <a:extLst>
                    <a:ext uri="{FF2B5EF4-FFF2-40B4-BE49-F238E27FC236}">
                      <a16:creationId xmlns:a16="http://schemas.microsoft.com/office/drawing/2014/main" xmlns="" xmlns:p14="http://schemas.microsoft.com/office/powerpoint/2010/main" id="{1E451267-7149-1D4C-870E-94F270AD5F84}"/>
                    </a:ext>
                  </a:extLst>
                </p:cNvPr>
                <p:cNvPicPr/>
                <p:nvPr/>
              </p:nvPicPr>
              <p:blipFill>
                <a:blip r:embed="rId61"/>
                <a:stretch>
                  <a:fillRect/>
                </a:stretch>
              </p:blipFill>
              <p:spPr>
                <a:xfrm>
                  <a:off x="7724400" y="1343400"/>
                  <a:ext cx="167040" cy="142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2">
              <p14:nvContentPartPr>
                <p14:cNvPr id="42" name="Ink 41">
                  <a:extLst>
                    <a:ext uri="{FF2B5EF4-FFF2-40B4-BE49-F238E27FC236}">
                      <a16:creationId xmlns:a16="http://schemas.microsoft.com/office/drawing/2014/main" id="{E4E5DA60-0F71-6943-8966-33438363DFBF}"/>
                    </a:ext>
                  </a:extLst>
                </p14:cNvPr>
                <p14:cNvContentPartPr/>
                <p14:nvPr/>
              </p14:nvContentPartPr>
              <p14:xfrm>
                <a:off x="8020320" y="1097520"/>
                <a:ext cx="217080" cy="307800"/>
              </p14:xfrm>
            </p:contentPart>
          </mc:Choice>
          <mc:Fallback>
            <p:pic>
              <p:nvPicPr>
                <p:cNvPr id="42" name="Ink 41">
                  <a:extLst>
                    <a:ext uri="{FF2B5EF4-FFF2-40B4-BE49-F238E27FC236}">
                      <a16:creationId xmlns:a16="http://schemas.microsoft.com/office/drawing/2014/main" xmlns="" xmlns:p14="http://schemas.microsoft.com/office/powerpoint/2010/main" id="{E4E5DA60-0F71-6943-8966-33438363DFBF}"/>
                    </a:ext>
                  </a:extLst>
                </p:cNvPr>
                <p:cNvPicPr/>
                <p:nvPr/>
              </p:nvPicPr>
              <p:blipFill>
                <a:blip r:embed="rId63"/>
                <a:stretch>
                  <a:fillRect/>
                </a:stretch>
              </p:blipFill>
              <p:spPr>
                <a:xfrm>
                  <a:off x="8011320" y="1088520"/>
                  <a:ext cx="234720" cy="325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4">
              <p14:nvContentPartPr>
                <p14:cNvPr id="43" name="Ink 42">
                  <a:extLst>
                    <a:ext uri="{FF2B5EF4-FFF2-40B4-BE49-F238E27FC236}">
                      <a16:creationId xmlns:a16="http://schemas.microsoft.com/office/drawing/2014/main" id="{5A50DE9B-04EC-2B45-A825-C92F68736610}"/>
                    </a:ext>
                  </a:extLst>
                </p14:cNvPr>
                <p14:cNvContentPartPr/>
                <p14:nvPr/>
              </p14:nvContentPartPr>
              <p14:xfrm>
                <a:off x="8327400" y="1110840"/>
                <a:ext cx="211680" cy="313560"/>
              </p14:xfrm>
            </p:contentPart>
          </mc:Choice>
          <mc:Fallback>
            <p:pic>
              <p:nvPicPr>
                <p:cNvPr id="43" name="Ink 42">
                  <a:extLst>
                    <a:ext uri="{FF2B5EF4-FFF2-40B4-BE49-F238E27FC236}">
                      <a16:creationId xmlns:a16="http://schemas.microsoft.com/office/drawing/2014/main" xmlns="" xmlns:p14="http://schemas.microsoft.com/office/powerpoint/2010/main" id="{5A50DE9B-04EC-2B45-A825-C92F68736610}"/>
                    </a:ext>
                  </a:extLst>
                </p:cNvPr>
                <p:cNvPicPr/>
                <p:nvPr/>
              </p:nvPicPr>
              <p:blipFill>
                <a:blip r:embed="rId65"/>
                <a:stretch>
                  <a:fillRect/>
                </a:stretch>
              </p:blipFill>
              <p:spPr>
                <a:xfrm>
                  <a:off x="8318760" y="1102200"/>
                  <a:ext cx="229320" cy="331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6">
              <p14:nvContentPartPr>
                <p14:cNvPr id="44" name="Ink 43">
                  <a:extLst>
                    <a:ext uri="{FF2B5EF4-FFF2-40B4-BE49-F238E27FC236}">
                      <a16:creationId xmlns:a16="http://schemas.microsoft.com/office/drawing/2014/main" id="{CBD79D41-FAD9-CB48-A355-A08C1F57AFC1}"/>
                    </a:ext>
                  </a:extLst>
                </p14:cNvPr>
                <p14:cNvContentPartPr/>
                <p14:nvPr/>
              </p14:nvContentPartPr>
              <p14:xfrm>
                <a:off x="8435400" y="1460040"/>
                <a:ext cx="191160" cy="194760"/>
              </p14:xfrm>
            </p:contentPart>
          </mc:Choice>
          <mc:Fallback>
            <p:pic>
              <p:nvPicPr>
                <p:cNvPr id="44" name="Ink 43">
                  <a:extLst>
                    <a:ext uri="{FF2B5EF4-FFF2-40B4-BE49-F238E27FC236}">
                      <a16:creationId xmlns:a16="http://schemas.microsoft.com/office/drawing/2014/main" xmlns="" xmlns:p14="http://schemas.microsoft.com/office/powerpoint/2010/main" id="{CBD79D41-FAD9-CB48-A355-A08C1F57AFC1}"/>
                    </a:ext>
                  </a:extLst>
                </p:cNvPr>
                <p:cNvPicPr/>
                <p:nvPr/>
              </p:nvPicPr>
              <p:blipFill>
                <a:blip r:embed="rId67"/>
                <a:stretch>
                  <a:fillRect/>
                </a:stretch>
              </p:blipFill>
              <p:spPr>
                <a:xfrm>
                  <a:off x="8426400" y="1451400"/>
                  <a:ext cx="208800" cy="212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8">
              <p14:nvContentPartPr>
                <p14:cNvPr id="46" name="Ink 45">
                  <a:extLst>
                    <a:ext uri="{FF2B5EF4-FFF2-40B4-BE49-F238E27FC236}">
                      <a16:creationId xmlns:a16="http://schemas.microsoft.com/office/drawing/2014/main" id="{3CFE45C5-9C9B-684F-954F-91ADD95E3615}"/>
                    </a:ext>
                  </a:extLst>
                </p14:cNvPr>
                <p14:cNvContentPartPr/>
                <p14:nvPr/>
              </p14:nvContentPartPr>
              <p14:xfrm>
                <a:off x="8736000" y="1259160"/>
                <a:ext cx="186840" cy="153720"/>
              </p14:xfrm>
            </p:contentPart>
          </mc:Choice>
          <mc:Fallback>
            <p:pic>
              <p:nvPicPr>
                <p:cNvPr id="46" name="Ink 45">
                  <a:extLst>
                    <a:ext uri="{FF2B5EF4-FFF2-40B4-BE49-F238E27FC236}">
                      <a16:creationId xmlns:a16="http://schemas.microsoft.com/office/drawing/2014/main" xmlns="" xmlns:p14="http://schemas.microsoft.com/office/powerpoint/2010/main" id="{3CFE45C5-9C9B-684F-954F-91ADD95E3615}"/>
                    </a:ext>
                  </a:extLst>
                </p:cNvPr>
                <p:cNvPicPr/>
                <p:nvPr/>
              </p:nvPicPr>
              <p:blipFill>
                <a:blip r:embed="rId69"/>
                <a:stretch>
                  <a:fillRect/>
                </a:stretch>
              </p:blipFill>
              <p:spPr>
                <a:xfrm>
                  <a:off x="8727000" y="1250160"/>
                  <a:ext cx="204480" cy="171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0">
              <p14:nvContentPartPr>
                <p14:cNvPr id="47" name="Ink 46">
                  <a:extLst>
                    <a:ext uri="{FF2B5EF4-FFF2-40B4-BE49-F238E27FC236}">
                      <a16:creationId xmlns:a16="http://schemas.microsoft.com/office/drawing/2014/main" id="{178C8755-6879-464C-AE6A-D1603CC99BBE}"/>
                    </a:ext>
                  </a:extLst>
                </p14:cNvPr>
                <p14:cNvContentPartPr/>
                <p14:nvPr/>
              </p14:nvContentPartPr>
              <p14:xfrm>
                <a:off x="8895120" y="1294440"/>
                <a:ext cx="117000" cy="426240"/>
              </p14:xfrm>
            </p:contentPart>
          </mc:Choice>
          <mc:Fallback>
            <p:pic>
              <p:nvPicPr>
                <p:cNvPr id="47" name="Ink 46">
                  <a:extLst>
                    <a:ext uri="{FF2B5EF4-FFF2-40B4-BE49-F238E27FC236}">
                      <a16:creationId xmlns:a16="http://schemas.microsoft.com/office/drawing/2014/main" xmlns="" xmlns:p14="http://schemas.microsoft.com/office/powerpoint/2010/main" id="{178C8755-6879-464C-AE6A-D1603CC99BBE}"/>
                    </a:ext>
                  </a:extLst>
                </p:cNvPr>
                <p:cNvPicPr/>
                <p:nvPr/>
              </p:nvPicPr>
              <p:blipFill>
                <a:blip r:embed="rId71"/>
                <a:stretch>
                  <a:fillRect/>
                </a:stretch>
              </p:blipFill>
              <p:spPr>
                <a:xfrm>
                  <a:off x="8886120" y="1285440"/>
                  <a:ext cx="134640" cy="443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2">
              <p14:nvContentPartPr>
                <p14:cNvPr id="48" name="Ink 47">
                  <a:extLst>
                    <a:ext uri="{FF2B5EF4-FFF2-40B4-BE49-F238E27FC236}">
                      <a16:creationId xmlns:a16="http://schemas.microsoft.com/office/drawing/2014/main" id="{B52642AE-2B05-D04A-821E-344557876A60}"/>
                    </a:ext>
                  </a:extLst>
                </p14:cNvPr>
                <p14:cNvContentPartPr/>
                <p14:nvPr/>
              </p14:nvContentPartPr>
              <p14:xfrm>
                <a:off x="9106080" y="1262040"/>
                <a:ext cx="137880" cy="171000"/>
              </p14:xfrm>
            </p:contentPart>
          </mc:Choice>
          <mc:Fallback>
            <p:pic>
              <p:nvPicPr>
                <p:cNvPr id="48" name="Ink 47">
                  <a:extLst>
                    <a:ext uri="{FF2B5EF4-FFF2-40B4-BE49-F238E27FC236}">
                      <a16:creationId xmlns:a16="http://schemas.microsoft.com/office/drawing/2014/main" xmlns="" xmlns:p14="http://schemas.microsoft.com/office/powerpoint/2010/main" id="{B52642AE-2B05-D04A-821E-344557876A60}"/>
                    </a:ext>
                  </a:extLst>
                </p:cNvPr>
                <p:cNvPicPr/>
                <p:nvPr/>
              </p:nvPicPr>
              <p:blipFill>
                <a:blip r:embed="rId73"/>
                <a:stretch>
                  <a:fillRect/>
                </a:stretch>
              </p:blipFill>
              <p:spPr>
                <a:xfrm>
                  <a:off x="9097080" y="1253400"/>
                  <a:ext cx="155520" cy="188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4">
              <p14:nvContentPartPr>
                <p14:cNvPr id="49" name="Ink 48">
                  <a:extLst>
                    <a:ext uri="{FF2B5EF4-FFF2-40B4-BE49-F238E27FC236}">
                      <a16:creationId xmlns:a16="http://schemas.microsoft.com/office/drawing/2014/main" id="{836AD268-0137-A647-AE9A-DADB83346E13}"/>
                    </a:ext>
                  </a:extLst>
                </p14:cNvPr>
                <p14:cNvContentPartPr/>
                <p14:nvPr/>
              </p14:nvContentPartPr>
              <p14:xfrm>
                <a:off x="9268440" y="1192560"/>
                <a:ext cx="16560" cy="275400"/>
              </p14:xfrm>
            </p:contentPart>
          </mc:Choice>
          <mc:Fallback>
            <p:pic>
              <p:nvPicPr>
                <p:cNvPr id="49" name="Ink 48">
                  <a:extLst>
                    <a:ext uri="{FF2B5EF4-FFF2-40B4-BE49-F238E27FC236}">
                      <a16:creationId xmlns:a16="http://schemas.microsoft.com/office/drawing/2014/main" xmlns="" xmlns:p14="http://schemas.microsoft.com/office/powerpoint/2010/main" id="{836AD268-0137-A647-AE9A-DADB83346E13}"/>
                    </a:ext>
                  </a:extLst>
                </p:cNvPr>
                <p:cNvPicPr/>
                <p:nvPr/>
              </p:nvPicPr>
              <p:blipFill>
                <a:blip r:embed="rId75"/>
                <a:stretch>
                  <a:fillRect/>
                </a:stretch>
              </p:blipFill>
              <p:spPr>
                <a:xfrm>
                  <a:off x="9259440" y="1183920"/>
                  <a:ext cx="34200" cy="293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6">
              <p14:nvContentPartPr>
                <p14:cNvPr id="51" name="Ink 50">
                  <a:extLst>
                    <a:ext uri="{FF2B5EF4-FFF2-40B4-BE49-F238E27FC236}">
                      <a16:creationId xmlns:a16="http://schemas.microsoft.com/office/drawing/2014/main" id="{9E02BAB0-93ED-6345-8BBA-4EA4770CD05F}"/>
                    </a:ext>
                  </a:extLst>
                </p14:cNvPr>
                <p14:cNvContentPartPr/>
                <p14:nvPr/>
              </p14:nvContentPartPr>
              <p14:xfrm>
                <a:off x="9166200" y="1251960"/>
                <a:ext cx="239400" cy="19080"/>
              </p14:xfrm>
            </p:contentPart>
          </mc:Choice>
          <mc:Fallback>
            <p:pic>
              <p:nvPicPr>
                <p:cNvPr id="51" name="Ink 50">
                  <a:extLst>
                    <a:ext uri="{FF2B5EF4-FFF2-40B4-BE49-F238E27FC236}">
                      <a16:creationId xmlns:a16="http://schemas.microsoft.com/office/drawing/2014/main" xmlns="" xmlns:p14="http://schemas.microsoft.com/office/powerpoint/2010/main" id="{9E02BAB0-93ED-6345-8BBA-4EA4770CD05F}"/>
                    </a:ext>
                  </a:extLst>
                </p:cNvPr>
                <p:cNvPicPr/>
                <p:nvPr/>
              </p:nvPicPr>
              <p:blipFill>
                <a:blip r:embed="rId77"/>
                <a:stretch>
                  <a:fillRect/>
                </a:stretch>
              </p:blipFill>
              <p:spPr>
                <a:xfrm>
                  <a:off x="9157200" y="1242960"/>
                  <a:ext cx="257040" cy="3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8">
              <p14:nvContentPartPr>
                <p14:cNvPr id="52" name="Ink 51">
                  <a:extLst>
                    <a:ext uri="{FF2B5EF4-FFF2-40B4-BE49-F238E27FC236}">
                      <a16:creationId xmlns:a16="http://schemas.microsoft.com/office/drawing/2014/main" id="{7221F432-9CC3-A543-84BB-8775C02016C3}"/>
                    </a:ext>
                  </a:extLst>
                </p14:cNvPr>
                <p14:cNvContentPartPr/>
                <p14:nvPr/>
              </p14:nvContentPartPr>
              <p14:xfrm>
                <a:off x="9422160" y="1505760"/>
                <a:ext cx="360" cy="360"/>
              </p14:xfrm>
            </p:contentPart>
          </mc:Choice>
          <mc:Fallback>
            <p:pic>
              <p:nvPicPr>
                <p:cNvPr id="52" name="Ink 51">
                  <a:extLst>
                    <a:ext uri="{FF2B5EF4-FFF2-40B4-BE49-F238E27FC236}">
                      <a16:creationId xmlns:a16="http://schemas.microsoft.com/office/drawing/2014/main" xmlns="" xmlns:p14="http://schemas.microsoft.com/office/powerpoint/2010/main" id="{7221F432-9CC3-A543-84BB-8775C02016C3}"/>
                    </a:ext>
                  </a:extLst>
                </p:cNvPr>
                <p:cNvPicPr/>
                <p:nvPr/>
              </p:nvPicPr>
              <p:blipFill>
                <a:blip r:embed="rId79"/>
                <a:stretch>
                  <a:fillRect/>
                </a:stretch>
              </p:blipFill>
              <p:spPr>
                <a:xfrm>
                  <a:off x="9413520" y="1497120"/>
                  <a:ext cx="18000" cy="18000"/>
                </a:xfrm>
                <a:prstGeom prst="rect">
                  <a:avLst/>
                </a:prstGeom>
              </p:spPr>
            </p:pic>
          </mc:Fallback>
        </mc:AlternateContent>
      </p:grpSp>
      <p:grpSp>
        <p:nvGrpSpPr>
          <p:cNvPr id="56" name="Group 55">
            <a:extLst>
              <a:ext uri="{FF2B5EF4-FFF2-40B4-BE49-F238E27FC236}">
                <a16:creationId xmlns:a16="http://schemas.microsoft.com/office/drawing/2014/main" xmlns="" id="{9209D3F5-B14A-1542-AAEE-AE7F20895BC9}"/>
              </a:ext>
            </a:extLst>
          </p:cNvPr>
          <p:cNvGrpSpPr/>
          <p:nvPr/>
        </p:nvGrpSpPr>
        <p:grpSpPr>
          <a:xfrm>
            <a:off x="1197240" y="1754880"/>
            <a:ext cx="243000" cy="505800"/>
            <a:chOff x="1197240" y="1754880"/>
            <a:chExt cx="243000" cy="505800"/>
          </a:xfrm>
        </p:grpSpPr>
        <mc:AlternateContent xmlns:mc="http://schemas.openxmlformats.org/markup-compatibility/2006">
          <mc:Choice xmlns:p14="http://schemas.microsoft.com/office/powerpoint/2010/main" xmlns="" Requires="p14">
            <p:contentPart p14:bwMode="auto" r:id="rId80">
              <p14:nvContentPartPr>
                <p14:cNvPr id="54" name="Ink 53">
                  <a:extLst>
                    <a:ext uri="{FF2B5EF4-FFF2-40B4-BE49-F238E27FC236}">
                      <a16:creationId xmlns:a16="http://schemas.microsoft.com/office/drawing/2014/main" id="{DE8A6BE2-863C-964C-BCC9-FC20326FC176}"/>
                    </a:ext>
                  </a:extLst>
                </p14:cNvPr>
                <p14:cNvContentPartPr/>
                <p14:nvPr/>
              </p14:nvContentPartPr>
              <p14:xfrm>
                <a:off x="1197240" y="1835880"/>
                <a:ext cx="151920" cy="132120"/>
              </p14:xfrm>
            </p:contentPart>
          </mc:Choice>
          <mc:Fallback>
            <p:pic>
              <p:nvPicPr>
                <p:cNvPr id="54" name="Ink 53">
                  <a:extLst>
                    <a:ext uri="{FF2B5EF4-FFF2-40B4-BE49-F238E27FC236}">
                      <a16:creationId xmlns:a16="http://schemas.microsoft.com/office/drawing/2014/main" xmlns="" xmlns:p14="http://schemas.microsoft.com/office/powerpoint/2010/main" id="{DE8A6BE2-863C-964C-BCC9-FC20326FC176}"/>
                    </a:ext>
                  </a:extLst>
                </p:cNvPr>
                <p:cNvPicPr/>
                <p:nvPr/>
              </p:nvPicPr>
              <p:blipFill>
                <a:blip r:embed="rId81"/>
                <a:stretch>
                  <a:fillRect/>
                </a:stretch>
              </p:blipFill>
              <p:spPr>
                <a:xfrm>
                  <a:off x="1188600" y="1826880"/>
                  <a:ext cx="169560" cy="149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2">
              <p14:nvContentPartPr>
                <p14:cNvPr id="55" name="Ink 54">
                  <a:extLst>
                    <a:ext uri="{FF2B5EF4-FFF2-40B4-BE49-F238E27FC236}">
                      <a16:creationId xmlns:a16="http://schemas.microsoft.com/office/drawing/2014/main" id="{531EF4C4-3CD9-DA4B-9C9F-47D3854CEDE7}"/>
                    </a:ext>
                  </a:extLst>
                </p14:cNvPr>
                <p14:cNvContentPartPr/>
                <p14:nvPr/>
              </p14:nvContentPartPr>
              <p14:xfrm>
                <a:off x="1347720" y="1754880"/>
                <a:ext cx="92520" cy="505800"/>
              </p14:xfrm>
            </p:contentPart>
          </mc:Choice>
          <mc:Fallback>
            <p:pic>
              <p:nvPicPr>
                <p:cNvPr id="55" name="Ink 54">
                  <a:extLst>
                    <a:ext uri="{FF2B5EF4-FFF2-40B4-BE49-F238E27FC236}">
                      <a16:creationId xmlns:a16="http://schemas.microsoft.com/office/drawing/2014/main" xmlns="" xmlns:p14="http://schemas.microsoft.com/office/powerpoint/2010/main" id="{531EF4C4-3CD9-DA4B-9C9F-47D3854CEDE7}"/>
                    </a:ext>
                  </a:extLst>
                </p:cNvPr>
                <p:cNvPicPr/>
                <p:nvPr/>
              </p:nvPicPr>
              <p:blipFill>
                <a:blip r:embed="rId83"/>
                <a:stretch>
                  <a:fillRect/>
                </a:stretch>
              </p:blipFill>
              <p:spPr>
                <a:xfrm>
                  <a:off x="1339080" y="1745880"/>
                  <a:ext cx="110160" cy="523440"/>
                </a:xfrm>
                <a:prstGeom prst="rect">
                  <a:avLst/>
                </a:prstGeom>
              </p:spPr>
            </p:pic>
          </mc:Fallback>
        </mc:AlternateContent>
      </p:grpSp>
      <p:grpSp>
        <p:nvGrpSpPr>
          <p:cNvPr id="59" name="Group 58">
            <a:extLst>
              <a:ext uri="{FF2B5EF4-FFF2-40B4-BE49-F238E27FC236}">
                <a16:creationId xmlns:a16="http://schemas.microsoft.com/office/drawing/2014/main" xmlns="" id="{4742AC9D-5D26-9B4F-8FAF-AE8E40D12B04}"/>
              </a:ext>
            </a:extLst>
          </p:cNvPr>
          <p:cNvGrpSpPr/>
          <p:nvPr/>
        </p:nvGrpSpPr>
        <p:grpSpPr>
          <a:xfrm>
            <a:off x="1668480" y="1832280"/>
            <a:ext cx="454680" cy="375840"/>
            <a:chOff x="1668480" y="1832280"/>
            <a:chExt cx="454680" cy="375840"/>
          </a:xfrm>
        </p:grpSpPr>
        <mc:AlternateContent xmlns:mc="http://schemas.openxmlformats.org/markup-compatibility/2006">
          <mc:Choice xmlns:p14="http://schemas.microsoft.com/office/powerpoint/2010/main" xmlns="" Requires="p14">
            <p:contentPart p14:bwMode="auto" r:id="rId84">
              <p14:nvContentPartPr>
                <p14:cNvPr id="57" name="Ink 56">
                  <a:extLst>
                    <a:ext uri="{FF2B5EF4-FFF2-40B4-BE49-F238E27FC236}">
                      <a16:creationId xmlns:a16="http://schemas.microsoft.com/office/drawing/2014/main" id="{48D68571-7551-B146-ACA0-3539DD9E73AA}"/>
                    </a:ext>
                  </a:extLst>
                </p14:cNvPr>
                <p14:cNvContentPartPr/>
                <p14:nvPr/>
              </p14:nvContentPartPr>
              <p14:xfrm>
                <a:off x="1668480" y="2035680"/>
                <a:ext cx="285840" cy="172440"/>
              </p14:xfrm>
            </p:contentPart>
          </mc:Choice>
          <mc:Fallback>
            <p:pic>
              <p:nvPicPr>
                <p:cNvPr id="57" name="Ink 56">
                  <a:extLst>
                    <a:ext uri="{FF2B5EF4-FFF2-40B4-BE49-F238E27FC236}">
                      <a16:creationId xmlns:a16="http://schemas.microsoft.com/office/drawing/2014/main" xmlns="" xmlns:p14="http://schemas.microsoft.com/office/powerpoint/2010/main" id="{48D68571-7551-B146-ACA0-3539DD9E73AA}"/>
                    </a:ext>
                  </a:extLst>
                </p:cNvPr>
                <p:cNvPicPr/>
                <p:nvPr/>
              </p:nvPicPr>
              <p:blipFill>
                <a:blip r:embed="rId85"/>
                <a:stretch>
                  <a:fillRect/>
                </a:stretch>
              </p:blipFill>
              <p:spPr>
                <a:xfrm>
                  <a:off x="1659840" y="2026680"/>
                  <a:ext cx="303480" cy="190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6">
              <p14:nvContentPartPr>
                <p14:cNvPr id="58" name="Ink 57">
                  <a:extLst>
                    <a:ext uri="{FF2B5EF4-FFF2-40B4-BE49-F238E27FC236}">
                      <a16:creationId xmlns:a16="http://schemas.microsoft.com/office/drawing/2014/main" id="{7FFB6F5C-2CF0-1740-9C99-1E6E8479304F}"/>
                    </a:ext>
                  </a:extLst>
                </p14:cNvPr>
                <p14:cNvContentPartPr/>
                <p14:nvPr/>
              </p14:nvContentPartPr>
              <p14:xfrm>
                <a:off x="2072400" y="1832280"/>
                <a:ext cx="50760" cy="363960"/>
              </p14:xfrm>
            </p:contentPart>
          </mc:Choice>
          <mc:Fallback>
            <p:pic>
              <p:nvPicPr>
                <p:cNvPr id="58" name="Ink 57">
                  <a:extLst>
                    <a:ext uri="{FF2B5EF4-FFF2-40B4-BE49-F238E27FC236}">
                      <a16:creationId xmlns:a16="http://schemas.microsoft.com/office/drawing/2014/main" xmlns="" xmlns:p14="http://schemas.microsoft.com/office/powerpoint/2010/main" id="{7FFB6F5C-2CF0-1740-9C99-1E6E8479304F}"/>
                    </a:ext>
                  </a:extLst>
                </p:cNvPr>
                <p:cNvPicPr/>
                <p:nvPr/>
              </p:nvPicPr>
              <p:blipFill>
                <a:blip r:embed="rId87"/>
                <a:stretch>
                  <a:fillRect/>
                </a:stretch>
              </p:blipFill>
              <p:spPr>
                <a:xfrm>
                  <a:off x="2063400" y="1823640"/>
                  <a:ext cx="68400" cy="381600"/>
                </a:xfrm>
                <a:prstGeom prst="rect">
                  <a:avLst/>
                </a:prstGeom>
              </p:spPr>
            </p:pic>
          </mc:Fallback>
        </mc:AlternateContent>
      </p:grpSp>
      <p:grpSp>
        <p:nvGrpSpPr>
          <p:cNvPr id="68" name="Group 67">
            <a:extLst>
              <a:ext uri="{FF2B5EF4-FFF2-40B4-BE49-F238E27FC236}">
                <a16:creationId xmlns:a16="http://schemas.microsoft.com/office/drawing/2014/main" xmlns="" id="{9AB98760-AE69-9C4F-8628-EA59221A5DCC}"/>
              </a:ext>
            </a:extLst>
          </p:cNvPr>
          <p:cNvGrpSpPr/>
          <p:nvPr/>
        </p:nvGrpSpPr>
        <p:grpSpPr>
          <a:xfrm>
            <a:off x="2601960" y="1802040"/>
            <a:ext cx="786240" cy="578160"/>
            <a:chOff x="2601960" y="1802040"/>
            <a:chExt cx="786240" cy="578160"/>
          </a:xfrm>
        </p:grpSpPr>
        <mc:AlternateContent xmlns:mc="http://schemas.openxmlformats.org/markup-compatibility/2006">
          <mc:Choice xmlns:p14="http://schemas.microsoft.com/office/powerpoint/2010/main" xmlns="" Requires="p14">
            <p:contentPart p14:bwMode="auto" r:id="rId88">
              <p14:nvContentPartPr>
                <p14:cNvPr id="60" name="Ink 59">
                  <a:extLst>
                    <a:ext uri="{FF2B5EF4-FFF2-40B4-BE49-F238E27FC236}">
                      <a16:creationId xmlns:a16="http://schemas.microsoft.com/office/drawing/2014/main" id="{16E36197-5225-704E-94B1-B07AA533175C}"/>
                    </a:ext>
                  </a:extLst>
                </p14:cNvPr>
                <p14:cNvContentPartPr/>
                <p14:nvPr/>
              </p14:nvContentPartPr>
              <p14:xfrm>
                <a:off x="2818680" y="1871520"/>
                <a:ext cx="24840" cy="290160"/>
              </p14:xfrm>
            </p:contentPart>
          </mc:Choice>
          <mc:Fallback>
            <p:pic>
              <p:nvPicPr>
                <p:cNvPr id="60" name="Ink 59">
                  <a:extLst>
                    <a:ext uri="{FF2B5EF4-FFF2-40B4-BE49-F238E27FC236}">
                      <a16:creationId xmlns:a16="http://schemas.microsoft.com/office/drawing/2014/main" xmlns="" xmlns:p14="http://schemas.microsoft.com/office/powerpoint/2010/main" id="{16E36197-5225-704E-94B1-B07AA533175C}"/>
                    </a:ext>
                  </a:extLst>
                </p:cNvPr>
                <p:cNvPicPr/>
                <p:nvPr/>
              </p:nvPicPr>
              <p:blipFill>
                <a:blip r:embed="rId89"/>
                <a:stretch>
                  <a:fillRect/>
                </a:stretch>
              </p:blipFill>
              <p:spPr>
                <a:xfrm>
                  <a:off x="2810040" y="1862880"/>
                  <a:ext cx="42480" cy="307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0">
              <p14:nvContentPartPr>
                <p14:cNvPr id="61" name="Ink 60">
                  <a:extLst>
                    <a:ext uri="{FF2B5EF4-FFF2-40B4-BE49-F238E27FC236}">
                      <a16:creationId xmlns:a16="http://schemas.microsoft.com/office/drawing/2014/main" id="{0044B38B-7502-6742-988A-DE051CE176AB}"/>
                    </a:ext>
                  </a:extLst>
                </p14:cNvPr>
                <p14:cNvContentPartPr/>
                <p14:nvPr/>
              </p14:nvContentPartPr>
              <p14:xfrm>
                <a:off x="2830560" y="1882680"/>
                <a:ext cx="185760" cy="124200"/>
              </p14:xfrm>
            </p:contentPart>
          </mc:Choice>
          <mc:Fallback>
            <p:pic>
              <p:nvPicPr>
                <p:cNvPr id="61" name="Ink 60">
                  <a:extLst>
                    <a:ext uri="{FF2B5EF4-FFF2-40B4-BE49-F238E27FC236}">
                      <a16:creationId xmlns:a16="http://schemas.microsoft.com/office/drawing/2014/main" xmlns="" xmlns:p14="http://schemas.microsoft.com/office/powerpoint/2010/main" id="{0044B38B-7502-6742-988A-DE051CE176AB}"/>
                    </a:ext>
                  </a:extLst>
                </p:cNvPr>
                <p:cNvPicPr/>
                <p:nvPr/>
              </p:nvPicPr>
              <p:blipFill>
                <a:blip r:embed="rId91"/>
                <a:stretch>
                  <a:fillRect/>
                </a:stretch>
              </p:blipFill>
              <p:spPr>
                <a:xfrm>
                  <a:off x="2821560" y="1873680"/>
                  <a:ext cx="203400" cy="141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2">
              <p14:nvContentPartPr>
                <p14:cNvPr id="62" name="Ink 61">
                  <a:extLst>
                    <a:ext uri="{FF2B5EF4-FFF2-40B4-BE49-F238E27FC236}">
                      <a16:creationId xmlns:a16="http://schemas.microsoft.com/office/drawing/2014/main" id="{398F469F-8641-AA4B-AC8A-5144B5DA148E}"/>
                    </a:ext>
                  </a:extLst>
                </p14:cNvPr>
                <p14:cNvContentPartPr/>
                <p14:nvPr/>
              </p14:nvContentPartPr>
              <p14:xfrm>
                <a:off x="3021720" y="1877640"/>
                <a:ext cx="184320" cy="313560"/>
              </p14:xfrm>
            </p:contentPart>
          </mc:Choice>
          <mc:Fallback>
            <p:pic>
              <p:nvPicPr>
                <p:cNvPr id="62" name="Ink 61">
                  <a:extLst>
                    <a:ext uri="{FF2B5EF4-FFF2-40B4-BE49-F238E27FC236}">
                      <a16:creationId xmlns:a16="http://schemas.microsoft.com/office/drawing/2014/main" xmlns="" xmlns:p14="http://schemas.microsoft.com/office/powerpoint/2010/main" id="{398F469F-8641-AA4B-AC8A-5144B5DA148E}"/>
                    </a:ext>
                  </a:extLst>
                </p:cNvPr>
                <p:cNvPicPr/>
                <p:nvPr/>
              </p:nvPicPr>
              <p:blipFill>
                <a:blip r:embed="rId93"/>
                <a:stretch>
                  <a:fillRect/>
                </a:stretch>
              </p:blipFill>
              <p:spPr>
                <a:xfrm>
                  <a:off x="3013080" y="1868640"/>
                  <a:ext cx="201960" cy="331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4">
              <p14:nvContentPartPr>
                <p14:cNvPr id="63" name="Ink 62">
                  <a:extLst>
                    <a:ext uri="{FF2B5EF4-FFF2-40B4-BE49-F238E27FC236}">
                      <a16:creationId xmlns:a16="http://schemas.microsoft.com/office/drawing/2014/main" id="{ED0CFA76-997B-D04F-98F2-5A2CD8D256AD}"/>
                    </a:ext>
                  </a:extLst>
                </p14:cNvPr>
                <p14:cNvContentPartPr/>
                <p14:nvPr/>
              </p14:nvContentPartPr>
              <p14:xfrm>
                <a:off x="3245640" y="2190480"/>
                <a:ext cx="112320" cy="189720"/>
              </p14:xfrm>
            </p:contentPart>
          </mc:Choice>
          <mc:Fallback>
            <p:pic>
              <p:nvPicPr>
                <p:cNvPr id="63" name="Ink 62">
                  <a:extLst>
                    <a:ext uri="{FF2B5EF4-FFF2-40B4-BE49-F238E27FC236}">
                      <a16:creationId xmlns:a16="http://schemas.microsoft.com/office/drawing/2014/main" xmlns="" xmlns:p14="http://schemas.microsoft.com/office/powerpoint/2010/main" id="{ED0CFA76-997B-D04F-98F2-5A2CD8D256AD}"/>
                    </a:ext>
                  </a:extLst>
                </p:cNvPr>
                <p:cNvPicPr/>
                <p:nvPr/>
              </p:nvPicPr>
              <p:blipFill>
                <a:blip r:embed="rId95"/>
                <a:stretch>
                  <a:fillRect/>
                </a:stretch>
              </p:blipFill>
              <p:spPr>
                <a:xfrm>
                  <a:off x="3237000" y="2181480"/>
                  <a:ext cx="129960" cy="207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6">
              <p14:nvContentPartPr>
                <p14:cNvPr id="65" name="Ink 64">
                  <a:extLst>
                    <a:ext uri="{FF2B5EF4-FFF2-40B4-BE49-F238E27FC236}">
                      <a16:creationId xmlns:a16="http://schemas.microsoft.com/office/drawing/2014/main" id="{427D7441-F566-E147-A574-F8865FDAF9AB}"/>
                    </a:ext>
                  </a:extLst>
                </p14:cNvPr>
                <p14:cNvContentPartPr/>
                <p14:nvPr/>
              </p14:nvContentPartPr>
              <p14:xfrm>
                <a:off x="3379560" y="1802040"/>
                <a:ext cx="8640" cy="69480"/>
              </p14:xfrm>
            </p:contentPart>
          </mc:Choice>
          <mc:Fallback>
            <p:pic>
              <p:nvPicPr>
                <p:cNvPr id="65" name="Ink 64">
                  <a:extLst>
                    <a:ext uri="{FF2B5EF4-FFF2-40B4-BE49-F238E27FC236}">
                      <a16:creationId xmlns:a16="http://schemas.microsoft.com/office/drawing/2014/main" xmlns="" xmlns:p14="http://schemas.microsoft.com/office/powerpoint/2010/main" id="{427D7441-F566-E147-A574-F8865FDAF9AB}"/>
                    </a:ext>
                  </a:extLst>
                </p:cNvPr>
                <p:cNvPicPr/>
                <p:nvPr/>
              </p:nvPicPr>
              <p:blipFill>
                <a:blip r:embed="rId97"/>
                <a:stretch>
                  <a:fillRect/>
                </a:stretch>
              </p:blipFill>
              <p:spPr>
                <a:xfrm>
                  <a:off x="3370920" y="1793040"/>
                  <a:ext cx="26280" cy="87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8">
              <p14:nvContentPartPr>
                <p14:cNvPr id="67" name="Ink 66">
                  <a:extLst>
                    <a:ext uri="{FF2B5EF4-FFF2-40B4-BE49-F238E27FC236}">
                      <a16:creationId xmlns:a16="http://schemas.microsoft.com/office/drawing/2014/main" id="{E4859751-2564-FC4D-8311-6DA24DB95248}"/>
                    </a:ext>
                  </a:extLst>
                </p14:cNvPr>
                <p14:cNvContentPartPr/>
                <p14:nvPr/>
              </p14:nvContentPartPr>
              <p14:xfrm>
                <a:off x="2601960" y="1806720"/>
                <a:ext cx="60120" cy="74160"/>
              </p14:xfrm>
            </p:contentPart>
          </mc:Choice>
          <mc:Fallback>
            <p:pic>
              <p:nvPicPr>
                <p:cNvPr id="67" name="Ink 66">
                  <a:extLst>
                    <a:ext uri="{FF2B5EF4-FFF2-40B4-BE49-F238E27FC236}">
                      <a16:creationId xmlns:a16="http://schemas.microsoft.com/office/drawing/2014/main" xmlns="" xmlns:p14="http://schemas.microsoft.com/office/powerpoint/2010/main" id="{E4859751-2564-FC4D-8311-6DA24DB95248}"/>
                    </a:ext>
                  </a:extLst>
                </p:cNvPr>
                <p:cNvPicPr/>
                <p:nvPr/>
              </p:nvPicPr>
              <p:blipFill>
                <a:blip r:embed="rId99"/>
                <a:stretch>
                  <a:fillRect/>
                </a:stretch>
              </p:blipFill>
              <p:spPr>
                <a:xfrm>
                  <a:off x="2592960" y="1798080"/>
                  <a:ext cx="77760" cy="91800"/>
                </a:xfrm>
                <a:prstGeom prst="rect">
                  <a:avLst/>
                </a:prstGeom>
              </p:spPr>
            </p:pic>
          </mc:Fallback>
        </mc:AlternateContent>
      </p:grpSp>
      <p:grpSp>
        <p:nvGrpSpPr>
          <p:cNvPr id="71" name="Group 70">
            <a:extLst>
              <a:ext uri="{FF2B5EF4-FFF2-40B4-BE49-F238E27FC236}">
                <a16:creationId xmlns:a16="http://schemas.microsoft.com/office/drawing/2014/main" xmlns="" id="{5F2E623B-AA22-014A-A89C-997DAF25A70C}"/>
              </a:ext>
            </a:extLst>
          </p:cNvPr>
          <p:cNvGrpSpPr/>
          <p:nvPr/>
        </p:nvGrpSpPr>
        <p:grpSpPr>
          <a:xfrm>
            <a:off x="3707520" y="1893840"/>
            <a:ext cx="341640" cy="361800"/>
            <a:chOff x="3707520" y="1893840"/>
            <a:chExt cx="341640" cy="361800"/>
          </a:xfrm>
        </p:grpSpPr>
        <mc:AlternateContent xmlns:mc="http://schemas.openxmlformats.org/markup-compatibility/2006">
          <mc:Choice xmlns:p14="http://schemas.microsoft.com/office/powerpoint/2010/main" xmlns="" Requires="p14">
            <p:contentPart p14:bwMode="auto" r:id="rId100">
              <p14:nvContentPartPr>
                <p14:cNvPr id="69" name="Ink 68">
                  <a:extLst>
                    <a:ext uri="{FF2B5EF4-FFF2-40B4-BE49-F238E27FC236}">
                      <a16:creationId xmlns:a16="http://schemas.microsoft.com/office/drawing/2014/main" id="{6831BEBC-1FE1-4B40-A42C-392AE391A47B}"/>
                    </a:ext>
                  </a:extLst>
                </p14:cNvPr>
                <p14:cNvContentPartPr/>
                <p14:nvPr/>
              </p14:nvContentPartPr>
              <p14:xfrm>
                <a:off x="3707520" y="1893840"/>
                <a:ext cx="44640" cy="288360"/>
              </p14:xfrm>
            </p:contentPart>
          </mc:Choice>
          <mc:Fallback>
            <p:pic>
              <p:nvPicPr>
                <p:cNvPr id="69" name="Ink 68">
                  <a:extLst>
                    <a:ext uri="{FF2B5EF4-FFF2-40B4-BE49-F238E27FC236}">
                      <a16:creationId xmlns:a16="http://schemas.microsoft.com/office/drawing/2014/main" xmlns="" xmlns:p14="http://schemas.microsoft.com/office/powerpoint/2010/main" id="{6831BEBC-1FE1-4B40-A42C-392AE391A47B}"/>
                    </a:ext>
                  </a:extLst>
                </p:cNvPr>
                <p:cNvPicPr/>
                <p:nvPr/>
              </p:nvPicPr>
              <p:blipFill>
                <a:blip r:embed="rId101"/>
                <a:stretch>
                  <a:fillRect/>
                </a:stretch>
              </p:blipFill>
              <p:spPr>
                <a:xfrm>
                  <a:off x="3698520" y="1885200"/>
                  <a:ext cx="62280" cy="30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2">
              <p14:nvContentPartPr>
                <p14:cNvPr id="70" name="Ink 69">
                  <a:extLst>
                    <a:ext uri="{FF2B5EF4-FFF2-40B4-BE49-F238E27FC236}">
                      <a16:creationId xmlns:a16="http://schemas.microsoft.com/office/drawing/2014/main" id="{D0AA4AC8-10B4-EA49-B249-4D48C9F3740C}"/>
                    </a:ext>
                  </a:extLst>
                </p14:cNvPr>
                <p14:cNvContentPartPr/>
                <p14:nvPr/>
              </p14:nvContentPartPr>
              <p14:xfrm>
                <a:off x="3743160" y="1938480"/>
                <a:ext cx="306000" cy="317160"/>
              </p14:xfrm>
            </p:contentPart>
          </mc:Choice>
          <mc:Fallback>
            <p:pic>
              <p:nvPicPr>
                <p:cNvPr id="70" name="Ink 69">
                  <a:extLst>
                    <a:ext uri="{FF2B5EF4-FFF2-40B4-BE49-F238E27FC236}">
                      <a16:creationId xmlns:a16="http://schemas.microsoft.com/office/drawing/2014/main" xmlns="" xmlns:p14="http://schemas.microsoft.com/office/powerpoint/2010/main" id="{D0AA4AC8-10B4-EA49-B249-4D48C9F3740C}"/>
                    </a:ext>
                  </a:extLst>
                </p:cNvPr>
                <p:cNvPicPr/>
                <p:nvPr/>
              </p:nvPicPr>
              <p:blipFill>
                <a:blip r:embed="rId103"/>
                <a:stretch>
                  <a:fillRect/>
                </a:stretch>
              </p:blipFill>
              <p:spPr>
                <a:xfrm>
                  <a:off x="3734520" y="1929480"/>
                  <a:ext cx="323640" cy="334800"/>
                </a:xfrm>
                <a:prstGeom prst="rect">
                  <a:avLst/>
                </a:prstGeom>
              </p:spPr>
            </p:pic>
          </mc:Fallback>
        </mc:AlternateContent>
      </p:grpSp>
      <p:grpSp>
        <p:nvGrpSpPr>
          <p:cNvPr id="82" name="Group 81">
            <a:extLst>
              <a:ext uri="{FF2B5EF4-FFF2-40B4-BE49-F238E27FC236}">
                <a16:creationId xmlns:a16="http://schemas.microsoft.com/office/drawing/2014/main" xmlns="" id="{0EE8D872-4322-F242-AE4C-3BE5ED17F123}"/>
              </a:ext>
            </a:extLst>
          </p:cNvPr>
          <p:cNvGrpSpPr/>
          <p:nvPr/>
        </p:nvGrpSpPr>
        <p:grpSpPr>
          <a:xfrm>
            <a:off x="4427160" y="1849200"/>
            <a:ext cx="1181880" cy="474120"/>
            <a:chOff x="4427160" y="1849200"/>
            <a:chExt cx="1181880" cy="474120"/>
          </a:xfrm>
        </p:grpSpPr>
        <mc:AlternateContent xmlns:mc="http://schemas.openxmlformats.org/markup-compatibility/2006">
          <mc:Choice xmlns:p14="http://schemas.microsoft.com/office/powerpoint/2010/main" xmlns="" Requires="p14">
            <p:contentPart p14:bwMode="auto" r:id="rId104">
              <p14:nvContentPartPr>
                <p14:cNvPr id="72" name="Ink 71">
                  <a:extLst>
                    <a:ext uri="{FF2B5EF4-FFF2-40B4-BE49-F238E27FC236}">
                      <a16:creationId xmlns:a16="http://schemas.microsoft.com/office/drawing/2014/main" id="{9AE6E90F-C7C4-D940-8B6A-F6ED3F15EC4A}"/>
                    </a:ext>
                  </a:extLst>
                </p14:cNvPr>
                <p14:cNvContentPartPr/>
                <p14:nvPr/>
              </p14:nvContentPartPr>
              <p14:xfrm>
                <a:off x="4449120" y="1849200"/>
                <a:ext cx="217800" cy="369360"/>
              </p14:xfrm>
            </p:contentPart>
          </mc:Choice>
          <mc:Fallback>
            <p:pic>
              <p:nvPicPr>
                <p:cNvPr id="72" name="Ink 71">
                  <a:extLst>
                    <a:ext uri="{FF2B5EF4-FFF2-40B4-BE49-F238E27FC236}">
                      <a16:creationId xmlns:a16="http://schemas.microsoft.com/office/drawing/2014/main" xmlns="" xmlns:p14="http://schemas.microsoft.com/office/powerpoint/2010/main" id="{9AE6E90F-C7C4-D940-8B6A-F6ED3F15EC4A}"/>
                    </a:ext>
                  </a:extLst>
                </p:cNvPr>
                <p:cNvPicPr/>
                <p:nvPr/>
              </p:nvPicPr>
              <p:blipFill>
                <a:blip r:embed="rId105"/>
                <a:stretch>
                  <a:fillRect/>
                </a:stretch>
              </p:blipFill>
              <p:spPr>
                <a:xfrm>
                  <a:off x="4440480" y="1840560"/>
                  <a:ext cx="235440" cy="387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6">
              <p14:nvContentPartPr>
                <p14:cNvPr id="73" name="Ink 72">
                  <a:extLst>
                    <a:ext uri="{FF2B5EF4-FFF2-40B4-BE49-F238E27FC236}">
                      <a16:creationId xmlns:a16="http://schemas.microsoft.com/office/drawing/2014/main" id="{969F40C4-5B65-3548-A885-0CC8D2CE7FD9}"/>
                    </a:ext>
                  </a:extLst>
                </p14:cNvPr>
                <p14:cNvContentPartPr/>
                <p14:nvPr/>
              </p14:nvContentPartPr>
              <p14:xfrm>
                <a:off x="4470000" y="2070600"/>
                <a:ext cx="125640" cy="24840"/>
              </p14:xfrm>
            </p:contentPart>
          </mc:Choice>
          <mc:Fallback>
            <p:pic>
              <p:nvPicPr>
                <p:cNvPr id="73" name="Ink 72">
                  <a:extLst>
                    <a:ext uri="{FF2B5EF4-FFF2-40B4-BE49-F238E27FC236}">
                      <a16:creationId xmlns:a16="http://schemas.microsoft.com/office/drawing/2014/main" xmlns="" xmlns:p14="http://schemas.microsoft.com/office/powerpoint/2010/main" id="{969F40C4-5B65-3548-A885-0CC8D2CE7FD9}"/>
                    </a:ext>
                  </a:extLst>
                </p:cNvPr>
                <p:cNvPicPr/>
                <p:nvPr/>
              </p:nvPicPr>
              <p:blipFill>
                <a:blip r:embed="rId107"/>
                <a:stretch>
                  <a:fillRect/>
                </a:stretch>
              </p:blipFill>
              <p:spPr>
                <a:xfrm>
                  <a:off x="4461360" y="2061960"/>
                  <a:ext cx="143280" cy="42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8">
              <p14:nvContentPartPr>
                <p14:cNvPr id="74" name="Ink 73">
                  <a:extLst>
                    <a:ext uri="{FF2B5EF4-FFF2-40B4-BE49-F238E27FC236}">
                      <a16:creationId xmlns:a16="http://schemas.microsoft.com/office/drawing/2014/main" id="{768A3E9E-24D2-1A4D-AEDE-777F48D3A517}"/>
                    </a:ext>
                  </a:extLst>
                </p14:cNvPr>
                <p14:cNvContentPartPr/>
                <p14:nvPr/>
              </p14:nvContentPartPr>
              <p14:xfrm>
                <a:off x="4427160" y="1911480"/>
                <a:ext cx="226440" cy="25920"/>
              </p14:xfrm>
            </p:contentPart>
          </mc:Choice>
          <mc:Fallback>
            <p:pic>
              <p:nvPicPr>
                <p:cNvPr id="74" name="Ink 73">
                  <a:extLst>
                    <a:ext uri="{FF2B5EF4-FFF2-40B4-BE49-F238E27FC236}">
                      <a16:creationId xmlns:a16="http://schemas.microsoft.com/office/drawing/2014/main" xmlns="" xmlns:p14="http://schemas.microsoft.com/office/powerpoint/2010/main" id="{768A3E9E-24D2-1A4D-AEDE-777F48D3A517}"/>
                    </a:ext>
                  </a:extLst>
                </p:cNvPr>
                <p:cNvPicPr/>
                <p:nvPr/>
              </p:nvPicPr>
              <p:blipFill>
                <a:blip r:embed="rId109"/>
                <a:stretch>
                  <a:fillRect/>
                </a:stretch>
              </p:blipFill>
              <p:spPr>
                <a:xfrm>
                  <a:off x="4418520" y="1902480"/>
                  <a:ext cx="244080" cy="43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0">
              <p14:nvContentPartPr>
                <p14:cNvPr id="75" name="Ink 74">
                  <a:extLst>
                    <a:ext uri="{FF2B5EF4-FFF2-40B4-BE49-F238E27FC236}">
                      <a16:creationId xmlns:a16="http://schemas.microsoft.com/office/drawing/2014/main" id="{10B8FD45-B908-8D43-85F6-D572B2E0D584}"/>
                    </a:ext>
                  </a:extLst>
                </p14:cNvPr>
                <p14:cNvContentPartPr/>
                <p14:nvPr/>
              </p14:nvContentPartPr>
              <p14:xfrm>
                <a:off x="4832880" y="1946400"/>
                <a:ext cx="9720" cy="221040"/>
              </p14:xfrm>
            </p:contentPart>
          </mc:Choice>
          <mc:Fallback>
            <p:pic>
              <p:nvPicPr>
                <p:cNvPr id="75" name="Ink 74">
                  <a:extLst>
                    <a:ext uri="{FF2B5EF4-FFF2-40B4-BE49-F238E27FC236}">
                      <a16:creationId xmlns:a16="http://schemas.microsoft.com/office/drawing/2014/main" xmlns="" xmlns:p14="http://schemas.microsoft.com/office/powerpoint/2010/main" id="{10B8FD45-B908-8D43-85F6-D572B2E0D584}"/>
                    </a:ext>
                  </a:extLst>
                </p:cNvPr>
                <p:cNvPicPr/>
                <p:nvPr/>
              </p:nvPicPr>
              <p:blipFill>
                <a:blip r:embed="rId111"/>
                <a:stretch>
                  <a:fillRect/>
                </a:stretch>
              </p:blipFill>
              <p:spPr>
                <a:xfrm>
                  <a:off x="4824240" y="1937760"/>
                  <a:ext cx="27360" cy="238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2">
              <p14:nvContentPartPr>
                <p14:cNvPr id="76" name="Ink 75">
                  <a:extLst>
                    <a:ext uri="{FF2B5EF4-FFF2-40B4-BE49-F238E27FC236}">
                      <a16:creationId xmlns:a16="http://schemas.microsoft.com/office/drawing/2014/main" id="{062600F7-3DCA-4F4D-B3C0-E9D47975DE92}"/>
                    </a:ext>
                  </a:extLst>
                </p14:cNvPr>
                <p14:cNvContentPartPr/>
                <p14:nvPr/>
              </p14:nvContentPartPr>
              <p14:xfrm>
                <a:off x="4775640" y="1917600"/>
                <a:ext cx="229680" cy="260280"/>
              </p14:xfrm>
            </p:contentPart>
          </mc:Choice>
          <mc:Fallback>
            <p:pic>
              <p:nvPicPr>
                <p:cNvPr id="76" name="Ink 75">
                  <a:extLst>
                    <a:ext uri="{FF2B5EF4-FFF2-40B4-BE49-F238E27FC236}">
                      <a16:creationId xmlns:a16="http://schemas.microsoft.com/office/drawing/2014/main" xmlns="" xmlns:p14="http://schemas.microsoft.com/office/powerpoint/2010/main" id="{062600F7-3DCA-4F4D-B3C0-E9D47975DE92}"/>
                    </a:ext>
                  </a:extLst>
                </p:cNvPr>
                <p:cNvPicPr/>
                <p:nvPr/>
              </p:nvPicPr>
              <p:blipFill>
                <a:blip r:embed="rId113"/>
                <a:stretch>
                  <a:fillRect/>
                </a:stretch>
              </p:blipFill>
              <p:spPr>
                <a:xfrm>
                  <a:off x="4767000" y="1908960"/>
                  <a:ext cx="247320" cy="277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4">
              <p14:nvContentPartPr>
                <p14:cNvPr id="77" name="Ink 76">
                  <a:extLst>
                    <a:ext uri="{FF2B5EF4-FFF2-40B4-BE49-F238E27FC236}">
                      <a16:creationId xmlns:a16="http://schemas.microsoft.com/office/drawing/2014/main" id="{EDB000D1-7B1E-1140-B951-431D2E54BB9D}"/>
                    </a:ext>
                  </a:extLst>
                </p14:cNvPr>
                <p14:cNvContentPartPr/>
                <p14:nvPr/>
              </p14:nvContentPartPr>
              <p14:xfrm>
                <a:off x="5192520" y="1940280"/>
                <a:ext cx="9000" cy="275760"/>
              </p14:xfrm>
            </p:contentPart>
          </mc:Choice>
          <mc:Fallback>
            <p:pic>
              <p:nvPicPr>
                <p:cNvPr id="77" name="Ink 76">
                  <a:extLst>
                    <a:ext uri="{FF2B5EF4-FFF2-40B4-BE49-F238E27FC236}">
                      <a16:creationId xmlns:a16="http://schemas.microsoft.com/office/drawing/2014/main" xmlns="" xmlns:p14="http://schemas.microsoft.com/office/powerpoint/2010/main" id="{EDB000D1-7B1E-1140-B951-431D2E54BB9D}"/>
                    </a:ext>
                  </a:extLst>
                </p:cNvPr>
                <p:cNvPicPr/>
                <p:nvPr/>
              </p:nvPicPr>
              <p:blipFill>
                <a:blip r:embed="rId115"/>
                <a:stretch>
                  <a:fillRect/>
                </a:stretch>
              </p:blipFill>
              <p:spPr>
                <a:xfrm>
                  <a:off x="5183520" y="1931640"/>
                  <a:ext cx="26640" cy="293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6">
              <p14:nvContentPartPr>
                <p14:cNvPr id="78" name="Ink 77">
                  <a:extLst>
                    <a:ext uri="{FF2B5EF4-FFF2-40B4-BE49-F238E27FC236}">
                      <a16:creationId xmlns:a16="http://schemas.microsoft.com/office/drawing/2014/main" id="{114AB9F5-2232-4641-80F1-A355B5F20CE0}"/>
                    </a:ext>
                  </a:extLst>
                </p14:cNvPr>
                <p14:cNvContentPartPr/>
                <p14:nvPr/>
              </p14:nvContentPartPr>
              <p14:xfrm>
                <a:off x="5029440" y="1943520"/>
                <a:ext cx="335880" cy="19800"/>
              </p14:xfrm>
            </p:contentPart>
          </mc:Choice>
          <mc:Fallback>
            <p:pic>
              <p:nvPicPr>
                <p:cNvPr id="78" name="Ink 77">
                  <a:extLst>
                    <a:ext uri="{FF2B5EF4-FFF2-40B4-BE49-F238E27FC236}">
                      <a16:creationId xmlns:a16="http://schemas.microsoft.com/office/drawing/2014/main" xmlns="" xmlns:p14="http://schemas.microsoft.com/office/powerpoint/2010/main" id="{114AB9F5-2232-4641-80F1-A355B5F20CE0}"/>
                    </a:ext>
                  </a:extLst>
                </p:cNvPr>
                <p:cNvPicPr/>
                <p:nvPr/>
              </p:nvPicPr>
              <p:blipFill>
                <a:blip r:embed="rId117"/>
                <a:stretch>
                  <a:fillRect/>
                </a:stretch>
              </p:blipFill>
              <p:spPr>
                <a:xfrm>
                  <a:off x="5020440" y="1934880"/>
                  <a:ext cx="353520" cy="37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8">
              <p14:nvContentPartPr>
                <p14:cNvPr id="79" name="Ink 78">
                  <a:extLst>
                    <a:ext uri="{FF2B5EF4-FFF2-40B4-BE49-F238E27FC236}">
                      <a16:creationId xmlns:a16="http://schemas.microsoft.com/office/drawing/2014/main" id="{F069C667-65BB-B045-91CC-3E14F7C5DFE9}"/>
                    </a:ext>
                  </a:extLst>
                </p14:cNvPr>
                <p14:cNvContentPartPr/>
                <p14:nvPr/>
              </p14:nvContentPartPr>
              <p14:xfrm>
                <a:off x="5414280" y="1934880"/>
                <a:ext cx="97920" cy="318240"/>
              </p14:xfrm>
            </p:contentPart>
          </mc:Choice>
          <mc:Fallback>
            <p:pic>
              <p:nvPicPr>
                <p:cNvPr id="79" name="Ink 78">
                  <a:extLst>
                    <a:ext uri="{FF2B5EF4-FFF2-40B4-BE49-F238E27FC236}">
                      <a16:creationId xmlns:a16="http://schemas.microsoft.com/office/drawing/2014/main" xmlns="" xmlns:p14="http://schemas.microsoft.com/office/powerpoint/2010/main" id="{F069C667-65BB-B045-91CC-3E14F7C5DFE9}"/>
                    </a:ext>
                  </a:extLst>
                </p:cNvPr>
                <p:cNvPicPr/>
                <p:nvPr/>
              </p:nvPicPr>
              <p:blipFill>
                <a:blip r:embed="rId119"/>
                <a:stretch>
                  <a:fillRect/>
                </a:stretch>
              </p:blipFill>
              <p:spPr>
                <a:xfrm>
                  <a:off x="5405640" y="1925880"/>
                  <a:ext cx="115560" cy="335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0">
              <p14:nvContentPartPr>
                <p14:cNvPr id="80" name="Ink 79">
                  <a:extLst>
                    <a:ext uri="{FF2B5EF4-FFF2-40B4-BE49-F238E27FC236}">
                      <a16:creationId xmlns:a16="http://schemas.microsoft.com/office/drawing/2014/main" id="{94551CB5-21BE-7544-AD56-E19DC2C0B6BF}"/>
                    </a:ext>
                  </a:extLst>
                </p14:cNvPr>
                <p14:cNvContentPartPr/>
                <p14:nvPr/>
              </p14:nvContentPartPr>
              <p14:xfrm>
                <a:off x="5480880" y="1930200"/>
                <a:ext cx="128160" cy="393120"/>
              </p14:xfrm>
            </p:contentPart>
          </mc:Choice>
          <mc:Fallback>
            <p:pic>
              <p:nvPicPr>
                <p:cNvPr id="80" name="Ink 79">
                  <a:extLst>
                    <a:ext uri="{FF2B5EF4-FFF2-40B4-BE49-F238E27FC236}">
                      <a16:creationId xmlns:a16="http://schemas.microsoft.com/office/drawing/2014/main" xmlns="" xmlns:p14="http://schemas.microsoft.com/office/powerpoint/2010/main" id="{94551CB5-21BE-7544-AD56-E19DC2C0B6BF}"/>
                    </a:ext>
                  </a:extLst>
                </p:cNvPr>
                <p:cNvPicPr/>
                <p:nvPr/>
              </p:nvPicPr>
              <p:blipFill>
                <a:blip r:embed="rId121"/>
                <a:stretch>
                  <a:fillRect/>
                </a:stretch>
              </p:blipFill>
              <p:spPr>
                <a:xfrm>
                  <a:off x="5472240" y="1921200"/>
                  <a:ext cx="145800" cy="410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2">
              <p14:nvContentPartPr>
                <p14:cNvPr id="81" name="Ink 80">
                  <a:extLst>
                    <a:ext uri="{FF2B5EF4-FFF2-40B4-BE49-F238E27FC236}">
                      <a16:creationId xmlns:a16="http://schemas.microsoft.com/office/drawing/2014/main" id="{4E05050B-99BF-2A44-B5C2-2C3543352905}"/>
                    </a:ext>
                  </a:extLst>
                </p14:cNvPr>
                <p14:cNvContentPartPr/>
                <p14:nvPr/>
              </p14:nvContentPartPr>
              <p14:xfrm>
                <a:off x="5478720" y="2214240"/>
                <a:ext cx="72720" cy="8640"/>
              </p14:xfrm>
            </p:contentPart>
          </mc:Choice>
          <mc:Fallback>
            <p:pic>
              <p:nvPicPr>
                <p:cNvPr id="81" name="Ink 80">
                  <a:extLst>
                    <a:ext uri="{FF2B5EF4-FFF2-40B4-BE49-F238E27FC236}">
                      <a16:creationId xmlns:a16="http://schemas.microsoft.com/office/drawing/2014/main" xmlns="" xmlns:p14="http://schemas.microsoft.com/office/powerpoint/2010/main" id="{4E05050B-99BF-2A44-B5C2-2C3543352905}"/>
                    </a:ext>
                  </a:extLst>
                </p:cNvPr>
                <p:cNvPicPr/>
                <p:nvPr/>
              </p:nvPicPr>
              <p:blipFill>
                <a:blip r:embed="rId123"/>
                <a:stretch>
                  <a:fillRect/>
                </a:stretch>
              </p:blipFill>
              <p:spPr>
                <a:xfrm>
                  <a:off x="5469720" y="2205600"/>
                  <a:ext cx="90360" cy="26280"/>
                </a:xfrm>
                <a:prstGeom prst="rect">
                  <a:avLst/>
                </a:prstGeom>
              </p:spPr>
            </p:pic>
          </mc:Fallback>
        </mc:AlternateContent>
      </p:grpSp>
      <p:grpSp>
        <p:nvGrpSpPr>
          <p:cNvPr id="86" name="Group 85">
            <a:extLst>
              <a:ext uri="{FF2B5EF4-FFF2-40B4-BE49-F238E27FC236}">
                <a16:creationId xmlns:a16="http://schemas.microsoft.com/office/drawing/2014/main" xmlns="" id="{74CBC1F9-98F7-BE49-B726-70646399A02E}"/>
              </a:ext>
            </a:extLst>
          </p:cNvPr>
          <p:cNvGrpSpPr/>
          <p:nvPr/>
        </p:nvGrpSpPr>
        <p:grpSpPr>
          <a:xfrm>
            <a:off x="5825400" y="2051520"/>
            <a:ext cx="339840" cy="156960"/>
            <a:chOff x="5825400" y="2051520"/>
            <a:chExt cx="339840" cy="156960"/>
          </a:xfrm>
        </p:grpSpPr>
        <mc:AlternateContent xmlns:mc="http://schemas.openxmlformats.org/markup-compatibility/2006">
          <mc:Choice xmlns:p14="http://schemas.microsoft.com/office/powerpoint/2010/main" xmlns="" Requires="p14">
            <p:contentPart p14:bwMode="auto" r:id="rId124">
              <p14:nvContentPartPr>
                <p14:cNvPr id="83" name="Ink 82">
                  <a:extLst>
                    <a:ext uri="{FF2B5EF4-FFF2-40B4-BE49-F238E27FC236}">
                      <a16:creationId xmlns:a16="http://schemas.microsoft.com/office/drawing/2014/main" id="{DA345926-2985-CB4D-94FF-A16AC461E664}"/>
                    </a:ext>
                  </a:extLst>
                </p14:cNvPr>
                <p14:cNvContentPartPr/>
                <p14:nvPr/>
              </p14:nvContentPartPr>
              <p14:xfrm>
                <a:off x="5825400" y="2051520"/>
                <a:ext cx="196560" cy="360"/>
              </p14:xfrm>
            </p:contentPart>
          </mc:Choice>
          <mc:Fallback>
            <p:pic>
              <p:nvPicPr>
                <p:cNvPr id="83" name="Ink 82">
                  <a:extLst>
                    <a:ext uri="{FF2B5EF4-FFF2-40B4-BE49-F238E27FC236}">
                      <a16:creationId xmlns:a16="http://schemas.microsoft.com/office/drawing/2014/main" xmlns="" xmlns:p14="http://schemas.microsoft.com/office/powerpoint/2010/main" id="{DA345926-2985-CB4D-94FF-A16AC461E664}"/>
                    </a:ext>
                  </a:extLst>
                </p:cNvPr>
                <p:cNvPicPr/>
                <p:nvPr/>
              </p:nvPicPr>
              <p:blipFill>
                <a:blip r:embed="rId125"/>
                <a:stretch>
                  <a:fillRect/>
                </a:stretch>
              </p:blipFill>
              <p:spPr>
                <a:xfrm>
                  <a:off x="5816760" y="2042880"/>
                  <a:ext cx="2142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6">
              <p14:nvContentPartPr>
                <p14:cNvPr id="84" name="Ink 83">
                  <a:extLst>
                    <a:ext uri="{FF2B5EF4-FFF2-40B4-BE49-F238E27FC236}">
                      <a16:creationId xmlns:a16="http://schemas.microsoft.com/office/drawing/2014/main" id="{98B960CD-ABC8-FA41-92B8-5D6D41A7BEC0}"/>
                    </a:ext>
                  </a:extLst>
                </p14:cNvPr>
                <p14:cNvContentPartPr/>
                <p14:nvPr/>
              </p14:nvContentPartPr>
              <p14:xfrm>
                <a:off x="5884080" y="2124960"/>
                <a:ext cx="207000" cy="8280"/>
              </p14:xfrm>
            </p:contentPart>
          </mc:Choice>
          <mc:Fallback>
            <p:pic>
              <p:nvPicPr>
                <p:cNvPr id="84" name="Ink 83">
                  <a:extLst>
                    <a:ext uri="{FF2B5EF4-FFF2-40B4-BE49-F238E27FC236}">
                      <a16:creationId xmlns:a16="http://schemas.microsoft.com/office/drawing/2014/main" xmlns="" xmlns:p14="http://schemas.microsoft.com/office/powerpoint/2010/main" id="{98B960CD-ABC8-FA41-92B8-5D6D41A7BEC0}"/>
                    </a:ext>
                  </a:extLst>
                </p:cNvPr>
                <p:cNvPicPr/>
                <p:nvPr/>
              </p:nvPicPr>
              <p:blipFill>
                <a:blip r:embed="rId127"/>
                <a:stretch>
                  <a:fillRect/>
                </a:stretch>
              </p:blipFill>
              <p:spPr>
                <a:xfrm>
                  <a:off x="5875440" y="2116320"/>
                  <a:ext cx="224640" cy="25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8">
              <p14:nvContentPartPr>
                <p14:cNvPr id="85" name="Ink 84">
                  <a:extLst>
                    <a:ext uri="{FF2B5EF4-FFF2-40B4-BE49-F238E27FC236}">
                      <a16:creationId xmlns:a16="http://schemas.microsoft.com/office/drawing/2014/main" id="{1C7F383B-DF54-2A47-A852-90A7EA410B3D}"/>
                    </a:ext>
                  </a:extLst>
                </p14:cNvPr>
                <p14:cNvContentPartPr/>
                <p14:nvPr/>
              </p14:nvContentPartPr>
              <p14:xfrm>
                <a:off x="5916480" y="2191200"/>
                <a:ext cx="248760" cy="17280"/>
              </p14:xfrm>
            </p:contentPart>
          </mc:Choice>
          <mc:Fallback>
            <p:pic>
              <p:nvPicPr>
                <p:cNvPr id="85" name="Ink 84">
                  <a:extLst>
                    <a:ext uri="{FF2B5EF4-FFF2-40B4-BE49-F238E27FC236}">
                      <a16:creationId xmlns:a16="http://schemas.microsoft.com/office/drawing/2014/main" xmlns="" xmlns:p14="http://schemas.microsoft.com/office/powerpoint/2010/main" id="{1C7F383B-DF54-2A47-A852-90A7EA410B3D}"/>
                    </a:ext>
                  </a:extLst>
                </p:cNvPr>
                <p:cNvPicPr/>
                <p:nvPr/>
              </p:nvPicPr>
              <p:blipFill>
                <a:blip r:embed="rId129"/>
                <a:stretch>
                  <a:fillRect/>
                </a:stretch>
              </p:blipFill>
              <p:spPr>
                <a:xfrm>
                  <a:off x="5907840" y="2182200"/>
                  <a:ext cx="266400" cy="34920"/>
                </a:xfrm>
                <a:prstGeom prst="rect">
                  <a:avLst/>
                </a:prstGeom>
              </p:spPr>
            </p:pic>
          </mc:Fallback>
        </mc:AlternateContent>
      </p:grpSp>
      <p:grpSp>
        <p:nvGrpSpPr>
          <p:cNvPr id="89" name="Group 88">
            <a:extLst>
              <a:ext uri="{FF2B5EF4-FFF2-40B4-BE49-F238E27FC236}">
                <a16:creationId xmlns:a16="http://schemas.microsoft.com/office/drawing/2014/main" xmlns="" id="{736CAD21-E7A4-0F48-B24F-93BA571F67DE}"/>
              </a:ext>
            </a:extLst>
          </p:cNvPr>
          <p:cNvGrpSpPr/>
          <p:nvPr/>
        </p:nvGrpSpPr>
        <p:grpSpPr>
          <a:xfrm>
            <a:off x="6724680" y="1910400"/>
            <a:ext cx="131040" cy="433800"/>
            <a:chOff x="6724680" y="1910400"/>
            <a:chExt cx="131040" cy="433800"/>
          </a:xfrm>
        </p:grpSpPr>
        <mc:AlternateContent xmlns:mc="http://schemas.openxmlformats.org/markup-compatibility/2006">
          <mc:Choice xmlns:p14="http://schemas.microsoft.com/office/powerpoint/2010/main" xmlns="" Requires="p14">
            <p:contentPart p14:bwMode="auto" r:id="rId130">
              <p14:nvContentPartPr>
                <p14:cNvPr id="87" name="Ink 86">
                  <a:extLst>
                    <a:ext uri="{FF2B5EF4-FFF2-40B4-BE49-F238E27FC236}">
                      <a16:creationId xmlns:a16="http://schemas.microsoft.com/office/drawing/2014/main" id="{73846EDF-E34B-5645-820F-94E338AAD01C}"/>
                    </a:ext>
                  </a:extLst>
                </p14:cNvPr>
                <p14:cNvContentPartPr/>
                <p14:nvPr/>
              </p14:nvContentPartPr>
              <p14:xfrm>
                <a:off x="6724680" y="1910400"/>
                <a:ext cx="131040" cy="297360"/>
              </p14:xfrm>
            </p:contentPart>
          </mc:Choice>
          <mc:Fallback>
            <p:pic>
              <p:nvPicPr>
                <p:cNvPr id="87" name="Ink 86">
                  <a:extLst>
                    <a:ext uri="{FF2B5EF4-FFF2-40B4-BE49-F238E27FC236}">
                      <a16:creationId xmlns:a16="http://schemas.microsoft.com/office/drawing/2014/main" xmlns="" xmlns:p14="http://schemas.microsoft.com/office/powerpoint/2010/main" id="{73846EDF-E34B-5645-820F-94E338AAD01C}"/>
                    </a:ext>
                  </a:extLst>
                </p:cNvPr>
                <p:cNvPicPr/>
                <p:nvPr/>
              </p:nvPicPr>
              <p:blipFill>
                <a:blip r:embed="rId131"/>
                <a:stretch>
                  <a:fillRect/>
                </a:stretch>
              </p:blipFill>
              <p:spPr>
                <a:xfrm>
                  <a:off x="6716040" y="1901400"/>
                  <a:ext cx="148680" cy="315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2">
              <p14:nvContentPartPr>
                <p14:cNvPr id="88" name="Ink 87">
                  <a:extLst>
                    <a:ext uri="{FF2B5EF4-FFF2-40B4-BE49-F238E27FC236}">
                      <a16:creationId xmlns:a16="http://schemas.microsoft.com/office/drawing/2014/main" id="{45A83F9C-94FE-7249-BDAD-AF83F4107D9D}"/>
                    </a:ext>
                  </a:extLst>
                </p14:cNvPr>
                <p14:cNvContentPartPr/>
                <p14:nvPr/>
              </p14:nvContentPartPr>
              <p14:xfrm>
                <a:off x="6754920" y="2280120"/>
                <a:ext cx="72000" cy="64080"/>
              </p14:xfrm>
            </p:contentPart>
          </mc:Choice>
          <mc:Fallback>
            <p:pic>
              <p:nvPicPr>
                <p:cNvPr id="88" name="Ink 87">
                  <a:extLst>
                    <a:ext uri="{FF2B5EF4-FFF2-40B4-BE49-F238E27FC236}">
                      <a16:creationId xmlns:a16="http://schemas.microsoft.com/office/drawing/2014/main" xmlns="" xmlns:p14="http://schemas.microsoft.com/office/powerpoint/2010/main" id="{45A83F9C-94FE-7249-BDAD-AF83F4107D9D}"/>
                    </a:ext>
                  </a:extLst>
                </p:cNvPr>
                <p:cNvPicPr/>
                <p:nvPr/>
              </p:nvPicPr>
              <p:blipFill>
                <a:blip r:embed="rId133"/>
                <a:stretch>
                  <a:fillRect/>
                </a:stretch>
              </p:blipFill>
              <p:spPr>
                <a:xfrm>
                  <a:off x="6746280" y="2271120"/>
                  <a:ext cx="89640" cy="81720"/>
                </a:xfrm>
                <a:prstGeom prst="rect">
                  <a:avLst/>
                </a:prstGeom>
              </p:spPr>
            </p:pic>
          </mc:Fallback>
        </mc:AlternateContent>
      </p:grpSp>
      <p:grpSp>
        <p:nvGrpSpPr>
          <p:cNvPr id="106" name="Group 105">
            <a:extLst>
              <a:ext uri="{FF2B5EF4-FFF2-40B4-BE49-F238E27FC236}">
                <a16:creationId xmlns:a16="http://schemas.microsoft.com/office/drawing/2014/main" xmlns="" id="{CB9FE577-230C-3B47-B3CD-1AE95166A074}"/>
              </a:ext>
            </a:extLst>
          </p:cNvPr>
          <p:cNvGrpSpPr/>
          <p:nvPr/>
        </p:nvGrpSpPr>
        <p:grpSpPr>
          <a:xfrm>
            <a:off x="8313720" y="1828320"/>
            <a:ext cx="136080" cy="175320"/>
            <a:chOff x="8313720" y="1828320"/>
            <a:chExt cx="136080" cy="175320"/>
          </a:xfrm>
        </p:grpSpPr>
        <mc:AlternateContent xmlns:mc="http://schemas.openxmlformats.org/markup-compatibility/2006">
          <mc:Choice xmlns:p14="http://schemas.microsoft.com/office/powerpoint/2010/main" xmlns="" Requires="p14">
            <p:contentPart p14:bwMode="auto" r:id="rId134">
              <p14:nvContentPartPr>
                <p14:cNvPr id="95" name="Ink 94">
                  <a:extLst>
                    <a:ext uri="{FF2B5EF4-FFF2-40B4-BE49-F238E27FC236}">
                      <a16:creationId xmlns:a16="http://schemas.microsoft.com/office/drawing/2014/main" id="{26CEAC36-015F-BC48-96A0-8B4C05EE0298}"/>
                    </a:ext>
                  </a:extLst>
                </p14:cNvPr>
                <p14:cNvContentPartPr/>
                <p14:nvPr/>
              </p14:nvContentPartPr>
              <p14:xfrm>
                <a:off x="8313720" y="1864320"/>
                <a:ext cx="135360" cy="139320"/>
              </p14:xfrm>
            </p:contentPart>
          </mc:Choice>
          <mc:Fallback>
            <p:pic>
              <p:nvPicPr>
                <p:cNvPr id="95" name="Ink 94">
                  <a:extLst>
                    <a:ext uri="{FF2B5EF4-FFF2-40B4-BE49-F238E27FC236}">
                      <a16:creationId xmlns:a16="http://schemas.microsoft.com/office/drawing/2014/main" xmlns="" xmlns:p14="http://schemas.microsoft.com/office/powerpoint/2010/main" id="{26CEAC36-015F-BC48-96A0-8B4C05EE0298}"/>
                    </a:ext>
                  </a:extLst>
                </p:cNvPr>
                <p:cNvPicPr/>
                <p:nvPr/>
              </p:nvPicPr>
              <p:blipFill>
                <a:blip r:embed="rId135"/>
                <a:stretch>
                  <a:fillRect/>
                </a:stretch>
              </p:blipFill>
              <p:spPr>
                <a:xfrm>
                  <a:off x="8304720" y="1855320"/>
                  <a:ext cx="153000" cy="156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6">
              <p14:nvContentPartPr>
                <p14:cNvPr id="96" name="Ink 95">
                  <a:extLst>
                    <a:ext uri="{FF2B5EF4-FFF2-40B4-BE49-F238E27FC236}">
                      <a16:creationId xmlns:a16="http://schemas.microsoft.com/office/drawing/2014/main" id="{03057489-E724-074B-ACD5-F890607A3F00}"/>
                    </a:ext>
                  </a:extLst>
                </p14:cNvPr>
                <p14:cNvContentPartPr/>
                <p14:nvPr/>
              </p14:nvContentPartPr>
              <p14:xfrm>
                <a:off x="8316240" y="1828320"/>
                <a:ext cx="133560" cy="155520"/>
              </p14:xfrm>
            </p:contentPart>
          </mc:Choice>
          <mc:Fallback>
            <p:pic>
              <p:nvPicPr>
                <p:cNvPr id="96" name="Ink 95">
                  <a:extLst>
                    <a:ext uri="{FF2B5EF4-FFF2-40B4-BE49-F238E27FC236}">
                      <a16:creationId xmlns:a16="http://schemas.microsoft.com/office/drawing/2014/main" xmlns="" xmlns:p14="http://schemas.microsoft.com/office/powerpoint/2010/main" id="{03057489-E724-074B-ACD5-F890607A3F00}"/>
                    </a:ext>
                  </a:extLst>
                </p:cNvPr>
                <p:cNvPicPr/>
                <p:nvPr/>
              </p:nvPicPr>
              <p:blipFill>
                <a:blip r:embed="rId137"/>
                <a:stretch>
                  <a:fillRect/>
                </a:stretch>
              </p:blipFill>
              <p:spPr>
                <a:xfrm>
                  <a:off x="8307600" y="1819680"/>
                  <a:ext cx="151200" cy="173160"/>
                </a:xfrm>
                <a:prstGeom prst="rect">
                  <a:avLst/>
                </a:prstGeom>
              </p:spPr>
            </p:pic>
          </mc:Fallback>
        </mc:AlternateContent>
      </p:grpSp>
      <p:grpSp>
        <p:nvGrpSpPr>
          <p:cNvPr id="105" name="Group 104">
            <a:extLst>
              <a:ext uri="{FF2B5EF4-FFF2-40B4-BE49-F238E27FC236}">
                <a16:creationId xmlns:a16="http://schemas.microsoft.com/office/drawing/2014/main" xmlns="" id="{6E40FB8B-70B6-BB47-B4A6-748B36E6729A}"/>
              </a:ext>
            </a:extLst>
          </p:cNvPr>
          <p:cNvGrpSpPr/>
          <p:nvPr/>
        </p:nvGrpSpPr>
        <p:grpSpPr>
          <a:xfrm>
            <a:off x="8674080" y="1747320"/>
            <a:ext cx="378000" cy="351720"/>
            <a:chOff x="8674080" y="1747320"/>
            <a:chExt cx="378000" cy="351720"/>
          </a:xfrm>
        </p:grpSpPr>
        <mc:AlternateContent xmlns:mc="http://schemas.openxmlformats.org/markup-compatibility/2006">
          <mc:Choice xmlns:p14="http://schemas.microsoft.com/office/powerpoint/2010/main" xmlns="" Requires="p14">
            <p:contentPart p14:bwMode="auto" r:id="rId138">
              <p14:nvContentPartPr>
                <p14:cNvPr id="97" name="Ink 96">
                  <a:extLst>
                    <a:ext uri="{FF2B5EF4-FFF2-40B4-BE49-F238E27FC236}">
                      <a16:creationId xmlns:a16="http://schemas.microsoft.com/office/drawing/2014/main" id="{79188A75-463E-774A-BB67-19ED1FFD2F89}"/>
                    </a:ext>
                  </a:extLst>
                </p14:cNvPr>
                <p14:cNvContentPartPr/>
                <p14:nvPr/>
              </p14:nvContentPartPr>
              <p14:xfrm>
                <a:off x="8681640" y="1754880"/>
                <a:ext cx="65880" cy="117000"/>
              </p14:xfrm>
            </p:contentPart>
          </mc:Choice>
          <mc:Fallback>
            <p:pic>
              <p:nvPicPr>
                <p:cNvPr id="97" name="Ink 96">
                  <a:extLst>
                    <a:ext uri="{FF2B5EF4-FFF2-40B4-BE49-F238E27FC236}">
                      <a16:creationId xmlns:a16="http://schemas.microsoft.com/office/drawing/2014/main" xmlns="" xmlns:p14="http://schemas.microsoft.com/office/powerpoint/2010/main" id="{79188A75-463E-774A-BB67-19ED1FFD2F89}"/>
                    </a:ext>
                  </a:extLst>
                </p:cNvPr>
                <p:cNvPicPr/>
                <p:nvPr/>
              </p:nvPicPr>
              <p:blipFill>
                <a:blip r:embed="rId139"/>
                <a:stretch>
                  <a:fillRect/>
                </a:stretch>
              </p:blipFill>
              <p:spPr>
                <a:xfrm>
                  <a:off x="8672640" y="1745880"/>
                  <a:ext cx="83520" cy="134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0">
              <p14:nvContentPartPr>
                <p14:cNvPr id="98" name="Ink 97">
                  <a:extLst>
                    <a:ext uri="{FF2B5EF4-FFF2-40B4-BE49-F238E27FC236}">
                      <a16:creationId xmlns:a16="http://schemas.microsoft.com/office/drawing/2014/main" id="{574DB157-3190-624D-9F5D-E5A1E60B0BF3}"/>
                    </a:ext>
                  </a:extLst>
                </p14:cNvPr>
                <p14:cNvContentPartPr/>
                <p14:nvPr/>
              </p14:nvContentPartPr>
              <p14:xfrm>
                <a:off x="8674080" y="1747320"/>
                <a:ext cx="132480" cy="351720"/>
              </p14:xfrm>
            </p:contentPart>
          </mc:Choice>
          <mc:Fallback>
            <p:pic>
              <p:nvPicPr>
                <p:cNvPr id="98" name="Ink 97">
                  <a:extLst>
                    <a:ext uri="{FF2B5EF4-FFF2-40B4-BE49-F238E27FC236}">
                      <a16:creationId xmlns:a16="http://schemas.microsoft.com/office/drawing/2014/main" xmlns="" xmlns:p14="http://schemas.microsoft.com/office/powerpoint/2010/main" id="{574DB157-3190-624D-9F5D-E5A1E60B0BF3}"/>
                    </a:ext>
                  </a:extLst>
                </p:cNvPr>
                <p:cNvPicPr/>
                <p:nvPr/>
              </p:nvPicPr>
              <p:blipFill>
                <a:blip r:embed="rId141"/>
                <a:stretch>
                  <a:fillRect/>
                </a:stretch>
              </p:blipFill>
              <p:spPr>
                <a:xfrm>
                  <a:off x="8665080" y="1738680"/>
                  <a:ext cx="150120" cy="369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2">
              <p14:nvContentPartPr>
                <p14:cNvPr id="99" name="Ink 98">
                  <a:extLst>
                    <a:ext uri="{FF2B5EF4-FFF2-40B4-BE49-F238E27FC236}">
                      <a16:creationId xmlns:a16="http://schemas.microsoft.com/office/drawing/2014/main" id="{AC7E31F1-1E00-9947-9402-F11DB0217B42}"/>
                    </a:ext>
                  </a:extLst>
                </p14:cNvPr>
                <p14:cNvContentPartPr/>
                <p14:nvPr/>
              </p14:nvContentPartPr>
              <p14:xfrm>
                <a:off x="8954520" y="1908600"/>
                <a:ext cx="97560" cy="114480"/>
              </p14:xfrm>
            </p:contentPart>
          </mc:Choice>
          <mc:Fallback>
            <p:pic>
              <p:nvPicPr>
                <p:cNvPr id="99" name="Ink 98">
                  <a:extLst>
                    <a:ext uri="{FF2B5EF4-FFF2-40B4-BE49-F238E27FC236}">
                      <a16:creationId xmlns:a16="http://schemas.microsoft.com/office/drawing/2014/main" xmlns="" xmlns:p14="http://schemas.microsoft.com/office/powerpoint/2010/main" id="{AC7E31F1-1E00-9947-9402-F11DB0217B42}"/>
                    </a:ext>
                  </a:extLst>
                </p:cNvPr>
                <p:cNvPicPr/>
                <p:nvPr/>
              </p:nvPicPr>
              <p:blipFill>
                <a:blip r:embed="rId143"/>
                <a:stretch>
                  <a:fillRect/>
                </a:stretch>
              </p:blipFill>
              <p:spPr>
                <a:xfrm>
                  <a:off x="8945520" y="1899960"/>
                  <a:ext cx="115200" cy="132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4">
              <p14:nvContentPartPr>
                <p14:cNvPr id="100" name="Ink 99">
                  <a:extLst>
                    <a:ext uri="{FF2B5EF4-FFF2-40B4-BE49-F238E27FC236}">
                      <a16:creationId xmlns:a16="http://schemas.microsoft.com/office/drawing/2014/main" id="{FF2F90A3-4D98-EA49-B38C-33DAD65233F6}"/>
                    </a:ext>
                  </a:extLst>
                </p14:cNvPr>
                <p14:cNvContentPartPr/>
                <p14:nvPr/>
              </p14:nvContentPartPr>
              <p14:xfrm>
                <a:off x="8936160" y="1910040"/>
                <a:ext cx="115920" cy="115920"/>
              </p14:xfrm>
            </p:contentPart>
          </mc:Choice>
          <mc:Fallback>
            <p:pic>
              <p:nvPicPr>
                <p:cNvPr id="100" name="Ink 99">
                  <a:extLst>
                    <a:ext uri="{FF2B5EF4-FFF2-40B4-BE49-F238E27FC236}">
                      <a16:creationId xmlns:a16="http://schemas.microsoft.com/office/drawing/2014/main" xmlns="" xmlns:p14="http://schemas.microsoft.com/office/powerpoint/2010/main" id="{FF2F90A3-4D98-EA49-B38C-33DAD65233F6}"/>
                    </a:ext>
                  </a:extLst>
                </p:cNvPr>
                <p:cNvPicPr/>
                <p:nvPr/>
              </p:nvPicPr>
              <p:blipFill>
                <a:blip r:embed="rId145"/>
                <a:stretch>
                  <a:fillRect/>
                </a:stretch>
              </p:blipFill>
              <p:spPr>
                <a:xfrm>
                  <a:off x="8927160" y="1901040"/>
                  <a:ext cx="133560" cy="133560"/>
                </a:xfrm>
                <a:prstGeom prst="rect">
                  <a:avLst/>
                </a:prstGeom>
              </p:spPr>
            </p:pic>
          </mc:Fallback>
        </mc:AlternateContent>
      </p:grpSp>
      <p:grpSp>
        <p:nvGrpSpPr>
          <p:cNvPr id="109" name="Group 108">
            <a:extLst>
              <a:ext uri="{FF2B5EF4-FFF2-40B4-BE49-F238E27FC236}">
                <a16:creationId xmlns:a16="http://schemas.microsoft.com/office/drawing/2014/main" xmlns="" id="{25AEAD01-B343-1B48-A18A-D2164AE65792}"/>
              </a:ext>
            </a:extLst>
          </p:cNvPr>
          <p:cNvGrpSpPr/>
          <p:nvPr/>
        </p:nvGrpSpPr>
        <p:grpSpPr>
          <a:xfrm>
            <a:off x="9279600" y="1694040"/>
            <a:ext cx="663840" cy="579960"/>
            <a:chOff x="9279600" y="1694040"/>
            <a:chExt cx="663840" cy="579960"/>
          </a:xfrm>
        </p:grpSpPr>
        <mc:AlternateContent xmlns:mc="http://schemas.openxmlformats.org/markup-compatibility/2006">
          <mc:Choice xmlns:p14="http://schemas.microsoft.com/office/powerpoint/2010/main" xmlns="" Requires="p14">
            <p:contentPart p14:bwMode="auto" r:id="rId146">
              <p14:nvContentPartPr>
                <p14:cNvPr id="101" name="Ink 100">
                  <a:extLst>
                    <a:ext uri="{FF2B5EF4-FFF2-40B4-BE49-F238E27FC236}">
                      <a16:creationId xmlns:a16="http://schemas.microsoft.com/office/drawing/2014/main" id="{0D5A7629-15D5-1F4C-BA94-6917C67D48E2}"/>
                    </a:ext>
                  </a:extLst>
                </p14:cNvPr>
                <p14:cNvContentPartPr/>
                <p14:nvPr/>
              </p14:nvContentPartPr>
              <p14:xfrm>
                <a:off x="9295440" y="1779360"/>
                <a:ext cx="10440" cy="205560"/>
              </p14:xfrm>
            </p:contentPart>
          </mc:Choice>
          <mc:Fallback>
            <p:pic>
              <p:nvPicPr>
                <p:cNvPr id="101" name="Ink 100">
                  <a:extLst>
                    <a:ext uri="{FF2B5EF4-FFF2-40B4-BE49-F238E27FC236}">
                      <a16:creationId xmlns:a16="http://schemas.microsoft.com/office/drawing/2014/main" xmlns="" xmlns:p14="http://schemas.microsoft.com/office/powerpoint/2010/main" id="{0D5A7629-15D5-1F4C-BA94-6917C67D48E2}"/>
                    </a:ext>
                  </a:extLst>
                </p:cNvPr>
                <p:cNvPicPr/>
                <p:nvPr/>
              </p:nvPicPr>
              <p:blipFill>
                <a:blip r:embed="rId147"/>
                <a:stretch>
                  <a:fillRect/>
                </a:stretch>
              </p:blipFill>
              <p:spPr>
                <a:xfrm>
                  <a:off x="9286440" y="1770720"/>
                  <a:ext cx="28080" cy="223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8">
              <p14:nvContentPartPr>
                <p14:cNvPr id="102" name="Ink 101">
                  <a:extLst>
                    <a:ext uri="{FF2B5EF4-FFF2-40B4-BE49-F238E27FC236}">
                      <a16:creationId xmlns:a16="http://schemas.microsoft.com/office/drawing/2014/main" id="{8487EC08-4E54-1D49-BBCC-15DF02D02278}"/>
                    </a:ext>
                  </a:extLst>
                </p14:cNvPr>
                <p14:cNvContentPartPr/>
                <p14:nvPr/>
              </p14:nvContentPartPr>
              <p14:xfrm>
                <a:off x="9279600" y="1798080"/>
                <a:ext cx="269280" cy="318960"/>
              </p14:xfrm>
            </p:contentPart>
          </mc:Choice>
          <mc:Fallback>
            <p:pic>
              <p:nvPicPr>
                <p:cNvPr id="102" name="Ink 101">
                  <a:extLst>
                    <a:ext uri="{FF2B5EF4-FFF2-40B4-BE49-F238E27FC236}">
                      <a16:creationId xmlns:a16="http://schemas.microsoft.com/office/drawing/2014/main" xmlns="" xmlns:p14="http://schemas.microsoft.com/office/powerpoint/2010/main" id="{8487EC08-4E54-1D49-BBCC-15DF02D02278}"/>
                    </a:ext>
                  </a:extLst>
                </p:cNvPr>
                <p:cNvPicPr/>
                <p:nvPr/>
              </p:nvPicPr>
              <p:blipFill>
                <a:blip r:embed="rId149"/>
                <a:stretch>
                  <a:fillRect/>
                </a:stretch>
              </p:blipFill>
              <p:spPr>
                <a:xfrm>
                  <a:off x="9270600" y="1789440"/>
                  <a:ext cx="286920" cy="336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0">
              <p14:nvContentPartPr>
                <p14:cNvPr id="103" name="Ink 102">
                  <a:extLst>
                    <a:ext uri="{FF2B5EF4-FFF2-40B4-BE49-F238E27FC236}">
                      <a16:creationId xmlns:a16="http://schemas.microsoft.com/office/drawing/2014/main" id="{5B7C25FE-3DC2-124A-9DB7-20909F2B0928}"/>
                    </a:ext>
                  </a:extLst>
                </p14:cNvPr>
                <p14:cNvContentPartPr/>
                <p14:nvPr/>
              </p14:nvContentPartPr>
              <p14:xfrm>
                <a:off x="9580560" y="2090040"/>
                <a:ext cx="159480" cy="183960"/>
              </p14:xfrm>
            </p:contentPart>
          </mc:Choice>
          <mc:Fallback>
            <p:pic>
              <p:nvPicPr>
                <p:cNvPr id="103" name="Ink 102">
                  <a:extLst>
                    <a:ext uri="{FF2B5EF4-FFF2-40B4-BE49-F238E27FC236}">
                      <a16:creationId xmlns:a16="http://schemas.microsoft.com/office/drawing/2014/main" xmlns="" xmlns:p14="http://schemas.microsoft.com/office/powerpoint/2010/main" id="{5B7C25FE-3DC2-124A-9DB7-20909F2B0928}"/>
                    </a:ext>
                  </a:extLst>
                </p:cNvPr>
                <p:cNvPicPr/>
                <p:nvPr/>
              </p:nvPicPr>
              <p:blipFill>
                <a:blip r:embed="rId151"/>
                <a:stretch>
                  <a:fillRect/>
                </a:stretch>
              </p:blipFill>
              <p:spPr>
                <a:xfrm>
                  <a:off x="9571920" y="2081400"/>
                  <a:ext cx="177120" cy="201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2">
              <p14:nvContentPartPr>
                <p14:cNvPr id="108" name="Ink 107">
                  <a:extLst>
                    <a:ext uri="{FF2B5EF4-FFF2-40B4-BE49-F238E27FC236}">
                      <a16:creationId xmlns:a16="http://schemas.microsoft.com/office/drawing/2014/main" id="{F1BB6475-A887-6A45-A6BF-7DA102F599A2}"/>
                    </a:ext>
                  </a:extLst>
                </p14:cNvPr>
                <p14:cNvContentPartPr/>
                <p14:nvPr/>
              </p14:nvContentPartPr>
              <p14:xfrm>
                <a:off x="9807000" y="1694040"/>
                <a:ext cx="136440" cy="518400"/>
              </p14:xfrm>
            </p:contentPart>
          </mc:Choice>
          <mc:Fallback>
            <p:pic>
              <p:nvPicPr>
                <p:cNvPr id="108" name="Ink 107">
                  <a:extLst>
                    <a:ext uri="{FF2B5EF4-FFF2-40B4-BE49-F238E27FC236}">
                      <a16:creationId xmlns:a16="http://schemas.microsoft.com/office/drawing/2014/main" xmlns="" xmlns:p14="http://schemas.microsoft.com/office/powerpoint/2010/main" id="{F1BB6475-A887-6A45-A6BF-7DA102F599A2}"/>
                    </a:ext>
                  </a:extLst>
                </p:cNvPr>
                <p:cNvPicPr/>
                <p:nvPr/>
              </p:nvPicPr>
              <p:blipFill>
                <a:blip r:embed="rId153"/>
                <a:stretch>
                  <a:fillRect/>
                </a:stretch>
              </p:blipFill>
              <p:spPr>
                <a:xfrm>
                  <a:off x="9798360" y="1685400"/>
                  <a:ext cx="154080" cy="536040"/>
                </a:xfrm>
                <a:prstGeom prst="rect">
                  <a:avLst/>
                </a:prstGeom>
              </p:spPr>
            </p:pic>
          </mc:Fallback>
        </mc:AlternateContent>
      </p:grpSp>
      <p:grpSp>
        <p:nvGrpSpPr>
          <p:cNvPr id="111" name="Group 110">
            <a:extLst>
              <a:ext uri="{FF2B5EF4-FFF2-40B4-BE49-F238E27FC236}">
                <a16:creationId xmlns:a16="http://schemas.microsoft.com/office/drawing/2014/main" xmlns="" id="{041B4E0D-790A-824F-974D-49C6644C0A34}"/>
              </a:ext>
            </a:extLst>
          </p:cNvPr>
          <p:cNvGrpSpPr/>
          <p:nvPr/>
        </p:nvGrpSpPr>
        <p:grpSpPr>
          <a:xfrm>
            <a:off x="7198800" y="1803840"/>
            <a:ext cx="907920" cy="436680"/>
            <a:chOff x="7198800" y="1803840"/>
            <a:chExt cx="907920" cy="436680"/>
          </a:xfrm>
        </p:grpSpPr>
        <mc:AlternateContent xmlns:mc="http://schemas.openxmlformats.org/markup-compatibility/2006">
          <mc:Choice xmlns:p14="http://schemas.microsoft.com/office/powerpoint/2010/main" xmlns="" Requires="p14">
            <p:contentPart p14:bwMode="auto" r:id="rId154">
              <p14:nvContentPartPr>
                <p14:cNvPr id="90" name="Ink 89">
                  <a:extLst>
                    <a:ext uri="{FF2B5EF4-FFF2-40B4-BE49-F238E27FC236}">
                      <a16:creationId xmlns:a16="http://schemas.microsoft.com/office/drawing/2014/main" id="{EF882FC4-B769-ED4F-8908-687627022543}"/>
                    </a:ext>
                  </a:extLst>
                </p14:cNvPr>
                <p14:cNvContentPartPr/>
                <p14:nvPr/>
              </p14:nvContentPartPr>
              <p14:xfrm>
                <a:off x="7198800" y="2069160"/>
                <a:ext cx="59040" cy="360"/>
              </p14:xfrm>
            </p:contentPart>
          </mc:Choice>
          <mc:Fallback>
            <p:pic>
              <p:nvPicPr>
                <p:cNvPr id="90" name="Ink 89">
                  <a:extLst>
                    <a:ext uri="{FF2B5EF4-FFF2-40B4-BE49-F238E27FC236}">
                      <a16:creationId xmlns:a16="http://schemas.microsoft.com/office/drawing/2014/main" xmlns="" xmlns:p14="http://schemas.microsoft.com/office/powerpoint/2010/main" id="{EF882FC4-B769-ED4F-8908-687627022543}"/>
                    </a:ext>
                  </a:extLst>
                </p:cNvPr>
                <p:cNvPicPr/>
                <p:nvPr/>
              </p:nvPicPr>
              <p:blipFill>
                <a:blip r:embed="rId155"/>
                <a:stretch>
                  <a:fillRect/>
                </a:stretch>
              </p:blipFill>
              <p:spPr>
                <a:xfrm>
                  <a:off x="7189800" y="2060520"/>
                  <a:ext cx="766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6">
              <p14:nvContentPartPr>
                <p14:cNvPr id="91" name="Ink 90">
                  <a:extLst>
                    <a:ext uri="{FF2B5EF4-FFF2-40B4-BE49-F238E27FC236}">
                      <a16:creationId xmlns:a16="http://schemas.microsoft.com/office/drawing/2014/main" id="{74E9A78E-E64A-D842-8755-A38FC3965CDA}"/>
                    </a:ext>
                  </a:extLst>
                </p14:cNvPr>
                <p14:cNvContentPartPr/>
                <p14:nvPr/>
              </p14:nvContentPartPr>
              <p14:xfrm>
                <a:off x="7216440" y="2220720"/>
                <a:ext cx="101160" cy="16560"/>
              </p14:xfrm>
            </p:contentPart>
          </mc:Choice>
          <mc:Fallback>
            <p:pic>
              <p:nvPicPr>
                <p:cNvPr id="91" name="Ink 90">
                  <a:extLst>
                    <a:ext uri="{FF2B5EF4-FFF2-40B4-BE49-F238E27FC236}">
                      <a16:creationId xmlns:a16="http://schemas.microsoft.com/office/drawing/2014/main" xmlns="" xmlns:p14="http://schemas.microsoft.com/office/powerpoint/2010/main" id="{74E9A78E-E64A-D842-8755-A38FC3965CDA}"/>
                    </a:ext>
                  </a:extLst>
                </p:cNvPr>
                <p:cNvPicPr/>
                <p:nvPr/>
              </p:nvPicPr>
              <p:blipFill>
                <a:blip r:embed="rId157"/>
                <a:stretch>
                  <a:fillRect/>
                </a:stretch>
              </p:blipFill>
              <p:spPr>
                <a:xfrm>
                  <a:off x="7207800" y="2211720"/>
                  <a:ext cx="118800" cy="34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8">
              <p14:nvContentPartPr>
                <p14:cNvPr id="92" name="Ink 91">
                  <a:extLst>
                    <a:ext uri="{FF2B5EF4-FFF2-40B4-BE49-F238E27FC236}">
                      <a16:creationId xmlns:a16="http://schemas.microsoft.com/office/drawing/2014/main" id="{1DA77951-5E31-2844-A0C8-5F1D59B1D884}"/>
                    </a:ext>
                  </a:extLst>
                </p14:cNvPr>
                <p14:cNvContentPartPr/>
                <p14:nvPr/>
              </p14:nvContentPartPr>
              <p14:xfrm>
                <a:off x="7532160" y="1813200"/>
                <a:ext cx="25200" cy="206640"/>
              </p14:xfrm>
            </p:contentPart>
          </mc:Choice>
          <mc:Fallback>
            <p:pic>
              <p:nvPicPr>
                <p:cNvPr id="92" name="Ink 91">
                  <a:extLst>
                    <a:ext uri="{FF2B5EF4-FFF2-40B4-BE49-F238E27FC236}">
                      <a16:creationId xmlns:a16="http://schemas.microsoft.com/office/drawing/2014/main" xmlns="" xmlns:p14="http://schemas.microsoft.com/office/powerpoint/2010/main" id="{1DA77951-5E31-2844-A0C8-5F1D59B1D884}"/>
                    </a:ext>
                  </a:extLst>
                </p:cNvPr>
                <p:cNvPicPr/>
                <p:nvPr/>
              </p:nvPicPr>
              <p:blipFill>
                <a:blip r:embed="rId159"/>
                <a:stretch>
                  <a:fillRect/>
                </a:stretch>
              </p:blipFill>
              <p:spPr>
                <a:xfrm>
                  <a:off x="7523520" y="1804560"/>
                  <a:ext cx="42840" cy="224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0">
              <p14:nvContentPartPr>
                <p14:cNvPr id="93" name="Ink 92">
                  <a:extLst>
                    <a:ext uri="{FF2B5EF4-FFF2-40B4-BE49-F238E27FC236}">
                      <a16:creationId xmlns:a16="http://schemas.microsoft.com/office/drawing/2014/main" id="{38A8149F-A011-104E-A75A-4B277FAD6A5C}"/>
                    </a:ext>
                  </a:extLst>
                </p14:cNvPr>
                <p14:cNvContentPartPr/>
                <p14:nvPr/>
              </p14:nvContentPartPr>
              <p14:xfrm>
                <a:off x="7687680" y="1808880"/>
                <a:ext cx="134280" cy="208440"/>
              </p14:xfrm>
            </p:contentPart>
          </mc:Choice>
          <mc:Fallback>
            <p:pic>
              <p:nvPicPr>
                <p:cNvPr id="93" name="Ink 92">
                  <a:extLst>
                    <a:ext uri="{FF2B5EF4-FFF2-40B4-BE49-F238E27FC236}">
                      <a16:creationId xmlns:a16="http://schemas.microsoft.com/office/drawing/2014/main" xmlns="" xmlns:p14="http://schemas.microsoft.com/office/powerpoint/2010/main" id="{38A8149F-A011-104E-A75A-4B277FAD6A5C}"/>
                    </a:ext>
                  </a:extLst>
                </p:cNvPr>
                <p:cNvPicPr/>
                <p:nvPr/>
              </p:nvPicPr>
              <p:blipFill>
                <a:blip r:embed="rId161"/>
                <a:stretch>
                  <a:fillRect/>
                </a:stretch>
              </p:blipFill>
              <p:spPr>
                <a:xfrm>
                  <a:off x="7678680" y="1799880"/>
                  <a:ext cx="151920" cy="226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2">
              <p14:nvContentPartPr>
                <p14:cNvPr id="94" name="Ink 93">
                  <a:extLst>
                    <a:ext uri="{FF2B5EF4-FFF2-40B4-BE49-F238E27FC236}">
                      <a16:creationId xmlns:a16="http://schemas.microsoft.com/office/drawing/2014/main" id="{89FD2BC3-CA4B-3448-975E-6B4C1016B1A4}"/>
                    </a:ext>
                  </a:extLst>
                </p14:cNvPr>
                <p14:cNvContentPartPr/>
                <p14:nvPr/>
              </p14:nvContentPartPr>
              <p14:xfrm>
                <a:off x="7923120" y="1803840"/>
                <a:ext cx="183600" cy="182880"/>
              </p14:xfrm>
            </p:contentPart>
          </mc:Choice>
          <mc:Fallback>
            <p:pic>
              <p:nvPicPr>
                <p:cNvPr id="94" name="Ink 93">
                  <a:extLst>
                    <a:ext uri="{FF2B5EF4-FFF2-40B4-BE49-F238E27FC236}">
                      <a16:creationId xmlns:a16="http://schemas.microsoft.com/office/drawing/2014/main" xmlns="" xmlns:p14="http://schemas.microsoft.com/office/powerpoint/2010/main" id="{89FD2BC3-CA4B-3448-975E-6B4C1016B1A4}"/>
                    </a:ext>
                  </a:extLst>
                </p:cNvPr>
                <p:cNvPicPr/>
                <p:nvPr/>
              </p:nvPicPr>
              <p:blipFill>
                <a:blip r:embed="rId163"/>
                <a:stretch>
                  <a:fillRect/>
                </a:stretch>
              </p:blipFill>
              <p:spPr>
                <a:xfrm>
                  <a:off x="7914120" y="1794840"/>
                  <a:ext cx="201240" cy="200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4">
              <p14:nvContentPartPr>
                <p14:cNvPr id="110" name="Ink 109">
                  <a:extLst>
                    <a:ext uri="{FF2B5EF4-FFF2-40B4-BE49-F238E27FC236}">
                      <a16:creationId xmlns:a16="http://schemas.microsoft.com/office/drawing/2014/main" id="{0E451904-5386-DB49-8A82-93B2C7258DDA}"/>
                    </a:ext>
                  </a:extLst>
                </p14:cNvPr>
                <p14:cNvContentPartPr/>
                <p14:nvPr/>
              </p14:nvContentPartPr>
              <p14:xfrm>
                <a:off x="7408320" y="1837680"/>
                <a:ext cx="163080" cy="402840"/>
              </p14:xfrm>
            </p:contentPart>
          </mc:Choice>
          <mc:Fallback>
            <p:pic>
              <p:nvPicPr>
                <p:cNvPr id="110" name="Ink 109">
                  <a:extLst>
                    <a:ext uri="{FF2B5EF4-FFF2-40B4-BE49-F238E27FC236}">
                      <a16:creationId xmlns:a16="http://schemas.microsoft.com/office/drawing/2014/main" xmlns="" xmlns:p14="http://schemas.microsoft.com/office/powerpoint/2010/main" id="{0E451904-5386-DB49-8A82-93B2C7258DDA}"/>
                    </a:ext>
                  </a:extLst>
                </p:cNvPr>
                <p:cNvPicPr/>
                <p:nvPr/>
              </p:nvPicPr>
              <p:blipFill>
                <a:blip r:embed="rId165"/>
                <a:stretch>
                  <a:fillRect/>
                </a:stretch>
              </p:blipFill>
              <p:spPr>
                <a:xfrm>
                  <a:off x="7399320" y="1829040"/>
                  <a:ext cx="180720" cy="420480"/>
                </a:xfrm>
                <a:prstGeom prst="rect">
                  <a:avLst/>
                </a:prstGeom>
              </p:spPr>
            </p:pic>
          </mc:Fallback>
        </mc:AlternateContent>
      </p:grpSp>
      <p:grpSp>
        <p:nvGrpSpPr>
          <p:cNvPr id="123" name="Group 122">
            <a:extLst>
              <a:ext uri="{FF2B5EF4-FFF2-40B4-BE49-F238E27FC236}">
                <a16:creationId xmlns:a16="http://schemas.microsoft.com/office/drawing/2014/main" xmlns="" id="{C038EA48-9947-CD49-857A-BCD91360310E}"/>
              </a:ext>
            </a:extLst>
          </p:cNvPr>
          <p:cNvGrpSpPr/>
          <p:nvPr/>
        </p:nvGrpSpPr>
        <p:grpSpPr>
          <a:xfrm>
            <a:off x="10114800" y="1834440"/>
            <a:ext cx="2066040" cy="475560"/>
            <a:chOff x="10114800" y="1834440"/>
            <a:chExt cx="2066040" cy="475560"/>
          </a:xfrm>
        </p:grpSpPr>
        <mc:AlternateContent xmlns:mc="http://schemas.openxmlformats.org/markup-compatibility/2006">
          <mc:Choice xmlns:p14="http://schemas.microsoft.com/office/powerpoint/2010/main" xmlns="" Requires="p14">
            <p:contentPart p14:bwMode="auto" r:id="rId166">
              <p14:nvContentPartPr>
                <p14:cNvPr id="112" name="Ink 111">
                  <a:extLst>
                    <a:ext uri="{FF2B5EF4-FFF2-40B4-BE49-F238E27FC236}">
                      <a16:creationId xmlns:a16="http://schemas.microsoft.com/office/drawing/2014/main" id="{6E4DD21E-D74A-FD4C-A9CD-72809EEC5026}"/>
                    </a:ext>
                  </a:extLst>
                </p14:cNvPr>
                <p14:cNvContentPartPr/>
                <p14:nvPr/>
              </p14:nvContentPartPr>
              <p14:xfrm>
                <a:off x="10114800" y="1915800"/>
                <a:ext cx="283320" cy="159120"/>
              </p14:xfrm>
            </p:contentPart>
          </mc:Choice>
          <mc:Fallback>
            <p:pic>
              <p:nvPicPr>
                <p:cNvPr id="112" name="Ink 111">
                  <a:extLst>
                    <a:ext uri="{FF2B5EF4-FFF2-40B4-BE49-F238E27FC236}">
                      <a16:creationId xmlns:a16="http://schemas.microsoft.com/office/drawing/2014/main" xmlns="" xmlns:p14="http://schemas.microsoft.com/office/powerpoint/2010/main" id="{6E4DD21E-D74A-FD4C-A9CD-72809EEC5026}"/>
                    </a:ext>
                  </a:extLst>
                </p:cNvPr>
                <p:cNvPicPr/>
                <p:nvPr/>
              </p:nvPicPr>
              <p:blipFill>
                <a:blip r:embed="rId167"/>
                <a:stretch>
                  <a:fillRect/>
                </a:stretch>
              </p:blipFill>
              <p:spPr>
                <a:xfrm>
                  <a:off x="10105800" y="1906800"/>
                  <a:ext cx="300960" cy="176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8">
              <p14:nvContentPartPr>
                <p14:cNvPr id="113" name="Ink 112">
                  <a:extLst>
                    <a:ext uri="{FF2B5EF4-FFF2-40B4-BE49-F238E27FC236}">
                      <a16:creationId xmlns:a16="http://schemas.microsoft.com/office/drawing/2014/main" id="{1A169168-71E9-5B45-89F7-B45EFE925A77}"/>
                    </a:ext>
                  </a:extLst>
                </p14:cNvPr>
                <p14:cNvContentPartPr/>
                <p14:nvPr/>
              </p14:nvContentPartPr>
              <p14:xfrm>
                <a:off x="10438440" y="1934160"/>
                <a:ext cx="85320" cy="375840"/>
              </p14:xfrm>
            </p:contentPart>
          </mc:Choice>
          <mc:Fallback>
            <p:pic>
              <p:nvPicPr>
                <p:cNvPr id="113" name="Ink 112">
                  <a:extLst>
                    <a:ext uri="{FF2B5EF4-FFF2-40B4-BE49-F238E27FC236}">
                      <a16:creationId xmlns:a16="http://schemas.microsoft.com/office/drawing/2014/main" xmlns="" xmlns:p14="http://schemas.microsoft.com/office/powerpoint/2010/main" id="{1A169168-71E9-5B45-89F7-B45EFE925A77}"/>
                    </a:ext>
                  </a:extLst>
                </p:cNvPr>
                <p:cNvPicPr/>
                <p:nvPr/>
              </p:nvPicPr>
              <p:blipFill>
                <a:blip r:embed="rId169"/>
                <a:stretch>
                  <a:fillRect/>
                </a:stretch>
              </p:blipFill>
              <p:spPr>
                <a:xfrm>
                  <a:off x="10429800" y="1925520"/>
                  <a:ext cx="102960" cy="393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0">
              <p14:nvContentPartPr>
                <p14:cNvPr id="114" name="Ink 113">
                  <a:extLst>
                    <a:ext uri="{FF2B5EF4-FFF2-40B4-BE49-F238E27FC236}">
                      <a16:creationId xmlns:a16="http://schemas.microsoft.com/office/drawing/2014/main" id="{D6309C8D-F3C1-794C-8F0B-7CF3E1989C60}"/>
                    </a:ext>
                  </a:extLst>
                </p14:cNvPr>
                <p14:cNvContentPartPr/>
                <p14:nvPr/>
              </p14:nvContentPartPr>
              <p14:xfrm>
                <a:off x="10655880" y="1834440"/>
                <a:ext cx="185040" cy="241560"/>
              </p14:xfrm>
            </p:contentPart>
          </mc:Choice>
          <mc:Fallback>
            <p:pic>
              <p:nvPicPr>
                <p:cNvPr id="114" name="Ink 113">
                  <a:extLst>
                    <a:ext uri="{FF2B5EF4-FFF2-40B4-BE49-F238E27FC236}">
                      <a16:creationId xmlns:a16="http://schemas.microsoft.com/office/drawing/2014/main" xmlns="" xmlns:p14="http://schemas.microsoft.com/office/powerpoint/2010/main" id="{D6309C8D-F3C1-794C-8F0B-7CF3E1989C60}"/>
                    </a:ext>
                  </a:extLst>
                </p:cNvPr>
                <p:cNvPicPr/>
                <p:nvPr/>
              </p:nvPicPr>
              <p:blipFill>
                <a:blip r:embed="rId171"/>
                <a:stretch>
                  <a:fillRect/>
                </a:stretch>
              </p:blipFill>
              <p:spPr>
                <a:xfrm>
                  <a:off x="10647240" y="1825800"/>
                  <a:ext cx="202680" cy="259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2">
              <p14:nvContentPartPr>
                <p14:cNvPr id="115" name="Ink 114">
                  <a:extLst>
                    <a:ext uri="{FF2B5EF4-FFF2-40B4-BE49-F238E27FC236}">
                      <a16:creationId xmlns:a16="http://schemas.microsoft.com/office/drawing/2014/main" id="{7CB52571-3742-B641-850D-A7AC1718AB2D}"/>
                    </a:ext>
                  </a:extLst>
                </p14:cNvPr>
                <p14:cNvContentPartPr/>
                <p14:nvPr/>
              </p14:nvContentPartPr>
              <p14:xfrm>
                <a:off x="10836960" y="1984560"/>
                <a:ext cx="133200" cy="104400"/>
              </p14:xfrm>
            </p:contentPart>
          </mc:Choice>
          <mc:Fallback>
            <p:pic>
              <p:nvPicPr>
                <p:cNvPr id="115" name="Ink 114">
                  <a:extLst>
                    <a:ext uri="{FF2B5EF4-FFF2-40B4-BE49-F238E27FC236}">
                      <a16:creationId xmlns:a16="http://schemas.microsoft.com/office/drawing/2014/main" xmlns="" xmlns:p14="http://schemas.microsoft.com/office/powerpoint/2010/main" id="{7CB52571-3742-B641-850D-A7AC1718AB2D}"/>
                    </a:ext>
                  </a:extLst>
                </p:cNvPr>
                <p:cNvPicPr/>
                <p:nvPr/>
              </p:nvPicPr>
              <p:blipFill>
                <a:blip r:embed="rId173"/>
                <a:stretch>
                  <a:fillRect/>
                </a:stretch>
              </p:blipFill>
              <p:spPr>
                <a:xfrm>
                  <a:off x="10828320" y="1975920"/>
                  <a:ext cx="150840" cy="122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4">
              <p14:nvContentPartPr>
                <p14:cNvPr id="116" name="Ink 115">
                  <a:extLst>
                    <a:ext uri="{FF2B5EF4-FFF2-40B4-BE49-F238E27FC236}">
                      <a16:creationId xmlns:a16="http://schemas.microsoft.com/office/drawing/2014/main" id="{2D44E707-CD72-0A41-B6C1-0BE31E010C96}"/>
                    </a:ext>
                  </a:extLst>
                </p14:cNvPr>
                <p14:cNvContentPartPr/>
                <p14:nvPr/>
              </p14:nvContentPartPr>
              <p14:xfrm>
                <a:off x="11059800" y="1864320"/>
                <a:ext cx="172080" cy="230760"/>
              </p14:xfrm>
            </p:contentPart>
          </mc:Choice>
          <mc:Fallback>
            <p:pic>
              <p:nvPicPr>
                <p:cNvPr id="116" name="Ink 115">
                  <a:extLst>
                    <a:ext uri="{FF2B5EF4-FFF2-40B4-BE49-F238E27FC236}">
                      <a16:creationId xmlns:a16="http://schemas.microsoft.com/office/drawing/2014/main" xmlns="" xmlns:p14="http://schemas.microsoft.com/office/powerpoint/2010/main" id="{2D44E707-CD72-0A41-B6C1-0BE31E010C96}"/>
                    </a:ext>
                  </a:extLst>
                </p:cNvPr>
                <p:cNvPicPr/>
                <p:nvPr/>
              </p:nvPicPr>
              <p:blipFill>
                <a:blip r:embed="rId175"/>
                <a:stretch>
                  <a:fillRect/>
                </a:stretch>
              </p:blipFill>
              <p:spPr>
                <a:xfrm>
                  <a:off x="11051160" y="1855680"/>
                  <a:ext cx="189720" cy="248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6">
              <p14:nvContentPartPr>
                <p14:cNvPr id="117" name="Ink 116">
                  <a:extLst>
                    <a:ext uri="{FF2B5EF4-FFF2-40B4-BE49-F238E27FC236}">
                      <a16:creationId xmlns:a16="http://schemas.microsoft.com/office/drawing/2014/main" id="{C9448DFC-EDC9-7043-8516-C52D64BF8653}"/>
                    </a:ext>
                  </a:extLst>
                </p14:cNvPr>
                <p14:cNvContentPartPr/>
                <p14:nvPr/>
              </p14:nvContentPartPr>
              <p14:xfrm>
                <a:off x="11286600" y="1841640"/>
                <a:ext cx="153000" cy="249120"/>
              </p14:xfrm>
            </p:contentPart>
          </mc:Choice>
          <mc:Fallback>
            <p:pic>
              <p:nvPicPr>
                <p:cNvPr id="117" name="Ink 116">
                  <a:extLst>
                    <a:ext uri="{FF2B5EF4-FFF2-40B4-BE49-F238E27FC236}">
                      <a16:creationId xmlns:a16="http://schemas.microsoft.com/office/drawing/2014/main" xmlns="" xmlns:p14="http://schemas.microsoft.com/office/powerpoint/2010/main" id="{C9448DFC-EDC9-7043-8516-C52D64BF8653}"/>
                    </a:ext>
                  </a:extLst>
                </p:cNvPr>
                <p:cNvPicPr/>
                <p:nvPr/>
              </p:nvPicPr>
              <p:blipFill>
                <a:blip r:embed="rId177"/>
                <a:stretch>
                  <a:fillRect/>
                </a:stretch>
              </p:blipFill>
              <p:spPr>
                <a:xfrm>
                  <a:off x="11277600" y="1832640"/>
                  <a:ext cx="170640" cy="266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8">
              <p14:nvContentPartPr>
                <p14:cNvPr id="118" name="Ink 117">
                  <a:extLst>
                    <a:ext uri="{FF2B5EF4-FFF2-40B4-BE49-F238E27FC236}">
                      <a16:creationId xmlns:a16="http://schemas.microsoft.com/office/drawing/2014/main" id="{3C974899-B3B2-6A4C-81EA-99B2DFE8B114}"/>
                    </a:ext>
                  </a:extLst>
                </p14:cNvPr>
                <p14:cNvContentPartPr/>
                <p14:nvPr/>
              </p14:nvContentPartPr>
              <p14:xfrm>
                <a:off x="11332680" y="2010840"/>
                <a:ext cx="140400" cy="174960"/>
              </p14:xfrm>
            </p:contentPart>
          </mc:Choice>
          <mc:Fallback>
            <p:pic>
              <p:nvPicPr>
                <p:cNvPr id="118" name="Ink 117">
                  <a:extLst>
                    <a:ext uri="{FF2B5EF4-FFF2-40B4-BE49-F238E27FC236}">
                      <a16:creationId xmlns:a16="http://schemas.microsoft.com/office/drawing/2014/main" xmlns="" xmlns:p14="http://schemas.microsoft.com/office/powerpoint/2010/main" id="{3C974899-B3B2-6A4C-81EA-99B2DFE8B114}"/>
                    </a:ext>
                  </a:extLst>
                </p:cNvPr>
                <p:cNvPicPr/>
                <p:nvPr/>
              </p:nvPicPr>
              <p:blipFill>
                <a:blip r:embed="rId179"/>
                <a:stretch>
                  <a:fillRect/>
                </a:stretch>
              </p:blipFill>
              <p:spPr>
                <a:xfrm>
                  <a:off x="11324040" y="2002200"/>
                  <a:ext cx="158040" cy="19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0">
              <p14:nvContentPartPr>
                <p14:cNvPr id="119" name="Ink 118">
                  <a:extLst>
                    <a:ext uri="{FF2B5EF4-FFF2-40B4-BE49-F238E27FC236}">
                      <a16:creationId xmlns:a16="http://schemas.microsoft.com/office/drawing/2014/main" id="{329315A4-EDF6-234D-BA1A-9966A487D2A8}"/>
                    </a:ext>
                  </a:extLst>
                </p14:cNvPr>
                <p14:cNvContentPartPr/>
                <p14:nvPr/>
              </p14:nvContentPartPr>
              <p14:xfrm>
                <a:off x="11597640" y="1944600"/>
                <a:ext cx="251280" cy="353520"/>
              </p14:xfrm>
            </p:contentPart>
          </mc:Choice>
          <mc:Fallback>
            <p:pic>
              <p:nvPicPr>
                <p:cNvPr id="119" name="Ink 118">
                  <a:extLst>
                    <a:ext uri="{FF2B5EF4-FFF2-40B4-BE49-F238E27FC236}">
                      <a16:creationId xmlns:a16="http://schemas.microsoft.com/office/drawing/2014/main" xmlns="" xmlns:p14="http://schemas.microsoft.com/office/powerpoint/2010/main" id="{329315A4-EDF6-234D-BA1A-9966A487D2A8}"/>
                    </a:ext>
                  </a:extLst>
                </p:cNvPr>
                <p:cNvPicPr/>
                <p:nvPr/>
              </p:nvPicPr>
              <p:blipFill>
                <a:blip r:embed="rId181"/>
                <a:stretch>
                  <a:fillRect/>
                </a:stretch>
              </p:blipFill>
              <p:spPr>
                <a:xfrm>
                  <a:off x="11589000" y="1935600"/>
                  <a:ext cx="268920" cy="371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2">
              <p14:nvContentPartPr>
                <p14:cNvPr id="120" name="Ink 119">
                  <a:extLst>
                    <a:ext uri="{FF2B5EF4-FFF2-40B4-BE49-F238E27FC236}">
                      <a16:creationId xmlns:a16="http://schemas.microsoft.com/office/drawing/2014/main" id="{D3EB44E3-06DA-AC4B-A2CB-1692228773A8}"/>
                    </a:ext>
                  </a:extLst>
                </p14:cNvPr>
                <p14:cNvContentPartPr/>
                <p14:nvPr/>
              </p14:nvContentPartPr>
              <p14:xfrm>
                <a:off x="11932800" y="1938840"/>
                <a:ext cx="94680" cy="107640"/>
              </p14:xfrm>
            </p:contentPart>
          </mc:Choice>
          <mc:Fallback>
            <p:pic>
              <p:nvPicPr>
                <p:cNvPr id="120" name="Ink 119">
                  <a:extLst>
                    <a:ext uri="{FF2B5EF4-FFF2-40B4-BE49-F238E27FC236}">
                      <a16:creationId xmlns:a16="http://schemas.microsoft.com/office/drawing/2014/main" xmlns="" xmlns:p14="http://schemas.microsoft.com/office/powerpoint/2010/main" id="{D3EB44E3-06DA-AC4B-A2CB-1692228773A8}"/>
                    </a:ext>
                  </a:extLst>
                </p:cNvPr>
                <p:cNvPicPr/>
                <p:nvPr/>
              </p:nvPicPr>
              <p:blipFill>
                <a:blip r:embed="rId183"/>
                <a:stretch>
                  <a:fillRect/>
                </a:stretch>
              </p:blipFill>
              <p:spPr>
                <a:xfrm>
                  <a:off x="11923800" y="1929840"/>
                  <a:ext cx="112320" cy="125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4">
              <p14:nvContentPartPr>
                <p14:cNvPr id="121" name="Ink 120">
                  <a:extLst>
                    <a:ext uri="{FF2B5EF4-FFF2-40B4-BE49-F238E27FC236}">
                      <a16:creationId xmlns:a16="http://schemas.microsoft.com/office/drawing/2014/main" id="{825F45CC-CCE7-F346-8BB8-6F4F2557D92A}"/>
                    </a:ext>
                  </a:extLst>
                </p14:cNvPr>
                <p14:cNvContentPartPr/>
                <p14:nvPr/>
              </p14:nvContentPartPr>
              <p14:xfrm>
                <a:off x="12075360" y="1835160"/>
                <a:ext cx="17280" cy="313920"/>
              </p14:xfrm>
            </p:contentPart>
          </mc:Choice>
          <mc:Fallback>
            <p:pic>
              <p:nvPicPr>
                <p:cNvPr id="121" name="Ink 120">
                  <a:extLst>
                    <a:ext uri="{FF2B5EF4-FFF2-40B4-BE49-F238E27FC236}">
                      <a16:creationId xmlns:a16="http://schemas.microsoft.com/office/drawing/2014/main" xmlns="" xmlns:p14="http://schemas.microsoft.com/office/powerpoint/2010/main" id="{825F45CC-CCE7-F346-8BB8-6F4F2557D92A}"/>
                    </a:ext>
                  </a:extLst>
                </p:cNvPr>
                <p:cNvPicPr/>
                <p:nvPr/>
              </p:nvPicPr>
              <p:blipFill>
                <a:blip r:embed="rId185"/>
                <a:stretch>
                  <a:fillRect/>
                </a:stretch>
              </p:blipFill>
              <p:spPr>
                <a:xfrm>
                  <a:off x="12066360" y="1826520"/>
                  <a:ext cx="34920" cy="331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6">
              <p14:nvContentPartPr>
                <p14:cNvPr id="122" name="Ink 121">
                  <a:extLst>
                    <a:ext uri="{FF2B5EF4-FFF2-40B4-BE49-F238E27FC236}">
                      <a16:creationId xmlns:a16="http://schemas.microsoft.com/office/drawing/2014/main" id="{873F2CD4-FCAF-E84E-B4BB-D92EDDC11CE5}"/>
                    </a:ext>
                  </a:extLst>
                </p14:cNvPr>
                <p14:cNvContentPartPr/>
                <p14:nvPr/>
              </p14:nvContentPartPr>
              <p14:xfrm>
                <a:off x="12016680" y="2038560"/>
                <a:ext cx="164160" cy="13680"/>
              </p14:xfrm>
            </p:contentPart>
          </mc:Choice>
          <mc:Fallback>
            <p:pic>
              <p:nvPicPr>
                <p:cNvPr id="122" name="Ink 121">
                  <a:extLst>
                    <a:ext uri="{FF2B5EF4-FFF2-40B4-BE49-F238E27FC236}">
                      <a16:creationId xmlns:a16="http://schemas.microsoft.com/office/drawing/2014/main" xmlns="" xmlns:p14="http://schemas.microsoft.com/office/powerpoint/2010/main" id="{873F2CD4-FCAF-E84E-B4BB-D92EDDC11CE5}"/>
                    </a:ext>
                  </a:extLst>
                </p:cNvPr>
                <p:cNvPicPr/>
                <p:nvPr/>
              </p:nvPicPr>
              <p:blipFill>
                <a:blip r:embed="rId187"/>
                <a:stretch>
                  <a:fillRect/>
                </a:stretch>
              </p:blipFill>
              <p:spPr>
                <a:xfrm>
                  <a:off x="12008040" y="2029560"/>
                  <a:ext cx="181800" cy="31320"/>
                </a:xfrm>
                <a:prstGeom prst="rect">
                  <a:avLst/>
                </a:prstGeom>
              </p:spPr>
            </p:pic>
          </mc:Fallback>
        </mc:AlternateContent>
      </p:grpSp>
      <p:grpSp>
        <p:nvGrpSpPr>
          <p:cNvPr id="144" name="Group 143">
            <a:extLst>
              <a:ext uri="{FF2B5EF4-FFF2-40B4-BE49-F238E27FC236}">
                <a16:creationId xmlns:a16="http://schemas.microsoft.com/office/drawing/2014/main" xmlns="" id="{CFFB43D3-1823-E244-80CD-12588098752C}"/>
              </a:ext>
            </a:extLst>
          </p:cNvPr>
          <p:cNvGrpSpPr/>
          <p:nvPr/>
        </p:nvGrpSpPr>
        <p:grpSpPr>
          <a:xfrm>
            <a:off x="1290840" y="2658480"/>
            <a:ext cx="938520" cy="433800"/>
            <a:chOff x="1290840" y="2658480"/>
            <a:chExt cx="938520" cy="433800"/>
          </a:xfrm>
        </p:grpSpPr>
        <mc:AlternateContent xmlns:mc="http://schemas.openxmlformats.org/markup-compatibility/2006">
          <mc:Choice xmlns:p14="http://schemas.microsoft.com/office/powerpoint/2010/main" xmlns="" Requires="p14">
            <p:contentPart p14:bwMode="auto" r:id="rId188">
              <p14:nvContentPartPr>
                <p14:cNvPr id="124" name="Ink 123">
                  <a:extLst>
                    <a:ext uri="{FF2B5EF4-FFF2-40B4-BE49-F238E27FC236}">
                      <a16:creationId xmlns:a16="http://schemas.microsoft.com/office/drawing/2014/main" id="{B9CAB28B-2B3E-4744-A49D-B0704F64FF9E}"/>
                    </a:ext>
                  </a:extLst>
                </p14:cNvPr>
                <p14:cNvContentPartPr/>
                <p14:nvPr/>
              </p14:nvContentPartPr>
              <p14:xfrm>
                <a:off x="1290840" y="2740200"/>
                <a:ext cx="270000" cy="352080"/>
              </p14:xfrm>
            </p:contentPart>
          </mc:Choice>
          <mc:Fallback>
            <p:pic>
              <p:nvPicPr>
                <p:cNvPr id="124" name="Ink 123">
                  <a:extLst>
                    <a:ext uri="{FF2B5EF4-FFF2-40B4-BE49-F238E27FC236}">
                      <a16:creationId xmlns:a16="http://schemas.microsoft.com/office/drawing/2014/main" xmlns="" xmlns:p14="http://schemas.microsoft.com/office/powerpoint/2010/main" id="{B9CAB28B-2B3E-4744-A49D-B0704F64FF9E}"/>
                    </a:ext>
                  </a:extLst>
                </p:cNvPr>
                <p:cNvPicPr/>
                <p:nvPr/>
              </p:nvPicPr>
              <p:blipFill>
                <a:blip r:embed="rId189"/>
                <a:stretch>
                  <a:fillRect/>
                </a:stretch>
              </p:blipFill>
              <p:spPr>
                <a:xfrm>
                  <a:off x="1282200" y="2731200"/>
                  <a:ext cx="287640" cy="369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0">
              <p14:nvContentPartPr>
                <p14:cNvPr id="125" name="Ink 124">
                  <a:extLst>
                    <a:ext uri="{FF2B5EF4-FFF2-40B4-BE49-F238E27FC236}">
                      <a16:creationId xmlns:a16="http://schemas.microsoft.com/office/drawing/2014/main" id="{AC72A611-6FB7-B845-A7BE-254199E4354C}"/>
                    </a:ext>
                  </a:extLst>
                </p14:cNvPr>
                <p14:cNvContentPartPr/>
                <p14:nvPr/>
              </p14:nvContentPartPr>
              <p14:xfrm>
                <a:off x="1730040" y="2848560"/>
                <a:ext cx="358920" cy="191160"/>
              </p14:xfrm>
            </p:contentPart>
          </mc:Choice>
          <mc:Fallback>
            <p:pic>
              <p:nvPicPr>
                <p:cNvPr id="125" name="Ink 124">
                  <a:extLst>
                    <a:ext uri="{FF2B5EF4-FFF2-40B4-BE49-F238E27FC236}">
                      <a16:creationId xmlns:a16="http://schemas.microsoft.com/office/drawing/2014/main" xmlns="" xmlns:p14="http://schemas.microsoft.com/office/powerpoint/2010/main" id="{AC72A611-6FB7-B845-A7BE-254199E4354C}"/>
                    </a:ext>
                  </a:extLst>
                </p:cNvPr>
                <p:cNvPicPr/>
                <p:nvPr/>
              </p:nvPicPr>
              <p:blipFill>
                <a:blip r:embed="rId191"/>
                <a:stretch>
                  <a:fillRect/>
                </a:stretch>
              </p:blipFill>
              <p:spPr>
                <a:xfrm>
                  <a:off x="1721040" y="2839560"/>
                  <a:ext cx="376560" cy="208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2">
              <p14:nvContentPartPr>
                <p14:cNvPr id="126" name="Ink 125">
                  <a:extLst>
                    <a:ext uri="{FF2B5EF4-FFF2-40B4-BE49-F238E27FC236}">
                      <a16:creationId xmlns:a16="http://schemas.microsoft.com/office/drawing/2014/main" id="{C0FB1B27-B010-6A43-ABAB-335E3516B5F1}"/>
                    </a:ext>
                  </a:extLst>
                </p14:cNvPr>
                <p14:cNvContentPartPr/>
                <p14:nvPr/>
              </p14:nvContentPartPr>
              <p14:xfrm>
                <a:off x="2190480" y="2658480"/>
                <a:ext cx="38880" cy="342720"/>
              </p14:xfrm>
            </p:contentPart>
          </mc:Choice>
          <mc:Fallback>
            <p:pic>
              <p:nvPicPr>
                <p:cNvPr id="126" name="Ink 125">
                  <a:extLst>
                    <a:ext uri="{FF2B5EF4-FFF2-40B4-BE49-F238E27FC236}">
                      <a16:creationId xmlns:a16="http://schemas.microsoft.com/office/drawing/2014/main" xmlns="" xmlns:p14="http://schemas.microsoft.com/office/powerpoint/2010/main" id="{C0FB1B27-B010-6A43-ABAB-335E3516B5F1}"/>
                    </a:ext>
                  </a:extLst>
                </p:cNvPr>
                <p:cNvPicPr/>
                <p:nvPr/>
              </p:nvPicPr>
              <p:blipFill>
                <a:blip r:embed="rId193"/>
                <a:stretch>
                  <a:fillRect/>
                </a:stretch>
              </p:blipFill>
              <p:spPr>
                <a:xfrm>
                  <a:off x="2181840" y="2649480"/>
                  <a:ext cx="56520" cy="360360"/>
                </a:xfrm>
                <a:prstGeom prst="rect">
                  <a:avLst/>
                </a:prstGeom>
              </p:spPr>
            </p:pic>
          </mc:Fallback>
        </mc:AlternateContent>
      </p:grpSp>
      <p:grpSp>
        <p:nvGrpSpPr>
          <p:cNvPr id="143" name="Group 142">
            <a:extLst>
              <a:ext uri="{FF2B5EF4-FFF2-40B4-BE49-F238E27FC236}">
                <a16:creationId xmlns:a16="http://schemas.microsoft.com/office/drawing/2014/main" xmlns="" id="{92521020-7225-9B43-A5A3-62D0AC899ACD}"/>
              </a:ext>
            </a:extLst>
          </p:cNvPr>
          <p:cNvGrpSpPr/>
          <p:nvPr/>
        </p:nvGrpSpPr>
        <p:grpSpPr>
          <a:xfrm>
            <a:off x="2559120" y="2591880"/>
            <a:ext cx="1108080" cy="498960"/>
            <a:chOff x="2559120" y="2591880"/>
            <a:chExt cx="1108080" cy="498960"/>
          </a:xfrm>
        </p:grpSpPr>
        <mc:AlternateContent xmlns:mc="http://schemas.openxmlformats.org/markup-compatibility/2006">
          <mc:Choice xmlns:p14="http://schemas.microsoft.com/office/powerpoint/2010/main" xmlns="" Requires="p14">
            <p:contentPart p14:bwMode="auto" r:id="rId194">
              <p14:nvContentPartPr>
                <p14:cNvPr id="127" name="Ink 126">
                  <a:extLst>
                    <a:ext uri="{FF2B5EF4-FFF2-40B4-BE49-F238E27FC236}">
                      <a16:creationId xmlns:a16="http://schemas.microsoft.com/office/drawing/2014/main" id="{9EAD5199-2476-214B-B7F9-98778BF3BBBE}"/>
                    </a:ext>
                  </a:extLst>
                </p14:cNvPr>
                <p14:cNvContentPartPr/>
                <p14:nvPr/>
              </p14:nvContentPartPr>
              <p14:xfrm>
                <a:off x="2559120" y="2769000"/>
                <a:ext cx="72360" cy="303840"/>
              </p14:xfrm>
            </p:contentPart>
          </mc:Choice>
          <mc:Fallback>
            <p:pic>
              <p:nvPicPr>
                <p:cNvPr id="127" name="Ink 126">
                  <a:extLst>
                    <a:ext uri="{FF2B5EF4-FFF2-40B4-BE49-F238E27FC236}">
                      <a16:creationId xmlns:a16="http://schemas.microsoft.com/office/drawing/2014/main" xmlns="" xmlns:p14="http://schemas.microsoft.com/office/powerpoint/2010/main" id="{9EAD5199-2476-214B-B7F9-98778BF3BBBE}"/>
                    </a:ext>
                  </a:extLst>
                </p:cNvPr>
                <p:cNvPicPr/>
                <p:nvPr/>
              </p:nvPicPr>
              <p:blipFill>
                <a:blip r:embed="rId195"/>
                <a:stretch>
                  <a:fillRect/>
                </a:stretch>
              </p:blipFill>
              <p:spPr>
                <a:xfrm>
                  <a:off x="2550480" y="2760360"/>
                  <a:ext cx="90000" cy="321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6">
              <p14:nvContentPartPr>
                <p14:cNvPr id="128" name="Ink 127">
                  <a:extLst>
                    <a:ext uri="{FF2B5EF4-FFF2-40B4-BE49-F238E27FC236}">
                      <a16:creationId xmlns:a16="http://schemas.microsoft.com/office/drawing/2014/main" id="{221401FE-C89D-3945-8DE1-9649EBECDEDB}"/>
                    </a:ext>
                  </a:extLst>
                </p14:cNvPr>
                <p14:cNvContentPartPr/>
                <p14:nvPr/>
              </p14:nvContentPartPr>
              <p14:xfrm>
                <a:off x="2607000" y="2888160"/>
                <a:ext cx="267480" cy="37800"/>
              </p14:xfrm>
            </p:contentPart>
          </mc:Choice>
          <mc:Fallback>
            <p:pic>
              <p:nvPicPr>
                <p:cNvPr id="128" name="Ink 127">
                  <a:extLst>
                    <a:ext uri="{FF2B5EF4-FFF2-40B4-BE49-F238E27FC236}">
                      <a16:creationId xmlns:a16="http://schemas.microsoft.com/office/drawing/2014/main" xmlns="" xmlns:p14="http://schemas.microsoft.com/office/powerpoint/2010/main" id="{221401FE-C89D-3945-8DE1-9649EBECDEDB}"/>
                    </a:ext>
                  </a:extLst>
                </p:cNvPr>
                <p:cNvPicPr/>
                <p:nvPr/>
              </p:nvPicPr>
              <p:blipFill>
                <a:blip r:embed="rId197"/>
                <a:stretch>
                  <a:fillRect/>
                </a:stretch>
              </p:blipFill>
              <p:spPr>
                <a:xfrm>
                  <a:off x="2598000" y="2879520"/>
                  <a:ext cx="285120" cy="55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8">
              <p14:nvContentPartPr>
                <p14:cNvPr id="129" name="Ink 128">
                  <a:extLst>
                    <a:ext uri="{FF2B5EF4-FFF2-40B4-BE49-F238E27FC236}">
                      <a16:creationId xmlns:a16="http://schemas.microsoft.com/office/drawing/2014/main" id="{D5A3D562-A79F-6244-AE04-88202ECE5C2F}"/>
                    </a:ext>
                  </a:extLst>
                </p14:cNvPr>
                <p14:cNvContentPartPr/>
                <p14:nvPr/>
              </p14:nvContentPartPr>
              <p14:xfrm>
                <a:off x="2846040" y="2777280"/>
                <a:ext cx="99360" cy="313560"/>
              </p14:xfrm>
            </p:contentPart>
          </mc:Choice>
          <mc:Fallback>
            <p:pic>
              <p:nvPicPr>
                <p:cNvPr id="129" name="Ink 128">
                  <a:extLst>
                    <a:ext uri="{FF2B5EF4-FFF2-40B4-BE49-F238E27FC236}">
                      <a16:creationId xmlns:a16="http://schemas.microsoft.com/office/drawing/2014/main" xmlns="" xmlns:p14="http://schemas.microsoft.com/office/powerpoint/2010/main" id="{D5A3D562-A79F-6244-AE04-88202ECE5C2F}"/>
                    </a:ext>
                  </a:extLst>
                </p:cNvPr>
                <p:cNvPicPr/>
                <p:nvPr/>
              </p:nvPicPr>
              <p:blipFill>
                <a:blip r:embed="rId199"/>
                <a:stretch>
                  <a:fillRect/>
                </a:stretch>
              </p:blipFill>
              <p:spPr>
                <a:xfrm>
                  <a:off x="2837400" y="2768640"/>
                  <a:ext cx="117000" cy="331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0">
              <p14:nvContentPartPr>
                <p14:cNvPr id="130" name="Ink 129">
                  <a:extLst>
                    <a:ext uri="{FF2B5EF4-FFF2-40B4-BE49-F238E27FC236}">
                      <a16:creationId xmlns:a16="http://schemas.microsoft.com/office/drawing/2014/main" id="{822B4E5B-AAC1-374D-8883-49D1199E0D67}"/>
                    </a:ext>
                  </a:extLst>
                </p14:cNvPr>
                <p14:cNvContentPartPr/>
                <p14:nvPr/>
              </p14:nvContentPartPr>
              <p14:xfrm>
                <a:off x="3028200" y="2915880"/>
                <a:ext cx="160560" cy="149040"/>
              </p14:xfrm>
            </p:contentPart>
          </mc:Choice>
          <mc:Fallback>
            <p:pic>
              <p:nvPicPr>
                <p:cNvPr id="130" name="Ink 129">
                  <a:extLst>
                    <a:ext uri="{FF2B5EF4-FFF2-40B4-BE49-F238E27FC236}">
                      <a16:creationId xmlns:a16="http://schemas.microsoft.com/office/drawing/2014/main" xmlns="" xmlns:p14="http://schemas.microsoft.com/office/powerpoint/2010/main" id="{822B4E5B-AAC1-374D-8883-49D1199E0D67}"/>
                    </a:ext>
                  </a:extLst>
                </p:cNvPr>
                <p:cNvPicPr/>
                <p:nvPr/>
              </p:nvPicPr>
              <p:blipFill>
                <a:blip r:embed="rId201"/>
                <a:stretch>
                  <a:fillRect/>
                </a:stretch>
              </p:blipFill>
              <p:spPr>
                <a:xfrm>
                  <a:off x="3019200" y="2907240"/>
                  <a:ext cx="178200" cy="166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2">
              <p14:nvContentPartPr>
                <p14:cNvPr id="131" name="Ink 130">
                  <a:extLst>
                    <a:ext uri="{FF2B5EF4-FFF2-40B4-BE49-F238E27FC236}">
                      <a16:creationId xmlns:a16="http://schemas.microsoft.com/office/drawing/2014/main" id="{AE65B1DB-F947-7C46-B9E5-8EF4E5DCE353}"/>
                    </a:ext>
                  </a:extLst>
                </p14:cNvPr>
                <p14:cNvContentPartPr/>
                <p14:nvPr/>
              </p14:nvContentPartPr>
              <p14:xfrm>
                <a:off x="3219720" y="2925240"/>
                <a:ext cx="219240" cy="126360"/>
              </p14:xfrm>
            </p:contentPart>
          </mc:Choice>
          <mc:Fallback>
            <p:pic>
              <p:nvPicPr>
                <p:cNvPr id="131" name="Ink 130">
                  <a:extLst>
                    <a:ext uri="{FF2B5EF4-FFF2-40B4-BE49-F238E27FC236}">
                      <a16:creationId xmlns:a16="http://schemas.microsoft.com/office/drawing/2014/main" xmlns="" xmlns:p14="http://schemas.microsoft.com/office/powerpoint/2010/main" id="{AE65B1DB-F947-7C46-B9E5-8EF4E5DCE353}"/>
                    </a:ext>
                  </a:extLst>
                </p:cNvPr>
                <p:cNvPicPr/>
                <p:nvPr/>
              </p:nvPicPr>
              <p:blipFill>
                <a:blip r:embed="rId203"/>
                <a:stretch>
                  <a:fillRect/>
                </a:stretch>
              </p:blipFill>
              <p:spPr>
                <a:xfrm>
                  <a:off x="3211080" y="2916600"/>
                  <a:ext cx="236880" cy="144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4">
              <p14:nvContentPartPr>
                <p14:cNvPr id="132" name="Ink 131">
                  <a:extLst>
                    <a:ext uri="{FF2B5EF4-FFF2-40B4-BE49-F238E27FC236}">
                      <a16:creationId xmlns:a16="http://schemas.microsoft.com/office/drawing/2014/main" id="{F0548470-54BD-4B4E-B73A-B53979F1F982}"/>
                    </a:ext>
                  </a:extLst>
                </p14:cNvPr>
                <p14:cNvContentPartPr/>
                <p14:nvPr/>
              </p14:nvContentPartPr>
              <p14:xfrm>
                <a:off x="3501240" y="2591880"/>
                <a:ext cx="165960" cy="458640"/>
              </p14:xfrm>
            </p:contentPart>
          </mc:Choice>
          <mc:Fallback>
            <p:pic>
              <p:nvPicPr>
                <p:cNvPr id="132" name="Ink 131">
                  <a:extLst>
                    <a:ext uri="{FF2B5EF4-FFF2-40B4-BE49-F238E27FC236}">
                      <a16:creationId xmlns:a16="http://schemas.microsoft.com/office/drawing/2014/main" xmlns="" xmlns:p14="http://schemas.microsoft.com/office/powerpoint/2010/main" id="{F0548470-54BD-4B4E-B73A-B53979F1F982}"/>
                    </a:ext>
                  </a:extLst>
                </p:cNvPr>
                <p:cNvPicPr/>
                <p:nvPr/>
              </p:nvPicPr>
              <p:blipFill>
                <a:blip r:embed="rId205"/>
                <a:stretch>
                  <a:fillRect/>
                </a:stretch>
              </p:blipFill>
              <p:spPr>
                <a:xfrm>
                  <a:off x="3492240" y="2582880"/>
                  <a:ext cx="183600" cy="4762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06">
            <p14:nvContentPartPr>
              <p14:cNvPr id="133" name="Ink 132">
                <a:extLst>
                  <a:ext uri="{FF2B5EF4-FFF2-40B4-BE49-F238E27FC236}">
                    <a16:creationId xmlns:a16="http://schemas.microsoft.com/office/drawing/2014/main" id="{99C4972A-3875-2649-AE77-4647AAE5DE0B}"/>
                  </a:ext>
                </a:extLst>
              </p14:cNvPr>
              <p14:cNvContentPartPr/>
              <p14:nvPr/>
            </p14:nvContentPartPr>
            <p14:xfrm>
              <a:off x="3918120" y="2917680"/>
              <a:ext cx="85680" cy="126360"/>
            </p14:xfrm>
          </p:contentPart>
        </mc:Choice>
        <mc:Fallback>
          <p:pic>
            <p:nvPicPr>
              <p:cNvPr id="133" name="Ink 132">
                <a:extLst>
                  <a:ext uri="{FF2B5EF4-FFF2-40B4-BE49-F238E27FC236}">
                    <a16:creationId xmlns:a16="http://schemas.microsoft.com/office/drawing/2014/main" xmlns="" xmlns:p14="http://schemas.microsoft.com/office/powerpoint/2010/main" id="{99C4972A-3875-2649-AE77-4647AAE5DE0B}"/>
                  </a:ext>
                </a:extLst>
              </p:cNvPr>
              <p:cNvPicPr/>
              <p:nvPr/>
            </p:nvPicPr>
            <p:blipFill>
              <a:blip r:embed="rId207"/>
              <a:stretch>
                <a:fillRect/>
              </a:stretch>
            </p:blipFill>
            <p:spPr>
              <a:xfrm>
                <a:off x="3909120" y="2908680"/>
                <a:ext cx="103320" cy="144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8">
            <p14:nvContentPartPr>
              <p14:cNvPr id="134" name="Ink 133">
                <a:extLst>
                  <a:ext uri="{FF2B5EF4-FFF2-40B4-BE49-F238E27FC236}">
                    <a16:creationId xmlns:a16="http://schemas.microsoft.com/office/drawing/2014/main" id="{44EE119A-ED21-3E4B-8F56-5F586F351F71}"/>
                  </a:ext>
                </a:extLst>
              </p14:cNvPr>
              <p14:cNvContentPartPr/>
              <p14:nvPr/>
            </p14:nvContentPartPr>
            <p14:xfrm>
              <a:off x="4022160" y="2864040"/>
              <a:ext cx="132840" cy="175320"/>
            </p14:xfrm>
          </p:contentPart>
        </mc:Choice>
        <mc:Fallback>
          <p:pic>
            <p:nvPicPr>
              <p:cNvPr id="134" name="Ink 133">
                <a:extLst>
                  <a:ext uri="{FF2B5EF4-FFF2-40B4-BE49-F238E27FC236}">
                    <a16:creationId xmlns:a16="http://schemas.microsoft.com/office/drawing/2014/main" xmlns="" xmlns:p14="http://schemas.microsoft.com/office/powerpoint/2010/main" id="{44EE119A-ED21-3E4B-8F56-5F586F351F71}"/>
                  </a:ext>
                </a:extLst>
              </p:cNvPr>
              <p:cNvPicPr/>
              <p:nvPr/>
            </p:nvPicPr>
            <p:blipFill>
              <a:blip r:embed="rId209"/>
              <a:stretch>
                <a:fillRect/>
              </a:stretch>
            </p:blipFill>
            <p:spPr>
              <a:xfrm>
                <a:off x="4013520" y="2855040"/>
                <a:ext cx="150480" cy="192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0">
            <p14:nvContentPartPr>
              <p14:cNvPr id="135" name="Ink 134">
                <a:extLst>
                  <a:ext uri="{FF2B5EF4-FFF2-40B4-BE49-F238E27FC236}">
                    <a16:creationId xmlns:a16="http://schemas.microsoft.com/office/drawing/2014/main" id="{E8BAA76E-8B4D-2748-82D6-520A391B34D5}"/>
                  </a:ext>
                </a:extLst>
              </p14:cNvPr>
              <p14:cNvContentPartPr/>
              <p14:nvPr/>
            </p14:nvContentPartPr>
            <p14:xfrm>
              <a:off x="4261200" y="2869080"/>
              <a:ext cx="137520" cy="153360"/>
            </p14:xfrm>
          </p:contentPart>
        </mc:Choice>
        <mc:Fallback>
          <p:pic>
            <p:nvPicPr>
              <p:cNvPr id="135" name="Ink 134">
                <a:extLst>
                  <a:ext uri="{FF2B5EF4-FFF2-40B4-BE49-F238E27FC236}">
                    <a16:creationId xmlns:a16="http://schemas.microsoft.com/office/drawing/2014/main" xmlns="" xmlns:p14="http://schemas.microsoft.com/office/powerpoint/2010/main" id="{E8BAA76E-8B4D-2748-82D6-520A391B34D5}"/>
                  </a:ext>
                </a:extLst>
              </p:cNvPr>
              <p:cNvPicPr/>
              <p:nvPr/>
            </p:nvPicPr>
            <p:blipFill>
              <a:blip r:embed="rId211"/>
              <a:stretch>
                <a:fillRect/>
              </a:stretch>
            </p:blipFill>
            <p:spPr>
              <a:xfrm>
                <a:off x="4252560" y="2860080"/>
                <a:ext cx="155160" cy="171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2">
            <p14:nvContentPartPr>
              <p14:cNvPr id="136" name="Ink 135">
                <a:extLst>
                  <a:ext uri="{FF2B5EF4-FFF2-40B4-BE49-F238E27FC236}">
                    <a16:creationId xmlns:a16="http://schemas.microsoft.com/office/drawing/2014/main" id="{DC8060F9-FDCB-E446-AE41-CCAD3489629C}"/>
                  </a:ext>
                </a:extLst>
              </p14:cNvPr>
              <p14:cNvContentPartPr/>
              <p14:nvPr/>
            </p14:nvContentPartPr>
            <p14:xfrm>
              <a:off x="4525080" y="2447880"/>
              <a:ext cx="127800" cy="536760"/>
            </p14:xfrm>
          </p:contentPart>
        </mc:Choice>
        <mc:Fallback>
          <p:pic>
            <p:nvPicPr>
              <p:cNvPr id="136" name="Ink 135">
                <a:extLst>
                  <a:ext uri="{FF2B5EF4-FFF2-40B4-BE49-F238E27FC236}">
                    <a16:creationId xmlns:a16="http://schemas.microsoft.com/office/drawing/2014/main" xmlns="" xmlns:p14="http://schemas.microsoft.com/office/powerpoint/2010/main" id="{DC8060F9-FDCB-E446-AE41-CCAD3489629C}"/>
                  </a:ext>
                </a:extLst>
              </p:cNvPr>
              <p:cNvPicPr/>
              <p:nvPr/>
            </p:nvPicPr>
            <p:blipFill>
              <a:blip r:embed="rId213"/>
              <a:stretch>
                <a:fillRect/>
              </a:stretch>
            </p:blipFill>
            <p:spPr>
              <a:xfrm>
                <a:off x="4516080" y="2438880"/>
                <a:ext cx="145440" cy="554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4">
            <p14:nvContentPartPr>
              <p14:cNvPr id="137" name="Ink 136">
                <a:extLst>
                  <a:ext uri="{FF2B5EF4-FFF2-40B4-BE49-F238E27FC236}">
                    <a16:creationId xmlns:a16="http://schemas.microsoft.com/office/drawing/2014/main" id="{6ED78480-AC59-A74E-A172-C50BDF64F6E5}"/>
                  </a:ext>
                </a:extLst>
              </p14:cNvPr>
              <p14:cNvContentPartPr/>
              <p14:nvPr/>
            </p14:nvContentPartPr>
            <p14:xfrm>
              <a:off x="4486200" y="2818680"/>
              <a:ext cx="454320" cy="154440"/>
            </p14:xfrm>
          </p:contentPart>
        </mc:Choice>
        <mc:Fallback>
          <p:pic>
            <p:nvPicPr>
              <p:cNvPr id="137" name="Ink 136">
                <a:extLst>
                  <a:ext uri="{FF2B5EF4-FFF2-40B4-BE49-F238E27FC236}">
                    <a16:creationId xmlns:a16="http://schemas.microsoft.com/office/drawing/2014/main" xmlns="" xmlns:p14="http://schemas.microsoft.com/office/powerpoint/2010/main" id="{6ED78480-AC59-A74E-A172-C50BDF64F6E5}"/>
                  </a:ext>
                </a:extLst>
              </p:cNvPr>
              <p:cNvPicPr/>
              <p:nvPr/>
            </p:nvPicPr>
            <p:blipFill>
              <a:blip r:embed="rId215"/>
              <a:stretch>
                <a:fillRect/>
              </a:stretch>
            </p:blipFill>
            <p:spPr>
              <a:xfrm>
                <a:off x="4477200" y="2809680"/>
                <a:ext cx="471960" cy="172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6">
            <p14:nvContentPartPr>
              <p14:cNvPr id="138" name="Ink 137">
                <a:extLst>
                  <a:ext uri="{FF2B5EF4-FFF2-40B4-BE49-F238E27FC236}">
                    <a16:creationId xmlns:a16="http://schemas.microsoft.com/office/drawing/2014/main" id="{3BDC96AF-40F5-3D41-81B8-43DD8FC9358C}"/>
                  </a:ext>
                </a:extLst>
              </p14:cNvPr>
              <p14:cNvContentPartPr/>
              <p14:nvPr/>
            </p14:nvContentPartPr>
            <p14:xfrm>
              <a:off x="4971840" y="2853960"/>
              <a:ext cx="200880" cy="139680"/>
            </p14:xfrm>
          </p:contentPart>
        </mc:Choice>
        <mc:Fallback>
          <p:pic>
            <p:nvPicPr>
              <p:cNvPr id="138" name="Ink 137">
                <a:extLst>
                  <a:ext uri="{FF2B5EF4-FFF2-40B4-BE49-F238E27FC236}">
                    <a16:creationId xmlns:a16="http://schemas.microsoft.com/office/drawing/2014/main" xmlns="" xmlns:p14="http://schemas.microsoft.com/office/powerpoint/2010/main" id="{3BDC96AF-40F5-3D41-81B8-43DD8FC9358C}"/>
                  </a:ext>
                </a:extLst>
              </p:cNvPr>
              <p:cNvPicPr/>
              <p:nvPr/>
            </p:nvPicPr>
            <p:blipFill>
              <a:blip r:embed="rId217"/>
              <a:stretch>
                <a:fillRect/>
              </a:stretch>
            </p:blipFill>
            <p:spPr>
              <a:xfrm>
                <a:off x="4963200" y="2845320"/>
                <a:ext cx="218520" cy="157320"/>
              </a:xfrm>
              <a:prstGeom prst="rect">
                <a:avLst/>
              </a:prstGeom>
            </p:spPr>
          </p:pic>
        </mc:Fallback>
      </mc:AlternateContent>
      <p:grpSp>
        <p:nvGrpSpPr>
          <p:cNvPr id="160" name="Group 159">
            <a:extLst>
              <a:ext uri="{FF2B5EF4-FFF2-40B4-BE49-F238E27FC236}">
                <a16:creationId xmlns:a16="http://schemas.microsoft.com/office/drawing/2014/main" xmlns="" id="{257A8858-8584-234A-848C-D76BA49F1495}"/>
              </a:ext>
            </a:extLst>
          </p:cNvPr>
          <p:cNvGrpSpPr/>
          <p:nvPr/>
        </p:nvGrpSpPr>
        <p:grpSpPr>
          <a:xfrm>
            <a:off x="5377200" y="2772600"/>
            <a:ext cx="3781800" cy="795600"/>
            <a:chOff x="5377200" y="2772600"/>
            <a:chExt cx="3781800" cy="795600"/>
          </a:xfrm>
        </p:grpSpPr>
        <mc:AlternateContent xmlns:mc="http://schemas.openxmlformats.org/markup-compatibility/2006">
          <mc:Choice xmlns:p14="http://schemas.microsoft.com/office/powerpoint/2010/main" xmlns="" Requires="p14">
            <p:contentPart p14:bwMode="auto" r:id="rId218">
              <p14:nvContentPartPr>
                <p14:cNvPr id="139" name="Ink 138">
                  <a:extLst>
                    <a:ext uri="{FF2B5EF4-FFF2-40B4-BE49-F238E27FC236}">
                      <a16:creationId xmlns:a16="http://schemas.microsoft.com/office/drawing/2014/main" id="{E51BB8E2-D224-3648-9488-C197646EC057}"/>
                    </a:ext>
                  </a:extLst>
                </p14:cNvPr>
                <p14:cNvContentPartPr/>
                <p14:nvPr/>
              </p14:nvContentPartPr>
              <p14:xfrm>
                <a:off x="5377200" y="2942160"/>
                <a:ext cx="907200" cy="45720"/>
              </p14:xfrm>
            </p:contentPart>
          </mc:Choice>
          <mc:Fallback>
            <p:pic>
              <p:nvPicPr>
                <p:cNvPr id="139" name="Ink 138">
                  <a:extLst>
                    <a:ext uri="{FF2B5EF4-FFF2-40B4-BE49-F238E27FC236}">
                      <a16:creationId xmlns:a16="http://schemas.microsoft.com/office/drawing/2014/main" xmlns="" xmlns:p14="http://schemas.microsoft.com/office/powerpoint/2010/main" id="{E51BB8E2-D224-3648-9488-C197646EC057}"/>
                    </a:ext>
                  </a:extLst>
                </p:cNvPr>
                <p:cNvPicPr/>
                <p:nvPr/>
              </p:nvPicPr>
              <p:blipFill>
                <a:blip r:embed="rId219"/>
                <a:stretch>
                  <a:fillRect/>
                </a:stretch>
              </p:blipFill>
              <p:spPr>
                <a:xfrm>
                  <a:off x="5368560" y="2933160"/>
                  <a:ext cx="924840" cy="63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0">
              <p14:nvContentPartPr>
                <p14:cNvPr id="140" name="Ink 139">
                  <a:extLst>
                    <a:ext uri="{FF2B5EF4-FFF2-40B4-BE49-F238E27FC236}">
                      <a16:creationId xmlns:a16="http://schemas.microsoft.com/office/drawing/2014/main" id="{9E9371B7-344A-3841-9DEF-6AA38E67B810}"/>
                    </a:ext>
                  </a:extLst>
                </p14:cNvPr>
                <p14:cNvContentPartPr/>
                <p14:nvPr/>
              </p14:nvContentPartPr>
              <p14:xfrm>
                <a:off x="6201600" y="2871240"/>
                <a:ext cx="118440" cy="212760"/>
              </p14:xfrm>
            </p:contentPart>
          </mc:Choice>
          <mc:Fallback>
            <p:pic>
              <p:nvPicPr>
                <p:cNvPr id="140" name="Ink 139">
                  <a:extLst>
                    <a:ext uri="{FF2B5EF4-FFF2-40B4-BE49-F238E27FC236}">
                      <a16:creationId xmlns:a16="http://schemas.microsoft.com/office/drawing/2014/main" xmlns="" xmlns:p14="http://schemas.microsoft.com/office/powerpoint/2010/main" id="{9E9371B7-344A-3841-9DEF-6AA38E67B810}"/>
                    </a:ext>
                  </a:extLst>
                </p:cNvPr>
                <p:cNvPicPr/>
                <p:nvPr/>
              </p:nvPicPr>
              <p:blipFill>
                <a:blip r:embed="rId221"/>
                <a:stretch>
                  <a:fillRect/>
                </a:stretch>
              </p:blipFill>
              <p:spPr>
                <a:xfrm>
                  <a:off x="6192960" y="2862600"/>
                  <a:ext cx="136080" cy="230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2">
              <p14:nvContentPartPr>
                <p14:cNvPr id="145" name="Ink 144">
                  <a:extLst>
                    <a:ext uri="{FF2B5EF4-FFF2-40B4-BE49-F238E27FC236}">
                      <a16:creationId xmlns:a16="http://schemas.microsoft.com/office/drawing/2014/main" id="{F7E94400-CF78-E041-A39C-8E0EA055F36B}"/>
                    </a:ext>
                  </a:extLst>
                </p14:cNvPr>
                <p14:cNvContentPartPr/>
                <p14:nvPr/>
              </p14:nvContentPartPr>
              <p14:xfrm>
                <a:off x="6680040" y="2927040"/>
                <a:ext cx="17280" cy="261360"/>
              </p14:xfrm>
            </p:contentPart>
          </mc:Choice>
          <mc:Fallback>
            <p:pic>
              <p:nvPicPr>
                <p:cNvPr id="145" name="Ink 144">
                  <a:extLst>
                    <a:ext uri="{FF2B5EF4-FFF2-40B4-BE49-F238E27FC236}">
                      <a16:creationId xmlns:a16="http://schemas.microsoft.com/office/drawing/2014/main" xmlns="" xmlns:p14="http://schemas.microsoft.com/office/powerpoint/2010/main" id="{F7E94400-CF78-E041-A39C-8E0EA055F36B}"/>
                    </a:ext>
                  </a:extLst>
                </p:cNvPr>
                <p:cNvPicPr/>
                <p:nvPr/>
              </p:nvPicPr>
              <p:blipFill>
                <a:blip r:embed="rId223"/>
                <a:stretch>
                  <a:fillRect/>
                </a:stretch>
              </p:blipFill>
              <p:spPr>
                <a:xfrm>
                  <a:off x="6671040" y="2918040"/>
                  <a:ext cx="34920" cy="279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4">
              <p14:nvContentPartPr>
                <p14:cNvPr id="146" name="Ink 145">
                  <a:extLst>
                    <a:ext uri="{FF2B5EF4-FFF2-40B4-BE49-F238E27FC236}">
                      <a16:creationId xmlns:a16="http://schemas.microsoft.com/office/drawing/2014/main" id="{EE351810-90B6-A540-BEF5-8BC757F73570}"/>
                    </a:ext>
                  </a:extLst>
                </p14:cNvPr>
                <p14:cNvContentPartPr/>
                <p14:nvPr/>
              </p14:nvContentPartPr>
              <p14:xfrm>
                <a:off x="6810360" y="2997240"/>
                <a:ext cx="126720" cy="213120"/>
              </p14:xfrm>
            </p:contentPart>
          </mc:Choice>
          <mc:Fallback>
            <p:pic>
              <p:nvPicPr>
                <p:cNvPr id="146" name="Ink 145">
                  <a:extLst>
                    <a:ext uri="{FF2B5EF4-FFF2-40B4-BE49-F238E27FC236}">
                      <a16:creationId xmlns:a16="http://schemas.microsoft.com/office/drawing/2014/main" xmlns="" xmlns:p14="http://schemas.microsoft.com/office/powerpoint/2010/main" id="{EE351810-90B6-A540-BEF5-8BC757F73570}"/>
                    </a:ext>
                  </a:extLst>
                </p:cNvPr>
                <p:cNvPicPr/>
                <p:nvPr/>
              </p:nvPicPr>
              <p:blipFill>
                <a:blip r:embed="rId225"/>
                <a:stretch>
                  <a:fillRect/>
                </a:stretch>
              </p:blipFill>
              <p:spPr>
                <a:xfrm>
                  <a:off x="6801720" y="2988600"/>
                  <a:ext cx="144360" cy="230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6">
              <p14:nvContentPartPr>
                <p14:cNvPr id="147" name="Ink 146">
                  <a:extLst>
                    <a:ext uri="{FF2B5EF4-FFF2-40B4-BE49-F238E27FC236}">
                      <a16:creationId xmlns:a16="http://schemas.microsoft.com/office/drawing/2014/main" id="{4B276FBA-A632-7A40-81CA-132930F6EBD7}"/>
                    </a:ext>
                  </a:extLst>
                </p14:cNvPr>
                <p14:cNvContentPartPr/>
                <p14:nvPr/>
              </p14:nvContentPartPr>
              <p14:xfrm>
                <a:off x="7044720" y="2981760"/>
                <a:ext cx="117000" cy="167760"/>
              </p14:xfrm>
            </p:contentPart>
          </mc:Choice>
          <mc:Fallback>
            <p:pic>
              <p:nvPicPr>
                <p:cNvPr id="147" name="Ink 146">
                  <a:extLst>
                    <a:ext uri="{FF2B5EF4-FFF2-40B4-BE49-F238E27FC236}">
                      <a16:creationId xmlns:a16="http://schemas.microsoft.com/office/drawing/2014/main" xmlns="" xmlns:p14="http://schemas.microsoft.com/office/powerpoint/2010/main" id="{4B276FBA-A632-7A40-81CA-132930F6EBD7}"/>
                    </a:ext>
                  </a:extLst>
                </p:cNvPr>
                <p:cNvPicPr/>
                <p:nvPr/>
              </p:nvPicPr>
              <p:blipFill>
                <a:blip r:embed="rId227"/>
                <a:stretch>
                  <a:fillRect/>
                </a:stretch>
              </p:blipFill>
              <p:spPr>
                <a:xfrm>
                  <a:off x="7036080" y="2973120"/>
                  <a:ext cx="134640" cy="185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8">
              <p14:nvContentPartPr>
                <p14:cNvPr id="148" name="Ink 147">
                  <a:extLst>
                    <a:ext uri="{FF2B5EF4-FFF2-40B4-BE49-F238E27FC236}">
                      <a16:creationId xmlns:a16="http://schemas.microsoft.com/office/drawing/2014/main" id="{367E6D36-5A89-F543-90D3-EC5CEFC0EB12}"/>
                    </a:ext>
                  </a:extLst>
                </p14:cNvPr>
                <p14:cNvContentPartPr/>
                <p14:nvPr/>
              </p14:nvContentPartPr>
              <p14:xfrm>
                <a:off x="7343520" y="2989680"/>
                <a:ext cx="127800" cy="128520"/>
              </p14:xfrm>
            </p:contentPart>
          </mc:Choice>
          <mc:Fallback>
            <p:pic>
              <p:nvPicPr>
                <p:cNvPr id="148" name="Ink 147">
                  <a:extLst>
                    <a:ext uri="{FF2B5EF4-FFF2-40B4-BE49-F238E27FC236}">
                      <a16:creationId xmlns:a16="http://schemas.microsoft.com/office/drawing/2014/main" xmlns="" xmlns:p14="http://schemas.microsoft.com/office/powerpoint/2010/main" id="{367E6D36-5A89-F543-90D3-EC5CEFC0EB12}"/>
                    </a:ext>
                  </a:extLst>
                </p:cNvPr>
                <p:cNvPicPr/>
                <p:nvPr/>
              </p:nvPicPr>
              <p:blipFill>
                <a:blip r:embed="rId229"/>
                <a:stretch>
                  <a:fillRect/>
                </a:stretch>
              </p:blipFill>
              <p:spPr>
                <a:xfrm>
                  <a:off x="7334520" y="2980680"/>
                  <a:ext cx="145440" cy="146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0">
              <p14:nvContentPartPr>
                <p14:cNvPr id="149" name="Ink 148">
                  <a:extLst>
                    <a:ext uri="{FF2B5EF4-FFF2-40B4-BE49-F238E27FC236}">
                      <a16:creationId xmlns:a16="http://schemas.microsoft.com/office/drawing/2014/main" id="{8CC56E7C-733A-2A4F-8A3F-6906198C58EE}"/>
                    </a:ext>
                  </a:extLst>
                </p14:cNvPr>
                <p14:cNvContentPartPr/>
                <p14:nvPr/>
              </p14:nvContentPartPr>
              <p14:xfrm>
                <a:off x="7339200" y="2998320"/>
                <a:ext cx="163080" cy="156600"/>
              </p14:xfrm>
            </p:contentPart>
          </mc:Choice>
          <mc:Fallback>
            <p:pic>
              <p:nvPicPr>
                <p:cNvPr id="149" name="Ink 148">
                  <a:extLst>
                    <a:ext uri="{FF2B5EF4-FFF2-40B4-BE49-F238E27FC236}">
                      <a16:creationId xmlns:a16="http://schemas.microsoft.com/office/drawing/2014/main" xmlns="" xmlns:p14="http://schemas.microsoft.com/office/powerpoint/2010/main" id="{8CC56E7C-733A-2A4F-8A3F-6906198C58EE}"/>
                    </a:ext>
                  </a:extLst>
                </p:cNvPr>
                <p:cNvPicPr/>
                <p:nvPr/>
              </p:nvPicPr>
              <p:blipFill>
                <a:blip r:embed="rId231"/>
                <a:stretch>
                  <a:fillRect/>
                </a:stretch>
              </p:blipFill>
              <p:spPr>
                <a:xfrm>
                  <a:off x="7330200" y="2989680"/>
                  <a:ext cx="180720" cy="174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2">
              <p14:nvContentPartPr>
                <p14:cNvPr id="150" name="Ink 149">
                  <a:extLst>
                    <a:ext uri="{FF2B5EF4-FFF2-40B4-BE49-F238E27FC236}">
                      <a16:creationId xmlns:a16="http://schemas.microsoft.com/office/drawing/2014/main" id="{3181667F-BF28-CE45-954D-D9F1DA690DF5}"/>
                    </a:ext>
                  </a:extLst>
                </p14:cNvPr>
                <p14:cNvContentPartPr/>
                <p14:nvPr/>
              </p14:nvContentPartPr>
              <p14:xfrm>
                <a:off x="7632960" y="2887800"/>
                <a:ext cx="164520" cy="141480"/>
              </p14:xfrm>
            </p:contentPart>
          </mc:Choice>
          <mc:Fallback>
            <p:pic>
              <p:nvPicPr>
                <p:cNvPr id="150" name="Ink 149">
                  <a:extLst>
                    <a:ext uri="{FF2B5EF4-FFF2-40B4-BE49-F238E27FC236}">
                      <a16:creationId xmlns:a16="http://schemas.microsoft.com/office/drawing/2014/main" xmlns="" xmlns:p14="http://schemas.microsoft.com/office/powerpoint/2010/main" id="{3181667F-BF28-CE45-954D-D9F1DA690DF5}"/>
                    </a:ext>
                  </a:extLst>
                </p:cNvPr>
                <p:cNvPicPr/>
                <p:nvPr/>
              </p:nvPicPr>
              <p:blipFill>
                <a:blip r:embed="rId233"/>
                <a:stretch>
                  <a:fillRect/>
                </a:stretch>
              </p:blipFill>
              <p:spPr>
                <a:xfrm>
                  <a:off x="7623960" y="2878800"/>
                  <a:ext cx="182160" cy="159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4">
              <p14:nvContentPartPr>
                <p14:cNvPr id="151" name="Ink 150">
                  <a:extLst>
                    <a:ext uri="{FF2B5EF4-FFF2-40B4-BE49-F238E27FC236}">
                      <a16:creationId xmlns:a16="http://schemas.microsoft.com/office/drawing/2014/main" id="{39069B8A-9A13-5545-8A82-F03D33CC29A9}"/>
                    </a:ext>
                  </a:extLst>
                </p14:cNvPr>
                <p14:cNvContentPartPr/>
                <p14:nvPr/>
              </p14:nvContentPartPr>
              <p14:xfrm>
                <a:off x="7755360" y="2899680"/>
                <a:ext cx="112320" cy="409320"/>
              </p14:xfrm>
            </p:contentPart>
          </mc:Choice>
          <mc:Fallback>
            <p:pic>
              <p:nvPicPr>
                <p:cNvPr id="151" name="Ink 150">
                  <a:extLst>
                    <a:ext uri="{FF2B5EF4-FFF2-40B4-BE49-F238E27FC236}">
                      <a16:creationId xmlns:a16="http://schemas.microsoft.com/office/drawing/2014/main" xmlns="" xmlns:p14="http://schemas.microsoft.com/office/powerpoint/2010/main" id="{39069B8A-9A13-5545-8A82-F03D33CC29A9}"/>
                    </a:ext>
                  </a:extLst>
                </p:cNvPr>
                <p:cNvPicPr/>
                <p:nvPr/>
              </p:nvPicPr>
              <p:blipFill>
                <a:blip r:embed="rId235"/>
                <a:stretch>
                  <a:fillRect/>
                </a:stretch>
              </p:blipFill>
              <p:spPr>
                <a:xfrm>
                  <a:off x="7746720" y="2890680"/>
                  <a:ext cx="129960" cy="426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6">
              <p14:nvContentPartPr>
                <p14:cNvPr id="152" name="Ink 151">
                  <a:extLst>
                    <a:ext uri="{FF2B5EF4-FFF2-40B4-BE49-F238E27FC236}">
                      <a16:creationId xmlns:a16="http://schemas.microsoft.com/office/drawing/2014/main" id="{47F8DAD8-1036-B84E-B0CA-74D5AEE4817F}"/>
                    </a:ext>
                  </a:extLst>
                </p14:cNvPr>
                <p14:cNvContentPartPr/>
                <p14:nvPr/>
              </p14:nvContentPartPr>
              <p14:xfrm>
                <a:off x="8016720" y="3024240"/>
                <a:ext cx="178200" cy="162360"/>
              </p14:xfrm>
            </p:contentPart>
          </mc:Choice>
          <mc:Fallback>
            <p:pic>
              <p:nvPicPr>
                <p:cNvPr id="152" name="Ink 151">
                  <a:extLst>
                    <a:ext uri="{FF2B5EF4-FFF2-40B4-BE49-F238E27FC236}">
                      <a16:creationId xmlns:a16="http://schemas.microsoft.com/office/drawing/2014/main" xmlns="" xmlns:p14="http://schemas.microsoft.com/office/powerpoint/2010/main" id="{47F8DAD8-1036-B84E-B0CA-74D5AEE4817F}"/>
                    </a:ext>
                  </a:extLst>
                </p:cNvPr>
                <p:cNvPicPr/>
                <p:nvPr/>
              </p:nvPicPr>
              <p:blipFill>
                <a:blip r:embed="rId237"/>
                <a:stretch>
                  <a:fillRect/>
                </a:stretch>
              </p:blipFill>
              <p:spPr>
                <a:xfrm>
                  <a:off x="8008080" y="3015240"/>
                  <a:ext cx="195840" cy="18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38">
              <p14:nvContentPartPr>
                <p14:cNvPr id="153" name="Ink 152">
                  <a:extLst>
                    <a:ext uri="{FF2B5EF4-FFF2-40B4-BE49-F238E27FC236}">
                      <a16:creationId xmlns:a16="http://schemas.microsoft.com/office/drawing/2014/main" id="{8BD888CE-8F9E-D14A-9D5C-B3331FAA077E}"/>
                    </a:ext>
                  </a:extLst>
                </p14:cNvPr>
                <p14:cNvContentPartPr/>
                <p14:nvPr/>
              </p14:nvContentPartPr>
              <p14:xfrm>
                <a:off x="8064960" y="3053400"/>
                <a:ext cx="146880" cy="161280"/>
              </p14:xfrm>
            </p:contentPart>
          </mc:Choice>
          <mc:Fallback>
            <p:pic>
              <p:nvPicPr>
                <p:cNvPr id="153" name="Ink 152">
                  <a:extLst>
                    <a:ext uri="{FF2B5EF4-FFF2-40B4-BE49-F238E27FC236}">
                      <a16:creationId xmlns:a16="http://schemas.microsoft.com/office/drawing/2014/main" xmlns="" xmlns:p14="http://schemas.microsoft.com/office/powerpoint/2010/main" id="{8BD888CE-8F9E-D14A-9D5C-B3331FAA077E}"/>
                    </a:ext>
                  </a:extLst>
                </p:cNvPr>
                <p:cNvPicPr/>
                <p:nvPr/>
              </p:nvPicPr>
              <p:blipFill>
                <a:blip r:embed="rId239"/>
                <a:stretch>
                  <a:fillRect/>
                </a:stretch>
              </p:blipFill>
              <p:spPr>
                <a:xfrm>
                  <a:off x="8056320" y="3044400"/>
                  <a:ext cx="164520" cy="178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0">
              <p14:nvContentPartPr>
                <p14:cNvPr id="154" name="Ink 153">
                  <a:extLst>
                    <a:ext uri="{FF2B5EF4-FFF2-40B4-BE49-F238E27FC236}">
                      <a16:creationId xmlns:a16="http://schemas.microsoft.com/office/drawing/2014/main" id="{6A90F52A-AFB0-BC43-949E-002FBAF8D0E6}"/>
                    </a:ext>
                  </a:extLst>
                </p14:cNvPr>
                <p14:cNvContentPartPr/>
                <p14:nvPr/>
              </p14:nvContentPartPr>
              <p14:xfrm>
                <a:off x="8401200" y="2918040"/>
                <a:ext cx="20520" cy="267480"/>
              </p14:xfrm>
            </p:contentPart>
          </mc:Choice>
          <mc:Fallback>
            <p:pic>
              <p:nvPicPr>
                <p:cNvPr id="154" name="Ink 153">
                  <a:extLst>
                    <a:ext uri="{FF2B5EF4-FFF2-40B4-BE49-F238E27FC236}">
                      <a16:creationId xmlns:a16="http://schemas.microsoft.com/office/drawing/2014/main" xmlns="" xmlns:p14="http://schemas.microsoft.com/office/powerpoint/2010/main" id="{6A90F52A-AFB0-BC43-949E-002FBAF8D0E6}"/>
                    </a:ext>
                  </a:extLst>
                </p:cNvPr>
                <p:cNvPicPr/>
                <p:nvPr/>
              </p:nvPicPr>
              <p:blipFill>
                <a:blip r:embed="rId241"/>
                <a:stretch>
                  <a:fillRect/>
                </a:stretch>
              </p:blipFill>
              <p:spPr>
                <a:xfrm>
                  <a:off x="8392200" y="2909400"/>
                  <a:ext cx="38160" cy="285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2">
              <p14:nvContentPartPr>
                <p14:cNvPr id="155" name="Ink 154">
                  <a:extLst>
                    <a:ext uri="{FF2B5EF4-FFF2-40B4-BE49-F238E27FC236}">
                      <a16:creationId xmlns:a16="http://schemas.microsoft.com/office/drawing/2014/main" id="{24009611-18B6-BD4A-9DEC-EBA4E23E5EF0}"/>
                    </a:ext>
                  </a:extLst>
                </p14:cNvPr>
                <p14:cNvContentPartPr/>
                <p14:nvPr/>
              </p14:nvContentPartPr>
              <p14:xfrm>
                <a:off x="8378160" y="2945760"/>
                <a:ext cx="323640" cy="334080"/>
              </p14:xfrm>
            </p:contentPart>
          </mc:Choice>
          <mc:Fallback>
            <p:pic>
              <p:nvPicPr>
                <p:cNvPr id="155" name="Ink 154">
                  <a:extLst>
                    <a:ext uri="{FF2B5EF4-FFF2-40B4-BE49-F238E27FC236}">
                      <a16:creationId xmlns:a16="http://schemas.microsoft.com/office/drawing/2014/main" xmlns="" xmlns:p14="http://schemas.microsoft.com/office/powerpoint/2010/main" id="{24009611-18B6-BD4A-9DEC-EBA4E23E5EF0}"/>
                    </a:ext>
                  </a:extLst>
                </p:cNvPr>
                <p:cNvPicPr/>
                <p:nvPr/>
              </p:nvPicPr>
              <p:blipFill>
                <a:blip r:embed="rId243"/>
                <a:stretch>
                  <a:fillRect/>
                </a:stretch>
              </p:blipFill>
              <p:spPr>
                <a:xfrm>
                  <a:off x="8369520" y="2936760"/>
                  <a:ext cx="341280" cy="351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4">
              <p14:nvContentPartPr>
                <p14:cNvPr id="156" name="Ink 155">
                  <a:extLst>
                    <a:ext uri="{FF2B5EF4-FFF2-40B4-BE49-F238E27FC236}">
                      <a16:creationId xmlns:a16="http://schemas.microsoft.com/office/drawing/2014/main" id="{AE38D7CC-3350-6E44-8BA1-89DF1F6CF4A4}"/>
                    </a:ext>
                  </a:extLst>
                </p14:cNvPr>
                <p14:cNvContentPartPr/>
                <p14:nvPr/>
              </p14:nvContentPartPr>
              <p14:xfrm>
                <a:off x="8733480" y="3264360"/>
                <a:ext cx="95040" cy="140040"/>
              </p14:xfrm>
            </p:contentPart>
          </mc:Choice>
          <mc:Fallback>
            <p:pic>
              <p:nvPicPr>
                <p:cNvPr id="156" name="Ink 155">
                  <a:extLst>
                    <a:ext uri="{FF2B5EF4-FFF2-40B4-BE49-F238E27FC236}">
                      <a16:creationId xmlns:a16="http://schemas.microsoft.com/office/drawing/2014/main" xmlns="" xmlns:p14="http://schemas.microsoft.com/office/powerpoint/2010/main" id="{AE38D7CC-3350-6E44-8BA1-89DF1F6CF4A4}"/>
                    </a:ext>
                  </a:extLst>
                </p:cNvPr>
                <p:cNvPicPr/>
                <p:nvPr/>
              </p:nvPicPr>
              <p:blipFill>
                <a:blip r:embed="rId245"/>
                <a:stretch>
                  <a:fillRect/>
                </a:stretch>
              </p:blipFill>
              <p:spPr>
                <a:xfrm>
                  <a:off x="8724840" y="3255720"/>
                  <a:ext cx="112680" cy="157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6">
              <p14:nvContentPartPr>
                <p14:cNvPr id="157" name="Ink 156">
                  <a:extLst>
                    <a:ext uri="{FF2B5EF4-FFF2-40B4-BE49-F238E27FC236}">
                      <a16:creationId xmlns:a16="http://schemas.microsoft.com/office/drawing/2014/main" id="{419736FF-D6FD-7C43-92D7-1C7BBE5E63B9}"/>
                    </a:ext>
                  </a:extLst>
                </p14:cNvPr>
                <p14:cNvContentPartPr/>
                <p14:nvPr/>
              </p14:nvContentPartPr>
              <p14:xfrm>
                <a:off x="8842920" y="2772600"/>
                <a:ext cx="316080" cy="795600"/>
              </p14:xfrm>
            </p:contentPart>
          </mc:Choice>
          <mc:Fallback>
            <p:pic>
              <p:nvPicPr>
                <p:cNvPr id="157" name="Ink 156">
                  <a:extLst>
                    <a:ext uri="{FF2B5EF4-FFF2-40B4-BE49-F238E27FC236}">
                      <a16:creationId xmlns:a16="http://schemas.microsoft.com/office/drawing/2014/main" xmlns="" xmlns:p14="http://schemas.microsoft.com/office/powerpoint/2010/main" id="{419736FF-D6FD-7C43-92D7-1C7BBE5E63B9}"/>
                    </a:ext>
                  </a:extLst>
                </p:cNvPr>
                <p:cNvPicPr/>
                <p:nvPr/>
              </p:nvPicPr>
              <p:blipFill>
                <a:blip r:embed="rId247"/>
                <a:stretch>
                  <a:fillRect/>
                </a:stretch>
              </p:blipFill>
              <p:spPr>
                <a:xfrm>
                  <a:off x="8833920" y="2763600"/>
                  <a:ext cx="333720" cy="813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8">
              <p14:nvContentPartPr>
                <p14:cNvPr id="159" name="Ink 158">
                  <a:extLst>
                    <a:ext uri="{FF2B5EF4-FFF2-40B4-BE49-F238E27FC236}">
                      <a16:creationId xmlns:a16="http://schemas.microsoft.com/office/drawing/2014/main" id="{FACA875A-D0B4-C144-B186-A303D521BEF1}"/>
                    </a:ext>
                  </a:extLst>
                </p14:cNvPr>
                <p14:cNvContentPartPr/>
                <p14:nvPr/>
              </p14:nvContentPartPr>
              <p14:xfrm>
                <a:off x="6437400" y="2833440"/>
                <a:ext cx="195480" cy="522360"/>
              </p14:xfrm>
            </p:contentPart>
          </mc:Choice>
          <mc:Fallback>
            <p:pic>
              <p:nvPicPr>
                <p:cNvPr id="159" name="Ink 158">
                  <a:extLst>
                    <a:ext uri="{FF2B5EF4-FFF2-40B4-BE49-F238E27FC236}">
                      <a16:creationId xmlns:a16="http://schemas.microsoft.com/office/drawing/2014/main" xmlns="" xmlns:p14="http://schemas.microsoft.com/office/powerpoint/2010/main" id="{FACA875A-D0B4-C144-B186-A303D521BEF1}"/>
                    </a:ext>
                  </a:extLst>
                </p:cNvPr>
                <p:cNvPicPr/>
                <p:nvPr/>
              </p:nvPicPr>
              <p:blipFill>
                <a:blip r:embed="rId249"/>
                <a:stretch>
                  <a:fillRect/>
                </a:stretch>
              </p:blipFill>
              <p:spPr>
                <a:xfrm>
                  <a:off x="6428760" y="2824440"/>
                  <a:ext cx="213120" cy="5400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50">
            <p14:nvContentPartPr>
              <p14:cNvPr id="161" name="Ink 160">
                <a:extLst>
                  <a:ext uri="{FF2B5EF4-FFF2-40B4-BE49-F238E27FC236}">
                    <a16:creationId xmlns:a16="http://schemas.microsoft.com/office/drawing/2014/main" id="{CCDFC20D-2478-A248-89F7-34BB5218E934}"/>
                  </a:ext>
                </a:extLst>
              </p14:cNvPr>
              <p14:cNvContentPartPr/>
              <p14:nvPr/>
            </p14:nvContentPartPr>
            <p14:xfrm>
              <a:off x="9235320" y="3094080"/>
              <a:ext cx="105120" cy="122760"/>
            </p14:xfrm>
          </p:contentPart>
        </mc:Choice>
        <mc:Fallback>
          <p:pic>
            <p:nvPicPr>
              <p:cNvPr id="161" name="Ink 160">
                <a:extLst>
                  <a:ext uri="{FF2B5EF4-FFF2-40B4-BE49-F238E27FC236}">
                    <a16:creationId xmlns:a16="http://schemas.microsoft.com/office/drawing/2014/main" xmlns="" xmlns:p14="http://schemas.microsoft.com/office/powerpoint/2010/main" id="{CCDFC20D-2478-A248-89F7-34BB5218E934}"/>
                  </a:ext>
                </a:extLst>
              </p:cNvPr>
              <p:cNvPicPr/>
              <p:nvPr/>
            </p:nvPicPr>
            <p:blipFill>
              <a:blip r:embed="rId251"/>
              <a:stretch>
                <a:fillRect/>
              </a:stretch>
            </p:blipFill>
            <p:spPr>
              <a:xfrm>
                <a:off x="9226320" y="3085440"/>
                <a:ext cx="122760" cy="140400"/>
              </a:xfrm>
              <a:prstGeom prst="rect">
                <a:avLst/>
              </a:prstGeom>
            </p:spPr>
          </p:pic>
        </mc:Fallback>
      </mc:AlternateContent>
      <p:grpSp>
        <p:nvGrpSpPr>
          <p:cNvPr id="168" name="Group 167">
            <a:extLst>
              <a:ext uri="{FF2B5EF4-FFF2-40B4-BE49-F238E27FC236}">
                <a16:creationId xmlns:a16="http://schemas.microsoft.com/office/drawing/2014/main" xmlns="" id="{3C70EAEC-E0BD-844F-BB64-7CD7BB1C89BD}"/>
              </a:ext>
            </a:extLst>
          </p:cNvPr>
          <p:cNvGrpSpPr/>
          <p:nvPr/>
        </p:nvGrpSpPr>
        <p:grpSpPr>
          <a:xfrm>
            <a:off x="9317040" y="2923440"/>
            <a:ext cx="1646280" cy="566640"/>
            <a:chOff x="9317040" y="2923440"/>
            <a:chExt cx="1646280" cy="566640"/>
          </a:xfrm>
        </p:grpSpPr>
        <mc:AlternateContent xmlns:mc="http://schemas.openxmlformats.org/markup-compatibility/2006">
          <mc:Choice xmlns:p14="http://schemas.microsoft.com/office/powerpoint/2010/main" xmlns="" Requires="p14">
            <p:contentPart p14:bwMode="auto" r:id="rId252">
              <p14:nvContentPartPr>
                <p14:cNvPr id="162" name="Ink 161">
                  <a:extLst>
                    <a:ext uri="{FF2B5EF4-FFF2-40B4-BE49-F238E27FC236}">
                      <a16:creationId xmlns:a16="http://schemas.microsoft.com/office/drawing/2014/main" id="{E2A52E33-6E17-D84B-A0AA-A3051B2B4D92}"/>
                    </a:ext>
                  </a:extLst>
                </p14:cNvPr>
                <p14:cNvContentPartPr/>
                <p14:nvPr/>
              </p14:nvContentPartPr>
              <p14:xfrm>
                <a:off x="9317040" y="3081480"/>
                <a:ext cx="294840" cy="201600"/>
              </p14:xfrm>
            </p:contentPart>
          </mc:Choice>
          <mc:Fallback>
            <p:pic>
              <p:nvPicPr>
                <p:cNvPr id="162" name="Ink 161">
                  <a:extLst>
                    <a:ext uri="{FF2B5EF4-FFF2-40B4-BE49-F238E27FC236}">
                      <a16:creationId xmlns:a16="http://schemas.microsoft.com/office/drawing/2014/main" xmlns="" xmlns:p14="http://schemas.microsoft.com/office/powerpoint/2010/main" id="{E2A52E33-6E17-D84B-A0AA-A3051B2B4D92}"/>
                    </a:ext>
                  </a:extLst>
                </p:cNvPr>
                <p:cNvPicPr/>
                <p:nvPr/>
              </p:nvPicPr>
              <p:blipFill>
                <a:blip r:embed="rId253"/>
                <a:stretch>
                  <a:fillRect/>
                </a:stretch>
              </p:blipFill>
              <p:spPr>
                <a:xfrm>
                  <a:off x="9308040" y="3072480"/>
                  <a:ext cx="312480" cy="219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4">
              <p14:nvContentPartPr>
                <p14:cNvPr id="163" name="Ink 162">
                  <a:extLst>
                    <a:ext uri="{FF2B5EF4-FFF2-40B4-BE49-F238E27FC236}">
                      <a16:creationId xmlns:a16="http://schemas.microsoft.com/office/drawing/2014/main" id="{81281D34-1560-C24A-92AC-9AF7DE94926D}"/>
                    </a:ext>
                  </a:extLst>
                </p14:cNvPr>
                <p14:cNvContentPartPr/>
                <p14:nvPr/>
              </p14:nvContentPartPr>
              <p14:xfrm>
                <a:off x="9672360" y="3088320"/>
                <a:ext cx="147240" cy="401760"/>
              </p14:xfrm>
            </p:contentPart>
          </mc:Choice>
          <mc:Fallback>
            <p:pic>
              <p:nvPicPr>
                <p:cNvPr id="163" name="Ink 162">
                  <a:extLst>
                    <a:ext uri="{FF2B5EF4-FFF2-40B4-BE49-F238E27FC236}">
                      <a16:creationId xmlns:a16="http://schemas.microsoft.com/office/drawing/2014/main" xmlns="" xmlns:p14="http://schemas.microsoft.com/office/powerpoint/2010/main" id="{81281D34-1560-C24A-92AC-9AF7DE94926D}"/>
                    </a:ext>
                  </a:extLst>
                </p:cNvPr>
                <p:cNvPicPr/>
                <p:nvPr/>
              </p:nvPicPr>
              <p:blipFill>
                <a:blip r:embed="rId255"/>
                <a:stretch>
                  <a:fillRect/>
                </a:stretch>
              </p:blipFill>
              <p:spPr>
                <a:xfrm>
                  <a:off x="9663360" y="3079320"/>
                  <a:ext cx="164880" cy="419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6">
              <p14:nvContentPartPr>
                <p14:cNvPr id="164" name="Ink 163">
                  <a:extLst>
                    <a:ext uri="{FF2B5EF4-FFF2-40B4-BE49-F238E27FC236}">
                      <a16:creationId xmlns:a16="http://schemas.microsoft.com/office/drawing/2014/main" id="{7009EBF8-9F0A-704C-8D00-47AF93E9CC82}"/>
                    </a:ext>
                  </a:extLst>
                </p14:cNvPr>
                <p14:cNvContentPartPr/>
                <p14:nvPr/>
              </p14:nvContentPartPr>
              <p14:xfrm>
                <a:off x="9916800" y="2981760"/>
                <a:ext cx="345960" cy="287640"/>
              </p14:xfrm>
            </p:contentPart>
          </mc:Choice>
          <mc:Fallback>
            <p:pic>
              <p:nvPicPr>
                <p:cNvPr id="164" name="Ink 163">
                  <a:extLst>
                    <a:ext uri="{FF2B5EF4-FFF2-40B4-BE49-F238E27FC236}">
                      <a16:creationId xmlns:a16="http://schemas.microsoft.com/office/drawing/2014/main" xmlns="" xmlns:p14="http://schemas.microsoft.com/office/powerpoint/2010/main" id="{7009EBF8-9F0A-704C-8D00-47AF93E9CC82}"/>
                    </a:ext>
                  </a:extLst>
                </p:cNvPr>
                <p:cNvPicPr/>
                <p:nvPr/>
              </p:nvPicPr>
              <p:blipFill>
                <a:blip r:embed="rId257"/>
                <a:stretch>
                  <a:fillRect/>
                </a:stretch>
              </p:blipFill>
              <p:spPr>
                <a:xfrm>
                  <a:off x="9907800" y="2972760"/>
                  <a:ext cx="363600" cy="305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8">
              <p14:nvContentPartPr>
                <p14:cNvPr id="165" name="Ink 164">
                  <a:extLst>
                    <a:ext uri="{FF2B5EF4-FFF2-40B4-BE49-F238E27FC236}">
                      <a16:creationId xmlns:a16="http://schemas.microsoft.com/office/drawing/2014/main" id="{CFE8332E-2E41-B24D-A5BE-850A3D1FBFC4}"/>
                    </a:ext>
                  </a:extLst>
                </p14:cNvPr>
                <p14:cNvContentPartPr/>
                <p14:nvPr/>
              </p14:nvContentPartPr>
              <p14:xfrm>
                <a:off x="10355280" y="2927040"/>
                <a:ext cx="173880" cy="277560"/>
              </p14:xfrm>
            </p:contentPart>
          </mc:Choice>
          <mc:Fallback>
            <p:pic>
              <p:nvPicPr>
                <p:cNvPr id="165" name="Ink 164">
                  <a:extLst>
                    <a:ext uri="{FF2B5EF4-FFF2-40B4-BE49-F238E27FC236}">
                      <a16:creationId xmlns:a16="http://schemas.microsoft.com/office/drawing/2014/main" xmlns="" xmlns:p14="http://schemas.microsoft.com/office/powerpoint/2010/main" id="{CFE8332E-2E41-B24D-A5BE-850A3D1FBFC4}"/>
                    </a:ext>
                  </a:extLst>
                </p:cNvPr>
                <p:cNvPicPr/>
                <p:nvPr/>
              </p:nvPicPr>
              <p:blipFill>
                <a:blip r:embed="rId259"/>
                <a:stretch>
                  <a:fillRect/>
                </a:stretch>
              </p:blipFill>
              <p:spPr>
                <a:xfrm>
                  <a:off x="10346640" y="2918040"/>
                  <a:ext cx="191520" cy="295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0">
              <p14:nvContentPartPr>
                <p14:cNvPr id="166" name="Ink 165">
                  <a:extLst>
                    <a:ext uri="{FF2B5EF4-FFF2-40B4-BE49-F238E27FC236}">
                      <a16:creationId xmlns:a16="http://schemas.microsoft.com/office/drawing/2014/main" id="{B72F028F-96EF-904A-A874-4EFAC868FDE5}"/>
                    </a:ext>
                  </a:extLst>
                </p14:cNvPr>
                <p14:cNvContentPartPr/>
                <p14:nvPr/>
              </p14:nvContentPartPr>
              <p14:xfrm>
                <a:off x="10565520" y="2923440"/>
                <a:ext cx="226440" cy="296280"/>
              </p14:xfrm>
            </p:contentPart>
          </mc:Choice>
          <mc:Fallback>
            <p:pic>
              <p:nvPicPr>
                <p:cNvPr id="166" name="Ink 165">
                  <a:extLst>
                    <a:ext uri="{FF2B5EF4-FFF2-40B4-BE49-F238E27FC236}">
                      <a16:creationId xmlns:a16="http://schemas.microsoft.com/office/drawing/2014/main" xmlns="" xmlns:p14="http://schemas.microsoft.com/office/powerpoint/2010/main" id="{B72F028F-96EF-904A-A874-4EFAC868FDE5}"/>
                    </a:ext>
                  </a:extLst>
                </p:cNvPr>
                <p:cNvPicPr/>
                <p:nvPr/>
              </p:nvPicPr>
              <p:blipFill>
                <a:blip r:embed="rId261"/>
                <a:stretch>
                  <a:fillRect/>
                </a:stretch>
              </p:blipFill>
              <p:spPr>
                <a:xfrm>
                  <a:off x="10556880" y="2914800"/>
                  <a:ext cx="244080" cy="313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2">
              <p14:nvContentPartPr>
                <p14:cNvPr id="167" name="Ink 166">
                  <a:extLst>
                    <a:ext uri="{FF2B5EF4-FFF2-40B4-BE49-F238E27FC236}">
                      <a16:creationId xmlns:a16="http://schemas.microsoft.com/office/drawing/2014/main" id="{4BB0F946-4EC9-2C4B-8413-149D10C0729B}"/>
                    </a:ext>
                  </a:extLst>
                </p14:cNvPr>
                <p14:cNvContentPartPr/>
                <p14:nvPr/>
              </p14:nvContentPartPr>
              <p14:xfrm>
                <a:off x="10799880" y="3183000"/>
                <a:ext cx="163440" cy="171000"/>
              </p14:xfrm>
            </p:contentPart>
          </mc:Choice>
          <mc:Fallback>
            <p:pic>
              <p:nvPicPr>
                <p:cNvPr id="167" name="Ink 166">
                  <a:extLst>
                    <a:ext uri="{FF2B5EF4-FFF2-40B4-BE49-F238E27FC236}">
                      <a16:creationId xmlns:a16="http://schemas.microsoft.com/office/drawing/2014/main" xmlns="" xmlns:p14="http://schemas.microsoft.com/office/powerpoint/2010/main" id="{4BB0F946-4EC9-2C4B-8413-149D10C0729B}"/>
                    </a:ext>
                  </a:extLst>
                </p:cNvPr>
                <p:cNvPicPr/>
                <p:nvPr/>
              </p:nvPicPr>
              <p:blipFill>
                <a:blip r:embed="rId263"/>
                <a:stretch>
                  <a:fillRect/>
                </a:stretch>
              </p:blipFill>
              <p:spPr>
                <a:xfrm>
                  <a:off x="10790880" y="3174000"/>
                  <a:ext cx="181080" cy="188640"/>
                </a:xfrm>
                <a:prstGeom prst="rect">
                  <a:avLst/>
                </a:prstGeom>
              </p:spPr>
            </p:pic>
          </mc:Fallback>
        </mc:AlternateContent>
      </p:grpSp>
      <p:grpSp>
        <p:nvGrpSpPr>
          <p:cNvPr id="171" name="Group 170">
            <a:extLst>
              <a:ext uri="{FF2B5EF4-FFF2-40B4-BE49-F238E27FC236}">
                <a16:creationId xmlns:a16="http://schemas.microsoft.com/office/drawing/2014/main" xmlns="" id="{750E55E2-9B58-8048-9655-818329116B32}"/>
              </a:ext>
            </a:extLst>
          </p:cNvPr>
          <p:cNvGrpSpPr/>
          <p:nvPr/>
        </p:nvGrpSpPr>
        <p:grpSpPr>
          <a:xfrm>
            <a:off x="1701960" y="2571000"/>
            <a:ext cx="127080" cy="64800"/>
            <a:chOff x="1701960" y="2571000"/>
            <a:chExt cx="127080" cy="64800"/>
          </a:xfrm>
        </p:grpSpPr>
        <mc:AlternateContent xmlns:mc="http://schemas.openxmlformats.org/markup-compatibility/2006">
          <mc:Choice xmlns:p14="http://schemas.microsoft.com/office/powerpoint/2010/main" xmlns="" Requires="p14">
            <p:contentPart p14:bwMode="auto" r:id="rId264">
              <p14:nvContentPartPr>
                <p14:cNvPr id="169" name="Ink 168">
                  <a:extLst>
                    <a:ext uri="{FF2B5EF4-FFF2-40B4-BE49-F238E27FC236}">
                      <a16:creationId xmlns:a16="http://schemas.microsoft.com/office/drawing/2014/main" id="{5F23DC16-EDB2-E84C-AEF0-19C8084412A8}"/>
                    </a:ext>
                  </a:extLst>
                </p14:cNvPr>
                <p14:cNvContentPartPr/>
                <p14:nvPr/>
              </p14:nvContentPartPr>
              <p14:xfrm>
                <a:off x="1701960" y="2571000"/>
                <a:ext cx="360" cy="360"/>
              </p14:xfrm>
            </p:contentPart>
          </mc:Choice>
          <mc:Fallback>
            <p:pic>
              <p:nvPicPr>
                <p:cNvPr id="169" name="Ink 168">
                  <a:extLst>
                    <a:ext uri="{FF2B5EF4-FFF2-40B4-BE49-F238E27FC236}">
                      <a16:creationId xmlns:a16="http://schemas.microsoft.com/office/drawing/2014/main" xmlns="" xmlns:p14="http://schemas.microsoft.com/office/powerpoint/2010/main" id="{5F23DC16-EDB2-E84C-AEF0-19C8084412A8}"/>
                    </a:ext>
                  </a:extLst>
                </p:cNvPr>
                <p:cNvPicPr/>
                <p:nvPr/>
              </p:nvPicPr>
              <p:blipFill>
                <a:blip r:embed="rId265"/>
                <a:stretch>
                  <a:fillRect/>
                </a:stretch>
              </p:blipFill>
              <p:spPr>
                <a:xfrm>
                  <a:off x="1693320" y="256200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6">
              <p14:nvContentPartPr>
                <p14:cNvPr id="170" name="Ink 169">
                  <a:extLst>
                    <a:ext uri="{FF2B5EF4-FFF2-40B4-BE49-F238E27FC236}">
                      <a16:creationId xmlns:a16="http://schemas.microsoft.com/office/drawing/2014/main" id="{7890EA72-E02E-5B4F-BA0A-B0D2FA18B95D}"/>
                    </a:ext>
                  </a:extLst>
                </p14:cNvPr>
                <p14:cNvContentPartPr/>
                <p14:nvPr/>
              </p14:nvContentPartPr>
              <p14:xfrm>
                <a:off x="1812480" y="2587920"/>
                <a:ext cx="16560" cy="47880"/>
              </p14:xfrm>
            </p:contentPart>
          </mc:Choice>
          <mc:Fallback>
            <p:pic>
              <p:nvPicPr>
                <p:cNvPr id="170" name="Ink 169">
                  <a:extLst>
                    <a:ext uri="{FF2B5EF4-FFF2-40B4-BE49-F238E27FC236}">
                      <a16:creationId xmlns:a16="http://schemas.microsoft.com/office/drawing/2014/main" xmlns="" xmlns:p14="http://schemas.microsoft.com/office/powerpoint/2010/main" id="{7890EA72-E02E-5B4F-BA0A-B0D2FA18B95D}"/>
                    </a:ext>
                  </a:extLst>
                </p:cNvPr>
                <p:cNvPicPr/>
                <p:nvPr/>
              </p:nvPicPr>
              <p:blipFill>
                <a:blip r:embed="rId267"/>
                <a:stretch>
                  <a:fillRect/>
                </a:stretch>
              </p:blipFill>
              <p:spPr>
                <a:xfrm>
                  <a:off x="1803480" y="2579280"/>
                  <a:ext cx="34200" cy="6552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68">
            <p14:nvContentPartPr>
              <p14:cNvPr id="172" name="Ink 171">
                <a:extLst>
                  <a:ext uri="{FF2B5EF4-FFF2-40B4-BE49-F238E27FC236}">
                    <a16:creationId xmlns:a16="http://schemas.microsoft.com/office/drawing/2014/main" id="{C44F5B65-BCE3-C849-A612-D2B614808E7B}"/>
                  </a:ext>
                </a:extLst>
              </p14:cNvPr>
              <p14:cNvContentPartPr/>
              <p14:nvPr/>
            </p14:nvContentPartPr>
            <p14:xfrm>
              <a:off x="1070520" y="2532480"/>
              <a:ext cx="14400" cy="82080"/>
            </p14:xfrm>
          </p:contentPart>
        </mc:Choice>
        <mc:Fallback>
          <p:pic>
            <p:nvPicPr>
              <p:cNvPr id="172" name="Ink 171">
                <a:extLst>
                  <a:ext uri="{FF2B5EF4-FFF2-40B4-BE49-F238E27FC236}">
                    <a16:creationId xmlns:a16="http://schemas.microsoft.com/office/drawing/2014/main" xmlns="" xmlns:p14="http://schemas.microsoft.com/office/powerpoint/2010/main" id="{C44F5B65-BCE3-C849-A612-D2B614808E7B}"/>
                  </a:ext>
                </a:extLst>
              </p:cNvPr>
              <p:cNvPicPr/>
              <p:nvPr/>
            </p:nvPicPr>
            <p:blipFill>
              <a:blip r:embed="rId269"/>
              <a:stretch>
                <a:fillRect/>
              </a:stretch>
            </p:blipFill>
            <p:spPr>
              <a:xfrm>
                <a:off x="1061520" y="2523480"/>
                <a:ext cx="32040" cy="99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0">
            <p14:nvContentPartPr>
              <p14:cNvPr id="173" name="Ink 172">
                <a:extLst>
                  <a:ext uri="{FF2B5EF4-FFF2-40B4-BE49-F238E27FC236}">
                    <a16:creationId xmlns:a16="http://schemas.microsoft.com/office/drawing/2014/main" id="{784D4C01-1E7C-134E-A69D-831FCA1AE65E}"/>
                  </a:ext>
                </a:extLst>
              </p14:cNvPr>
              <p14:cNvContentPartPr/>
              <p14:nvPr/>
            </p14:nvContentPartPr>
            <p14:xfrm>
              <a:off x="1306320" y="3728040"/>
              <a:ext cx="360" cy="360"/>
            </p14:xfrm>
          </p:contentPart>
        </mc:Choice>
        <mc:Fallback>
          <p:pic>
            <p:nvPicPr>
              <p:cNvPr id="173" name="Ink 172">
                <a:extLst>
                  <a:ext uri="{FF2B5EF4-FFF2-40B4-BE49-F238E27FC236}">
                    <a16:creationId xmlns:a16="http://schemas.microsoft.com/office/drawing/2014/main" xmlns="" xmlns:p14="http://schemas.microsoft.com/office/powerpoint/2010/main" id="{784D4C01-1E7C-134E-A69D-831FCA1AE65E}"/>
                  </a:ext>
                </a:extLst>
              </p:cNvPr>
              <p:cNvPicPr/>
              <p:nvPr/>
            </p:nvPicPr>
            <p:blipFill>
              <a:blip r:embed="rId271"/>
              <a:stretch>
                <a:fillRect/>
              </a:stretch>
            </p:blipFill>
            <p:spPr>
              <a:xfrm>
                <a:off x="1297320" y="3719400"/>
                <a:ext cx="18000" cy="18000"/>
              </a:xfrm>
              <a:prstGeom prst="rect">
                <a:avLst/>
              </a:prstGeom>
            </p:spPr>
          </p:pic>
        </mc:Fallback>
      </mc:AlternateContent>
      <p:grpSp>
        <p:nvGrpSpPr>
          <p:cNvPr id="181" name="Group 180">
            <a:extLst>
              <a:ext uri="{FF2B5EF4-FFF2-40B4-BE49-F238E27FC236}">
                <a16:creationId xmlns:a16="http://schemas.microsoft.com/office/drawing/2014/main" xmlns="" id="{522CB02D-8562-2D4C-AB7D-6054813FF3E5}"/>
              </a:ext>
            </a:extLst>
          </p:cNvPr>
          <p:cNvGrpSpPr/>
          <p:nvPr/>
        </p:nvGrpSpPr>
        <p:grpSpPr>
          <a:xfrm>
            <a:off x="1528080" y="3495480"/>
            <a:ext cx="1393200" cy="372600"/>
            <a:chOff x="1528080" y="3495480"/>
            <a:chExt cx="1393200" cy="372600"/>
          </a:xfrm>
        </p:grpSpPr>
        <mc:AlternateContent xmlns:mc="http://schemas.openxmlformats.org/markup-compatibility/2006">
          <mc:Choice xmlns:p14="http://schemas.microsoft.com/office/powerpoint/2010/main" xmlns="" Requires="p14">
            <p:contentPart p14:bwMode="auto" r:id="rId272">
              <p14:nvContentPartPr>
                <p14:cNvPr id="174" name="Ink 173">
                  <a:extLst>
                    <a:ext uri="{FF2B5EF4-FFF2-40B4-BE49-F238E27FC236}">
                      <a16:creationId xmlns:a16="http://schemas.microsoft.com/office/drawing/2014/main" id="{413B7E97-CFBF-E948-8900-B5067FC7E716}"/>
                    </a:ext>
                  </a:extLst>
                </p14:cNvPr>
                <p14:cNvContentPartPr/>
                <p14:nvPr/>
              </p14:nvContentPartPr>
              <p14:xfrm>
                <a:off x="1725360" y="3709320"/>
                <a:ext cx="8280" cy="8640"/>
              </p14:xfrm>
            </p:contentPart>
          </mc:Choice>
          <mc:Fallback>
            <p:pic>
              <p:nvPicPr>
                <p:cNvPr id="174" name="Ink 173">
                  <a:extLst>
                    <a:ext uri="{FF2B5EF4-FFF2-40B4-BE49-F238E27FC236}">
                      <a16:creationId xmlns:a16="http://schemas.microsoft.com/office/drawing/2014/main" xmlns="" xmlns:p14="http://schemas.microsoft.com/office/powerpoint/2010/main" id="{413B7E97-CFBF-E948-8900-B5067FC7E716}"/>
                    </a:ext>
                  </a:extLst>
                </p:cNvPr>
                <p:cNvPicPr/>
                <p:nvPr/>
              </p:nvPicPr>
              <p:blipFill>
                <a:blip r:embed="rId273"/>
                <a:stretch>
                  <a:fillRect/>
                </a:stretch>
              </p:blipFill>
              <p:spPr>
                <a:xfrm>
                  <a:off x="1716720" y="3700680"/>
                  <a:ext cx="25920" cy="26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4">
              <p14:nvContentPartPr>
                <p14:cNvPr id="175" name="Ink 174">
                  <a:extLst>
                    <a:ext uri="{FF2B5EF4-FFF2-40B4-BE49-F238E27FC236}">
                      <a16:creationId xmlns:a16="http://schemas.microsoft.com/office/drawing/2014/main" id="{4187453D-8AD4-5441-B69C-8A1EAB45A0EB}"/>
                    </a:ext>
                  </a:extLst>
                </p14:cNvPr>
                <p14:cNvContentPartPr/>
                <p14:nvPr/>
              </p14:nvContentPartPr>
              <p14:xfrm>
                <a:off x="1528080" y="3609240"/>
                <a:ext cx="51480" cy="258840"/>
              </p14:xfrm>
            </p:contentPart>
          </mc:Choice>
          <mc:Fallback>
            <p:pic>
              <p:nvPicPr>
                <p:cNvPr id="175" name="Ink 174">
                  <a:extLst>
                    <a:ext uri="{FF2B5EF4-FFF2-40B4-BE49-F238E27FC236}">
                      <a16:creationId xmlns:a16="http://schemas.microsoft.com/office/drawing/2014/main" xmlns="" xmlns:p14="http://schemas.microsoft.com/office/powerpoint/2010/main" id="{4187453D-8AD4-5441-B69C-8A1EAB45A0EB}"/>
                    </a:ext>
                  </a:extLst>
                </p:cNvPr>
                <p:cNvPicPr/>
                <p:nvPr/>
              </p:nvPicPr>
              <p:blipFill>
                <a:blip r:embed="rId275"/>
                <a:stretch>
                  <a:fillRect/>
                </a:stretch>
              </p:blipFill>
              <p:spPr>
                <a:xfrm>
                  <a:off x="1519080" y="3600600"/>
                  <a:ext cx="69120" cy="276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6">
              <p14:nvContentPartPr>
                <p14:cNvPr id="176" name="Ink 175">
                  <a:extLst>
                    <a:ext uri="{FF2B5EF4-FFF2-40B4-BE49-F238E27FC236}">
                      <a16:creationId xmlns:a16="http://schemas.microsoft.com/office/drawing/2014/main" id="{8928FD0A-6E4C-7C40-9D54-99135173F4AF}"/>
                    </a:ext>
                  </a:extLst>
                </p14:cNvPr>
                <p14:cNvContentPartPr/>
                <p14:nvPr/>
              </p14:nvContentPartPr>
              <p14:xfrm>
                <a:off x="1709160" y="3640920"/>
                <a:ext cx="123840" cy="192960"/>
              </p14:xfrm>
            </p:contentPart>
          </mc:Choice>
          <mc:Fallback>
            <p:pic>
              <p:nvPicPr>
                <p:cNvPr id="176" name="Ink 175">
                  <a:extLst>
                    <a:ext uri="{FF2B5EF4-FFF2-40B4-BE49-F238E27FC236}">
                      <a16:creationId xmlns:a16="http://schemas.microsoft.com/office/drawing/2014/main" xmlns="" xmlns:p14="http://schemas.microsoft.com/office/powerpoint/2010/main" id="{8928FD0A-6E4C-7C40-9D54-99135173F4AF}"/>
                    </a:ext>
                  </a:extLst>
                </p:cNvPr>
                <p:cNvPicPr/>
                <p:nvPr/>
              </p:nvPicPr>
              <p:blipFill>
                <a:blip r:embed="rId277"/>
                <a:stretch>
                  <a:fillRect/>
                </a:stretch>
              </p:blipFill>
              <p:spPr>
                <a:xfrm>
                  <a:off x="1700520" y="3632280"/>
                  <a:ext cx="141480" cy="210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8">
              <p14:nvContentPartPr>
                <p14:cNvPr id="177" name="Ink 176">
                  <a:extLst>
                    <a:ext uri="{FF2B5EF4-FFF2-40B4-BE49-F238E27FC236}">
                      <a16:creationId xmlns:a16="http://schemas.microsoft.com/office/drawing/2014/main" id="{6A39CEF1-A064-104F-B049-15FEDFA0545A}"/>
                    </a:ext>
                  </a:extLst>
                </p14:cNvPr>
                <p14:cNvContentPartPr/>
                <p14:nvPr/>
              </p14:nvContentPartPr>
              <p14:xfrm>
                <a:off x="1933080" y="3646680"/>
                <a:ext cx="154080" cy="200160"/>
              </p14:xfrm>
            </p:contentPart>
          </mc:Choice>
          <mc:Fallback>
            <p:pic>
              <p:nvPicPr>
                <p:cNvPr id="177" name="Ink 176">
                  <a:extLst>
                    <a:ext uri="{FF2B5EF4-FFF2-40B4-BE49-F238E27FC236}">
                      <a16:creationId xmlns:a16="http://schemas.microsoft.com/office/drawing/2014/main" xmlns="" xmlns:p14="http://schemas.microsoft.com/office/powerpoint/2010/main" id="{6A39CEF1-A064-104F-B049-15FEDFA0545A}"/>
                    </a:ext>
                  </a:extLst>
                </p:cNvPr>
                <p:cNvPicPr/>
                <p:nvPr/>
              </p:nvPicPr>
              <p:blipFill>
                <a:blip r:embed="rId279"/>
                <a:stretch>
                  <a:fillRect/>
                </a:stretch>
              </p:blipFill>
              <p:spPr>
                <a:xfrm>
                  <a:off x="1924080" y="3638040"/>
                  <a:ext cx="171720" cy="217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0">
              <p14:nvContentPartPr>
                <p14:cNvPr id="178" name="Ink 177">
                  <a:extLst>
                    <a:ext uri="{FF2B5EF4-FFF2-40B4-BE49-F238E27FC236}">
                      <a16:creationId xmlns:a16="http://schemas.microsoft.com/office/drawing/2014/main" id="{371C0EFE-8FAA-AE4D-8A73-22405593A0CE}"/>
                    </a:ext>
                  </a:extLst>
                </p14:cNvPr>
                <p14:cNvContentPartPr/>
                <p14:nvPr/>
              </p14:nvContentPartPr>
              <p14:xfrm>
                <a:off x="2218560" y="3593400"/>
                <a:ext cx="128160" cy="185760"/>
              </p14:xfrm>
            </p:contentPart>
          </mc:Choice>
          <mc:Fallback>
            <p:pic>
              <p:nvPicPr>
                <p:cNvPr id="178" name="Ink 177">
                  <a:extLst>
                    <a:ext uri="{FF2B5EF4-FFF2-40B4-BE49-F238E27FC236}">
                      <a16:creationId xmlns:a16="http://schemas.microsoft.com/office/drawing/2014/main" xmlns="" xmlns:p14="http://schemas.microsoft.com/office/powerpoint/2010/main" id="{371C0EFE-8FAA-AE4D-8A73-22405593A0CE}"/>
                    </a:ext>
                  </a:extLst>
                </p:cNvPr>
                <p:cNvPicPr/>
                <p:nvPr/>
              </p:nvPicPr>
              <p:blipFill>
                <a:blip r:embed="rId281"/>
                <a:stretch>
                  <a:fillRect/>
                </a:stretch>
              </p:blipFill>
              <p:spPr>
                <a:xfrm>
                  <a:off x="2209560" y="3584400"/>
                  <a:ext cx="145800" cy="203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2">
              <p14:nvContentPartPr>
                <p14:cNvPr id="179" name="Ink 178">
                  <a:extLst>
                    <a:ext uri="{FF2B5EF4-FFF2-40B4-BE49-F238E27FC236}">
                      <a16:creationId xmlns:a16="http://schemas.microsoft.com/office/drawing/2014/main" id="{BD6D6BEC-8E86-E24E-82DE-9BE0CB3FA21F}"/>
                    </a:ext>
                  </a:extLst>
                </p14:cNvPr>
                <p14:cNvContentPartPr/>
                <p14:nvPr/>
              </p14:nvContentPartPr>
              <p14:xfrm>
                <a:off x="2495760" y="3585480"/>
                <a:ext cx="321840" cy="234720"/>
              </p14:xfrm>
            </p:contentPart>
          </mc:Choice>
          <mc:Fallback>
            <p:pic>
              <p:nvPicPr>
                <p:cNvPr id="179" name="Ink 178">
                  <a:extLst>
                    <a:ext uri="{FF2B5EF4-FFF2-40B4-BE49-F238E27FC236}">
                      <a16:creationId xmlns:a16="http://schemas.microsoft.com/office/drawing/2014/main" xmlns="" xmlns:p14="http://schemas.microsoft.com/office/powerpoint/2010/main" id="{BD6D6BEC-8E86-E24E-82DE-9BE0CB3FA21F}"/>
                    </a:ext>
                  </a:extLst>
                </p:cNvPr>
                <p:cNvPicPr/>
                <p:nvPr/>
              </p:nvPicPr>
              <p:blipFill>
                <a:blip r:embed="rId283"/>
                <a:stretch>
                  <a:fillRect/>
                </a:stretch>
              </p:blipFill>
              <p:spPr>
                <a:xfrm>
                  <a:off x="2487120" y="3576840"/>
                  <a:ext cx="339480" cy="252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4">
              <p14:nvContentPartPr>
                <p14:cNvPr id="180" name="Ink 179">
                  <a:extLst>
                    <a:ext uri="{FF2B5EF4-FFF2-40B4-BE49-F238E27FC236}">
                      <a16:creationId xmlns:a16="http://schemas.microsoft.com/office/drawing/2014/main" id="{E9071B7E-FE74-D746-8719-A2F37AFF4168}"/>
                    </a:ext>
                  </a:extLst>
                </p14:cNvPr>
                <p14:cNvContentPartPr/>
                <p14:nvPr/>
              </p14:nvContentPartPr>
              <p14:xfrm>
                <a:off x="2912280" y="3495480"/>
                <a:ext cx="9000" cy="294120"/>
              </p14:xfrm>
            </p:contentPart>
          </mc:Choice>
          <mc:Fallback>
            <p:pic>
              <p:nvPicPr>
                <p:cNvPr id="180" name="Ink 179">
                  <a:extLst>
                    <a:ext uri="{FF2B5EF4-FFF2-40B4-BE49-F238E27FC236}">
                      <a16:creationId xmlns:a16="http://schemas.microsoft.com/office/drawing/2014/main" xmlns="" xmlns:p14="http://schemas.microsoft.com/office/powerpoint/2010/main" id="{E9071B7E-FE74-D746-8719-A2F37AFF4168}"/>
                    </a:ext>
                  </a:extLst>
                </p:cNvPr>
                <p:cNvPicPr/>
                <p:nvPr/>
              </p:nvPicPr>
              <p:blipFill>
                <a:blip r:embed="rId285"/>
                <a:stretch>
                  <a:fillRect/>
                </a:stretch>
              </p:blipFill>
              <p:spPr>
                <a:xfrm>
                  <a:off x="2903640" y="3486840"/>
                  <a:ext cx="26640" cy="311760"/>
                </a:xfrm>
                <a:prstGeom prst="rect">
                  <a:avLst/>
                </a:prstGeom>
              </p:spPr>
            </p:pic>
          </mc:Fallback>
        </mc:AlternateContent>
      </p:grpSp>
      <p:grpSp>
        <p:nvGrpSpPr>
          <p:cNvPr id="185" name="Group 184">
            <a:extLst>
              <a:ext uri="{FF2B5EF4-FFF2-40B4-BE49-F238E27FC236}">
                <a16:creationId xmlns:a16="http://schemas.microsoft.com/office/drawing/2014/main" xmlns="" id="{92AFA707-E9A0-2843-ACB0-5A1C54D92B5E}"/>
              </a:ext>
            </a:extLst>
          </p:cNvPr>
          <p:cNvGrpSpPr/>
          <p:nvPr/>
        </p:nvGrpSpPr>
        <p:grpSpPr>
          <a:xfrm>
            <a:off x="3467040" y="3457320"/>
            <a:ext cx="1717920" cy="552240"/>
            <a:chOff x="3467040" y="3457320"/>
            <a:chExt cx="1717920" cy="552240"/>
          </a:xfrm>
        </p:grpSpPr>
        <mc:AlternateContent xmlns:mc="http://schemas.openxmlformats.org/markup-compatibility/2006">
          <mc:Choice xmlns:p14="http://schemas.microsoft.com/office/powerpoint/2010/main" xmlns="" Requires="p14">
            <p:contentPart p14:bwMode="auto" r:id="rId286">
              <p14:nvContentPartPr>
                <p14:cNvPr id="182" name="Ink 181">
                  <a:extLst>
                    <a:ext uri="{FF2B5EF4-FFF2-40B4-BE49-F238E27FC236}">
                      <a16:creationId xmlns:a16="http://schemas.microsoft.com/office/drawing/2014/main" id="{B3FA54DB-5772-7548-8E4A-56770341FCCF}"/>
                    </a:ext>
                  </a:extLst>
                </p14:cNvPr>
                <p14:cNvContentPartPr/>
                <p14:nvPr/>
              </p14:nvContentPartPr>
              <p14:xfrm>
                <a:off x="3467040" y="3730200"/>
                <a:ext cx="1267200" cy="17280"/>
              </p14:xfrm>
            </p:contentPart>
          </mc:Choice>
          <mc:Fallback>
            <p:pic>
              <p:nvPicPr>
                <p:cNvPr id="182" name="Ink 181">
                  <a:extLst>
                    <a:ext uri="{FF2B5EF4-FFF2-40B4-BE49-F238E27FC236}">
                      <a16:creationId xmlns:a16="http://schemas.microsoft.com/office/drawing/2014/main" xmlns="" xmlns:p14="http://schemas.microsoft.com/office/powerpoint/2010/main" id="{B3FA54DB-5772-7548-8E4A-56770341FCCF}"/>
                    </a:ext>
                  </a:extLst>
                </p:cNvPr>
                <p:cNvPicPr/>
                <p:nvPr/>
              </p:nvPicPr>
              <p:blipFill>
                <a:blip r:embed="rId287"/>
                <a:stretch>
                  <a:fillRect/>
                </a:stretch>
              </p:blipFill>
              <p:spPr>
                <a:xfrm>
                  <a:off x="3458400" y="3721200"/>
                  <a:ext cx="1284840" cy="34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8">
              <p14:nvContentPartPr>
                <p14:cNvPr id="183" name="Ink 182">
                  <a:extLst>
                    <a:ext uri="{FF2B5EF4-FFF2-40B4-BE49-F238E27FC236}">
                      <a16:creationId xmlns:a16="http://schemas.microsoft.com/office/drawing/2014/main" id="{03B3B812-8DE3-D74C-9DD4-44B5CAB8EC5D}"/>
                    </a:ext>
                  </a:extLst>
                </p14:cNvPr>
                <p14:cNvContentPartPr/>
                <p14:nvPr/>
              </p14:nvContentPartPr>
              <p14:xfrm>
                <a:off x="4914960" y="3457320"/>
                <a:ext cx="270000" cy="371520"/>
              </p14:xfrm>
            </p:contentPart>
          </mc:Choice>
          <mc:Fallback>
            <p:pic>
              <p:nvPicPr>
                <p:cNvPr id="183" name="Ink 182">
                  <a:extLst>
                    <a:ext uri="{FF2B5EF4-FFF2-40B4-BE49-F238E27FC236}">
                      <a16:creationId xmlns:a16="http://schemas.microsoft.com/office/drawing/2014/main" xmlns="" xmlns:p14="http://schemas.microsoft.com/office/powerpoint/2010/main" id="{03B3B812-8DE3-D74C-9DD4-44B5CAB8EC5D}"/>
                    </a:ext>
                  </a:extLst>
                </p:cNvPr>
                <p:cNvPicPr/>
                <p:nvPr/>
              </p:nvPicPr>
              <p:blipFill>
                <a:blip r:embed="rId289"/>
                <a:stretch>
                  <a:fillRect/>
                </a:stretch>
              </p:blipFill>
              <p:spPr>
                <a:xfrm>
                  <a:off x="4905960" y="3448320"/>
                  <a:ext cx="287640" cy="389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0">
              <p14:nvContentPartPr>
                <p14:cNvPr id="184" name="Ink 183">
                  <a:extLst>
                    <a:ext uri="{FF2B5EF4-FFF2-40B4-BE49-F238E27FC236}">
                      <a16:creationId xmlns:a16="http://schemas.microsoft.com/office/drawing/2014/main" id="{E3F0EC17-D257-274B-8C03-FA2B806A12F3}"/>
                    </a:ext>
                  </a:extLst>
                </p14:cNvPr>
                <p14:cNvContentPartPr/>
                <p14:nvPr/>
              </p14:nvContentPartPr>
              <p14:xfrm>
                <a:off x="5042760" y="3883920"/>
                <a:ext cx="101880" cy="125640"/>
              </p14:xfrm>
            </p:contentPart>
          </mc:Choice>
          <mc:Fallback>
            <p:pic>
              <p:nvPicPr>
                <p:cNvPr id="184" name="Ink 183">
                  <a:extLst>
                    <a:ext uri="{FF2B5EF4-FFF2-40B4-BE49-F238E27FC236}">
                      <a16:creationId xmlns:a16="http://schemas.microsoft.com/office/drawing/2014/main" xmlns="" xmlns:p14="http://schemas.microsoft.com/office/powerpoint/2010/main" id="{E3F0EC17-D257-274B-8C03-FA2B806A12F3}"/>
                    </a:ext>
                  </a:extLst>
                </p:cNvPr>
                <p:cNvPicPr/>
                <p:nvPr/>
              </p:nvPicPr>
              <p:blipFill>
                <a:blip r:embed="rId291"/>
                <a:stretch>
                  <a:fillRect/>
                </a:stretch>
              </p:blipFill>
              <p:spPr>
                <a:xfrm>
                  <a:off x="5034120" y="3874920"/>
                  <a:ext cx="119520" cy="143280"/>
                </a:xfrm>
                <a:prstGeom prst="rect">
                  <a:avLst/>
                </a:prstGeom>
              </p:spPr>
            </p:pic>
          </mc:Fallback>
        </mc:AlternateContent>
      </p:grpSp>
      <p:grpSp>
        <p:nvGrpSpPr>
          <p:cNvPr id="196" name="Group 195">
            <a:extLst>
              <a:ext uri="{FF2B5EF4-FFF2-40B4-BE49-F238E27FC236}">
                <a16:creationId xmlns:a16="http://schemas.microsoft.com/office/drawing/2014/main" xmlns="" id="{82EDF7D5-C909-6546-B1B6-ADD3D14952AF}"/>
              </a:ext>
            </a:extLst>
          </p:cNvPr>
          <p:cNvGrpSpPr/>
          <p:nvPr/>
        </p:nvGrpSpPr>
        <p:grpSpPr>
          <a:xfrm>
            <a:off x="1975200" y="4300440"/>
            <a:ext cx="1962000" cy="474120"/>
            <a:chOff x="1975200" y="4300440"/>
            <a:chExt cx="1962000" cy="474120"/>
          </a:xfrm>
        </p:grpSpPr>
        <mc:AlternateContent xmlns:mc="http://schemas.openxmlformats.org/markup-compatibility/2006">
          <mc:Choice xmlns:p14="http://schemas.microsoft.com/office/powerpoint/2010/main" xmlns="" Requires="p14">
            <p:contentPart p14:bwMode="auto" r:id="rId292">
              <p14:nvContentPartPr>
                <p14:cNvPr id="186" name="Ink 185">
                  <a:extLst>
                    <a:ext uri="{FF2B5EF4-FFF2-40B4-BE49-F238E27FC236}">
                      <a16:creationId xmlns:a16="http://schemas.microsoft.com/office/drawing/2014/main" id="{DC5D0C5D-1711-9F43-82F0-2AA8F633FD37}"/>
                    </a:ext>
                  </a:extLst>
                </p14:cNvPr>
                <p14:cNvContentPartPr/>
                <p14:nvPr/>
              </p14:nvContentPartPr>
              <p14:xfrm>
                <a:off x="1975200" y="4431480"/>
                <a:ext cx="27000" cy="299160"/>
              </p14:xfrm>
            </p:contentPart>
          </mc:Choice>
          <mc:Fallback>
            <p:pic>
              <p:nvPicPr>
                <p:cNvPr id="186" name="Ink 185">
                  <a:extLst>
                    <a:ext uri="{FF2B5EF4-FFF2-40B4-BE49-F238E27FC236}">
                      <a16:creationId xmlns:a16="http://schemas.microsoft.com/office/drawing/2014/main" xmlns="" xmlns:p14="http://schemas.microsoft.com/office/powerpoint/2010/main" id="{DC5D0C5D-1711-9F43-82F0-2AA8F633FD37}"/>
                    </a:ext>
                  </a:extLst>
                </p:cNvPr>
                <p:cNvPicPr/>
                <p:nvPr/>
              </p:nvPicPr>
              <p:blipFill>
                <a:blip r:embed="rId293"/>
                <a:stretch>
                  <a:fillRect/>
                </a:stretch>
              </p:blipFill>
              <p:spPr>
                <a:xfrm>
                  <a:off x="1966200" y="4422480"/>
                  <a:ext cx="44640" cy="316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4">
              <p14:nvContentPartPr>
                <p14:cNvPr id="187" name="Ink 186">
                  <a:extLst>
                    <a:ext uri="{FF2B5EF4-FFF2-40B4-BE49-F238E27FC236}">
                      <a16:creationId xmlns:a16="http://schemas.microsoft.com/office/drawing/2014/main" id="{A62BC583-F87D-8F4B-A207-DD90461A79A7}"/>
                    </a:ext>
                  </a:extLst>
                </p14:cNvPr>
                <p14:cNvContentPartPr/>
                <p14:nvPr/>
              </p14:nvContentPartPr>
              <p14:xfrm>
                <a:off x="2010480" y="4565400"/>
                <a:ext cx="217800" cy="45000"/>
              </p14:xfrm>
            </p:contentPart>
          </mc:Choice>
          <mc:Fallback>
            <p:pic>
              <p:nvPicPr>
                <p:cNvPr id="187" name="Ink 186">
                  <a:extLst>
                    <a:ext uri="{FF2B5EF4-FFF2-40B4-BE49-F238E27FC236}">
                      <a16:creationId xmlns:a16="http://schemas.microsoft.com/office/drawing/2014/main" xmlns="" xmlns:p14="http://schemas.microsoft.com/office/powerpoint/2010/main" id="{A62BC583-F87D-8F4B-A207-DD90461A79A7}"/>
                    </a:ext>
                  </a:extLst>
                </p:cNvPr>
                <p:cNvPicPr/>
                <p:nvPr/>
              </p:nvPicPr>
              <p:blipFill>
                <a:blip r:embed="rId295"/>
                <a:stretch>
                  <a:fillRect/>
                </a:stretch>
              </p:blipFill>
              <p:spPr>
                <a:xfrm>
                  <a:off x="2001840" y="4556400"/>
                  <a:ext cx="235440" cy="62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6">
              <p14:nvContentPartPr>
                <p14:cNvPr id="188" name="Ink 187">
                  <a:extLst>
                    <a:ext uri="{FF2B5EF4-FFF2-40B4-BE49-F238E27FC236}">
                      <a16:creationId xmlns:a16="http://schemas.microsoft.com/office/drawing/2014/main" id="{B5710AED-CDDC-0246-8FA0-51851FB81FF7}"/>
                    </a:ext>
                  </a:extLst>
                </p14:cNvPr>
                <p14:cNvContentPartPr/>
                <p14:nvPr/>
              </p14:nvContentPartPr>
              <p14:xfrm>
                <a:off x="2193360" y="4462080"/>
                <a:ext cx="63360" cy="312480"/>
              </p14:xfrm>
            </p:contentPart>
          </mc:Choice>
          <mc:Fallback>
            <p:pic>
              <p:nvPicPr>
                <p:cNvPr id="188" name="Ink 187">
                  <a:extLst>
                    <a:ext uri="{FF2B5EF4-FFF2-40B4-BE49-F238E27FC236}">
                      <a16:creationId xmlns:a16="http://schemas.microsoft.com/office/drawing/2014/main" xmlns="" xmlns:p14="http://schemas.microsoft.com/office/powerpoint/2010/main" id="{B5710AED-CDDC-0246-8FA0-51851FB81FF7}"/>
                    </a:ext>
                  </a:extLst>
                </p:cNvPr>
                <p:cNvPicPr/>
                <p:nvPr/>
              </p:nvPicPr>
              <p:blipFill>
                <a:blip r:embed="rId297"/>
                <a:stretch>
                  <a:fillRect/>
                </a:stretch>
              </p:blipFill>
              <p:spPr>
                <a:xfrm>
                  <a:off x="2184360" y="4453440"/>
                  <a:ext cx="81000" cy="330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8">
              <p14:nvContentPartPr>
                <p14:cNvPr id="189" name="Ink 188">
                  <a:extLst>
                    <a:ext uri="{FF2B5EF4-FFF2-40B4-BE49-F238E27FC236}">
                      <a16:creationId xmlns:a16="http://schemas.microsoft.com/office/drawing/2014/main" id="{EB6C258A-1B87-4049-AB09-E894AD298CD8}"/>
                    </a:ext>
                  </a:extLst>
                </p14:cNvPr>
                <p14:cNvContentPartPr/>
                <p14:nvPr/>
              </p14:nvContentPartPr>
              <p14:xfrm>
                <a:off x="2351400" y="4598520"/>
                <a:ext cx="120600" cy="125280"/>
              </p14:xfrm>
            </p:contentPart>
          </mc:Choice>
          <mc:Fallback>
            <p:pic>
              <p:nvPicPr>
                <p:cNvPr id="189" name="Ink 188">
                  <a:extLst>
                    <a:ext uri="{FF2B5EF4-FFF2-40B4-BE49-F238E27FC236}">
                      <a16:creationId xmlns:a16="http://schemas.microsoft.com/office/drawing/2014/main" xmlns="" xmlns:p14="http://schemas.microsoft.com/office/powerpoint/2010/main" id="{EB6C258A-1B87-4049-AB09-E894AD298CD8}"/>
                    </a:ext>
                  </a:extLst>
                </p:cNvPr>
                <p:cNvPicPr/>
                <p:nvPr/>
              </p:nvPicPr>
              <p:blipFill>
                <a:blip r:embed="rId299"/>
                <a:stretch>
                  <a:fillRect/>
                </a:stretch>
              </p:blipFill>
              <p:spPr>
                <a:xfrm>
                  <a:off x="2342760" y="4589520"/>
                  <a:ext cx="138240" cy="142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0">
              <p14:nvContentPartPr>
                <p14:cNvPr id="190" name="Ink 189">
                  <a:extLst>
                    <a:ext uri="{FF2B5EF4-FFF2-40B4-BE49-F238E27FC236}">
                      <a16:creationId xmlns:a16="http://schemas.microsoft.com/office/drawing/2014/main" id="{1FEDA182-CF2E-1346-8F0F-F3431C164CB3}"/>
                    </a:ext>
                  </a:extLst>
                </p14:cNvPr>
                <p14:cNvContentPartPr/>
                <p14:nvPr/>
              </p14:nvContentPartPr>
              <p14:xfrm>
                <a:off x="2501520" y="4590600"/>
                <a:ext cx="166320" cy="132120"/>
              </p14:xfrm>
            </p:contentPart>
          </mc:Choice>
          <mc:Fallback>
            <p:pic>
              <p:nvPicPr>
                <p:cNvPr id="190" name="Ink 189">
                  <a:extLst>
                    <a:ext uri="{FF2B5EF4-FFF2-40B4-BE49-F238E27FC236}">
                      <a16:creationId xmlns:a16="http://schemas.microsoft.com/office/drawing/2014/main" xmlns="" xmlns:p14="http://schemas.microsoft.com/office/powerpoint/2010/main" id="{1FEDA182-CF2E-1346-8F0F-F3431C164CB3}"/>
                    </a:ext>
                  </a:extLst>
                </p:cNvPr>
                <p:cNvPicPr/>
                <p:nvPr/>
              </p:nvPicPr>
              <p:blipFill>
                <a:blip r:embed="rId301"/>
                <a:stretch>
                  <a:fillRect/>
                </a:stretch>
              </p:blipFill>
              <p:spPr>
                <a:xfrm>
                  <a:off x="2492880" y="4581960"/>
                  <a:ext cx="183960" cy="149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2">
              <p14:nvContentPartPr>
                <p14:cNvPr id="191" name="Ink 190">
                  <a:extLst>
                    <a:ext uri="{FF2B5EF4-FFF2-40B4-BE49-F238E27FC236}">
                      <a16:creationId xmlns:a16="http://schemas.microsoft.com/office/drawing/2014/main" id="{FE93275C-95C9-9F43-BEF9-4AC54B3CE464}"/>
                    </a:ext>
                  </a:extLst>
                </p14:cNvPr>
                <p14:cNvContentPartPr/>
                <p14:nvPr/>
              </p14:nvContentPartPr>
              <p14:xfrm>
                <a:off x="2703120" y="4300440"/>
                <a:ext cx="146520" cy="442080"/>
              </p14:xfrm>
            </p:contentPart>
          </mc:Choice>
          <mc:Fallback>
            <p:pic>
              <p:nvPicPr>
                <p:cNvPr id="191" name="Ink 190">
                  <a:extLst>
                    <a:ext uri="{FF2B5EF4-FFF2-40B4-BE49-F238E27FC236}">
                      <a16:creationId xmlns:a16="http://schemas.microsoft.com/office/drawing/2014/main" xmlns="" xmlns:p14="http://schemas.microsoft.com/office/powerpoint/2010/main" id="{FE93275C-95C9-9F43-BEF9-4AC54B3CE464}"/>
                    </a:ext>
                  </a:extLst>
                </p:cNvPr>
                <p:cNvPicPr/>
                <p:nvPr/>
              </p:nvPicPr>
              <p:blipFill>
                <a:blip r:embed="rId303"/>
                <a:stretch>
                  <a:fillRect/>
                </a:stretch>
              </p:blipFill>
              <p:spPr>
                <a:xfrm>
                  <a:off x="2694480" y="4291800"/>
                  <a:ext cx="164160" cy="459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4">
              <p14:nvContentPartPr>
                <p14:cNvPr id="192" name="Ink 191">
                  <a:extLst>
                    <a:ext uri="{FF2B5EF4-FFF2-40B4-BE49-F238E27FC236}">
                      <a16:creationId xmlns:a16="http://schemas.microsoft.com/office/drawing/2014/main" id="{A18EA0B8-6A41-1B43-B05F-BB8AC2979F1A}"/>
                    </a:ext>
                  </a:extLst>
                </p14:cNvPr>
                <p14:cNvContentPartPr/>
                <p14:nvPr/>
              </p14:nvContentPartPr>
              <p14:xfrm>
                <a:off x="2946480" y="4539120"/>
                <a:ext cx="239400" cy="167760"/>
              </p14:xfrm>
            </p:contentPart>
          </mc:Choice>
          <mc:Fallback>
            <p:pic>
              <p:nvPicPr>
                <p:cNvPr id="192" name="Ink 191">
                  <a:extLst>
                    <a:ext uri="{FF2B5EF4-FFF2-40B4-BE49-F238E27FC236}">
                      <a16:creationId xmlns:a16="http://schemas.microsoft.com/office/drawing/2014/main" xmlns="" xmlns:p14="http://schemas.microsoft.com/office/powerpoint/2010/main" id="{A18EA0B8-6A41-1B43-B05F-BB8AC2979F1A}"/>
                    </a:ext>
                  </a:extLst>
                </p:cNvPr>
                <p:cNvPicPr/>
                <p:nvPr/>
              </p:nvPicPr>
              <p:blipFill>
                <a:blip r:embed="rId305"/>
                <a:stretch>
                  <a:fillRect/>
                </a:stretch>
              </p:blipFill>
              <p:spPr>
                <a:xfrm>
                  <a:off x="2937840" y="4530480"/>
                  <a:ext cx="257040" cy="185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6">
              <p14:nvContentPartPr>
                <p14:cNvPr id="193" name="Ink 192">
                  <a:extLst>
                    <a:ext uri="{FF2B5EF4-FFF2-40B4-BE49-F238E27FC236}">
                      <a16:creationId xmlns:a16="http://schemas.microsoft.com/office/drawing/2014/main" id="{6CB81973-8297-2D4F-B2BC-FFFCFA9BD107}"/>
                    </a:ext>
                  </a:extLst>
                </p14:cNvPr>
                <p14:cNvContentPartPr/>
                <p14:nvPr/>
              </p14:nvContentPartPr>
              <p14:xfrm>
                <a:off x="3284880" y="4531920"/>
                <a:ext cx="130680" cy="174600"/>
              </p14:xfrm>
            </p:contentPart>
          </mc:Choice>
          <mc:Fallback>
            <p:pic>
              <p:nvPicPr>
                <p:cNvPr id="193" name="Ink 192">
                  <a:extLst>
                    <a:ext uri="{FF2B5EF4-FFF2-40B4-BE49-F238E27FC236}">
                      <a16:creationId xmlns:a16="http://schemas.microsoft.com/office/drawing/2014/main" xmlns="" xmlns:p14="http://schemas.microsoft.com/office/powerpoint/2010/main" id="{6CB81973-8297-2D4F-B2BC-FFFCFA9BD107}"/>
                    </a:ext>
                  </a:extLst>
                </p:cNvPr>
                <p:cNvPicPr/>
                <p:nvPr/>
              </p:nvPicPr>
              <p:blipFill>
                <a:blip r:embed="rId307"/>
                <a:stretch>
                  <a:fillRect/>
                </a:stretch>
              </p:blipFill>
              <p:spPr>
                <a:xfrm>
                  <a:off x="3276240" y="4523280"/>
                  <a:ext cx="148320" cy="192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8">
              <p14:nvContentPartPr>
                <p14:cNvPr id="194" name="Ink 193">
                  <a:extLst>
                    <a:ext uri="{FF2B5EF4-FFF2-40B4-BE49-F238E27FC236}">
                      <a16:creationId xmlns:a16="http://schemas.microsoft.com/office/drawing/2014/main" id="{50DCB93D-3518-254A-A90A-04FB343F7708}"/>
                    </a:ext>
                  </a:extLst>
                </p14:cNvPr>
                <p14:cNvContentPartPr/>
                <p14:nvPr/>
              </p14:nvContentPartPr>
              <p14:xfrm>
                <a:off x="3542280" y="4530120"/>
                <a:ext cx="116640" cy="159120"/>
              </p14:xfrm>
            </p:contentPart>
          </mc:Choice>
          <mc:Fallback>
            <p:pic>
              <p:nvPicPr>
                <p:cNvPr id="194" name="Ink 193">
                  <a:extLst>
                    <a:ext uri="{FF2B5EF4-FFF2-40B4-BE49-F238E27FC236}">
                      <a16:creationId xmlns:a16="http://schemas.microsoft.com/office/drawing/2014/main" xmlns="" xmlns:p14="http://schemas.microsoft.com/office/powerpoint/2010/main" id="{50DCB93D-3518-254A-A90A-04FB343F7708}"/>
                    </a:ext>
                  </a:extLst>
                </p:cNvPr>
                <p:cNvPicPr/>
                <p:nvPr/>
              </p:nvPicPr>
              <p:blipFill>
                <a:blip r:embed="rId309"/>
                <a:stretch>
                  <a:fillRect/>
                </a:stretch>
              </p:blipFill>
              <p:spPr>
                <a:xfrm>
                  <a:off x="3533640" y="4521480"/>
                  <a:ext cx="134280" cy="176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0">
              <p14:nvContentPartPr>
                <p14:cNvPr id="195" name="Ink 194">
                  <a:extLst>
                    <a:ext uri="{FF2B5EF4-FFF2-40B4-BE49-F238E27FC236}">
                      <a16:creationId xmlns:a16="http://schemas.microsoft.com/office/drawing/2014/main" id="{C04EDC14-5BD5-7A4E-B0FD-C0193B013E9F}"/>
                    </a:ext>
                  </a:extLst>
                </p14:cNvPr>
                <p14:cNvContentPartPr/>
                <p14:nvPr/>
              </p14:nvContentPartPr>
              <p14:xfrm>
                <a:off x="3824520" y="4507440"/>
                <a:ext cx="112680" cy="173520"/>
              </p14:xfrm>
            </p:contentPart>
          </mc:Choice>
          <mc:Fallback>
            <p:pic>
              <p:nvPicPr>
                <p:cNvPr id="195" name="Ink 194">
                  <a:extLst>
                    <a:ext uri="{FF2B5EF4-FFF2-40B4-BE49-F238E27FC236}">
                      <a16:creationId xmlns:a16="http://schemas.microsoft.com/office/drawing/2014/main" xmlns="" xmlns:p14="http://schemas.microsoft.com/office/powerpoint/2010/main" id="{C04EDC14-5BD5-7A4E-B0FD-C0193B013E9F}"/>
                    </a:ext>
                  </a:extLst>
                </p:cNvPr>
                <p:cNvPicPr/>
                <p:nvPr/>
              </p:nvPicPr>
              <p:blipFill>
                <a:blip r:embed="rId311"/>
                <a:stretch>
                  <a:fillRect/>
                </a:stretch>
              </p:blipFill>
              <p:spPr>
                <a:xfrm>
                  <a:off x="3815880" y="4498800"/>
                  <a:ext cx="130320" cy="191160"/>
                </a:xfrm>
                <a:prstGeom prst="rect">
                  <a:avLst/>
                </a:prstGeom>
              </p:spPr>
            </p:pic>
          </mc:Fallback>
        </mc:AlternateContent>
      </p:grpSp>
      <p:grpSp>
        <p:nvGrpSpPr>
          <p:cNvPr id="199" name="Group 198">
            <a:extLst>
              <a:ext uri="{FF2B5EF4-FFF2-40B4-BE49-F238E27FC236}">
                <a16:creationId xmlns:a16="http://schemas.microsoft.com/office/drawing/2014/main" xmlns="" id="{A30182A7-3C7A-3E49-8ED8-DDF6A49DA55E}"/>
              </a:ext>
            </a:extLst>
          </p:cNvPr>
          <p:cNvGrpSpPr/>
          <p:nvPr/>
        </p:nvGrpSpPr>
        <p:grpSpPr>
          <a:xfrm>
            <a:off x="4323840" y="4555680"/>
            <a:ext cx="184680" cy="94320"/>
            <a:chOff x="4323840" y="4555680"/>
            <a:chExt cx="184680" cy="94320"/>
          </a:xfrm>
        </p:grpSpPr>
        <mc:AlternateContent xmlns:mc="http://schemas.openxmlformats.org/markup-compatibility/2006">
          <mc:Choice xmlns:p14="http://schemas.microsoft.com/office/powerpoint/2010/main" xmlns="" Requires="p14">
            <p:contentPart p14:bwMode="auto" r:id="rId312">
              <p14:nvContentPartPr>
                <p14:cNvPr id="197" name="Ink 196">
                  <a:extLst>
                    <a:ext uri="{FF2B5EF4-FFF2-40B4-BE49-F238E27FC236}">
                      <a16:creationId xmlns:a16="http://schemas.microsoft.com/office/drawing/2014/main" id="{4124D6EA-9B49-9F49-808A-4457472A15A9}"/>
                    </a:ext>
                  </a:extLst>
                </p14:cNvPr>
                <p14:cNvContentPartPr/>
                <p14:nvPr/>
              </p14:nvContentPartPr>
              <p14:xfrm>
                <a:off x="4323840" y="4555680"/>
                <a:ext cx="184680" cy="8280"/>
              </p14:xfrm>
            </p:contentPart>
          </mc:Choice>
          <mc:Fallback>
            <p:pic>
              <p:nvPicPr>
                <p:cNvPr id="197" name="Ink 196">
                  <a:extLst>
                    <a:ext uri="{FF2B5EF4-FFF2-40B4-BE49-F238E27FC236}">
                      <a16:creationId xmlns:a16="http://schemas.microsoft.com/office/drawing/2014/main" xmlns="" xmlns:p14="http://schemas.microsoft.com/office/powerpoint/2010/main" id="{4124D6EA-9B49-9F49-808A-4457472A15A9}"/>
                    </a:ext>
                  </a:extLst>
                </p:cNvPr>
                <p:cNvPicPr/>
                <p:nvPr/>
              </p:nvPicPr>
              <p:blipFill>
                <a:blip r:embed="rId313"/>
                <a:stretch>
                  <a:fillRect/>
                </a:stretch>
              </p:blipFill>
              <p:spPr>
                <a:xfrm>
                  <a:off x="4315200" y="4547040"/>
                  <a:ext cx="202320" cy="25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4">
              <p14:nvContentPartPr>
                <p14:cNvPr id="198" name="Ink 197">
                  <a:extLst>
                    <a:ext uri="{FF2B5EF4-FFF2-40B4-BE49-F238E27FC236}">
                      <a16:creationId xmlns:a16="http://schemas.microsoft.com/office/drawing/2014/main" id="{04BC5599-0B70-204C-970A-8BBE3E9F8133}"/>
                    </a:ext>
                  </a:extLst>
                </p14:cNvPr>
                <p14:cNvContentPartPr/>
                <p14:nvPr/>
              </p14:nvContentPartPr>
              <p14:xfrm>
                <a:off x="4349040" y="4633440"/>
                <a:ext cx="152280" cy="16560"/>
              </p14:xfrm>
            </p:contentPart>
          </mc:Choice>
          <mc:Fallback>
            <p:pic>
              <p:nvPicPr>
                <p:cNvPr id="198" name="Ink 197">
                  <a:extLst>
                    <a:ext uri="{FF2B5EF4-FFF2-40B4-BE49-F238E27FC236}">
                      <a16:creationId xmlns:a16="http://schemas.microsoft.com/office/drawing/2014/main" xmlns="" xmlns:p14="http://schemas.microsoft.com/office/powerpoint/2010/main" id="{04BC5599-0B70-204C-970A-8BBE3E9F8133}"/>
                    </a:ext>
                  </a:extLst>
                </p:cNvPr>
                <p:cNvPicPr/>
                <p:nvPr/>
              </p:nvPicPr>
              <p:blipFill>
                <a:blip r:embed="rId315"/>
                <a:stretch>
                  <a:fillRect/>
                </a:stretch>
              </p:blipFill>
              <p:spPr>
                <a:xfrm>
                  <a:off x="4340040" y="4624800"/>
                  <a:ext cx="169920" cy="34200"/>
                </a:xfrm>
                <a:prstGeom prst="rect">
                  <a:avLst/>
                </a:prstGeom>
              </p:spPr>
            </p:pic>
          </mc:Fallback>
        </mc:AlternateContent>
      </p:grpSp>
      <p:grpSp>
        <p:nvGrpSpPr>
          <p:cNvPr id="234" name="Group 233">
            <a:extLst>
              <a:ext uri="{FF2B5EF4-FFF2-40B4-BE49-F238E27FC236}">
                <a16:creationId xmlns:a16="http://schemas.microsoft.com/office/drawing/2014/main" xmlns="" id="{9C24BEE4-161B-FC47-AFA8-A086121942DB}"/>
              </a:ext>
            </a:extLst>
          </p:cNvPr>
          <p:cNvGrpSpPr/>
          <p:nvPr/>
        </p:nvGrpSpPr>
        <p:grpSpPr>
          <a:xfrm>
            <a:off x="5011440" y="4212960"/>
            <a:ext cx="4018320" cy="1116000"/>
            <a:chOff x="5011440" y="4212960"/>
            <a:chExt cx="4018320" cy="1116000"/>
          </a:xfrm>
        </p:grpSpPr>
        <mc:AlternateContent xmlns:mc="http://schemas.openxmlformats.org/markup-compatibility/2006">
          <mc:Choice xmlns:p14="http://schemas.microsoft.com/office/powerpoint/2010/main" xmlns="" Requires="p14">
            <p:contentPart p14:bwMode="auto" r:id="rId316">
              <p14:nvContentPartPr>
                <p14:cNvPr id="200" name="Ink 199">
                  <a:extLst>
                    <a:ext uri="{FF2B5EF4-FFF2-40B4-BE49-F238E27FC236}">
                      <a16:creationId xmlns:a16="http://schemas.microsoft.com/office/drawing/2014/main" id="{D808D2E8-DA48-B048-8BA6-B9FAF55DB013}"/>
                    </a:ext>
                  </a:extLst>
                </p14:cNvPr>
                <p14:cNvContentPartPr/>
                <p14:nvPr/>
              </p14:nvContentPartPr>
              <p14:xfrm>
                <a:off x="5164080" y="4423200"/>
                <a:ext cx="360" cy="360"/>
              </p14:xfrm>
            </p:contentPart>
          </mc:Choice>
          <mc:Fallback>
            <p:pic>
              <p:nvPicPr>
                <p:cNvPr id="200" name="Ink 199">
                  <a:extLst>
                    <a:ext uri="{FF2B5EF4-FFF2-40B4-BE49-F238E27FC236}">
                      <a16:creationId xmlns:a16="http://schemas.microsoft.com/office/drawing/2014/main" xmlns="" xmlns:p14="http://schemas.microsoft.com/office/powerpoint/2010/main" id="{D808D2E8-DA48-B048-8BA6-B9FAF55DB013}"/>
                    </a:ext>
                  </a:extLst>
                </p:cNvPr>
                <p:cNvPicPr/>
                <p:nvPr/>
              </p:nvPicPr>
              <p:blipFill>
                <a:blip r:embed="rId317"/>
                <a:stretch>
                  <a:fillRect/>
                </a:stretch>
              </p:blipFill>
              <p:spPr>
                <a:xfrm>
                  <a:off x="5155440" y="441420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8">
              <p14:nvContentPartPr>
                <p14:cNvPr id="201" name="Ink 200">
                  <a:extLst>
                    <a:ext uri="{FF2B5EF4-FFF2-40B4-BE49-F238E27FC236}">
                      <a16:creationId xmlns:a16="http://schemas.microsoft.com/office/drawing/2014/main" id="{D1E736FB-5754-2740-AD2C-1D4F1C198B1C}"/>
                    </a:ext>
                  </a:extLst>
                </p14:cNvPr>
                <p14:cNvContentPartPr/>
                <p14:nvPr/>
              </p14:nvContentPartPr>
              <p14:xfrm>
                <a:off x="5184600" y="4375680"/>
                <a:ext cx="9000" cy="230040"/>
              </p14:xfrm>
            </p:contentPart>
          </mc:Choice>
          <mc:Fallback>
            <p:pic>
              <p:nvPicPr>
                <p:cNvPr id="201" name="Ink 200">
                  <a:extLst>
                    <a:ext uri="{FF2B5EF4-FFF2-40B4-BE49-F238E27FC236}">
                      <a16:creationId xmlns:a16="http://schemas.microsoft.com/office/drawing/2014/main" xmlns="" xmlns:p14="http://schemas.microsoft.com/office/powerpoint/2010/main" id="{D1E736FB-5754-2740-AD2C-1D4F1C198B1C}"/>
                    </a:ext>
                  </a:extLst>
                </p:cNvPr>
                <p:cNvPicPr/>
                <p:nvPr/>
              </p:nvPicPr>
              <p:blipFill>
                <a:blip r:embed="rId319"/>
                <a:stretch>
                  <a:fillRect/>
                </a:stretch>
              </p:blipFill>
              <p:spPr>
                <a:xfrm>
                  <a:off x="5175600" y="4366680"/>
                  <a:ext cx="26640" cy="247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0">
              <p14:nvContentPartPr>
                <p14:cNvPr id="202" name="Ink 201">
                  <a:extLst>
                    <a:ext uri="{FF2B5EF4-FFF2-40B4-BE49-F238E27FC236}">
                      <a16:creationId xmlns:a16="http://schemas.microsoft.com/office/drawing/2014/main" id="{C9DC9BCA-1C62-7047-9A6E-664918711C28}"/>
                    </a:ext>
                  </a:extLst>
                </p14:cNvPr>
                <p14:cNvContentPartPr/>
                <p14:nvPr/>
              </p14:nvContentPartPr>
              <p14:xfrm>
                <a:off x="5336520" y="4395120"/>
                <a:ext cx="130680" cy="214560"/>
              </p14:xfrm>
            </p:contentPart>
          </mc:Choice>
          <mc:Fallback>
            <p:pic>
              <p:nvPicPr>
                <p:cNvPr id="202" name="Ink 201">
                  <a:extLst>
                    <a:ext uri="{FF2B5EF4-FFF2-40B4-BE49-F238E27FC236}">
                      <a16:creationId xmlns:a16="http://schemas.microsoft.com/office/drawing/2014/main" xmlns="" xmlns:p14="http://schemas.microsoft.com/office/powerpoint/2010/main" id="{C9DC9BCA-1C62-7047-9A6E-664918711C28}"/>
                    </a:ext>
                  </a:extLst>
                </p:cNvPr>
                <p:cNvPicPr/>
                <p:nvPr/>
              </p:nvPicPr>
              <p:blipFill>
                <a:blip r:embed="rId321"/>
                <a:stretch>
                  <a:fillRect/>
                </a:stretch>
              </p:blipFill>
              <p:spPr>
                <a:xfrm>
                  <a:off x="5327520" y="4386480"/>
                  <a:ext cx="148320" cy="232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2">
              <p14:nvContentPartPr>
                <p14:cNvPr id="203" name="Ink 202">
                  <a:extLst>
                    <a:ext uri="{FF2B5EF4-FFF2-40B4-BE49-F238E27FC236}">
                      <a16:creationId xmlns:a16="http://schemas.microsoft.com/office/drawing/2014/main" id="{809015E7-FDD9-CD41-9E89-B3FCCA97C924}"/>
                    </a:ext>
                  </a:extLst>
                </p14:cNvPr>
                <p14:cNvContentPartPr/>
                <p14:nvPr/>
              </p14:nvContentPartPr>
              <p14:xfrm>
                <a:off x="5562240" y="4390440"/>
                <a:ext cx="111960" cy="179640"/>
              </p14:xfrm>
            </p:contentPart>
          </mc:Choice>
          <mc:Fallback>
            <p:pic>
              <p:nvPicPr>
                <p:cNvPr id="203" name="Ink 202">
                  <a:extLst>
                    <a:ext uri="{FF2B5EF4-FFF2-40B4-BE49-F238E27FC236}">
                      <a16:creationId xmlns:a16="http://schemas.microsoft.com/office/drawing/2014/main" xmlns="" xmlns:p14="http://schemas.microsoft.com/office/powerpoint/2010/main" id="{809015E7-FDD9-CD41-9E89-B3FCCA97C924}"/>
                    </a:ext>
                  </a:extLst>
                </p:cNvPr>
                <p:cNvPicPr/>
                <p:nvPr/>
              </p:nvPicPr>
              <p:blipFill>
                <a:blip r:embed="rId323"/>
                <a:stretch>
                  <a:fillRect/>
                </a:stretch>
              </p:blipFill>
              <p:spPr>
                <a:xfrm>
                  <a:off x="5553240" y="4381800"/>
                  <a:ext cx="129600" cy="197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4">
              <p14:nvContentPartPr>
                <p14:cNvPr id="204" name="Ink 203">
                  <a:extLst>
                    <a:ext uri="{FF2B5EF4-FFF2-40B4-BE49-F238E27FC236}">
                      <a16:creationId xmlns:a16="http://schemas.microsoft.com/office/drawing/2014/main" id="{93A7F73C-6A21-0D44-B46A-CF939DF99D62}"/>
                    </a:ext>
                  </a:extLst>
                </p14:cNvPr>
                <p14:cNvContentPartPr/>
                <p14:nvPr/>
              </p14:nvContentPartPr>
              <p14:xfrm>
                <a:off x="5894160" y="4391520"/>
                <a:ext cx="147960" cy="140400"/>
              </p14:xfrm>
            </p:contentPart>
          </mc:Choice>
          <mc:Fallback>
            <p:pic>
              <p:nvPicPr>
                <p:cNvPr id="204" name="Ink 203">
                  <a:extLst>
                    <a:ext uri="{FF2B5EF4-FFF2-40B4-BE49-F238E27FC236}">
                      <a16:creationId xmlns:a16="http://schemas.microsoft.com/office/drawing/2014/main" xmlns="" xmlns:p14="http://schemas.microsoft.com/office/powerpoint/2010/main" id="{93A7F73C-6A21-0D44-B46A-CF939DF99D62}"/>
                    </a:ext>
                  </a:extLst>
                </p:cNvPr>
                <p:cNvPicPr/>
                <p:nvPr/>
              </p:nvPicPr>
              <p:blipFill>
                <a:blip r:embed="rId325"/>
                <a:stretch>
                  <a:fillRect/>
                </a:stretch>
              </p:blipFill>
              <p:spPr>
                <a:xfrm>
                  <a:off x="5885160" y="4382880"/>
                  <a:ext cx="165600" cy="158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6">
              <p14:nvContentPartPr>
                <p14:cNvPr id="205" name="Ink 204">
                  <a:extLst>
                    <a:ext uri="{FF2B5EF4-FFF2-40B4-BE49-F238E27FC236}">
                      <a16:creationId xmlns:a16="http://schemas.microsoft.com/office/drawing/2014/main" id="{E17E352B-2BBE-BA45-BAEE-FB04C491F04A}"/>
                    </a:ext>
                  </a:extLst>
                </p14:cNvPr>
                <p14:cNvContentPartPr/>
                <p14:nvPr/>
              </p14:nvContentPartPr>
              <p14:xfrm>
                <a:off x="5882640" y="4398000"/>
                <a:ext cx="167760" cy="150120"/>
              </p14:xfrm>
            </p:contentPart>
          </mc:Choice>
          <mc:Fallback>
            <p:pic>
              <p:nvPicPr>
                <p:cNvPr id="205" name="Ink 204">
                  <a:extLst>
                    <a:ext uri="{FF2B5EF4-FFF2-40B4-BE49-F238E27FC236}">
                      <a16:creationId xmlns:a16="http://schemas.microsoft.com/office/drawing/2014/main" xmlns="" xmlns:p14="http://schemas.microsoft.com/office/powerpoint/2010/main" id="{E17E352B-2BBE-BA45-BAEE-FB04C491F04A}"/>
                    </a:ext>
                  </a:extLst>
                </p:cNvPr>
                <p:cNvPicPr/>
                <p:nvPr/>
              </p:nvPicPr>
              <p:blipFill>
                <a:blip r:embed="rId327"/>
                <a:stretch>
                  <a:fillRect/>
                </a:stretch>
              </p:blipFill>
              <p:spPr>
                <a:xfrm>
                  <a:off x="5874000" y="4389000"/>
                  <a:ext cx="185400" cy="167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8">
              <p14:nvContentPartPr>
                <p14:cNvPr id="206" name="Ink 205">
                  <a:extLst>
                    <a:ext uri="{FF2B5EF4-FFF2-40B4-BE49-F238E27FC236}">
                      <a16:creationId xmlns:a16="http://schemas.microsoft.com/office/drawing/2014/main" id="{62B31364-B7C5-7F42-8D69-75113D465A85}"/>
                    </a:ext>
                  </a:extLst>
                </p14:cNvPr>
                <p14:cNvContentPartPr/>
                <p14:nvPr/>
              </p14:nvContentPartPr>
              <p14:xfrm>
                <a:off x="6223920" y="4336800"/>
                <a:ext cx="40680" cy="270000"/>
              </p14:xfrm>
            </p:contentPart>
          </mc:Choice>
          <mc:Fallback>
            <p:pic>
              <p:nvPicPr>
                <p:cNvPr id="206" name="Ink 205">
                  <a:extLst>
                    <a:ext uri="{FF2B5EF4-FFF2-40B4-BE49-F238E27FC236}">
                      <a16:creationId xmlns:a16="http://schemas.microsoft.com/office/drawing/2014/main" xmlns="" xmlns:p14="http://schemas.microsoft.com/office/powerpoint/2010/main" id="{62B31364-B7C5-7F42-8D69-75113D465A85}"/>
                    </a:ext>
                  </a:extLst>
                </p:cNvPr>
                <p:cNvPicPr/>
                <p:nvPr/>
              </p:nvPicPr>
              <p:blipFill>
                <a:blip r:embed="rId329"/>
                <a:stretch>
                  <a:fillRect/>
                </a:stretch>
              </p:blipFill>
              <p:spPr>
                <a:xfrm>
                  <a:off x="6214920" y="4327800"/>
                  <a:ext cx="58320" cy="287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0">
              <p14:nvContentPartPr>
                <p14:cNvPr id="207" name="Ink 206">
                  <a:extLst>
                    <a:ext uri="{FF2B5EF4-FFF2-40B4-BE49-F238E27FC236}">
                      <a16:creationId xmlns:a16="http://schemas.microsoft.com/office/drawing/2014/main" id="{F9186EDB-B25F-D74A-8AD6-057B8A518A5D}"/>
                    </a:ext>
                  </a:extLst>
                </p14:cNvPr>
                <p14:cNvContentPartPr/>
                <p14:nvPr/>
              </p14:nvContentPartPr>
              <p14:xfrm>
                <a:off x="6393120" y="4391880"/>
                <a:ext cx="100440" cy="185040"/>
              </p14:xfrm>
            </p:contentPart>
          </mc:Choice>
          <mc:Fallback>
            <p:pic>
              <p:nvPicPr>
                <p:cNvPr id="207" name="Ink 206">
                  <a:extLst>
                    <a:ext uri="{FF2B5EF4-FFF2-40B4-BE49-F238E27FC236}">
                      <a16:creationId xmlns:a16="http://schemas.microsoft.com/office/drawing/2014/main" xmlns="" xmlns:p14="http://schemas.microsoft.com/office/powerpoint/2010/main" id="{F9186EDB-B25F-D74A-8AD6-057B8A518A5D}"/>
                    </a:ext>
                  </a:extLst>
                </p:cNvPr>
                <p:cNvPicPr/>
                <p:nvPr/>
              </p:nvPicPr>
              <p:blipFill>
                <a:blip r:embed="rId331"/>
                <a:stretch>
                  <a:fillRect/>
                </a:stretch>
              </p:blipFill>
              <p:spPr>
                <a:xfrm>
                  <a:off x="6384120" y="4383240"/>
                  <a:ext cx="118080" cy="202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2">
              <p14:nvContentPartPr>
                <p14:cNvPr id="208" name="Ink 207">
                  <a:extLst>
                    <a:ext uri="{FF2B5EF4-FFF2-40B4-BE49-F238E27FC236}">
                      <a16:creationId xmlns:a16="http://schemas.microsoft.com/office/drawing/2014/main" id="{89DD00F4-83E9-F84E-939D-BB4B1AF47B61}"/>
                    </a:ext>
                  </a:extLst>
                </p14:cNvPr>
                <p14:cNvContentPartPr/>
                <p14:nvPr/>
              </p14:nvContentPartPr>
              <p14:xfrm>
                <a:off x="6622800" y="4366320"/>
                <a:ext cx="109440" cy="159840"/>
              </p14:xfrm>
            </p:contentPart>
          </mc:Choice>
          <mc:Fallback>
            <p:pic>
              <p:nvPicPr>
                <p:cNvPr id="208" name="Ink 207">
                  <a:extLst>
                    <a:ext uri="{FF2B5EF4-FFF2-40B4-BE49-F238E27FC236}">
                      <a16:creationId xmlns:a16="http://schemas.microsoft.com/office/drawing/2014/main" xmlns="" xmlns:p14="http://schemas.microsoft.com/office/powerpoint/2010/main" id="{89DD00F4-83E9-F84E-939D-BB4B1AF47B61}"/>
                    </a:ext>
                  </a:extLst>
                </p:cNvPr>
                <p:cNvPicPr/>
                <p:nvPr/>
              </p:nvPicPr>
              <p:blipFill>
                <a:blip r:embed="rId333"/>
                <a:stretch>
                  <a:fillRect/>
                </a:stretch>
              </p:blipFill>
              <p:spPr>
                <a:xfrm>
                  <a:off x="6614160" y="4357680"/>
                  <a:ext cx="127080" cy="177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4">
              <p14:nvContentPartPr>
                <p14:cNvPr id="209" name="Ink 208">
                  <a:extLst>
                    <a:ext uri="{FF2B5EF4-FFF2-40B4-BE49-F238E27FC236}">
                      <a16:creationId xmlns:a16="http://schemas.microsoft.com/office/drawing/2014/main" id="{6DF57770-F36A-8147-8F36-753D2D6E5501}"/>
                    </a:ext>
                  </a:extLst>
                </p14:cNvPr>
                <p14:cNvContentPartPr/>
                <p14:nvPr/>
              </p14:nvContentPartPr>
              <p14:xfrm>
                <a:off x="6812880" y="4360200"/>
                <a:ext cx="147600" cy="199440"/>
              </p14:xfrm>
            </p:contentPart>
          </mc:Choice>
          <mc:Fallback>
            <p:pic>
              <p:nvPicPr>
                <p:cNvPr id="209" name="Ink 208">
                  <a:extLst>
                    <a:ext uri="{FF2B5EF4-FFF2-40B4-BE49-F238E27FC236}">
                      <a16:creationId xmlns:a16="http://schemas.microsoft.com/office/drawing/2014/main" xmlns="" xmlns:p14="http://schemas.microsoft.com/office/powerpoint/2010/main" id="{6DF57770-F36A-8147-8F36-753D2D6E5501}"/>
                    </a:ext>
                  </a:extLst>
                </p:cNvPr>
                <p:cNvPicPr/>
                <p:nvPr/>
              </p:nvPicPr>
              <p:blipFill>
                <a:blip r:embed="rId335"/>
                <a:stretch>
                  <a:fillRect/>
                </a:stretch>
              </p:blipFill>
              <p:spPr>
                <a:xfrm>
                  <a:off x="6803880" y="4351200"/>
                  <a:ext cx="165240" cy="217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6">
              <p14:nvContentPartPr>
                <p14:cNvPr id="210" name="Ink 209">
                  <a:extLst>
                    <a:ext uri="{FF2B5EF4-FFF2-40B4-BE49-F238E27FC236}">
                      <a16:creationId xmlns:a16="http://schemas.microsoft.com/office/drawing/2014/main" id="{6617D4DC-C106-444B-B4C2-5290A23C1BFC}"/>
                    </a:ext>
                  </a:extLst>
                </p14:cNvPr>
                <p14:cNvContentPartPr/>
                <p14:nvPr/>
              </p14:nvContentPartPr>
              <p14:xfrm>
                <a:off x="7232640" y="4349400"/>
                <a:ext cx="198720" cy="187920"/>
              </p14:xfrm>
            </p:contentPart>
          </mc:Choice>
          <mc:Fallback>
            <p:pic>
              <p:nvPicPr>
                <p:cNvPr id="210" name="Ink 209">
                  <a:extLst>
                    <a:ext uri="{FF2B5EF4-FFF2-40B4-BE49-F238E27FC236}">
                      <a16:creationId xmlns:a16="http://schemas.microsoft.com/office/drawing/2014/main" xmlns="" xmlns:p14="http://schemas.microsoft.com/office/powerpoint/2010/main" id="{6617D4DC-C106-444B-B4C2-5290A23C1BFC}"/>
                    </a:ext>
                  </a:extLst>
                </p:cNvPr>
                <p:cNvPicPr/>
                <p:nvPr/>
              </p:nvPicPr>
              <p:blipFill>
                <a:blip r:embed="rId337"/>
                <a:stretch>
                  <a:fillRect/>
                </a:stretch>
              </p:blipFill>
              <p:spPr>
                <a:xfrm>
                  <a:off x="7224000" y="4340400"/>
                  <a:ext cx="216360" cy="205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8">
              <p14:nvContentPartPr>
                <p14:cNvPr id="211" name="Ink 210">
                  <a:extLst>
                    <a:ext uri="{FF2B5EF4-FFF2-40B4-BE49-F238E27FC236}">
                      <a16:creationId xmlns:a16="http://schemas.microsoft.com/office/drawing/2014/main" id="{6834CCAC-70C8-5B47-814C-87B6432ACCBF}"/>
                    </a:ext>
                  </a:extLst>
                </p14:cNvPr>
                <p14:cNvContentPartPr/>
                <p14:nvPr/>
              </p14:nvContentPartPr>
              <p14:xfrm>
                <a:off x="7276560" y="4359480"/>
                <a:ext cx="155880" cy="189000"/>
              </p14:xfrm>
            </p:contentPart>
          </mc:Choice>
          <mc:Fallback>
            <p:pic>
              <p:nvPicPr>
                <p:cNvPr id="211" name="Ink 210">
                  <a:extLst>
                    <a:ext uri="{FF2B5EF4-FFF2-40B4-BE49-F238E27FC236}">
                      <a16:creationId xmlns:a16="http://schemas.microsoft.com/office/drawing/2014/main" xmlns="" xmlns:p14="http://schemas.microsoft.com/office/powerpoint/2010/main" id="{6834CCAC-70C8-5B47-814C-87B6432ACCBF}"/>
                    </a:ext>
                  </a:extLst>
                </p:cNvPr>
                <p:cNvPicPr/>
                <p:nvPr/>
              </p:nvPicPr>
              <p:blipFill>
                <a:blip r:embed="rId339"/>
                <a:stretch>
                  <a:fillRect/>
                </a:stretch>
              </p:blipFill>
              <p:spPr>
                <a:xfrm>
                  <a:off x="7267920" y="4350840"/>
                  <a:ext cx="173520" cy="206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0">
              <p14:nvContentPartPr>
                <p14:cNvPr id="212" name="Ink 211">
                  <a:extLst>
                    <a:ext uri="{FF2B5EF4-FFF2-40B4-BE49-F238E27FC236}">
                      <a16:creationId xmlns:a16="http://schemas.microsoft.com/office/drawing/2014/main" id="{A8678D04-C798-9C42-88DF-36C0493ADB4B}"/>
                    </a:ext>
                  </a:extLst>
                </p14:cNvPr>
                <p14:cNvContentPartPr/>
                <p14:nvPr/>
              </p14:nvContentPartPr>
              <p14:xfrm>
                <a:off x="7653480" y="4247880"/>
                <a:ext cx="159480" cy="115920"/>
              </p14:xfrm>
            </p:contentPart>
          </mc:Choice>
          <mc:Fallback>
            <p:pic>
              <p:nvPicPr>
                <p:cNvPr id="212" name="Ink 211">
                  <a:extLst>
                    <a:ext uri="{FF2B5EF4-FFF2-40B4-BE49-F238E27FC236}">
                      <a16:creationId xmlns:a16="http://schemas.microsoft.com/office/drawing/2014/main" xmlns="" xmlns:p14="http://schemas.microsoft.com/office/powerpoint/2010/main" id="{A8678D04-C798-9C42-88DF-36C0493ADB4B}"/>
                    </a:ext>
                  </a:extLst>
                </p:cNvPr>
                <p:cNvPicPr/>
                <p:nvPr/>
              </p:nvPicPr>
              <p:blipFill>
                <a:blip r:embed="rId341"/>
                <a:stretch>
                  <a:fillRect/>
                </a:stretch>
              </p:blipFill>
              <p:spPr>
                <a:xfrm>
                  <a:off x="7644480" y="4239240"/>
                  <a:ext cx="177120" cy="133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2">
              <p14:nvContentPartPr>
                <p14:cNvPr id="213" name="Ink 212">
                  <a:extLst>
                    <a:ext uri="{FF2B5EF4-FFF2-40B4-BE49-F238E27FC236}">
                      <a16:creationId xmlns:a16="http://schemas.microsoft.com/office/drawing/2014/main" id="{03C1B629-CBCC-7641-A76E-0598F1F29146}"/>
                    </a:ext>
                  </a:extLst>
                </p14:cNvPr>
                <p14:cNvContentPartPr/>
                <p14:nvPr/>
              </p14:nvContentPartPr>
              <p14:xfrm>
                <a:off x="7713240" y="4212960"/>
                <a:ext cx="155520" cy="396720"/>
              </p14:xfrm>
            </p:contentPart>
          </mc:Choice>
          <mc:Fallback>
            <p:pic>
              <p:nvPicPr>
                <p:cNvPr id="213" name="Ink 212">
                  <a:extLst>
                    <a:ext uri="{FF2B5EF4-FFF2-40B4-BE49-F238E27FC236}">
                      <a16:creationId xmlns:a16="http://schemas.microsoft.com/office/drawing/2014/main" xmlns="" xmlns:p14="http://schemas.microsoft.com/office/powerpoint/2010/main" id="{03C1B629-CBCC-7641-A76E-0598F1F29146}"/>
                    </a:ext>
                  </a:extLst>
                </p:cNvPr>
                <p:cNvPicPr/>
                <p:nvPr/>
              </p:nvPicPr>
              <p:blipFill>
                <a:blip r:embed="rId343"/>
                <a:stretch>
                  <a:fillRect/>
                </a:stretch>
              </p:blipFill>
              <p:spPr>
                <a:xfrm>
                  <a:off x="7704600" y="4203960"/>
                  <a:ext cx="173160" cy="414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4">
              <p14:nvContentPartPr>
                <p14:cNvPr id="214" name="Ink 213">
                  <a:extLst>
                    <a:ext uri="{FF2B5EF4-FFF2-40B4-BE49-F238E27FC236}">
                      <a16:creationId xmlns:a16="http://schemas.microsoft.com/office/drawing/2014/main" id="{CB32EDAA-7B7E-0448-B7A6-CAB0A5C37CDE}"/>
                    </a:ext>
                  </a:extLst>
                </p14:cNvPr>
                <p14:cNvContentPartPr/>
                <p14:nvPr/>
              </p14:nvContentPartPr>
              <p14:xfrm>
                <a:off x="8068920" y="4345440"/>
                <a:ext cx="152640" cy="216000"/>
              </p14:xfrm>
            </p:contentPart>
          </mc:Choice>
          <mc:Fallback>
            <p:pic>
              <p:nvPicPr>
                <p:cNvPr id="214" name="Ink 213">
                  <a:extLst>
                    <a:ext uri="{FF2B5EF4-FFF2-40B4-BE49-F238E27FC236}">
                      <a16:creationId xmlns:a16="http://schemas.microsoft.com/office/drawing/2014/main" xmlns="" xmlns:p14="http://schemas.microsoft.com/office/powerpoint/2010/main" id="{CB32EDAA-7B7E-0448-B7A6-CAB0A5C37CDE}"/>
                    </a:ext>
                  </a:extLst>
                </p:cNvPr>
                <p:cNvPicPr/>
                <p:nvPr/>
              </p:nvPicPr>
              <p:blipFill>
                <a:blip r:embed="rId345"/>
                <a:stretch>
                  <a:fillRect/>
                </a:stretch>
              </p:blipFill>
              <p:spPr>
                <a:xfrm>
                  <a:off x="8060280" y="4336800"/>
                  <a:ext cx="170280" cy="233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6">
              <p14:nvContentPartPr>
                <p14:cNvPr id="215" name="Ink 214">
                  <a:extLst>
                    <a:ext uri="{FF2B5EF4-FFF2-40B4-BE49-F238E27FC236}">
                      <a16:creationId xmlns:a16="http://schemas.microsoft.com/office/drawing/2014/main" id="{1D4A4CF3-8EDA-3948-A5A2-B545EBC84D63}"/>
                    </a:ext>
                  </a:extLst>
                </p14:cNvPr>
                <p14:cNvContentPartPr/>
                <p14:nvPr/>
              </p14:nvContentPartPr>
              <p14:xfrm>
                <a:off x="8062080" y="4417080"/>
                <a:ext cx="150840" cy="141840"/>
              </p14:xfrm>
            </p:contentPart>
          </mc:Choice>
          <mc:Fallback>
            <p:pic>
              <p:nvPicPr>
                <p:cNvPr id="215" name="Ink 214">
                  <a:extLst>
                    <a:ext uri="{FF2B5EF4-FFF2-40B4-BE49-F238E27FC236}">
                      <a16:creationId xmlns:a16="http://schemas.microsoft.com/office/drawing/2014/main" xmlns="" xmlns:p14="http://schemas.microsoft.com/office/powerpoint/2010/main" id="{1D4A4CF3-8EDA-3948-A5A2-B545EBC84D63}"/>
                    </a:ext>
                  </a:extLst>
                </p:cNvPr>
                <p:cNvPicPr/>
                <p:nvPr/>
              </p:nvPicPr>
              <p:blipFill>
                <a:blip r:embed="rId347"/>
                <a:stretch>
                  <a:fillRect/>
                </a:stretch>
              </p:blipFill>
              <p:spPr>
                <a:xfrm>
                  <a:off x="8053080" y="4408440"/>
                  <a:ext cx="168480" cy="159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8">
              <p14:nvContentPartPr>
                <p14:cNvPr id="216" name="Ink 215">
                  <a:extLst>
                    <a:ext uri="{FF2B5EF4-FFF2-40B4-BE49-F238E27FC236}">
                      <a16:creationId xmlns:a16="http://schemas.microsoft.com/office/drawing/2014/main" id="{3ACAE302-A4C2-FB4A-83F8-E54B1F3011B8}"/>
                    </a:ext>
                  </a:extLst>
                </p14:cNvPr>
                <p14:cNvContentPartPr/>
                <p14:nvPr/>
              </p14:nvContentPartPr>
              <p14:xfrm>
                <a:off x="8493720" y="4287120"/>
                <a:ext cx="360" cy="268200"/>
              </p14:xfrm>
            </p:contentPart>
          </mc:Choice>
          <mc:Fallback>
            <p:pic>
              <p:nvPicPr>
                <p:cNvPr id="216" name="Ink 215">
                  <a:extLst>
                    <a:ext uri="{FF2B5EF4-FFF2-40B4-BE49-F238E27FC236}">
                      <a16:creationId xmlns:a16="http://schemas.microsoft.com/office/drawing/2014/main" xmlns="" xmlns:p14="http://schemas.microsoft.com/office/powerpoint/2010/main" id="{3ACAE302-A4C2-FB4A-83F8-E54B1F3011B8}"/>
                    </a:ext>
                  </a:extLst>
                </p:cNvPr>
                <p:cNvPicPr/>
                <p:nvPr/>
              </p:nvPicPr>
              <p:blipFill>
                <a:blip r:embed="rId349"/>
                <a:stretch>
                  <a:fillRect/>
                </a:stretch>
              </p:blipFill>
              <p:spPr>
                <a:xfrm>
                  <a:off x="8485080" y="4278120"/>
                  <a:ext cx="18000" cy="285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0">
              <p14:nvContentPartPr>
                <p14:cNvPr id="217" name="Ink 216">
                  <a:extLst>
                    <a:ext uri="{FF2B5EF4-FFF2-40B4-BE49-F238E27FC236}">
                      <a16:creationId xmlns:a16="http://schemas.microsoft.com/office/drawing/2014/main" id="{A80AD287-37B1-5841-8CFE-182BFC15AC4D}"/>
                    </a:ext>
                  </a:extLst>
                </p14:cNvPr>
                <p14:cNvContentPartPr/>
                <p14:nvPr/>
              </p14:nvContentPartPr>
              <p14:xfrm>
                <a:off x="8466360" y="4266240"/>
                <a:ext cx="317880" cy="336600"/>
              </p14:xfrm>
            </p:contentPart>
          </mc:Choice>
          <mc:Fallback>
            <p:pic>
              <p:nvPicPr>
                <p:cNvPr id="217" name="Ink 216">
                  <a:extLst>
                    <a:ext uri="{FF2B5EF4-FFF2-40B4-BE49-F238E27FC236}">
                      <a16:creationId xmlns:a16="http://schemas.microsoft.com/office/drawing/2014/main" xmlns="" xmlns:p14="http://schemas.microsoft.com/office/powerpoint/2010/main" id="{A80AD287-37B1-5841-8CFE-182BFC15AC4D}"/>
                    </a:ext>
                  </a:extLst>
                </p:cNvPr>
                <p:cNvPicPr/>
                <p:nvPr/>
              </p:nvPicPr>
              <p:blipFill>
                <a:blip r:embed="rId351"/>
                <a:stretch>
                  <a:fillRect/>
                </a:stretch>
              </p:blipFill>
              <p:spPr>
                <a:xfrm>
                  <a:off x="8457360" y="4257240"/>
                  <a:ext cx="335520" cy="354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2">
              <p14:nvContentPartPr>
                <p14:cNvPr id="218" name="Ink 217">
                  <a:extLst>
                    <a:ext uri="{FF2B5EF4-FFF2-40B4-BE49-F238E27FC236}">
                      <a16:creationId xmlns:a16="http://schemas.microsoft.com/office/drawing/2014/main" id="{916BEFD6-E3F8-6249-9BC0-3AD944B9FB32}"/>
                    </a:ext>
                  </a:extLst>
                </p14:cNvPr>
                <p14:cNvContentPartPr/>
                <p14:nvPr/>
              </p14:nvContentPartPr>
              <p14:xfrm>
                <a:off x="8807640" y="4588800"/>
                <a:ext cx="135720" cy="131760"/>
              </p14:xfrm>
            </p:contentPart>
          </mc:Choice>
          <mc:Fallback>
            <p:pic>
              <p:nvPicPr>
                <p:cNvPr id="218" name="Ink 217">
                  <a:extLst>
                    <a:ext uri="{FF2B5EF4-FFF2-40B4-BE49-F238E27FC236}">
                      <a16:creationId xmlns:a16="http://schemas.microsoft.com/office/drawing/2014/main" xmlns="" xmlns:p14="http://schemas.microsoft.com/office/powerpoint/2010/main" id="{916BEFD6-E3F8-6249-9BC0-3AD944B9FB32}"/>
                    </a:ext>
                  </a:extLst>
                </p:cNvPr>
                <p:cNvPicPr/>
                <p:nvPr/>
              </p:nvPicPr>
              <p:blipFill>
                <a:blip r:embed="rId353"/>
                <a:stretch>
                  <a:fillRect/>
                </a:stretch>
              </p:blipFill>
              <p:spPr>
                <a:xfrm>
                  <a:off x="8799000" y="4580160"/>
                  <a:ext cx="153360" cy="149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4">
              <p14:nvContentPartPr>
                <p14:cNvPr id="225" name="Ink 224">
                  <a:extLst>
                    <a:ext uri="{FF2B5EF4-FFF2-40B4-BE49-F238E27FC236}">
                      <a16:creationId xmlns:a16="http://schemas.microsoft.com/office/drawing/2014/main" id="{2A9401FF-09A7-464A-BE2D-CF39340B659D}"/>
                    </a:ext>
                  </a:extLst>
                </p14:cNvPr>
                <p14:cNvContentPartPr/>
                <p14:nvPr/>
              </p14:nvContentPartPr>
              <p14:xfrm>
                <a:off x="5181000" y="4768080"/>
                <a:ext cx="360" cy="360"/>
              </p14:xfrm>
            </p:contentPart>
          </mc:Choice>
          <mc:Fallback>
            <p:pic>
              <p:nvPicPr>
                <p:cNvPr id="225" name="Ink 224">
                  <a:extLst>
                    <a:ext uri="{FF2B5EF4-FFF2-40B4-BE49-F238E27FC236}">
                      <a16:creationId xmlns:a16="http://schemas.microsoft.com/office/drawing/2014/main" xmlns="" xmlns:p14="http://schemas.microsoft.com/office/powerpoint/2010/main" id="{2A9401FF-09A7-464A-BE2D-CF39340B659D}"/>
                    </a:ext>
                  </a:extLst>
                </p:cNvPr>
                <p:cNvPicPr/>
                <p:nvPr/>
              </p:nvPicPr>
              <p:blipFill>
                <a:blip r:embed="rId355"/>
                <a:stretch>
                  <a:fillRect/>
                </a:stretch>
              </p:blipFill>
              <p:spPr>
                <a:xfrm>
                  <a:off x="5172000" y="475944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6">
              <p14:nvContentPartPr>
                <p14:cNvPr id="226" name="Ink 225">
                  <a:extLst>
                    <a:ext uri="{FF2B5EF4-FFF2-40B4-BE49-F238E27FC236}">
                      <a16:creationId xmlns:a16="http://schemas.microsoft.com/office/drawing/2014/main" id="{CDB7FAE9-A61F-B54B-9302-D1B2D7415EEE}"/>
                    </a:ext>
                  </a:extLst>
                </p14:cNvPr>
                <p14:cNvContentPartPr/>
                <p14:nvPr/>
              </p14:nvContentPartPr>
              <p14:xfrm>
                <a:off x="5011440" y="4769880"/>
                <a:ext cx="4018320" cy="163800"/>
              </p14:xfrm>
            </p:contentPart>
          </mc:Choice>
          <mc:Fallback>
            <p:pic>
              <p:nvPicPr>
                <p:cNvPr id="226" name="Ink 225">
                  <a:extLst>
                    <a:ext uri="{FF2B5EF4-FFF2-40B4-BE49-F238E27FC236}">
                      <a16:creationId xmlns:a16="http://schemas.microsoft.com/office/drawing/2014/main" xmlns="" xmlns:p14="http://schemas.microsoft.com/office/powerpoint/2010/main" id="{CDB7FAE9-A61F-B54B-9302-D1B2D7415EEE}"/>
                    </a:ext>
                  </a:extLst>
                </p:cNvPr>
                <p:cNvPicPr/>
                <p:nvPr/>
              </p:nvPicPr>
              <p:blipFill>
                <a:blip r:embed="rId357"/>
                <a:stretch>
                  <a:fillRect/>
                </a:stretch>
              </p:blipFill>
              <p:spPr>
                <a:xfrm>
                  <a:off x="5002800" y="4761240"/>
                  <a:ext cx="4035960" cy="181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8">
              <p14:nvContentPartPr>
                <p14:cNvPr id="228" name="Ink 227">
                  <a:extLst>
                    <a:ext uri="{FF2B5EF4-FFF2-40B4-BE49-F238E27FC236}">
                      <a16:creationId xmlns:a16="http://schemas.microsoft.com/office/drawing/2014/main" id="{A8A00140-8490-C54A-AE2F-D8F297976744}"/>
                    </a:ext>
                  </a:extLst>
                </p14:cNvPr>
                <p14:cNvContentPartPr/>
                <p14:nvPr/>
              </p14:nvContentPartPr>
              <p14:xfrm>
                <a:off x="6636120" y="4960680"/>
                <a:ext cx="406440" cy="350640"/>
              </p14:xfrm>
            </p:contentPart>
          </mc:Choice>
          <mc:Fallback>
            <p:pic>
              <p:nvPicPr>
                <p:cNvPr id="228" name="Ink 227">
                  <a:extLst>
                    <a:ext uri="{FF2B5EF4-FFF2-40B4-BE49-F238E27FC236}">
                      <a16:creationId xmlns:a16="http://schemas.microsoft.com/office/drawing/2014/main" xmlns="" xmlns:p14="http://schemas.microsoft.com/office/powerpoint/2010/main" id="{A8A00140-8490-C54A-AE2F-D8F297976744}"/>
                    </a:ext>
                  </a:extLst>
                </p:cNvPr>
                <p:cNvPicPr/>
                <p:nvPr/>
              </p:nvPicPr>
              <p:blipFill>
                <a:blip r:embed="rId359"/>
                <a:stretch>
                  <a:fillRect/>
                </a:stretch>
              </p:blipFill>
              <p:spPr>
                <a:xfrm>
                  <a:off x="6627480" y="4951680"/>
                  <a:ext cx="424080" cy="368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0">
              <p14:nvContentPartPr>
                <p14:cNvPr id="230" name="Ink 229">
                  <a:extLst>
                    <a:ext uri="{FF2B5EF4-FFF2-40B4-BE49-F238E27FC236}">
                      <a16:creationId xmlns:a16="http://schemas.microsoft.com/office/drawing/2014/main" id="{9FB341E8-4E94-6C49-AE5D-B7AA948FD30F}"/>
                    </a:ext>
                  </a:extLst>
                </p14:cNvPr>
                <p14:cNvContentPartPr/>
                <p14:nvPr/>
              </p14:nvContentPartPr>
              <p14:xfrm>
                <a:off x="7344240" y="4944120"/>
                <a:ext cx="78120" cy="279000"/>
              </p14:xfrm>
            </p:contentPart>
          </mc:Choice>
          <mc:Fallback>
            <p:pic>
              <p:nvPicPr>
                <p:cNvPr id="230" name="Ink 229">
                  <a:extLst>
                    <a:ext uri="{FF2B5EF4-FFF2-40B4-BE49-F238E27FC236}">
                      <a16:creationId xmlns:a16="http://schemas.microsoft.com/office/drawing/2014/main" xmlns="" xmlns:p14="http://schemas.microsoft.com/office/powerpoint/2010/main" id="{9FB341E8-4E94-6C49-AE5D-B7AA948FD30F}"/>
                    </a:ext>
                  </a:extLst>
                </p:cNvPr>
                <p:cNvPicPr/>
                <p:nvPr/>
              </p:nvPicPr>
              <p:blipFill>
                <a:blip r:embed="rId361"/>
                <a:stretch>
                  <a:fillRect/>
                </a:stretch>
              </p:blipFill>
              <p:spPr>
                <a:xfrm>
                  <a:off x="7335600" y="4935120"/>
                  <a:ext cx="95760" cy="296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2">
              <p14:nvContentPartPr>
                <p14:cNvPr id="231" name="Ink 230">
                  <a:extLst>
                    <a:ext uri="{FF2B5EF4-FFF2-40B4-BE49-F238E27FC236}">
                      <a16:creationId xmlns:a16="http://schemas.microsoft.com/office/drawing/2014/main" id="{CD274713-D250-5048-B94D-475ED86549CE}"/>
                    </a:ext>
                  </a:extLst>
                </p14:cNvPr>
                <p14:cNvContentPartPr/>
                <p14:nvPr/>
              </p14:nvContentPartPr>
              <p14:xfrm>
                <a:off x="7450800" y="5029440"/>
                <a:ext cx="304560" cy="144720"/>
              </p14:xfrm>
            </p:contentPart>
          </mc:Choice>
          <mc:Fallback>
            <p:pic>
              <p:nvPicPr>
                <p:cNvPr id="231" name="Ink 230">
                  <a:extLst>
                    <a:ext uri="{FF2B5EF4-FFF2-40B4-BE49-F238E27FC236}">
                      <a16:creationId xmlns:a16="http://schemas.microsoft.com/office/drawing/2014/main" xmlns="" xmlns:p14="http://schemas.microsoft.com/office/powerpoint/2010/main" id="{CD274713-D250-5048-B94D-475ED86549CE}"/>
                    </a:ext>
                  </a:extLst>
                </p:cNvPr>
                <p:cNvPicPr/>
                <p:nvPr/>
              </p:nvPicPr>
              <p:blipFill>
                <a:blip r:embed="rId363"/>
                <a:stretch>
                  <a:fillRect/>
                </a:stretch>
              </p:blipFill>
              <p:spPr>
                <a:xfrm>
                  <a:off x="7441800" y="5020440"/>
                  <a:ext cx="322200" cy="162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4">
              <p14:nvContentPartPr>
                <p14:cNvPr id="232" name="Ink 231">
                  <a:extLst>
                    <a:ext uri="{FF2B5EF4-FFF2-40B4-BE49-F238E27FC236}">
                      <a16:creationId xmlns:a16="http://schemas.microsoft.com/office/drawing/2014/main" id="{5045B2BC-1490-054F-B5E0-3D66A663A4BF}"/>
                    </a:ext>
                  </a:extLst>
                </p14:cNvPr>
                <p14:cNvContentPartPr/>
                <p14:nvPr/>
              </p14:nvContentPartPr>
              <p14:xfrm>
                <a:off x="7831680" y="4994520"/>
                <a:ext cx="17280" cy="195120"/>
              </p14:xfrm>
            </p:contentPart>
          </mc:Choice>
          <mc:Fallback>
            <p:pic>
              <p:nvPicPr>
                <p:cNvPr id="232" name="Ink 231">
                  <a:extLst>
                    <a:ext uri="{FF2B5EF4-FFF2-40B4-BE49-F238E27FC236}">
                      <a16:creationId xmlns:a16="http://schemas.microsoft.com/office/drawing/2014/main" xmlns="" xmlns:p14="http://schemas.microsoft.com/office/powerpoint/2010/main" id="{5045B2BC-1490-054F-B5E0-3D66A663A4BF}"/>
                    </a:ext>
                  </a:extLst>
                </p:cNvPr>
                <p:cNvPicPr/>
                <p:nvPr/>
              </p:nvPicPr>
              <p:blipFill>
                <a:blip r:embed="rId365"/>
                <a:stretch>
                  <a:fillRect/>
                </a:stretch>
              </p:blipFill>
              <p:spPr>
                <a:xfrm>
                  <a:off x="7823040" y="4985880"/>
                  <a:ext cx="34920" cy="212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6">
              <p14:nvContentPartPr>
                <p14:cNvPr id="233" name="Ink 232">
                  <a:extLst>
                    <a:ext uri="{FF2B5EF4-FFF2-40B4-BE49-F238E27FC236}">
                      <a16:creationId xmlns:a16="http://schemas.microsoft.com/office/drawing/2014/main" id="{823AB365-BFC4-8040-B917-989982C7F8A9}"/>
                    </a:ext>
                  </a:extLst>
                </p14:cNvPr>
                <p14:cNvContentPartPr/>
                <p14:nvPr/>
              </p14:nvContentPartPr>
              <p14:xfrm>
                <a:off x="7914840" y="4872840"/>
                <a:ext cx="92160" cy="456120"/>
              </p14:xfrm>
            </p:contentPart>
          </mc:Choice>
          <mc:Fallback>
            <p:pic>
              <p:nvPicPr>
                <p:cNvPr id="233" name="Ink 232">
                  <a:extLst>
                    <a:ext uri="{FF2B5EF4-FFF2-40B4-BE49-F238E27FC236}">
                      <a16:creationId xmlns:a16="http://schemas.microsoft.com/office/drawing/2014/main" xmlns="" xmlns:p14="http://schemas.microsoft.com/office/powerpoint/2010/main" id="{823AB365-BFC4-8040-B917-989982C7F8A9}"/>
                    </a:ext>
                  </a:extLst>
                </p:cNvPr>
                <p:cNvPicPr/>
                <p:nvPr/>
              </p:nvPicPr>
              <p:blipFill>
                <a:blip r:embed="rId367"/>
                <a:stretch>
                  <a:fillRect/>
                </a:stretch>
              </p:blipFill>
              <p:spPr>
                <a:xfrm>
                  <a:off x="7905840" y="4864200"/>
                  <a:ext cx="109800" cy="473760"/>
                </a:xfrm>
                <a:prstGeom prst="rect">
                  <a:avLst/>
                </a:prstGeom>
              </p:spPr>
            </p:pic>
          </mc:Fallback>
        </mc:AlternateContent>
      </p:grpSp>
      <p:grpSp>
        <p:nvGrpSpPr>
          <p:cNvPr id="246" name="Group 245">
            <a:extLst>
              <a:ext uri="{FF2B5EF4-FFF2-40B4-BE49-F238E27FC236}">
                <a16:creationId xmlns:a16="http://schemas.microsoft.com/office/drawing/2014/main" xmlns="" id="{ECC40183-3A59-314A-9E11-3264FB124A6F}"/>
              </a:ext>
            </a:extLst>
          </p:cNvPr>
          <p:cNvGrpSpPr/>
          <p:nvPr/>
        </p:nvGrpSpPr>
        <p:grpSpPr>
          <a:xfrm>
            <a:off x="9723840" y="4515000"/>
            <a:ext cx="968760" cy="528120"/>
            <a:chOff x="9723840" y="4515000"/>
            <a:chExt cx="968760" cy="528120"/>
          </a:xfrm>
        </p:grpSpPr>
        <mc:AlternateContent xmlns:mc="http://schemas.openxmlformats.org/markup-compatibility/2006">
          <mc:Choice xmlns:p14="http://schemas.microsoft.com/office/powerpoint/2010/main" xmlns="" Requires="p14">
            <p:contentPart p14:bwMode="auto" r:id="rId368">
              <p14:nvContentPartPr>
                <p14:cNvPr id="235" name="Ink 234">
                  <a:extLst>
                    <a:ext uri="{FF2B5EF4-FFF2-40B4-BE49-F238E27FC236}">
                      <a16:creationId xmlns:a16="http://schemas.microsoft.com/office/drawing/2014/main" id="{3F2C1568-BB88-1746-8F00-28EF6B9F4878}"/>
                    </a:ext>
                  </a:extLst>
                </p14:cNvPr>
                <p14:cNvContentPartPr/>
                <p14:nvPr/>
              </p14:nvContentPartPr>
              <p14:xfrm>
                <a:off x="9723840" y="4610760"/>
                <a:ext cx="356400" cy="221760"/>
              </p14:xfrm>
            </p:contentPart>
          </mc:Choice>
          <mc:Fallback>
            <p:pic>
              <p:nvPicPr>
                <p:cNvPr id="235" name="Ink 234">
                  <a:extLst>
                    <a:ext uri="{FF2B5EF4-FFF2-40B4-BE49-F238E27FC236}">
                      <a16:creationId xmlns:a16="http://schemas.microsoft.com/office/drawing/2014/main" xmlns="" xmlns:p14="http://schemas.microsoft.com/office/powerpoint/2010/main" id="{3F2C1568-BB88-1746-8F00-28EF6B9F4878}"/>
                    </a:ext>
                  </a:extLst>
                </p:cNvPr>
                <p:cNvPicPr/>
                <p:nvPr/>
              </p:nvPicPr>
              <p:blipFill>
                <a:blip r:embed="rId369"/>
                <a:stretch>
                  <a:fillRect/>
                </a:stretch>
              </p:blipFill>
              <p:spPr>
                <a:xfrm>
                  <a:off x="9714840" y="4601760"/>
                  <a:ext cx="374040" cy="239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0">
              <p14:nvContentPartPr>
                <p14:cNvPr id="236" name="Ink 235">
                  <a:extLst>
                    <a:ext uri="{FF2B5EF4-FFF2-40B4-BE49-F238E27FC236}">
                      <a16:creationId xmlns:a16="http://schemas.microsoft.com/office/drawing/2014/main" id="{FD7BCD8E-A7C2-7C4C-823C-134651274AF3}"/>
                    </a:ext>
                  </a:extLst>
                </p14:cNvPr>
                <p14:cNvContentPartPr/>
                <p14:nvPr/>
              </p14:nvContentPartPr>
              <p14:xfrm>
                <a:off x="10170240" y="4626600"/>
                <a:ext cx="152640" cy="416520"/>
              </p14:xfrm>
            </p:contentPart>
          </mc:Choice>
          <mc:Fallback>
            <p:pic>
              <p:nvPicPr>
                <p:cNvPr id="236" name="Ink 235">
                  <a:extLst>
                    <a:ext uri="{FF2B5EF4-FFF2-40B4-BE49-F238E27FC236}">
                      <a16:creationId xmlns:a16="http://schemas.microsoft.com/office/drawing/2014/main" xmlns="" xmlns:p14="http://schemas.microsoft.com/office/powerpoint/2010/main" id="{FD7BCD8E-A7C2-7C4C-823C-134651274AF3}"/>
                    </a:ext>
                  </a:extLst>
                </p:cNvPr>
                <p:cNvPicPr/>
                <p:nvPr/>
              </p:nvPicPr>
              <p:blipFill>
                <a:blip r:embed="rId371"/>
                <a:stretch>
                  <a:fillRect/>
                </a:stretch>
              </p:blipFill>
              <p:spPr>
                <a:xfrm>
                  <a:off x="10161240" y="4617600"/>
                  <a:ext cx="170280" cy="434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2">
              <p14:nvContentPartPr>
                <p14:cNvPr id="237" name="Ink 236">
                  <a:extLst>
                    <a:ext uri="{FF2B5EF4-FFF2-40B4-BE49-F238E27FC236}">
                      <a16:creationId xmlns:a16="http://schemas.microsoft.com/office/drawing/2014/main" id="{32AA2543-4E98-1646-AC16-DBE2B835E1F7}"/>
                    </a:ext>
                  </a:extLst>
                </p14:cNvPr>
                <p14:cNvContentPartPr/>
                <p14:nvPr/>
              </p14:nvContentPartPr>
              <p14:xfrm>
                <a:off x="10408560" y="4515000"/>
                <a:ext cx="129600" cy="465480"/>
              </p14:xfrm>
            </p:contentPart>
          </mc:Choice>
          <mc:Fallback>
            <p:pic>
              <p:nvPicPr>
                <p:cNvPr id="237" name="Ink 236">
                  <a:extLst>
                    <a:ext uri="{FF2B5EF4-FFF2-40B4-BE49-F238E27FC236}">
                      <a16:creationId xmlns:a16="http://schemas.microsoft.com/office/drawing/2014/main" xmlns="" xmlns:p14="http://schemas.microsoft.com/office/powerpoint/2010/main" id="{32AA2543-4E98-1646-AC16-DBE2B835E1F7}"/>
                    </a:ext>
                  </a:extLst>
                </p:cNvPr>
                <p:cNvPicPr/>
                <p:nvPr/>
              </p:nvPicPr>
              <p:blipFill>
                <a:blip r:embed="rId373"/>
                <a:stretch>
                  <a:fillRect/>
                </a:stretch>
              </p:blipFill>
              <p:spPr>
                <a:xfrm>
                  <a:off x="10399920" y="4506000"/>
                  <a:ext cx="147240" cy="483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4">
              <p14:nvContentPartPr>
                <p14:cNvPr id="238" name="Ink 237">
                  <a:extLst>
                    <a:ext uri="{FF2B5EF4-FFF2-40B4-BE49-F238E27FC236}">
                      <a16:creationId xmlns:a16="http://schemas.microsoft.com/office/drawing/2014/main" id="{A663D7CE-E345-1A4F-BEEA-23F9C6F40D98}"/>
                    </a:ext>
                  </a:extLst>
                </p14:cNvPr>
                <p14:cNvContentPartPr/>
                <p14:nvPr/>
              </p14:nvContentPartPr>
              <p14:xfrm>
                <a:off x="10544640" y="4643160"/>
                <a:ext cx="147960" cy="257400"/>
              </p14:xfrm>
            </p:contentPart>
          </mc:Choice>
          <mc:Fallback>
            <p:pic>
              <p:nvPicPr>
                <p:cNvPr id="238" name="Ink 237">
                  <a:extLst>
                    <a:ext uri="{FF2B5EF4-FFF2-40B4-BE49-F238E27FC236}">
                      <a16:creationId xmlns:a16="http://schemas.microsoft.com/office/drawing/2014/main" xmlns="" xmlns:p14="http://schemas.microsoft.com/office/powerpoint/2010/main" id="{A663D7CE-E345-1A4F-BEEA-23F9C6F40D98}"/>
                    </a:ext>
                  </a:extLst>
                </p:cNvPr>
                <p:cNvPicPr/>
                <p:nvPr/>
              </p:nvPicPr>
              <p:blipFill>
                <a:blip r:embed="rId375"/>
                <a:stretch>
                  <a:fillRect/>
                </a:stretch>
              </p:blipFill>
              <p:spPr>
                <a:xfrm>
                  <a:off x="10536000" y="4634520"/>
                  <a:ext cx="165600" cy="275040"/>
                </a:xfrm>
                <a:prstGeom prst="rect">
                  <a:avLst/>
                </a:prstGeom>
              </p:spPr>
            </p:pic>
          </mc:Fallback>
        </mc:AlternateContent>
      </p:grpSp>
      <p:grpSp>
        <p:nvGrpSpPr>
          <p:cNvPr id="245" name="Group 244">
            <a:extLst>
              <a:ext uri="{FF2B5EF4-FFF2-40B4-BE49-F238E27FC236}">
                <a16:creationId xmlns:a16="http://schemas.microsoft.com/office/drawing/2014/main" xmlns="" id="{F9E63149-F0A0-CA4B-97E1-57E4C6E907DA}"/>
              </a:ext>
            </a:extLst>
          </p:cNvPr>
          <p:cNvGrpSpPr/>
          <p:nvPr/>
        </p:nvGrpSpPr>
        <p:grpSpPr>
          <a:xfrm>
            <a:off x="10006800" y="5185680"/>
            <a:ext cx="812520" cy="837000"/>
            <a:chOff x="10006800" y="5185680"/>
            <a:chExt cx="812520" cy="837000"/>
          </a:xfrm>
        </p:grpSpPr>
        <mc:AlternateContent xmlns:mc="http://schemas.openxmlformats.org/markup-compatibility/2006">
          <mc:Choice xmlns:p14="http://schemas.microsoft.com/office/powerpoint/2010/main" xmlns="" Requires="p14">
            <p:contentPart p14:bwMode="auto" r:id="rId376">
              <p14:nvContentPartPr>
                <p14:cNvPr id="239" name="Ink 238">
                  <a:extLst>
                    <a:ext uri="{FF2B5EF4-FFF2-40B4-BE49-F238E27FC236}">
                      <a16:creationId xmlns:a16="http://schemas.microsoft.com/office/drawing/2014/main" id="{2D699F72-F8CB-E647-82AB-AF6069F90730}"/>
                    </a:ext>
                  </a:extLst>
                </p14:cNvPr>
                <p14:cNvContentPartPr/>
                <p14:nvPr/>
              </p14:nvContentPartPr>
              <p14:xfrm>
                <a:off x="10074840" y="5185680"/>
                <a:ext cx="302760" cy="149040"/>
              </p14:xfrm>
            </p:contentPart>
          </mc:Choice>
          <mc:Fallback>
            <p:pic>
              <p:nvPicPr>
                <p:cNvPr id="239" name="Ink 238">
                  <a:extLst>
                    <a:ext uri="{FF2B5EF4-FFF2-40B4-BE49-F238E27FC236}">
                      <a16:creationId xmlns:a16="http://schemas.microsoft.com/office/drawing/2014/main" xmlns="" xmlns:p14="http://schemas.microsoft.com/office/powerpoint/2010/main" id="{2D699F72-F8CB-E647-82AB-AF6069F90730}"/>
                    </a:ext>
                  </a:extLst>
                </p:cNvPr>
                <p:cNvPicPr/>
                <p:nvPr/>
              </p:nvPicPr>
              <p:blipFill>
                <a:blip r:embed="rId377"/>
                <a:stretch>
                  <a:fillRect/>
                </a:stretch>
              </p:blipFill>
              <p:spPr>
                <a:xfrm>
                  <a:off x="10065840" y="5176680"/>
                  <a:ext cx="320400" cy="166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8">
              <p14:nvContentPartPr>
                <p14:cNvPr id="240" name="Ink 239">
                  <a:extLst>
                    <a:ext uri="{FF2B5EF4-FFF2-40B4-BE49-F238E27FC236}">
                      <a16:creationId xmlns:a16="http://schemas.microsoft.com/office/drawing/2014/main" id="{F40E43ED-DFFF-A948-BE39-EE6C055C55D9}"/>
                    </a:ext>
                  </a:extLst>
                </p14:cNvPr>
                <p14:cNvContentPartPr/>
                <p14:nvPr/>
              </p14:nvContentPartPr>
              <p14:xfrm>
                <a:off x="10006800" y="5470800"/>
                <a:ext cx="58320" cy="551880"/>
              </p14:xfrm>
            </p:contentPart>
          </mc:Choice>
          <mc:Fallback>
            <p:pic>
              <p:nvPicPr>
                <p:cNvPr id="240" name="Ink 239">
                  <a:extLst>
                    <a:ext uri="{FF2B5EF4-FFF2-40B4-BE49-F238E27FC236}">
                      <a16:creationId xmlns:a16="http://schemas.microsoft.com/office/drawing/2014/main" xmlns="" xmlns:p14="http://schemas.microsoft.com/office/powerpoint/2010/main" id="{F40E43ED-DFFF-A948-BE39-EE6C055C55D9}"/>
                    </a:ext>
                  </a:extLst>
                </p:cNvPr>
                <p:cNvPicPr/>
                <p:nvPr/>
              </p:nvPicPr>
              <p:blipFill>
                <a:blip r:embed="rId379"/>
                <a:stretch>
                  <a:fillRect/>
                </a:stretch>
              </p:blipFill>
              <p:spPr>
                <a:xfrm>
                  <a:off x="9998160" y="5461800"/>
                  <a:ext cx="75960" cy="569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0">
              <p14:nvContentPartPr>
                <p14:cNvPr id="241" name="Ink 240">
                  <a:extLst>
                    <a:ext uri="{FF2B5EF4-FFF2-40B4-BE49-F238E27FC236}">
                      <a16:creationId xmlns:a16="http://schemas.microsoft.com/office/drawing/2014/main" id="{BD341332-7368-A74B-9F86-6D6240B6C0D4}"/>
                    </a:ext>
                  </a:extLst>
                </p14:cNvPr>
                <p14:cNvContentPartPr/>
                <p14:nvPr/>
              </p14:nvContentPartPr>
              <p14:xfrm>
                <a:off x="10104000" y="5476920"/>
                <a:ext cx="106560" cy="141480"/>
              </p14:xfrm>
            </p:contentPart>
          </mc:Choice>
          <mc:Fallback>
            <p:pic>
              <p:nvPicPr>
                <p:cNvPr id="241" name="Ink 240">
                  <a:extLst>
                    <a:ext uri="{FF2B5EF4-FFF2-40B4-BE49-F238E27FC236}">
                      <a16:creationId xmlns:a16="http://schemas.microsoft.com/office/drawing/2014/main" xmlns="" xmlns:p14="http://schemas.microsoft.com/office/powerpoint/2010/main" id="{BD341332-7368-A74B-9F86-6D6240B6C0D4}"/>
                    </a:ext>
                  </a:extLst>
                </p:cNvPr>
                <p:cNvPicPr/>
                <p:nvPr/>
              </p:nvPicPr>
              <p:blipFill>
                <a:blip r:embed="rId381"/>
                <a:stretch>
                  <a:fillRect/>
                </a:stretch>
              </p:blipFill>
              <p:spPr>
                <a:xfrm>
                  <a:off x="10095000" y="5468280"/>
                  <a:ext cx="124200" cy="159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2">
              <p14:nvContentPartPr>
                <p14:cNvPr id="242" name="Ink 241">
                  <a:extLst>
                    <a:ext uri="{FF2B5EF4-FFF2-40B4-BE49-F238E27FC236}">
                      <a16:creationId xmlns:a16="http://schemas.microsoft.com/office/drawing/2014/main" id="{E0F36E34-E202-134E-98BE-FE3111F5F9EB}"/>
                    </a:ext>
                  </a:extLst>
                </p14:cNvPr>
                <p14:cNvContentPartPr/>
                <p14:nvPr/>
              </p14:nvContentPartPr>
              <p14:xfrm>
                <a:off x="10275000" y="5485920"/>
                <a:ext cx="59760" cy="410040"/>
              </p14:xfrm>
            </p:contentPart>
          </mc:Choice>
          <mc:Fallback>
            <p:pic>
              <p:nvPicPr>
                <p:cNvPr id="242" name="Ink 241">
                  <a:extLst>
                    <a:ext uri="{FF2B5EF4-FFF2-40B4-BE49-F238E27FC236}">
                      <a16:creationId xmlns:a16="http://schemas.microsoft.com/office/drawing/2014/main" xmlns="" xmlns:p14="http://schemas.microsoft.com/office/powerpoint/2010/main" id="{E0F36E34-E202-134E-98BE-FE3111F5F9EB}"/>
                    </a:ext>
                  </a:extLst>
                </p:cNvPr>
                <p:cNvPicPr/>
                <p:nvPr/>
              </p:nvPicPr>
              <p:blipFill>
                <a:blip r:embed="rId383"/>
                <a:stretch>
                  <a:fillRect/>
                </a:stretch>
              </p:blipFill>
              <p:spPr>
                <a:xfrm>
                  <a:off x="10266000" y="5476920"/>
                  <a:ext cx="77400" cy="427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4">
              <p14:nvContentPartPr>
                <p14:cNvPr id="243" name="Ink 242">
                  <a:extLst>
                    <a:ext uri="{FF2B5EF4-FFF2-40B4-BE49-F238E27FC236}">
                      <a16:creationId xmlns:a16="http://schemas.microsoft.com/office/drawing/2014/main" id="{D37221C0-AD12-9249-BD82-F910D631532A}"/>
                    </a:ext>
                  </a:extLst>
                </p14:cNvPr>
                <p14:cNvContentPartPr/>
                <p14:nvPr/>
              </p14:nvContentPartPr>
              <p14:xfrm>
                <a:off x="10371840" y="5460720"/>
                <a:ext cx="101160" cy="149400"/>
              </p14:xfrm>
            </p:contentPart>
          </mc:Choice>
          <mc:Fallback>
            <p:pic>
              <p:nvPicPr>
                <p:cNvPr id="243" name="Ink 242">
                  <a:extLst>
                    <a:ext uri="{FF2B5EF4-FFF2-40B4-BE49-F238E27FC236}">
                      <a16:creationId xmlns:a16="http://schemas.microsoft.com/office/drawing/2014/main" xmlns="" xmlns:p14="http://schemas.microsoft.com/office/powerpoint/2010/main" id="{D37221C0-AD12-9249-BD82-F910D631532A}"/>
                    </a:ext>
                  </a:extLst>
                </p:cNvPr>
                <p:cNvPicPr/>
                <p:nvPr/>
              </p:nvPicPr>
              <p:blipFill>
                <a:blip r:embed="rId385"/>
                <a:stretch>
                  <a:fillRect/>
                </a:stretch>
              </p:blipFill>
              <p:spPr>
                <a:xfrm>
                  <a:off x="10363200" y="5451720"/>
                  <a:ext cx="118800" cy="167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6">
              <p14:nvContentPartPr>
                <p14:cNvPr id="244" name="Ink 243">
                  <a:extLst>
                    <a:ext uri="{FF2B5EF4-FFF2-40B4-BE49-F238E27FC236}">
                      <a16:creationId xmlns:a16="http://schemas.microsoft.com/office/drawing/2014/main" id="{F79295E6-CEBA-F847-8B0F-9CB5B9CDEB9F}"/>
                    </a:ext>
                  </a:extLst>
                </p14:cNvPr>
                <p14:cNvContentPartPr/>
                <p14:nvPr/>
              </p14:nvContentPartPr>
              <p14:xfrm>
                <a:off x="10527720" y="5486280"/>
                <a:ext cx="291600" cy="246960"/>
              </p14:xfrm>
            </p:contentPart>
          </mc:Choice>
          <mc:Fallback>
            <p:pic>
              <p:nvPicPr>
                <p:cNvPr id="244" name="Ink 243">
                  <a:extLst>
                    <a:ext uri="{FF2B5EF4-FFF2-40B4-BE49-F238E27FC236}">
                      <a16:creationId xmlns:a16="http://schemas.microsoft.com/office/drawing/2014/main" xmlns="" xmlns:p14="http://schemas.microsoft.com/office/powerpoint/2010/main" id="{F79295E6-CEBA-F847-8B0F-9CB5B9CDEB9F}"/>
                    </a:ext>
                  </a:extLst>
                </p:cNvPr>
                <p:cNvPicPr/>
                <p:nvPr/>
              </p:nvPicPr>
              <p:blipFill>
                <a:blip r:embed="rId387"/>
                <a:stretch>
                  <a:fillRect/>
                </a:stretch>
              </p:blipFill>
              <p:spPr>
                <a:xfrm>
                  <a:off x="10519080" y="5477640"/>
                  <a:ext cx="309240" cy="264600"/>
                </a:xfrm>
                <a:prstGeom prst="rect">
                  <a:avLst/>
                </a:prstGeom>
              </p:spPr>
            </p:pic>
          </mc:Fallback>
        </mc:AlternateContent>
      </p:grpSp>
    </p:spTree>
    <p:extLst>
      <p:ext uri="{BB962C8B-B14F-4D97-AF65-F5344CB8AC3E}">
        <p14:creationId xmlns:p14="http://schemas.microsoft.com/office/powerpoint/2010/main" xmlns="" val="3517174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182880" y="1"/>
            <a:ext cx="10681635" cy="605311"/>
          </a:xfrm>
        </p:spPr>
        <p:txBody>
          <a:bodyPr>
            <a:noAutofit/>
          </a:bodyPr>
          <a:lstStyle/>
          <a:p>
            <a:pPr algn="ctr"/>
            <a:r>
              <a:rPr lang="en-US" sz="2800" b="1" dirty="0">
                <a:solidFill>
                  <a:srgbClr val="0070C0"/>
                </a:solidFill>
                <a:latin typeface="Bookman Old Style" panose="02050604050505020204" pitchFamily="18" charset="0"/>
              </a:rPr>
              <a:t> </a:t>
            </a:r>
            <a:br>
              <a:rPr lang="en-US" sz="2800" b="1" dirty="0">
                <a:solidFill>
                  <a:srgbClr val="0070C0"/>
                </a:solidFill>
                <a:latin typeface="Bookman Old Style" panose="02050604050505020204" pitchFamily="18" charset="0"/>
              </a:rPr>
            </a:br>
            <a:r>
              <a:rPr lang="en-IN" sz="2800" b="1" dirty="0" err="1">
                <a:latin typeface="Bookman Old Style" panose="02050604050505020204" pitchFamily="18" charset="0"/>
              </a:rPr>
              <a:t>Numericals</a:t>
            </a:r>
            <a:r>
              <a:rPr lang="en-IN" sz="2800" dirty="0">
                <a:latin typeface="Bookman Old Style" panose="02050604050505020204" pitchFamily="18" charset="0"/>
              </a:rPr>
              <a:t/>
            </a:r>
            <a:br>
              <a:rPr lang="en-IN" sz="2800" dirty="0">
                <a:latin typeface="Bookman Old Style" panose="02050604050505020204" pitchFamily="18" charset="0"/>
              </a:rPr>
            </a:br>
            <a:endParaRPr lang="en-US" sz="2800" b="1" dirty="0">
              <a:solidFill>
                <a:srgbClr val="0070C0"/>
              </a:solidFill>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28</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182880" y="881537"/>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en-IN" sz="2000" dirty="0">
                <a:latin typeface="Bookman Old Style" panose="02050604050505020204" pitchFamily="18" charset="0"/>
              </a:rPr>
              <a:t>250 mL of a water sample on EDTA titration with Eriochrome Black –T consumed 13 mL of 0.022 N EDTA till end point is reached. Calculate the hardness of water. </a:t>
            </a:r>
          </a:p>
          <a:p>
            <a:pPr marL="457200" indent="-457200">
              <a:lnSpc>
                <a:spcPct val="150000"/>
              </a:lnSpc>
              <a:buFont typeface="+mj-lt"/>
              <a:buAutoNum type="arabicPeriod"/>
            </a:pPr>
            <a:r>
              <a:rPr lang="en-IN" sz="2000" dirty="0">
                <a:latin typeface="Bookman Old Style" panose="02050604050505020204" pitchFamily="18" charset="0"/>
              </a:rPr>
              <a:t>(Hardness = 114.4 ppm)</a:t>
            </a:r>
          </a:p>
          <a:p>
            <a:pPr marL="457200" indent="-457200">
              <a:lnSpc>
                <a:spcPct val="150000"/>
              </a:lnSpc>
              <a:buFont typeface="+mj-lt"/>
              <a:buAutoNum type="arabicPeriod"/>
            </a:pPr>
            <a:r>
              <a:rPr lang="en-IN" sz="2000" dirty="0">
                <a:latin typeface="Bookman Old Style" panose="02050604050505020204" pitchFamily="18" charset="0"/>
              </a:rPr>
              <a:t>100 mL of a sample of water required 15 mL of 0.01 M EDTA for titration using Eriochrome Black –T as indicator. In another experiment, 100 mL of the same sample was boiled to remove the temporary hardness, the precipitate was removed and the cold solution required 8 mL of 0.01 M EDTA using Eriochrome Black –T as indicator. Calculate the total hardness, permanent hardness and temporary hardness in mg/L of CaCO3 equivalent. </a:t>
            </a:r>
          </a:p>
          <a:p>
            <a:pPr marL="457200" indent="-457200">
              <a:lnSpc>
                <a:spcPct val="150000"/>
              </a:lnSpc>
              <a:buFont typeface="+mj-lt"/>
              <a:buAutoNum type="arabicPeriod"/>
            </a:pPr>
            <a:r>
              <a:rPr lang="en-IN" sz="2000" dirty="0">
                <a:latin typeface="Bookman Old Style" panose="02050604050505020204" pitchFamily="18" charset="0"/>
              </a:rPr>
              <a:t>(Total Hardness = 150 ppm, PH=80 ppm &amp; TH=70ppm)</a:t>
            </a:r>
          </a:p>
        </p:txBody>
      </p:sp>
      <mc:AlternateContent xmlns:mc="http://schemas.openxmlformats.org/markup-compatibility/2006">
        <mc:Choice xmlns:p14="http://schemas.microsoft.com/office/powerpoint/2010/main" xmlns="" Requires="p14">
          <p:contentPart p14:bwMode="auto" r:id="rId2">
            <p14:nvContentPartPr>
              <p14:cNvPr id="3" name="Ink 2">
                <a:extLst>
                  <a:ext uri="{FF2B5EF4-FFF2-40B4-BE49-F238E27FC236}">
                    <a16:creationId xmlns:a16="http://schemas.microsoft.com/office/drawing/2014/main" id="{C9E4458B-772D-BA45-B55E-72DB3A8AF141}"/>
                  </a:ext>
                </a:extLst>
              </p14:cNvPr>
              <p14:cNvContentPartPr/>
              <p14:nvPr/>
            </p14:nvContentPartPr>
            <p14:xfrm>
              <a:off x="3411240" y="4544880"/>
              <a:ext cx="360" cy="360"/>
            </p14:xfrm>
          </p:contentPart>
        </mc:Choice>
        <mc:Fallback>
          <p:pic>
            <p:nvPicPr>
              <p:cNvPr id="3" name="Ink 2">
                <a:extLst>
                  <a:ext uri="{FF2B5EF4-FFF2-40B4-BE49-F238E27FC236}">
                    <a16:creationId xmlns:a16="http://schemas.microsoft.com/office/drawing/2014/main" xmlns="" xmlns:p14="http://schemas.microsoft.com/office/powerpoint/2010/main" id="{C9E4458B-772D-BA45-B55E-72DB3A8AF141}"/>
                  </a:ext>
                </a:extLst>
              </p:cNvPr>
              <p:cNvPicPr/>
              <p:nvPr/>
            </p:nvPicPr>
            <p:blipFill>
              <a:blip r:embed="rId3"/>
              <a:stretch>
                <a:fillRect/>
              </a:stretch>
            </p:blipFill>
            <p:spPr>
              <a:xfrm>
                <a:off x="3402600" y="4536240"/>
                <a:ext cx="18000" cy="18000"/>
              </a:xfrm>
              <a:prstGeom prst="rect">
                <a:avLst/>
              </a:prstGeom>
            </p:spPr>
          </p:pic>
        </mc:Fallback>
      </mc:AlternateContent>
    </p:spTree>
    <p:extLst>
      <p:ext uri="{BB962C8B-B14F-4D97-AF65-F5344CB8AC3E}">
        <p14:creationId xmlns:p14="http://schemas.microsoft.com/office/powerpoint/2010/main" xmlns="" val="252858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182880" y="1"/>
            <a:ext cx="10681635" cy="605311"/>
          </a:xfrm>
        </p:spPr>
        <p:txBody>
          <a:bodyPr>
            <a:noAutofit/>
          </a:bodyPr>
          <a:lstStyle/>
          <a:p>
            <a:pPr algn="ctr"/>
            <a:r>
              <a:rPr lang="en-US" sz="2800" b="1" dirty="0">
                <a:solidFill>
                  <a:srgbClr val="0070C0"/>
                </a:solidFill>
                <a:latin typeface="Bookman Old Style" panose="02050604050505020204" pitchFamily="18" charset="0"/>
              </a:rPr>
              <a:t> </a:t>
            </a:r>
            <a:br>
              <a:rPr lang="en-US" sz="2800" b="1" dirty="0">
                <a:solidFill>
                  <a:srgbClr val="0070C0"/>
                </a:solidFill>
                <a:latin typeface="Bookman Old Style" panose="02050604050505020204" pitchFamily="18" charset="0"/>
              </a:rPr>
            </a:br>
            <a:r>
              <a:rPr lang="en-IN" sz="2800" b="1" dirty="0" err="1">
                <a:latin typeface="Bookman Old Style" panose="02050604050505020204" pitchFamily="18" charset="0"/>
              </a:rPr>
              <a:t>Numericals</a:t>
            </a:r>
            <a:r>
              <a:rPr lang="en-IN" sz="2800" dirty="0">
                <a:latin typeface="Bookman Old Style" panose="02050604050505020204" pitchFamily="18" charset="0"/>
              </a:rPr>
              <a:t/>
            </a:r>
            <a:br>
              <a:rPr lang="en-IN" sz="2800" dirty="0">
                <a:latin typeface="Bookman Old Style" panose="02050604050505020204" pitchFamily="18" charset="0"/>
              </a:rPr>
            </a:br>
            <a:endParaRPr lang="en-US" sz="2800" b="1" dirty="0">
              <a:solidFill>
                <a:srgbClr val="0070C0"/>
              </a:solidFill>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29</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182880" y="1200625"/>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400" dirty="0">
                <a:latin typeface="Bookman Old Style" panose="02050604050505020204" pitchFamily="18" charset="0"/>
              </a:rPr>
              <a:t>3. 100 mL of the hard water sample required 35 mL of the same EDTA solution on titration. After boiling 100 mL of this water, cooling, filtering and then titration required 10 mL of EDTA solution. Calculate the temporary and permanent hardness of water.  </a:t>
            </a:r>
          </a:p>
          <a:p>
            <a:pPr marL="0" indent="0">
              <a:lnSpc>
                <a:spcPct val="150000"/>
              </a:lnSpc>
              <a:buNone/>
            </a:pPr>
            <a:r>
              <a:rPr lang="en-IN" sz="2400" dirty="0">
                <a:latin typeface="Bookman Old Style" panose="02050604050505020204" pitchFamily="18" charset="0"/>
              </a:rPr>
              <a:t>(Total hardness = 350 ppm, Permanent Hardness = 100 ppm, Temporary  Hardness = 250 ppm )</a:t>
            </a:r>
          </a:p>
          <a:p>
            <a:pPr marL="0" indent="0">
              <a:lnSpc>
                <a:spcPct val="150000"/>
              </a:lnSpc>
              <a:buNone/>
            </a:pPr>
            <a:endParaRPr lang="en-IN" sz="2400" dirty="0">
              <a:latin typeface="Bookman Old Style" panose="02050604050505020204" pitchFamily="18" charset="0"/>
            </a:endParaRPr>
          </a:p>
        </p:txBody>
      </p:sp>
      <mc:AlternateContent xmlns:mc="http://schemas.openxmlformats.org/markup-compatibility/2006">
        <mc:Choice xmlns:p14="http://schemas.microsoft.com/office/powerpoint/2010/main" xmlns="" Requires="p14">
          <p:contentPart p14:bwMode="auto" r:id="rId2">
            <p14:nvContentPartPr>
              <p14:cNvPr id="3" name="Ink 2">
                <a:extLst>
                  <a:ext uri="{FF2B5EF4-FFF2-40B4-BE49-F238E27FC236}">
                    <a16:creationId xmlns:a16="http://schemas.microsoft.com/office/drawing/2014/main" id="{C9E4458B-772D-BA45-B55E-72DB3A8AF141}"/>
                  </a:ext>
                </a:extLst>
              </p14:cNvPr>
              <p14:cNvContentPartPr/>
              <p14:nvPr/>
            </p14:nvContentPartPr>
            <p14:xfrm>
              <a:off x="3411240" y="4544880"/>
              <a:ext cx="360" cy="360"/>
            </p14:xfrm>
          </p:contentPart>
        </mc:Choice>
        <mc:Fallback>
          <p:pic>
            <p:nvPicPr>
              <p:cNvPr id="3" name="Ink 2">
                <a:extLst>
                  <a:ext uri="{FF2B5EF4-FFF2-40B4-BE49-F238E27FC236}">
                    <a16:creationId xmlns:a16="http://schemas.microsoft.com/office/drawing/2014/main" xmlns="" xmlns:p14="http://schemas.microsoft.com/office/powerpoint/2010/main" id="{C9E4458B-772D-BA45-B55E-72DB3A8AF141}"/>
                  </a:ext>
                </a:extLst>
              </p:cNvPr>
              <p:cNvPicPr/>
              <p:nvPr/>
            </p:nvPicPr>
            <p:blipFill>
              <a:blip r:embed="rId3"/>
              <a:stretch>
                <a:fillRect/>
              </a:stretch>
            </p:blipFill>
            <p:spPr>
              <a:xfrm>
                <a:off x="3402600" y="4536240"/>
                <a:ext cx="18000" cy="18000"/>
              </a:xfrm>
              <a:prstGeom prst="rect">
                <a:avLst/>
              </a:prstGeom>
            </p:spPr>
          </p:pic>
        </mc:Fallback>
      </mc:AlternateContent>
    </p:spTree>
    <p:extLst>
      <p:ext uri="{BB962C8B-B14F-4D97-AF65-F5344CB8AC3E}">
        <p14:creationId xmlns:p14="http://schemas.microsoft.com/office/powerpoint/2010/main" xmlns="" val="334184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228599"/>
            <a:ext cx="10515600" cy="838995"/>
          </a:xfrm>
        </p:spPr>
        <p:txBody>
          <a:bodyPr>
            <a:normAutofit/>
          </a:bodyPr>
          <a:lstStyle/>
          <a:p>
            <a:pPr algn="ctr"/>
            <a:r>
              <a:rPr lang="en-US" sz="3600" b="1" dirty="0">
                <a:solidFill>
                  <a:srgbClr val="0070C0"/>
                </a:solidFill>
                <a:latin typeface="Bookman Old Style" panose="02050604050505020204" pitchFamily="18" charset="0"/>
              </a:rPr>
              <a:t>Unit 1: Impurities in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3</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348915" y="1144142"/>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000" b="1">
                <a:latin typeface="Bookman Old Style" panose="02050604050505020204" pitchFamily="18" charset="0"/>
              </a:rPr>
              <a:t>Removal </a:t>
            </a:r>
            <a:r>
              <a:rPr lang="en-IN" sz="2000" b="1" dirty="0">
                <a:latin typeface="Bookman Old Style" panose="02050604050505020204" pitchFamily="18" charset="0"/>
              </a:rPr>
              <a:t>of Impurities present in Water: </a:t>
            </a:r>
          </a:p>
          <a:p>
            <a:pPr marL="457200" indent="-457200">
              <a:lnSpc>
                <a:spcPct val="150000"/>
              </a:lnSpc>
              <a:buFont typeface="+mj-lt"/>
              <a:buAutoNum type="arabicPeriod"/>
            </a:pPr>
            <a:r>
              <a:rPr lang="en-IN" sz="2000" b="1" dirty="0">
                <a:latin typeface="Bookman Old Style" panose="02050604050505020204" pitchFamily="18" charset="0"/>
              </a:rPr>
              <a:t>Dissolved Impurities:</a:t>
            </a:r>
            <a:r>
              <a:rPr lang="en-IN" sz="2000" dirty="0">
                <a:latin typeface="Bookman Old Style" panose="02050604050505020204" pitchFamily="18" charset="0"/>
              </a:rPr>
              <a:t> Removed by softening methods like ion exchange, lime-soda treatment and reverse osmosis</a:t>
            </a:r>
          </a:p>
          <a:p>
            <a:pPr marL="457200" indent="-457200">
              <a:lnSpc>
                <a:spcPct val="150000"/>
              </a:lnSpc>
              <a:buFont typeface="+mj-lt"/>
              <a:buAutoNum type="arabicPeriod"/>
            </a:pPr>
            <a:r>
              <a:rPr lang="en-IN" sz="2000" b="1" dirty="0">
                <a:latin typeface="Bookman Old Style" panose="02050604050505020204" pitchFamily="18" charset="0"/>
              </a:rPr>
              <a:t>Suspended Impurities: </a:t>
            </a:r>
            <a:r>
              <a:rPr lang="en-IN" sz="2000" dirty="0">
                <a:latin typeface="Bookman Old Style" panose="02050604050505020204" pitchFamily="18" charset="0"/>
              </a:rPr>
              <a:t>Alters the taste, Organic matter can be removed by screening, filtration, coagulation and sedimentation.</a:t>
            </a:r>
          </a:p>
          <a:p>
            <a:pPr marL="457200" indent="-457200">
              <a:lnSpc>
                <a:spcPct val="150000"/>
              </a:lnSpc>
              <a:buFont typeface="+mj-lt"/>
              <a:buAutoNum type="arabicPeriod"/>
            </a:pPr>
            <a:r>
              <a:rPr lang="en-IN" sz="2000" b="1" dirty="0">
                <a:latin typeface="Bookman Old Style" panose="02050604050505020204" pitchFamily="18" charset="0"/>
              </a:rPr>
              <a:t>Colloidal Impurities: </a:t>
            </a:r>
            <a:r>
              <a:rPr lang="en-IN" sz="2000" dirty="0">
                <a:latin typeface="Bookman Old Style" panose="02050604050505020204" pitchFamily="18" charset="0"/>
              </a:rPr>
              <a:t>Not easy to settle and impart colour and turbidity</a:t>
            </a:r>
            <a:r>
              <a:rPr lang="en-IN" sz="2000" b="1" dirty="0">
                <a:latin typeface="Bookman Old Style" panose="02050604050505020204" pitchFamily="18" charset="0"/>
              </a:rPr>
              <a:t>, </a:t>
            </a:r>
            <a:r>
              <a:rPr lang="en-IN" sz="2000" dirty="0">
                <a:latin typeface="Bookman Old Style" panose="02050604050505020204" pitchFamily="18" charset="0"/>
              </a:rPr>
              <a:t>Removal of oil globules, animal mater, </a:t>
            </a:r>
            <a:r>
              <a:rPr lang="en-IN" sz="2000" dirty="0" err="1">
                <a:latin typeface="Bookman Old Style" panose="02050604050505020204" pitchFamily="18" charset="0"/>
              </a:rPr>
              <a:t>humic</a:t>
            </a:r>
            <a:r>
              <a:rPr lang="en-IN" sz="2000" dirty="0">
                <a:latin typeface="Bookman Old Style" panose="02050604050505020204" pitchFamily="18" charset="0"/>
              </a:rPr>
              <a:t> acids etc require specific chemical treatment </a:t>
            </a:r>
          </a:p>
          <a:p>
            <a:pPr marL="457200" indent="-457200">
              <a:lnSpc>
                <a:spcPct val="150000"/>
              </a:lnSpc>
              <a:buFont typeface="+mj-lt"/>
              <a:buAutoNum type="arabicPeriod"/>
            </a:pPr>
            <a:r>
              <a:rPr lang="en-IN" sz="2000" b="1" dirty="0">
                <a:latin typeface="Bookman Old Style" panose="02050604050505020204" pitchFamily="18" charset="0"/>
              </a:rPr>
              <a:t>Bacterial Impurities: </a:t>
            </a:r>
            <a:r>
              <a:rPr lang="en-IN" sz="2000" dirty="0">
                <a:latin typeface="Bookman Old Style" panose="02050604050505020204" pitchFamily="18" charset="0"/>
              </a:rPr>
              <a:t>Causes diseases and also impart colour, odour and turbidity. Water can be Disinfected by chlorination and boiling</a:t>
            </a:r>
          </a:p>
          <a:p>
            <a:pPr marL="0" indent="0">
              <a:lnSpc>
                <a:spcPct val="150000"/>
              </a:lnSpc>
              <a:buNone/>
            </a:pPr>
            <a:endParaRPr lang="en-IN" sz="2000" b="1" dirty="0">
              <a:latin typeface="Bookman Old Style" panose="02050604050505020204" pitchFamily="18" charset="0"/>
            </a:endParaRPr>
          </a:p>
          <a:p>
            <a:pPr marL="0" indent="0">
              <a:lnSpc>
                <a:spcPct val="150000"/>
              </a:lnSpc>
              <a:buNone/>
            </a:pPr>
            <a:r>
              <a:rPr lang="en-IN" sz="2000" b="1" dirty="0">
                <a:latin typeface="Bookman Old Style" panose="02050604050505020204" pitchFamily="18" charset="0"/>
              </a:rPr>
              <a:t>Types of Water: </a:t>
            </a:r>
            <a:r>
              <a:rPr lang="en-IN" sz="2000" dirty="0">
                <a:latin typeface="Bookman Old Style" panose="02050604050505020204" pitchFamily="18" charset="0"/>
              </a:rPr>
              <a:t>Hard Water &amp; Soft water</a:t>
            </a:r>
          </a:p>
        </p:txBody>
      </p:sp>
    </p:spTree>
    <p:extLst>
      <p:ext uri="{BB962C8B-B14F-4D97-AF65-F5344CB8AC3E}">
        <p14:creationId xmlns:p14="http://schemas.microsoft.com/office/powerpoint/2010/main" xmlns="" val="316738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Alkalinity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30</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46884" y="881537"/>
            <a:ext cx="12285767"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Bookman Old Style" panose="02050604050505020204" pitchFamily="18" charset="0"/>
              </a:rPr>
              <a:t>Alkalinity </a:t>
            </a:r>
            <a:r>
              <a:rPr lang="en-US" dirty="0">
                <a:latin typeface="Bookman Old Style" panose="02050604050505020204" pitchFamily="18" charset="0"/>
              </a:rPr>
              <a:t>is a measure of the ability of water to neutralize the acids </a:t>
            </a:r>
          </a:p>
          <a:p>
            <a:pPr>
              <a:lnSpc>
                <a:spcPct val="150000"/>
              </a:lnSpc>
            </a:pPr>
            <a:r>
              <a:rPr lang="en-US" dirty="0">
                <a:latin typeface="Bookman Old Style" panose="02050604050505020204" pitchFamily="18" charset="0"/>
              </a:rPr>
              <a:t> The alkalinity of water is normally due to the presence of </a:t>
            </a:r>
            <a:r>
              <a:rPr lang="en-US" b="1" dirty="0">
                <a:latin typeface="Bookman Old Style" panose="02050604050505020204" pitchFamily="18" charset="0"/>
              </a:rPr>
              <a:t>bicarbonates, carbonates</a:t>
            </a:r>
            <a:r>
              <a:rPr lang="en-US" dirty="0">
                <a:latin typeface="Bookman Old Style" panose="02050604050505020204" pitchFamily="18" charset="0"/>
              </a:rPr>
              <a:t> and </a:t>
            </a:r>
            <a:r>
              <a:rPr lang="en-US" b="1" dirty="0">
                <a:latin typeface="Bookman Old Style" panose="02050604050505020204" pitchFamily="18" charset="0"/>
              </a:rPr>
              <a:t>hydroxides</a:t>
            </a:r>
            <a:r>
              <a:rPr lang="en-US" dirty="0">
                <a:latin typeface="Bookman Old Style" panose="02050604050505020204" pitchFamily="18" charset="0"/>
              </a:rPr>
              <a:t> of sodium, potassium, calcium and magnesium. </a:t>
            </a:r>
          </a:p>
          <a:p>
            <a:pPr>
              <a:lnSpc>
                <a:spcPct val="150000"/>
              </a:lnSpc>
            </a:pPr>
            <a:r>
              <a:rPr lang="en-US" dirty="0">
                <a:latin typeface="Bookman Old Style" panose="02050604050505020204" pitchFamily="18" charset="0"/>
              </a:rPr>
              <a:t>Some of the salts, which cause alkalinity, also cause hardness, but not all. (However, the presence of other bases such as borates, silicates, phosphates can also contribute to the total alkalinity, though to a small extent)</a:t>
            </a:r>
            <a:endParaRPr lang="en-IN"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Tree>
    <p:extLst>
      <p:ext uri="{BB962C8B-B14F-4D97-AF65-F5344CB8AC3E}">
        <p14:creationId xmlns:p14="http://schemas.microsoft.com/office/powerpoint/2010/main" xmlns="" val="288349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Alkalinity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31</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513949" y="689896"/>
            <a:ext cx="11678051" cy="5478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latin typeface="Bookman Old Style" panose="02050604050505020204" pitchFamily="18" charset="0"/>
              </a:rPr>
              <a:t>Classification of Alkalinity:</a:t>
            </a:r>
            <a:r>
              <a:rPr lang="en-IN" dirty="0">
                <a:latin typeface="Bookman Old Style" panose="02050604050505020204" pitchFamily="18" charset="0"/>
              </a:rPr>
              <a:t> </a:t>
            </a:r>
            <a:r>
              <a:rPr lang="en-US" dirty="0">
                <a:latin typeface="Bookman Old Style" panose="02050604050505020204" pitchFamily="18" charset="0"/>
              </a:rPr>
              <a:t>Alkalinity based on the anions present in the water is classified as:</a:t>
            </a:r>
          </a:p>
          <a:p>
            <a:pPr marL="514350" indent="-514350">
              <a:lnSpc>
                <a:spcPct val="150000"/>
              </a:lnSpc>
              <a:buFont typeface="+mj-lt"/>
              <a:buAutoNum type="arabicPeriod"/>
            </a:pPr>
            <a:r>
              <a:rPr lang="en-US" dirty="0">
                <a:latin typeface="Bookman Old Style" panose="02050604050505020204" pitchFamily="18" charset="0"/>
              </a:rPr>
              <a:t>Caustic Alkalinity (due to Hydroxide and Carbonate ions)</a:t>
            </a:r>
          </a:p>
          <a:p>
            <a:pPr marL="514350" indent="-514350">
              <a:lnSpc>
                <a:spcPct val="150000"/>
              </a:lnSpc>
              <a:buFont typeface="+mj-lt"/>
              <a:buAutoNum type="arabicPeriod"/>
            </a:pPr>
            <a:r>
              <a:rPr lang="en-US" dirty="0">
                <a:latin typeface="Bookman Old Style" panose="02050604050505020204" pitchFamily="18" charset="0"/>
              </a:rPr>
              <a:t>Bicarbonate Alkalinity (due to Bi-carbonate</a:t>
            </a:r>
            <a:r>
              <a:rPr lang="en-IN" dirty="0">
                <a:latin typeface="Bookman Old Style" panose="02050604050505020204" pitchFamily="18" charset="0"/>
              </a:rPr>
              <a:t> ions</a:t>
            </a:r>
            <a:r>
              <a:rPr lang="en-US" dirty="0">
                <a:latin typeface="Bookman Old Style" panose="02050604050505020204" pitchFamily="18" charset="0"/>
              </a:rPr>
              <a:t>)</a:t>
            </a:r>
          </a:p>
          <a:p>
            <a:pPr marL="0" indent="0">
              <a:lnSpc>
                <a:spcPct val="150000"/>
              </a:lnSpc>
              <a:buNone/>
            </a:pPr>
            <a:r>
              <a:rPr lang="en-US" dirty="0">
                <a:latin typeface="Bookman Old Style" panose="02050604050505020204" pitchFamily="18" charset="0"/>
              </a:rPr>
              <a:t>Alkalinity of a water sample due to different ions  can be </a:t>
            </a:r>
            <a:r>
              <a:rPr lang="en-US" b="1" dirty="0">
                <a:latin typeface="Bookman Old Style" panose="02050604050505020204" pitchFamily="18" charset="0"/>
              </a:rPr>
              <a:t>determined by neutralization titration </a:t>
            </a:r>
            <a:r>
              <a:rPr lang="en-US" dirty="0">
                <a:latin typeface="Bookman Old Style" panose="02050604050505020204" pitchFamily="18" charset="0"/>
              </a:rPr>
              <a:t>using a </a:t>
            </a:r>
            <a:r>
              <a:rPr lang="en-US" b="1" dirty="0">
                <a:latin typeface="Bookman Old Style" panose="02050604050505020204" pitchFamily="18" charset="0"/>
              </a:rPr>
              <a:t>standard acid </a:t>
            </a:r>
            <a:r>
              <a:rPr lang="en-US" dirty="0">
                <a:latin typeface="Bookman Old Style" panose="02050604050505020204" pitchFamily="18" charset="0"/>
              </a:rPr>
              <a:t>and making selective use of indicators. The indicators used are </a:t>
            </a:r>
            <a:r>
              <a:rPr lang="en-US" b="1" dirty="0">
                <a:latin typeface="Bookman Old Style" panose="02050604050505020204" pitchFamily="18" charset="0"/>
              </a:rPr>
              <a:t>Phenolphthalein</a:t>
            </a:r>
            <a:r>
              <a:rPr lang="en-US" dirty="0">
                <a:latin typeface="Bookman Old Style" panose="02050604050505020204" pitchFamily="18" charset="0"/>
              </a:rPr>
              <a:t> and </a:t>
            </a:r>
            <a:r>
              <a:rPr lang="en-US" b="1" dirty="0">
                <a:latin typeface="Bookman Old Style" panose="02050604050505020204" pitchFamily="18" charset="0"/>
              </a:rPr>
              <a:t>Methyl orange</a:t>
            </a:r>
            <a:r>
              <a:rPr lang="en-US" dirty="0">
                <a:latin typeface="Bookman Old Style" panose="02050604050505020204" pitchFamily="18" charset="0"/>
              </a:rPr>
              <a:t>. </a:t>
            </a:r>
            <a:endParaRPr lang="en-IN"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Tree>
    <p:extLst>
      <p:ext uri="{BB962C8B-B14F-4D97-AF65-F5344CB8AC3E}">
        <p14:creationId xmlns:p14="http://schemas.microsoft.com/office/powerpoint/2010/main" xmlns="" val="143250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Alkalinity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32</a:t>
            </a:fld>
            <a:endParaRPr lang="en-US"/>
          </a:p>
        </p:txBody>
      </p:sp>
      <p:sp>
        <p:nvSpPr>
          <p:cNvPr id="13" name="TextBox 12">
            <a:extLst>
              <a:ext uri="{FF2B5EF4-FFF2-40B4-BE49-F238E27FC236}">
                <a16:creationId xmlns:a16="http://schemas.microsoft.com/office/drawing/2014/main" xmlns="" id="{858B4FDD-19D0-7842-A83E-7252D68A2590}"/>
              </a:ext>
            </a:extLst>
          </p:cNvPr>
          <p:cNvSpPr txBox="1"/>
          <p:nvPr/>
        </p:nvSpPr>
        <p:spPr>
          <a:xfrm>
            <a:off x="609601" y="894604"/>
            <a:ext cx="10622279" cy="5200270"/>
          </a:xfrm>
          <a:prstGeom prst="rect">
            <a:avLst/>
          </a:prstGeom>
          <a:noFill/>
        </p:spPr>
        <p:txBody>
          <a:bodyPr wrap="square" rtlCol="0">
            <a:spAutoFit/>
          </a:bodyPr>
          <a:lstStyle/>
          <a:p>
            <a:r>
              <a:rPr lang="en-US" sz="2400" b="1" dirty="0">
                <a:solidFill>
                  <a:srgbClr val="FF0000"/>
                </a:solidFill>
                <a:latin typeface="Bookman Old Style" panose="02050604050505020204" pitchFamily="18" charset="0"/>
              </a:rPr>
              <a:t>Reactions:</a:t>
            </a:r>
            <a:r>
              <a:rPr lang="en-US" sz="2400" b="1" dirty="0">
                <a:latin typeface="Bookman Old Style" panose="02050604050505020204" pitchFamily="18" charset="0"/>
              </a:rPr>
              <a:t> </a:t>
            </a:r>
            <a:r>
              <a:rPr lang="en-US" sz="2400" dirty="0">
                <a:latin typeface="Bookman Old Style" panose="02050604050505020204" pitchFamily="18" charset="0"/>
              </a:rPr>
              <a:t>The determination is based on following reactions</a:t>
            </a:r>
          </a:p>
          <a:p>
            <a:endParaRPr lang="en-IN" sz="2400" dirty="0">
              <a:latin typeface="Bookman Old Style" panose="02050604050505020204" pitchFamily="18" charset="0"/>
            </a:endParaRPr>
          </a:p>
          <a:p>
            <a:pPr marL="514350" indent="-514350">
              <a:lnSpc>
                <a:spcPct val="150000"/>
              </a:lnSpc>
              <a:buFont typeface="+mj-lt"/>
              <a:buAutoNum type="romanLcPeriod"/>
            </a:pPr>
            <a:r>
              <a:rPr lang="en-US" sz="2400" dirty="0">
                <a:latin typeface="Bookman Old Style" panose="02050604050505020204" pitchFamily="18" charset="0"/>
              </a:rPr>
              <a:t>OH</a:t>
            </a:r>
            <a:r>
              <a:rPr lang="en-US" sz="2400" baseline="30000" dirty="0">
                <a:latin typeface="Bookman Old Style" panose="02050604050505020204" pitchFamily="18" charset="0"/>
              </a:rPr>
              <a:t>-</a:t>
            </a:r>
            <a:r>
              <a:rPr lang="en-US" sz="2400" dirty="0">
                <a:latin typeface="Bookman Old Style" panose="02050604050505020204" pitchFamily="18" charset="0"/>
              </a:rPr>
              <a:t> + H</a:t>
            </a:r>
            <a:r>
              <a:rPr lang="en-US" sz="2400" baseline="30000" dirty="0">
                <a:latin typeface="Bookman Old Style" panose="02050604050505020204" pitchFamily="18" charset="0"/>
              </a:rPr>
              <a:t>+</a:t>
            </a:r>
            <a:r>
              <a:rPr lang="en-US" sz="2400" dirty="0">
                <a:latin typeface="Bookman Old Style" panose="02050604050505020204" pitchFamily="18" charset="0"/>
              </a:rPr>
              <a:t> ⇢ H</a:t>
            </a:r>
            <a:r>
              <a:rPr lang="en-US" sz="2400" baseline="-25000" dirty="0">
                <a:latin typeface="Bookman Old Style" panose="02050604050505020204" pitchFamily="18" charset="0"/>
              </a:rPr>
              <a:t>2</a:t>
            </a:r>
            <a:r>
              <a:rPr lang="en-US" sz="2400" dirty="0">
                <a:latin typeface="Bookman Old Style" panose="02050604050505020204" pitchFamily="18" charset="0"/>
              </a:rPr>
              <a:t>O </a:t>
            </a:r>
          </a:p>
          <a:p>
            <a:pPr marL="514350" indent="-514350">
              <a:lnSpc>
                <a:spcPct val="150000"/>
              </a:lnSpc>
              <a:buFont typeface="+mj-lt"/>
              <a:buAutoNum type="romanLcPeriod"/>
            </a:pPr>
            <a:r>
              <a:rPr lang="en-US" sz="2400" dirty="0">
                <a:latin typeface="Bookman Old Style" panose="02050604050505020204" pitchFamily="18" charset="0"/>
              </a:rPr>
              <a:t>CO</a:t>
            </a:r>
            <a:r>
              <a:rPr lang="en-US" sz="2400" baseline="-25000" dirty="0">
                <a:latin typeface="Bookman Old Style" panose="02050604050505020204" pitchFamily="18" charset="0"/>
              </a:rPr>
              <a:t>3</a:t>
            </a:r>
            <a:r>
              <a:rPr lang="en-US" sz="2400" baseline="30000" dirty="0">
                <a:latin typeface="Bookman Old Style" panose="02050604050505020204" pitchFamily="18" charset="0"/>
              </a:rPr>
              <a:t>- - </a:t>
            </a:r>
            <a:r>
              <a:rPr lang="en-US" sz="2400" dirty="0">
                <a:latin typeface="Bookman Old Style" panose="02050604050505020204" pitchFamily="18" charset="0"/>
              </a:rPr>
              <a:t>+ H</a:t>
            </a:r>
            <a:r>
              <a:rPr lang="en-US" sz="2400" baseline="30000" dirty="0">
                <a:latin typeface="Bookman Old Style" panose="02050604050505020204" pitchFamily="18" charset="0"/>
              </a:rPr>
              <a:t>+</a:t>
            </a:r>
            <a:r>
              <a:rPr lang="en-US" sz="2400" dirty="0">
                <a:latin typeface="Bookman Old Style" panose="02050604050505020204" pitchFamily="18" charset="0"/>
              </a:rPr>
              <a:t> ⇢ HCO</a:t>
            </a:r>
            <a:r>
              <a:rPr lang="en-US" sz="2400" baseline="-25000" dirty="0">
                <a:latin typeface="Bookman Old Style" panose="02050604050505020204" pitchFamily="18" charset="0"/>
              </a:rPr>
              <a:t>3</a:t>
            </a:r>
            <a:r>
              <a:rPr lang="en-US" sz="2400" baseline="30000" dirty="0">
                <a:latin typeface="Bookman Old Style" panose="02050604050505020204" pitchFamily="18" charset="0"/>
              </a:rPr>
              <a:t>-</a:t>
            </a:r>
          </a:p>
          <a:p>
            <a:pPr marL="514350" indent="-514350">
              <a:lnSpc>
                <a:spcPct val="150000"/>
              </a:lnSpc>
              <a:buFont typeface="+mj-lt"/>
              <a:buAutoNum type="romanLcPeriod"/>
            </a:pPr>
            <a:r>
              <a:rPr lang="en-US" sz="2400" dirty="0">
                <a:latin typeface="Bookman Old Style" panose="02050604050505020204" pitchFamily="18" charset="0"/>
              </a:rPr>
              <a:t>HCO</a:t>
            </a:r>
            <a:r>
              <a:rPr lang="en-US" sz="2400" baseline="-25000" dirty="0">
                <a:latin typeface="Bookman Old Style" panose="02050604050505020204" pitchFamily="18" charset="0"/>
              </a:rPr>
              <a:t>3</a:t>
            </a:r>
            <a:r>
              <a:rPr lang="en-US" sz="2400" baseline="30000" dirty="0">
                <a:latin typeface="Bookman Old Style" panose="02050604050505020204" pitchFamily="18" charset="0"/>
              </a:rPr>
              <a:t>- </a:t>
            </a:r>
            <a:r>
              <a:rPr lang="en-US" sz="2400" dirty="0">
                <a:latin typeface="Bookman Old Style" panose="02050604050505020204" pitchFamily="18" charset="0"/>
              </a:rPr>
              <a:t>+ H</a:t>
            </a:r>
            <a:r>
              <a:rPr lang="en-US" sz="2400" baseline="30000" dirty="0">
                <a:latin typeface="Bookman Old Style" panose="02050604050505020204" pitchFamily="18" charset="0"/>
              </a:rPr>
              <a:t>+</a:t>
            </a:r>
            <a:r>
              <a:rPr lang="en-US" sz="2400" dirty="0">
                <a:latin typeface="Bookman Old Style" panose="02050604050505020204" pitchFamily="18" charset="0"/>
              </a:rPr>
              <a:t> ⇢ H</a:t>
            </a:r>
            <a:r>
              <a:rPr lang="en-US" sz="2400" baseline="-25000" dirty="0">
                <a:latin typeface="Bookman Old Style" panose="02050604050505020204" pitchFamily="18" charset="0"/>
              </a:rPr>
              <a:t>2</a:t>
            </a:r>
            <a:r>
              <a:rPr lang="en-US" sz="2400" dirty="0">
                <a:latin typeface="Bookman Old Style" panose="02050604050505020204" pitchFamily="18" charset="0"/>
              </a:rPr>
              <a:t>CO</a:t>
            </a:r>
            <a:r>
              <a:rPr lang="en-US" sz="2400" baseline="-25000" dirty="0">
                <a:latin typeface="Bookman Old Style" panose="02050604050505020204" pitchFamily="18" charset="0"/>
              </a:rPr>
              <a:t>3</a:t>
            </a:r>
            <a:r>
              <a:rPr lang="en-US" sz="2400" baseline="30000" dirty="0">
                <a:latin typeface="Bookman Old Style" panose="02050604050505020204" pitchFamily="18" charset="0"/>
              </a:rPr>
              <a:t> </a:t>
            </a:r>
            <a:endParaRPr lang="en-US" sz="2400" dirty="0">
              <a:latin typeface="Bookman Old Style" panose="02050604050505020204" pitchFamily="18" charset="0"/>
            </a:endParaRPr>
          </a:p>
          <a:p>
            <a:pPr>
              <a:lnSpc>
                <a:spcPct val="150000"/>
              </a:lnSpc>
            </a:pPr>
            <a:endParaRPr lang="en-US" sz="2400" dirty="0">
              <a:latin typeface="Bookman Old Style" panose="02050604050505020204" pitchFamily="18" charset="0"/>
            </a:endParaRPr>
          </a:p>
          <a:p>
            <a:pPr marL="457200" indent="-457200">
              <a:lnSpc>
                <a:spcPct val="150000"/>
              </a:lnSpc>
              <a:buFont typeface="Wingdings" pitchFamily="2" charset="2"/>
              <a:buChar char="Ø"/>
            </a:pPr>
            <a:r>
              <a:rPr lang="en-US" sz="2400" dirty="0">
                <a:latin typeface="Bookman Old Style" panose="02050604050505020204" pitchFamily="18" charset="0"/>
              </a:rPr>
              <a:t>Reaction 1 and 2 corresponds to Phenolphthalein (P) end point i.e. complete neutralization of OH</a:t>
            </a:r>
            <a:r>
              <a:rPr lang="en-US" sz="2400" baseline="30000" dirty="0">
                <a:latin typeface="Bookman Old Style" panose="02050604050505020204" pitchFamily="18" charset="0"/>
              </a:rPr>
              <a:t>- </a:t>
            </a:r>
            <a:r>
              <a:rPr lang="en-US" sz="2400" dirty="0">
                <a:latin typeface="Bookman Old Style" panose="02050604050505020204" pitchFamily="18" charset="0"/>
              </a:rPr>
              <a:t>and half neutralization of CO</a:t>
            </a:r>
            <a:r>
              <a:rPr lang="en-US" sz="2400" baseline="-25000" dirty="0">
                <a:latin typeface="Bookman Old Style" panose="02050604050505020204" pitchFamily="18" charset="0"/>
              </a:rPr>
              <a:t>3</a:t>
            </a:r>
            <a:r>
              <a:rPr lang="en-US" sz="2400" baseline="30000" dirty="0">
                <a:latin typeface="Bookman Old Style" panose="02050604050505020204" pitchFamily="18" charset="0"/>
              </a:rPr>
              <a:t>- - </a:t>
            </a:r>
          </a:p>
          <a:p>
            <a:pPr marL="457200" indent="-457200">
              <a:lnSpc>
                <a:spcPct val="150000"/>
              </a:lnSpc>
              <a:buFont typeface="Wingdings" pitchFamily="2" charset="2"/>
              <a:buChar char="Ø"/>
            </a:pPr>
            <a:r>
              <a:rPr lang="en-US" sz="2400" dirty="0">
                <a:latin typeface="Bookman Old Style" panose="02050604050505020204" pitchFamily="18" charset="0"/>
              </a:rPr>
              <a:t>Reaction 1 to 3 corresponds to Methyl Orange (M) end point i.e. complete neutralization of OH</a:t>
            </a:r>
            <a:r>
              <a:rPr lang="en-US" sz="2400" baseline="30000" dirty="0">
                <a:latin typeface="Bookman Old Style" panose="02050604050505020204" pitchFamily="18" charset="0"/>
              </a:rPr>
              <a:t>- , </a:t>
            </a:r>
            <a:r>
              <a:rPr lang="en-US" sz="2400" dirty="0">
                <a:latin typeface="Bookman Old Style" panose="02050604050505020204" pitchFamily="18" charset="0"/>
              </a:rPr>
              <a:t>CO</a:t>
            </a:r>
            <a:r>
              <a:rPr lang="en-US" sz="2400" baseline="-25000" dirty="0">
                <a:latin typeface="Bookman Old Style" panose="02050604050505020204" pitchFamily="18" charset="0"/>
              </a:rPr>
              <a:t>3</a:t>
            </a:r>
            <a:r>
              <a:rPr lang="en-US" sz="2400" baseline="30000" dirty="0">
                <a:latin typeface="Bookman Old Style" panose="02050604050505020204" pitchFamily="18" charset="0"/>
              </a:rPr>
              <a:t>- - </a:t>
            </a:r>
            <a:r>
              <a:rPr lang="en-US" sz="2400" dirty="0">
                <a:latin typeface="Bookman Old Style" panose="02050604050505020204" pitchFamily="18" charset="0"/>
              </a:rPr>
              <a:t>and HCO</a:t>
            </a:r>
            <a:r>
              <a:rPr lang="en-US" sz="2400" baseline="-25000" dirty="0">
                <a:latin typeface="Bookman Old Style" panose="02050604050505020204" pitchFamily="18" charset="0"/>
              </a:rPr>
              <a:t>3</a:t>
            </a:r>
            <a:r>
              <a:rPr lang="en-US" sz="2400" baseline="30000" dirty="0">
                <a:latin typeface="Bookman Old Style" panose="02050604050505020204" pitchFamily="18" charset="0"/>
              </a:rPr>
              <a:t>- </a:t>
            </a:r>
            <a:r>
              <a:rPr lang="en-US" sz="2400" dirty="0">
                <a:latin typeface="Bookman Old Style" panose="02050604050505020204" pitchFamily="18" charset="0"/>
              </a:rPr>
              <a:t>ions. </a:t>
            </a:r>
          </a:p>
        </p:txBody>
      </p:sp>
    </p:spTree>
    <p:extLst>
      <p:ext uri="{BB962C8B-B14F-4D97-AF65-F5344CB8AC3E}">
        <p14:creationId xmlns:p14="http://schemas.microsoft.com/office/powerpoint/2010/main" xmlns="" val="38497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 calcmode="lin" valueType="num">
                                      <p:cBhvr additive="base">
                                        <p:cTn id="7" dur="500"/>
                                        <p:tgtEl>
                                          <p:spTgt spid="13">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13">
                                            <p:txEl>
                                              <p:pRg st="2" end="2"/>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 calcmode="lin" valueType="num">
                                      <p:cBhvr additive="base">
                                        <p:cTn id="13" dur="500"/>
                                        <p:tgtEl>
                                          <p:spTgt spid="13">
                                            <p:txEl>
                                              <p:pRg st="3" end="3"/>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 calcmode="lin" valueType="num">
                                      <p:cBhvr additive="base">
                                        <p:cTn id="19" dur="500"/>
                                        <p:tgtEl>
                                          <p:spTgt spid="1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xEl>
                                              <p:pRg st="7" end="7"/>
                                            </p:txEl>
                                          </p:spTgt>
                                        </p:tgtEl>
                                        <p:attrNameLst>
                                          <p:attrName>style.visibility</p:attrName>
                                        </p:attrNameLst>
                                      </p:cBhvr>
                                      <p:to>
                                        <p:strVal val="visible"/>
                                      </p:to>
                                    </p:set>
                                    <p:anim calcmode="lin" valueType="num">
                                      <p:cBhvr additive="base">
                                        <p:cTn id="29"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723D87-774D-0E4C-BAD9-F1369F0894BF}"/>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xmlns="" id="{16BB05E6-3540-754A-8F34-30DC30A483A0}"/>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B7064A78-9004-AD45-995B-0BDFEE96FDB1}"/>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CD5B573B-4621-A64B-89C4-8193D3DBA8C8}"/>
              </a:ext>
            </a:extLst>
          </p:cNvPr>
          <p:cNvSpPr>
            <a:spLocks noGrp="1"/>
          </p:cNvSpPr>
          <p:nvPr>
            <p:ph type="sldNum" sz="quarter" idx="12"/>
          </p:nvPr>
        </p:nvSpPr>
        <p:spPr/>
        <p:txBody>
          <a:bodyPr/>
          <a:lstStyle/>
          <a:p>
            <a:fld id="{48899AE3-1C45-BB43-83FC-C160FCE38AF1}" type="slidenum">
              <a:rPr lang="en-US" smtClean="0"/>
              <a:pPr/>
              <a:t>33</a:t>
            </a:fld>
            <a:endParaRPr lang="en-US"/>
          </a:p>
        </p:txBody>
      </p:sp>
      <p:pic>
        <p:nvPicPr>
          <p:cNvPr id="1025" name="Picture 1" descr="page2image2185286784">
            <a:extLst>
              <a:ext uri="{FF2B5EF4-FFF2-40B4-BE49-F238E27FC236}">
                <a16:creationId xmlns:a16="http://schemas.microsoft.com/office/drawing/2014/main" xmlns="" id="{FA304B8B-2DEF-0849-A3B8-3A6FB4E47914}"/>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424940" y="672637"/>
            <a:ext cx="9342120" cy="51396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94667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Alkalinity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34</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253206" y="1097280"/>
            <a:ext cx="11985678" cy="54416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200" b="1" dirty="0">
              <a:latin typeface="Bookman Old Style" panose="02050604050505020204" pitchFamily="18" charset="0"/>
            </a:endParaRPr>
          </a:p>
        </p:txBody>
      </p:sp>
      <p:sp>
        <p:nvSpPr>
          <p:cNvPr id="3" name="Rectangle 2">
            <a:extLst>
              <a:ext uri="{FF2B5EF4-FFF2-40B4-BE49-F238E27FC236}">
                <a16:creationId xmlns:a16="http://schemas.microsoft.com/office/drawing/2014/main" xmlns="" id="{B1A70CF9-03F7-614B-8DC2-B48BB51CE050}"/>
              </a:ext>
            </a:extLst>
          </p:cNvPr>
          <p:cNvSpPr/>
          <p:nvPr/>
        </p:nvSpPr>
        <p:spPr>
          <a:xfrm>
            <a:off x="103160" y="631571"/>
            <a:ext cx="11985679" cy="6139117"/>
          </a:xfrm>
          <a:prstGeom prst="rect">
            <a:avLst/>
          </a:prstGeom>
        </p:spPr>
        <p:txBody>
          <a:bodyPr wrap="square">
            <a:spAutoFit/>
          </a:bodyPr>
          <a:lstStyle/>
          <a:p>
            <a:pPr algn="just">
              <a:lnSpc>
                <a:spcPct val="150000"/>
              </a:lnSpc>
              <a:spcAft>
                <a:spcPts val="1000"/>
              </a:spcAft>
            </a:pPr>
            <a:r>
              <a:rPr lang="en-US" sz="2200" dirty="0">
                <a:latin typeface="Bookman Old Style" panose="02050604050505020204" pitchFamily="18" charset="0"/>
              </a:rPr>
              <a:t>Alkalinity may be due to presence of following combinations:</a:t>
            </a:r>
          </a:p>
          <a:p>
            <a:pPr marL="342900" indent="-342900" algn="just">
              <a:lnSpc>
                <a:spcPct val="150000"/>
              </a:lnSpc>
              <a:spcAft>
                <a:spcPts val="1000"/>
              </a:spcAft>
              <a:buFont typeface="+mj-lt"/>
              <a:buAutoNum type="arabicParenR"/>
            </a:pPr>
            <a:r>
              <a:rPr lang="en-US" sz="2200" dirty="0">
                <a:latin typeface="Bookman Old Style" panose="02050604050505020204" pitchFamily="18" charset="0"/>
              </a:rPr>
              <a:t>Alkalinity due to HCO</a:t>
            </a:r>
            <a:r>
              <a:rPr lang="en-US" sz="2200" baseline="-25000" dirty="0">
                <a:latin typeface="Bookman Old Style" panose="02050604050505020204" pitchFamily="18" charset="0"/>
              </a:rPr>
              <a:t>3</a:t>
            </a:r>
            <a:r>
              <a:rPr lang="en-US" sz="2200" baseline="30000" dirty="0">
                <a:latin typeface="Bookman Old Style" panose="02050604050505020204" pitchFamily="18" charset="0"/>
              </a:rPr>
              <a:t>- </a:t>
            </a:r>
            <a:r>
              <a:rPr lang="en-US" sz="2200" dirty="0">
                <a:latin typeface="Bookman Old Style" panose="02050604050505020204" pitchFamily="18" charset="0"/>
              </a:rPr>
              <a:t> only</a:t>
            </a:r>
          </a:p>
          <a:p>
            <a:pPr marL="342900" indent="-342900" algn="just">
              <a:lnSpc>
                <a:spcPct val="150000"/>
              </a:lnSpc>
              <a:spcAft>
                <a:spcPts val="1000"/>
              </a:spcAft>
              <a:buFont typeface="+mj-lt"/>
              <a:buAutoNum type="arabicParenR"/>
            </a:pPr>
            <a:r>
              <a:rPr lang="en-US" sz="2200" dirty="0">
                <a:latin typeface="Bookman Old Style" panose="02050604050505020204" pitchFamily="18" charset="0"/>
              </a:rPr>
              <a:t>Alkalinity due to</a:t>
            </a:r>
            <a:r>
              <a:rPr lang="en-US" sz="2200" baseline="30000" dirty="0">
                <a:latin typeface="Bookman Old Style" panose="02050604050505020204" pitchFamily="18" charset="0"/>
              </a:rPr>
              <a:t>, </a:t>
            </a:r>
            <a:r>
              <a:rPr lang="en-US" sz="2200" dirty="0">
                <a:latin typeface="Bookman Old Style" panose="02050604050505020204" pitchFamily="18" charset="0"/>
              </a:rPr>
              <a:t>CO</a:t>
            </a:r>
            <a:r>
              <a:rPr lang="en-US" sz="2200" baseline="-25000" dirty="0">
                <a:latin typeface="Bookman Old Style" panose="02050604050505020204" pitchFamily="18" charset="0"/>
              </a:rPr>
              <a:t>3</a:t>
            </a:r>
            <a:r>
              <a:rPr lang="en-US" sz="2200" baseline="30000" dirty="0">
                <a:latin typeface="Bookman Old Style" panose="02050604050505020204" pitchFamily="18" charset="0"/>
              </a:rPr>
              <a:t>- - </a:t>
            </a:r>
            <a:r>
              <a:rPr lang="en-US" sz="2200" dirty="0">
                <a:latin typeface="Bookman Old Style" panose="02050604050505020204" pitchFamily="18" charset="0"/>
              </a:rPr>
              <a:t>only</a:t>
            </a:r>
          </a:p>
          <a:p>
            <a:pPr marL="342900" indent="-342900" algn="just">
              <a:lnSpc>
                <a:spcPct val="150000"/>
              </a:lnSpc>
              <a:spcAft>
                <a:spcPts val="1000"/>
              </a:spcAft>
              <a:buFont typeface="+mj-lt"/>
              <a:buAutoNum type="arabicParenR"/>
            </a:pPr>
            <a:r>
              <a:rPr lang="en-US" sz="2200" dirty="0">
                <a:latin typeface="Bookman Old Style" panose="02050604050505020204" pitchFamily="18" charset="0"/>
              </a:rPr>
              <a:t>Alkalinity due to</a:t>
            </a:r>
            <a:r>
              <a:rPr lang="en-US" sz="2200" baseline="30000" dirty="0">
                <a:latin typeface="Bookman Old Style" panose="02050604050505020204" pitchFamily="18" charset="0"/>
              </a:rPr>
              <a:t>, </a:t>
            </a:r>
            <a:r>
              <a:rPr lang="en-US" sz="2200" dirty="0">
                <a:latin typeface="Bookman Old Style" panose="02050604050505020204" pitchFamily="18" charset="0"/>
              </a:rPr>
              <a:t>OH</a:t>
            </a:r>
            <a:r>
              <a:rPr lang="en-US" sz="2200" baseline="30000" dirty="0">
                <a:latin typeface="Bookman Old Style" panose="02050604050505020204" pitchFamily="18" charset="0"/>
              </a:rPr>
              <a:t>- , </a:t>
            </a:r>
            <a:r>
              <a:rPr lang="en-US" sz="2200" dirty="0">
                <a:latin typeface="Bookman Old Style" panose="02050604050505020204" pitchFamily="18" charset="0"/>
              </a:rPr>
              <a:t>only</a:t>
            </a:r>
          </a:p>
          <a:p>
            <a:pPr marL="342900" indent="-342900" algn="just">
              <a:lnSpc>
                <a:spcPct val="150000"/>
              </a:lnSpc>
              <a:spcAft>
                <a:spcPts val="1000"/>
              </a:spcAft>
              <a:buFont typeface="+mj-lt"/>
              <a:buAutoNum type="arabicParenR"/>
            </a:pPr>
            <a:r>
              <a:rPr lang="en-US" sz="2200" dirty="0">
                <a:latin typeface="Bookman Old Style" panose="02050604050505020204" pitchFamily="18" charset="0"/>
              </a:rPr>
              <a:t>Alkalinity due to</a:t>
            </a:r>
            <a:r>
              <a:rPr lang="en-US" sz="2200" baseline="30000" dirty="0">
                <a:latin typeface="Bookman Old Style" panose="02050604050505020204" pitchFamily="18" charset="0"/>
              </a:rPr>
              <a:t>, </a:t>
            </a:r>
            <a:r>
              <a:rPr lang="en-US" sz="2200" dirty="0">
                <a:latin typeface="Bookman Old Style" panose="02050604050505020204" pitchFamily="18" charset="0"/>
              </a:rPr>
              <a:t>CO</a:t>
            </a:r>
            <a:r>
              <a:rPr lang="en-US" sz="2200" baseline="-25000" dirty="0">
                <a:latin typeface="Bookman Old Style" panose="02050604050505020204" pitchFamily="18" charset="0"/>
              </a:rPr>
              <a:t>3</a:t>
            </a:r>
            <a:r>
              <a:rPr lang="en-US" sz="2200" baseline="30000" dirty="0">
                <a:latin typeface="Bookman Old Style" panose="02050604050505020204" pitchFamily="18" charset="0"/>
              </a:rPr>
              <a:t>- - </a:t>
            </a:r>
            <a:r>
              <a:rPr lang="en-US" sz="2200" dirty="0">
                <a:latin typeface="Bookman Old Style" panose="02050604050505020204" pitchFamily="18" charset="0"/>
              </a:rPr>
              <a:t>and HCO</a:t>
            </a:r>
            <a:r>
              <a:rPr lang="en-US" sz="2200" baseline="-25000" dirty="0">
                <a:latin typeface="Bookman Old Style" panose="02050604050505020204" pitchFamily="18" charset="0"/>
              </a:rPr>
              <a:t>3</a:t>
            </a:r>
            <a:r>
              <a:rPr lang="en-US" sz="2200" baseline="30000" dirty="0">
                <a:latin typeface="Bookman Old Style" panose="02050604050505020204" pitchFamily="18" charset="0"/>
              </a:rPr>
              <a:t>- </a:t>
            </a:r>
            <a:r>
              <a:rPr lang="en-US" sz="2200" dirty="0">
                <a:latin typeface="Bookman Old Style" panose="02050604050505020204" pitchFamily="18" charset="0"/>
              </a:rPr>
              <a:t>ions</a:t>
            </a:r>
          </a:p>
          <a:p>
            <a:pPr marL="342900" indent="-342900" algn="just">
              <a:lnSpc>
                <a:spcPct val="150000"/>
              </a:lnSpc>
              <a:spcAft>
                <a:spcPts val="1000"/>
              </a:spcAft>
              <a:buFont typeface="+mj-lt"/>
              <a:buAutoNum type="arabicParenR"/>
            </a:pPr>
            <a:r>
              <a:rPr lang="en-US" sz="2200" dirty="0">
                <a:latin typeface="Bookman Old Style" panose="02050604050505020204" pitchFamily="18" charset="0"/>
              </a:rPr>
              <a:t>Alkalinity due to</a:t>
            </a:r>
            <a:r>
              <a:rPr lang="en-US" sz="2200" baseline="30000" dirty="0">
                <a:latin typeface="Bookman Old Style" panose="02050604050505020204" pitchFamily="18" charset="0"/>
              </a:rPr>
              <a:t>, </a:t>
            </a:r>
            <a:r>
              <a:rPr lang="en-US" sz="2200" dirty="0">
                <a:latin typeface="Bookman Old Style" panose="02050604050505020204" pitchFamily="18" charset="0"/>
              </a:rPr>
              <a:t>OH</a:t>
            </a:r>
            <a:r>
              <a:rPr lang="en-US" sz="2200" baseline="30000" dirty="0">
                <a:latin typeface="Bookman Old Style" panose="02050604050505020204" pitchFamily="18" charset="0"/>
              </a:rPr>
              <a:t>-  </a:t>
            </a:r>
            <a:r>
              <a:rPr lang="en-US" sz="2200" dirty="0">
                <a:latin typeface="Bookman Old Style" panose="02050604050505020204" pitchFamily="18" charset="0"/>
              </a:rPr>
              <a:t>and CO</a:t>
            </a:r>
            <a:r>
              <a:rPr lang="en-US" sz="2200" baseline="-25000" dirty="0">
                <a:latin typeface="Bookman Old Style" panose="02050604050505020204" pitchFamily="18" charset="0"/>
              </a:rPr>
              <a:t>3</a:t>
            </a:r>
            <a:r>
              <a:rPr lang="en-US" sz="2200" baseline="30000" dirty="0">
                <a:latin typeface="Bookman Old Style" panose="02050604050505020204" pitchFamily="18" charset="0"/>
              </a:rPr>
              <a:t>- -  </a:t>
            </a:r>
          </a:p>
          <a:p>
            <a:pPr algn="just">
              <a:lnSpc>
                <a:spcPct val="150000"/>
              </a:lnSpc>
              <a:spcAft>
                <a:spcPts val="1000"/>
              </a:spcAft>
            </a:pPr>
            <a:r>
              <a:rPr lang="en-IN" sz="2200" dirty="0">
                <a:latin typeface="Bookman Old Style" panose="02050604050505020204" pitchFamily="18" charset="0"/>
              </a:rPr>
              <a:t>The possibility of OH</a:t>
            </a:r>
            <a:r>
              <a:rPr lang="en-IN" sz="2200" baseline="30000" dirty="0">
                <a:latin typeface="Bookman Old Style" panose="02050604050505020204" pitchFamily="18" charset="0"/>
              </a:rPr>
              <a:t>–</a:t>
            </a:r>
            <a:r>
              <a:rPr lang="en-IN" sz="2200" dirty="0">
                <a:latin typeface="Bookman Old Style" panose="02050604050505020204" pitchFamily="18" charset="0"/>
              </a:rPr>
              <a:t> and HCO</a:t>
            </a:r>
            <a:r>
              <a:rPr lang="en-IN" sz="2200" baseline="-25000" dirty="0">
                <a:latin typeface="Bookman Old Style" panose="02050604050505020204" pitchFamily="18" charset="0"/>
              </a:rPr>
              <a:t>3</a:t>
            </a:r>
            <a:r>
              <a:rPr lang="en-IN" sz="2200" baseline="30000" dirty="0">
                <a:latin typeface="Bookman Old Style" panose="02050604050505020204" pitchFamily="18" charset="0"/>
              </a:rPr>
              <a:t>– </a:t>
            </a:r>
            <a:r>
              <a:rPr lang="en-IN" sz="2200" dirty="0">
                <a:latin typeface="Bookman Old Style" panose="02050604050505020204" pitchFamily="18" charset="0"/>
              </a:rPr>
              <a:t>together is ruled out, they combine instantaneously to form </a:t>
            </a:r>
            <a:r>
              <a:rPr lang="en-US" sz="2200" dirty="0">
                <a:latin typeface="Bookman Old Style" panose="02050604050505020204" pitchFamily="18" charset="0"/>
              </a:rPr>
              <a:t>CO</a:t>
            </a:r>
            <a:r>
              <a:rPr lang="en-US" sz="2200" baseline="-25000" dirty="0">
                <a:latin typeface="Bookman Old Style" panose="02050604050505020204" pitchFamily="18" charset="0"/>
              </a:rPr>
              <a:t>3</a:t>
            </a:r>
            <a:r>
              <a:rPr lang="en-US" sz="2200" baseline="30000" dirty="0">
                <a:latin typeface="Bookman Old Style" panose="02050604050505020204" pitchFamily="18" charset="0"/>
              </a:rPr>
              <a:t>- - </a:t>
            </a:r>
            <a:r>
              <a:rPr lang="en-IN" sz="2200" dirty="0">
                <a:latin typeface="Bookman Old Style" panose="02050604050505020204" pitchFamily="18" charset="0"/>
              </a:rPr>
              <a:t>ions, thus all ions cannot exist together. </a:t>
            </a:r>
            <a:endParaRPr lang="en-US" sz="2200" dirty="0">
              <a:latin typeface="Bookman Old Style" panose="02050604050505020204" pitchFamily="18" charset="0"/>
            </a:endParaRPr>
          </a:p>
          <a:p>
            <a:pPr algn="just">
              <a:lnSpc>
                <a:spcPct val="150000"/>
              </a:lnSpc>
              <a:spcAft>
                <a:spcPts val="1000"/>
              </a:spcAft>
            </a:pPr>
            <a:r>
              <a:rPr lang="en-US" sz="2200" dirty="0">
                <a:latin typeface="Bookman Old Style" panose="02050604050505020204" pitchFamily="18" charset="0"/>
              </a:rPr>
              <a:t>Thus, on the basis of Phenolphthalein alkalinity and methyl orange alkalinity, the alkalinity in water due to different ions can be calculated. </a:t>
            </a:r>
            <a:endParaRPr lang="en-IN" sz="22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81111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86B1E6-EBCC-3743-BE67-CCA7D9715F7B}"/>
              </a:ext>
            </a:extLst>
          </p:cNvPr>
          <p:cNvSpPr>
            <a:spLocks noGrp="1"/>
          </p:cNvSpPr>
          <p:nvPr>
            <p:ph idx="1"/>
          </p:nvPr>
        </p:nvSpPr>
        <p:spPr>
          <a:xfrm>
            <a:off x="494675" y="710184"/>
            <a:ext cx="11569809" cy="6060504"/>
          </a:xfrm>
        </p:spPr>
        <p:txBody>
          <a:bodyPr>
            <a:noAutofit/>
          </a:bodyPr>
          <a:lstStyle/>
          <a:p>
            <a:pPr marL="0" indent="0">
              <a:buNone/>
            </a:pPr>
            <a:r>
              <a:rPr lang="en-US" sz="2400" b="1" dirty="0">
                <a:solidFill>
                  <a:srgbClr val="FF0000"/>
                </a:solidFill>
                <a:latin typeface="Bookman Old Style" panose="02050604050505020204" pitchFamily="18" charset="0"/>
              </a:rPr>
              <a:t>Procedure: </a:t>
            </a:r>
            <a:endParaRPr lang="en-IN" sz="2400" b="1" dirty="0">
              <a:solidFill>
                <a:srgbClr val="FF0000"/>
              </a:solidFill>
              <a:latin typeface="Bookman Old Style" panose="02050604050505020204" pitchFamily="18" charset="0"/>
            </a:endParaRPr>
          </a:p>
          <a:p>
            <a:pPr>
              <a:lnSpc>
                <a:spcPct val="150000"/>
              </a:lnSpc>
            </a:pPr>
            <a:r>
              <a:rPr lang="en-IN" sz="2400" dirty="0">
                <a:latin typeface="Bookman Old Style" panose="02050604050505020204" pitchFamily="18" charset="0"/>
              </a:rPr>
              <a:t>Pipette out 100 mL of the water sample in a clean titration flask. </a:t>
            </a:r>
          </a:p>
          <a:p>
            <a:pPr>
              <a:lnSpc>
                <a:spcPct val="150000"/>
              </a:lnSpc>
            </a:pPr>
            <a:r>
              <a:rPr lang="en-IN" sz="2400" dirty="0">
                <a:latin typeface="Bookman Old Style" panose="02050604050505020204" pitchFamily="18" charset="0"/>
              </a:rPr>
              <a:t>Add 2–3 drops of phenolphthalein indicator. </a:t>
            </a:r>
          </a:p>
          <a:p>
            <a:pPr>
              <a:lnSpc>
                <a:spcPct val="150000"/>
              </a:lnSpc>
            </a:pPr>
            <a:r>
              <a:rPr lang="en-IN" sz="2400" dirty="0">
                <a:latin typeface="Bookman Old Style" panose="02050604050505020204" pitchFamily="18" charset="0"/>
              </a:rPr>
              <a:t>Run in N/50 H</a:t>
            </a:r>
            <a:r>
              <a:rPr lang="en-IN" sz="2400" baseline="-25000" dirty="0">
                <a:latin typeface="Bookman Old Style" panose="02050604050505020204" pitchFamily="18" charset="0"/>
              </a:rPr>
              <a:t>2</a:t>
            </a:r>
            <a:r>
              <a:rPr lang="en-IN" sz="2400" dirty="0">
                <a:latin typeface="Bookman Old Style" panose="02050604050505020204" pitchFamily="18" charset="0"/>
              </a:rPr>
              <a:t>SO</a:t>
            </a:r>
            <a:r>
              <a:rPr lang="en-IN" sz="2400" baseline="-25000" dirty="0">
                <a:latin typeface="Bookman Old Style" panose="02050604050505020204" pitchFamily="18" charset="0"/>
              </a:rPr>
              <a:t>4</a:t>
            </a:r>
            <a:r>
              <a:rPr lang="en-IN" sz="2400" dirty="0">
                <a:latin typeface="Bookman Old Style" panose="02050604050505020204" pitchFamily="18" charset="0"/>
              </a:rPr>
              <a:t> or HCl (from a burette), till the pink </a:t>
            </a:r>
            <a:r>
              <a:rPr lang="en-IN" sz="2400" dirty="0" err="1">
                <a:latin typeface="Bookman Old Style" panose="02050604050505020204" pitchFamily="18" charset="0"/>
              </a:rPr>
              <a:t>color</a:t>
            </a:r>
            <a:r>
              <a:rPr lang="en-IN" sz="2400" dirty="0">
                <a:latin typeface="Bookman Old Style" panose="02050604050505020204" pitchFamily="18" charset="0"/>
              </a:rPr>
              <a:t> is just discharged. This is the first end point. </a:t>
            </a:r>
          </a:p>
          <a:p>
            <a:pPr>
              <a:lnSpc>
                <a:spcPct val="150000"/>
              </a:lnSpc>
            </a:pPr>
            <a:r>
              <a:rPr lang="en-IN" sz="2400" dirty="0">
                <a:latin typeface="Bookman Old Style" panose="02050604050505020204" pitchFamily="18" charset="0"/>
              </a:rPr>
              <a:t>Let the volume of acid used until phenolphthalein end point = V</a:t>
            </a:r>
            <a:r>
              <a:rPr lang="en-IN" sz="2400" baseline="-25000" dirty="0">
                <a:latin typeface="Bookman Old Style" panose="02050604050505020204" pitchFamily="18" charset="0"/>
              </a:rPr>
              <a:t>1</a:t>
            </a:r>
            <a:r>
              <a:rPr lang="en-IN" sz="2400" dirty="0">
                <a:latin typeface="Bookman Old Style" panose="02050604050505020204" pitchFamily="18" charset="0"/>
              </a:rPr>
              <a:t> </a:t>
            </a:r>
            <a:r>
              <a:rPr lang="en-IN" sz="2400" dirty="0" err="1">
                <a:latin typeface="Bookman Old Style" panose="02050604050505020204" pitchFamily="18" charset="0"/>
              </a:rPr>
              <a:t>mL.</a:t>
            </a:r>
            <a:endParaRPr lang="en-IN" sz="2400" dirty="0">
              <a:latin typeface="Bookman Old Style" panose="02050604050505020204" pitchFamily="18" charset="0"/>
            </a:endParaRPr>
          </a:p>
          <a:p>
            <a:pPr>
              <a:lnSpc>
                <a:spcPct val="150000"/>
              </a:lnSpc>
            </a:pPr>
            <a:r>
              <a:rPr lang="en-IN" sz="2400" dirty="0">
                <a:latin typeface="Bookman Old Style" panose="02050604050505020204" pitchFamily="18" charset="0"/>
              </a:rPr>
              <a:t>Then to the same solution, add 2 to 3 drops of methyl orange. Continue titration, till the yellow colour changes to orange/red. This is the second end point. </a:t>
            </a:r>
          </a:p>
          <a:p>
            <a:pPr>
              <a:lnSpc>
                <a:spcPct val="150000"/>
              </a:lnSpc>
            </a:pPr>
            <a:r>
              <a:rPr lang="en-IN" sz="2400" dirty="0">
                <a:latin typeface="Bookman Old Style" panose="02050604050505020204" pitchFamily="18" charset="0"/>
              </a:rPr>
              <a:t>Let </a:t>
            </a:r>
            <a:r>
              <a:rPr lang="en-IN" sz="2400" i="1" dirty="0">
                <a:latin typeface="Bookman Old Style" panose="02050604050505020204" pitchFamily="18" charset="0"/>
              </a:rPr>
              <a:t>volume </a:t>
            </a:r>
            <a:r>
              <a:rPr lang="en-IN" sz="2400" dirty="0">
                <a:latin typeface="Bookman Old Style" panose="02050604050505020204" pitchFamily="18" charset="0"/>
              </a:rPr>
              <a:t>of acid used to methyl orange end point = V</a:t>
            </a:r>
            <a:r>
              <a:rPr lang="en-IN" sz="2400" baseline="-25000" dirty="0">
                <a:latin typeface="Bookman Old Style" panose="02050604050505020204" pitchFamily="18" charset="0"/>
              </a:rPr>
              <a:t>2</a:t>
            </a:r>
            <a:r>
              <a:rPr lang="en-IN" sz="2400" dirty="0">
                <a:latin typeface="Bookman Old Style" panose="02050604050505020204" pitchFamily="18" charset="0"/>
              </a:rPr>
              <a:t> </a:t>
            </a:r>
            <a:r>
              <a:rPr lang="en-IN" sz="2400" dirty="0" err="1">
                <a:latin typeface="Bookman Old Style" panose="02050604050505020204" pitchFamily="18" charset="0"/>
              </a:rPr>
              <a:t>mL.</a:t>
            </a:r>
            <a:r>
              <a:rPr lang="en-IN" sz="2400" dirty="0">
                <a:latin typeface="Bookman Old Style" panose="02050604050505020204" pitchFamily="18" charset="0"/>
              </a:rPr>
              <a:t> </a:t>
            </a:r>
          </a:p>
          <a:p>
            <a:endParaRPr lang="en-US" sz="24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708F9AAC-8642-CE49-993D-A1AEF3774EC2}"/>
              </a:ext>
            </a:extLst>
          </p:cNvPr>
          <p:cNvSpPr>
            <a:spLocks noGrp="1"/>
          </p:cNvSpPr>
          <p:nvPr>
            <p:ph type="dt" sz="half" idx="10"/>
          </p:nvPr>
        </p:nvSpPr>
        <p:spPr/>
        <p:txBody>
          <a:bodyPr/>
          <a:lstStyle/>
          <a:p>
            <a:fld id="{2558CBC9-570D-734A-BC94-21340FCFDBF8}" type="datetime1">
              <a:rPr lang="en-IN" smtClean="0"/>
              <a:pPr/>
              <a:t>18-09-2023</a:t>
            </a:fld>
            <a:endParaRPr lang="en-US" dirty="0"/>
          </a:p>
        </p:txBody>
      </p:sp>
      <p:sp>
        <p:nvSpPr>
          <p:cNvPr id="5" name="Footer Placeholder 4">
            <a:extLst>
              <a:ext uri="{FF2B5EF4-FFF2-40B4-BE49-F238E27FC236}">
                <a16:creationId xmlns:a16="http://schemas.microsoft.com/office/drawing/2014/main" xmlns="" id="{10D704FC-11FB-FA45-9340-D305289244BB}"/>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71DDCCA4-80A6-8148-A517-1C9D6A972B38}"/>
              </a:ext>
            </a:extLst>
          </p:cNvPr>
          <p:cNvSpPr>
            <a:spLocks noGrp="1"/>
          </p:cNvSpPr>
          <p:nvPr>
            <p:ph type="sldNum" sz="quarter" idx="12"/>
          </p:nvPr>
        </p:nvSpPr>
        <p:spPr/>
        <p:txBody>
          <a:bodyPr/>
          <a:lstStyle/>
          <a:p>
            <a:fld id="{48899AE3-1C45-BB43-83FC-C160FCE38AF1}" type="slidenum">
              <a:rPr lang="en-US" smtClean="0"/>
              <a:pPr/>
              <a:t>35</a:t>
            </a:fld>
            <a:endParaRPr lang="en-US"/>
          </a:p>
        </p:txBody>
      </p:sp>
      <p:sp>
        <p:nvSpPr>
          <p:cNvPr id="7" name="Title 1">
            <a:extLst>
              <a:ext uri="{FF2B5EF4-FFF2-40B4-BE49-F238E27FC236}">
                <a16:creationId xmlns:a16="http://schemas.microsoft.com/office/drawing/2014/main" xmlns="" id="{C9A9874B-9162-6B45-ACF7-0E1C174E2E83}"/>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Alkalinity of water</a:t>
            </a:r>
          </a:p>
        </p:txBody>
      </p:sp>
    </p:spTree>
    <p:extLst>
      <p:ext uri="{BB962C8B-B14F-4D97-AF65-F5344CB8AC3E}">
        <p14:creationId xmlns:p14="http://schemas.microsoft.com/office/powerpoint/2010/main" xmlns="" val="10664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86B1E6-EBCC-3743-BE67-CCA7D9715F7B}"/>
              </a:ext>
            </a:extLst>
          </p:cNvPr>
          <p:cNvSpPr>
            <a:spLocks noGrp="1"/>
          </p:cNvSpPr>
          <p:nvPr>
            <p:ph idx="1"/>
          </p:nvPr>
        </p:nvSpPr>
        <p:spPr>
          <a:xfrm>
            <a:off x="560832" y="918718"/>
            <a:ext cx="11533632" cy="5437632"/>
          </a:xfrm>
        </p:spPr>
        <p:txBody>
          <a:bodyPr>
            <a:noAutofit/>
          </a:bodyPr>
          <a:lstStyle/>
          <a:p>
            <a:pPr marL="0" indent="0">
              <a:buNone/>
            </a:pPr>
            <a:r>
              <a:rPr lang="en-US" sz="2400" b="1" dirty="0">
                <a:solidFill>
                  <a:srgbClr val="FF0000"/>
                </a:solidFill>
                <a:latin typeface="Bookman Old Style" panose="02050604050505020204" pitchFamily="18" charset="0"/>
              </a:rPr>
              <a:t>OBSERVATIONS: </a:t>
            </a:r>
            <a:endParaRPr lang="en-IN" sz="2400" b="1" dirty="0">
              <a:solidFill>
                <a:srgbClr val="FF0000"/>
              </a:solidFill>
              <a:latin typeface="Bookman Old Style" panose="02050604050505020204" pitchFamily="18" charset="0"/>
            </a:endParaRPr>
          </a:p>
          <a:p>
            <a:pPr marL="0" indent="0">
              <a:buNone/>
            </a:pPr>
            <a:r>
              <a:rPr lang="en-US" sz="2400" dirty="0">
                <a:latin typeface="Bookman Old Style" panose="02050604050505020204" pitchFamily="18" charset="0"/>
              </a:rPr>
              <a:t>Volume of water sample (unknown alkalinity) selected = _ ml</a:t>
            </a:r>
            <a:endParaRPr lang="en-IN" sz="2400" dirty="0">
              <a:latin typeface="Bookman Old Style" panose="02050604050505020204" pitchFamily="18" charset="0"/>
            </a:endParaRPr>
          </a:p>
          <a:p>
            <a:pPr marL="0" indent="0">
              <a:buNone/>
            </a:pPr>
            <a:r>
              <a:rPr lang="en-US" sz="2400" b="1" dirty="0">
                <a:latin typeface="Bookman Old Style" panose="02050604050505020204" pitchFamily="18" charset="0"/>
              </a:rPr>
              <a:t>For Phenolphthalein end point</a:t>
            </a:r>
            <a:endParaRPr lang="en-IN" sz="2400" dirty="0">
              <a:latin typeface="Bookman Old Style" panose="02050604050505020204" pitchFamily="18" charset="0"/>
            </a:endParaRPr>
          </a:p>
          <a:p>
            <a:r>
              <a:rPr lang="en-US" sz="2400" dirty="0">
                <a:latin typeface="Bookman Old Style" panose="02050604050505020204" pitchFamily="18" charset="0"/>
              </a:rPr>
              <a:t>Burette:  HCl solution of _________N</a:t>
            </a:r>
            <a:endParaRPr lang="en-IN" sz="2400" dirty="0">
              <a:latin typeface="Bookman Old Style" panose="02050604050505020204" pitchFamily="18" charset="0"/>
            </a:endParaRPr>
          </a:p>
          <a:p>
            <a:r>
              <a:rPr lang="en-US" sz="2400" dirty="0">
                <a:latin typeface="Bookman Old Style" panose="02050604050505020204" pitchFamily="18" charset="0"/>
              </a:rPr>
              <a:t>Indicator: Phenolphthalein</a:t>
            </a:r>
            <a:endParaRPr lang="en-IN" sz="2400" dirty="0">
              <a:latin typeface="Bookman Old Style" panose="02050604050505020204" pitchFamily="18" charset="0"/>
            </a:endParaRPr>
          </a:p>
          <a:p>
            <a:r>
              <a:rPr lang="en-US" sz="2400" dirty="0">
                <a:latin typeface="Bookman Old Style" panose="02050604050505020204" pitchFamily="18" charset="0"/>
              </a:rPr>
              <a:t>End point: Pink turns </a:t>
            </a:r>
            <a:r>
              <a:rPr lang="en-US" sz="2400" dirty="0" err="1">
                <a:latin typeface="Bookman Old Style" panose="02050604050505020204" pitchFamily="18" charset="0"/>
              </a:rPr>
              <a:t>colourless</a:t>
            </a:r>
            <a:endParaRPr lang="en-IN" sz="2400" dirty="0">
              <a:latin typeface="Bookman Old Style" panose="02050604050505020204" pitchFamily="18" charset="0"/>
            </a:endParaRPr>
          </a:p>
          <a:p>
            <a:r>
              <a:rPr lang="en-US" sz="2400" dirty="0">
                <a:latin typeface="Bookman Old Style" panose="02050604050505020204" pitchFamily="18" charset="0"/>
              </a:rPr>
              <a:t>Volume of titrant (HCl) consumed, V</a:t>
            </a:r>
            <a:r>
              <a:rPr lang="en-US" sz="2400" baseline="-25000" dirty="0">
                <a:latin typeface="Bookman Old Style" panose="02050604050505020204" pitchFamily="18" charset="0"/>
              </a:rPr>
              <a:t>1</a:t>
            </a:r>
            <a:r>
              <a:rPr lang="en-US" sz="2400" dirty="0">
                <a:latin typeface="Bookman Old Style" panose="02050604050505020204" pitchFamily="18" charset="0"/>
              </a:rPr>
              <a:t> = ______ml</a:t>
            </a:r>
            <a:endParaRPr lang="en-IN" sz="2400" dirty="0">
              <a:latin typeface="Bookman Old Style" panose="02050604050505020204" pitchFamily="18" charset="0"/>
            </a:endParaRPr>
          </a:p>
          <a:p>
            <a:pPr marL="0" indent="0">
              <a:buNone/>
            </a:pPr>
            <a:r>
              <a:rPr lang="en-US" sz="2400" b="1" dirty="0">
                <a:latin typeface="Bookman Old Style" panose="02050604050505020204" pitchFamily="18" charset="0"/>
              </a:rPr>
              <a:t>For Methyl orange end point</a:t>
            </a:r>
            <a:endParaRPr lang="en-IN" sz="2400" dirty="0">
              <a:latin typeface="Bookman Old Style" panose="02050604050505020204" pitchFamily="18" charset="0"/>
            </a:endParaRPr>
          </a:p>
          <a:p>
            <a:r>
              <a:rPr lang="en-US" sz="2400" dirty="0">
                <a:latin typeface="Bookman Old Style" panose="02050604050505020204" pitchFamily="18" charset="0"/>
              </a:rPr>
              <a:t>Burette:  HCl solution of _________N</a:t>
            </a:r>
            <a:endParaRPr lang="en-IN" sz="2400" dirty="0">
              <a:latin typeface="Bookman Old Style" panose="02050604050505020204" pitchFamily="18" charset="0"/>
            </a:endParaRPr>
          </a:p>
          <a:p>
            <a:r>
              <a:rPr lang="en-US" sz="2400" dirty="0">
                <a:latin typeface="Bookman Old Style" panose="02050604050505020204" pitchFamily="18" charset="0"/>
              </a:rPr>
              <a:t>Indicator: Methyl Orange</a:t>
            </a:r>
            <a:endParaRPr lang="en-IN" sz="2400" dirty="0">
              <a:latin typeface="Bookman Old Style" panose="02050604050505020204" pitchFamily="18" charset="0"/>
            </a:endParaRPr>
          </a:p>
          <a:p>
            <a:r>
              <a:rPr lang="en-US" sz="2400" dirty="0">
                <a:latin typeface="Bookman Old Style" panose="02050604050505020204" pitchFamily="18" charset="0"/>
              </a:rPr>
              <a:t>End point: Yellow turns orange/red</a:t>
            </a:r>
            <a:endParaRPr lang="en-IN" sz="2400" dirty="0">
              <a:latin typeface="Bookman Old Style" panose="02050604050505020204" pitchFamily="18" charset="0"/>
            </a:endParaRPr>
          </a:p>
          <a:p>
            <a:r>
              <a:rPr lang="en-US" sz="2400" dirty="0">
                <a:latin typeface="Bookman Old Style" panose="02050604050505020204" pitchFamily="18" charset="0"/>
              </a:rPr>
              <a:t>Volume of titrant (HCl) consumed, V</a:t>
            </a:r>
            <a:r>
              <a:rPr lang="en-US" sz="2400" baseline="-25000" dirty="0">
                <a:latin typeface="Bookman Old Style" panose="02050604050505020204" pitchFamily="18" charset="0"/>
              </a:rPr>
              <a:t>2</a:t>
            </a:r>
            <a:r>
              <a:rPr lang="en-US" sz="2400" dirty="0">
                <a:latin typeface="Bookman Old Style" panose="02050604050505020204" pitchFamily="18" charset="0"/>
              </a:rPr>
              <a:t> = ______ml</a:t>
            </a:r>
            <a:endParaRPr lang="en-IN" sz="2400" dirty="0">
              <a:latin typeface="Bookman Old Style" panose="02050604050505020204" pitchFamily="18" charset="0"/>
            </a:endParaRPr>
          </a:p>
          <a:p>
            <a:endParaRPr lang="en-US" sz="24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708F9AAC-8642-CE49-993D-A1AEF3774EC2}"/>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10D704FC-11FB-FA45-9340-D305289244BB}"/>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71DDCCA4-80A6-8148-A517-1C9D6A972B38}"/>
              </a:ext>
            </a:extLst>
          </p:cNvPr>
          <p:cNvSpPr>
            <a:spLocks noGrp="1"/>
          </p:cNvSpPr>
          <p:nvPr>
            <p:ph type="sldNum" sz="quarter" idx="12"/>
          </p:nvPr>
        </p:nvSpPr>
        <p:spPr/>
        <p:txBody>
          <a:bodyPr/>
          <a:lstStyle/>
          <a:p>
            <a:fld id="{48899AE3-1C45-BB43-83FC-C160FCE38AF1}" type="slidenum">
              <a:rPr lang="en-US" smtClean="0"/>
              <a:pPr/>
              <a:t>36</a:t>
            </a:fld>
            <a:endParaRPr lang="en-US"/>
          </a:p>
        </p:txBody>
      </p:sp>
      <p:sp>
        <p:nvSpPr>
          <p:cNvPr id="7" name="Title 1">
            <a:extLst>
              <a:ext uri="{FF2B5EF4-FFF2-40B4-BE49-F238E27FC236}">
                <a16:creationId xmlns:a16="http://schemas.microsoft.com/office/drawing/2014/main" xmlns="" id="{C9A9874B-9162-6B45-ACF7-0E1C174E2E83}"/>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Alkalinity of water</a:t>
            </a:r>
          </a:p>
        </p:txBody>
      </p:sp>
    </p:spTree>
    <p:extLst>
      <p:ext uri="{BB962C8B-B14F-4D97-AF65-F5344CB8AC3E}">
        <p14:creationId xmlns:p14="http://schemas.microsoft.com/office/powerpoint/2010/main" xmlns="" val="54489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Alkalinity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37</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253206" y="1097280"/>
            <a:ext cx="11985678" cy="54416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200" b="1" dirty="0">
              <a:latin typeface="Bookman Old Style" panose="02050604050505020204" pitchFamily="18" charset="0"/>
            </a:endParaRPr>
          </a:p>
        </p:txBody>
      </p:sp>
      <mc:AlternateContent xmlns:mc="http://schemas.openxmlformats.org/markup-compatibility/2006">
        <mc:Choice xmlns:a14="http://schemas.microsoft.com/office/drawing/2010/main" xmlns="" Requires="a14">
          <p:sp>
            <p:nvSpPr>
              <p:cNvPr id="3" name="Rectangle 2">
                <a:extLst>
                  <a:ext uri="{FF2B5EF4-FFF2-40B4-BE49-F238E27FC236}">
                    <a16:creationId xmlns:a16="http://schemas.microsoft.com/office/drawing/2014/main" id="{B1A70CF9-03F7-614B-8DC2-B48BB51CE050}"/>
                  </a:ext>
                </a:extLst>
              </p:cNvPr>
              <p:cNvSpPr/>
              <p:nvPr/>
            </p:nvSpPr>
            <p:spPr>
              <a:xfrm>
                <a:off x="206321" y="1792224"/>
                <a:ext cx="11985679" cy="2533771"/>
              </a:xfrm>
              <a:prstGeom prst="rect">
                <a:avLst/>
              </a:prstGeom>
            </p:spPr>
            <p:txBody>
              <a:bodyPr wrap="square">
                <a:spAutoFit/>
              </a:bodyPr>
              <a:lstStyle/>
              <a:p>
                <a:pPr algn="just">
                  <a:lnSpc>
                    <a:spcPct val="150000"/>
                  </a:lnSpc>
                  <a:spcAft>
                    <a:spcPts val="1000"/>
                  </a:spcAft>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𝑃h𝑒𝑛𝑜𝑙𝑝h𝑡h𝑎𝑙𝑒𝑖𝑛</m:t>
                      </m:r>
                      <m:r>
                        <a:rPr lang="en-US" sz="200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00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𝐴𝑙𝑘𝑎𝑙𝑖𝑛𝑖𝑡𝑦</m:t>
                      </m:r>
                      <m:r>
                        <a:rPr lang="en-US" sz="2000" i="1"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d>
                        <m:d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𝑃</m:t>
                          </m:r>
                        </m:e>
                      </m:d>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50×</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𝑉𝑜𝑙𝑢𝑚𝑒</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𝑜𝑓</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𝑎𝑐𝑖𝑑</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𝑐𝑜𝑛𝑠𝑢𝑚𝑒𝑑</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𝑚𝑙</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𝑁𝑜𝑟𝑚𝑎𝑙𝑖𝑡𝑦</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𝑜𝑓</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𝑎𝑐𝑖𝑑</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×1000</m:t>
                          </m:r>
                        </m:num>
                        <m:den>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𝑉𝑜𝑙𝑢𝑚𝑒</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𝑜𝑓</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𝑤𝑎𝑡𝑒𝑟</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𝑠𝑎𝑚𝑝𝑙𝑒</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𝑚𝑙</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den>
                      </m:f>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 </a:t>
                </a:r>
              </a:p>
              <a:p>
                <a:pPr algn="just">
                  <a:lnSpc>
                    <a:spcPct val="150000"/>
                  </a:lnSpc>
                  <a:spcAft>
                    <a:spcPts val="1000"/>
                  </a:spcAft>
                </a:pPr>
                <a14:m>
                  <m:oMath xmlns:m="http://schemas.openxmlformats.org/officeDocument/2006/math">
                    <m:r>
                      <a:rPr lang="en-US" sz="2400" i="1">
                        <a:latin typeface="Cambria Math" panose="02040503050406030204" pitchFamily="18" charset="0"/>
                      </a:rPr>
                      <m:t>𝑀𝑒𝑡h𝑦𝑙</m:t>
                    </m:r>
                    <m:r>
                      <a:rPr lang="en-US" sz="2400" i="1">
                        <a:latin typeface="Cambria Math" panose="02040503050406030204" pitchFamily="18" charset="0"/>
                      </a:rPr>
                      <m:t> </m:t>
                    </m:r>
                    <m:r>
                      <a:rPr lang="en-US" sz="2400" i="1">
                        <a:latin typeface="Cambria Math" panose="02040503050406030204" pitchFamily="18" charset="0"/>
                      </a:rPr>
                      <m:t>𝑂𝑟𝑎𝑛𝑔𝑒</m:t>
                    </m:r>
                    <m:r>
                      <a:rPr lang="en-US" sz="2400" i="1">
                        <a:latin typeface="Cambria Math" panose="02040503050406030204" pitchFamily="18" charset="0"/>
                      </a:rPr>
                      <m:t>  </m:t>
                    </m:r>
                    <m:r>
                      <a:rPr lang="en-US" sz="2400" i="1">
                        <a:latin typeface="Cambria Math" panose="02040503050406030204" pitchFamily="18" charset="0"/>
                      </a:rPr>
                      <m:t>𝐴𝑙𝑘𝑎𝑙𝑖𝑛𝑖𝑡𝑦</m:t>
                    </m:r>
                    <m:r>
                      <a:rPr lang="en-US" sz="2400" i="1">
                        <a:latin typeface="Cambria Math" panose="02040503050406030204" pitchFamily="18" charset="0"/>
                      </a:rPr>
                      <m:t> </m:t>
                    </m:r>
                    <m:d>
                      <m:dPr>
                        <m:ctrlPr>
                          <a:rPr lang="en-IN" sz="2400" i="1">
                            <a:latin typeface="Cambria Math" panose="02040503050406030204" pitchFamily="18" charset="0"/>
                          </a:rPr>
                        </m:ctrlPr>
                      </m:dPr>
                      <m:e>
                        <m:r>
                          <a:rPr lang="en-US" sz="2400" i="1">
                            <a:latin typeface="Cambria Math" panose="02040503050406030204" pitchFamily="18" charset="0"/>
                          </a:rPr>
                          <m:t>𝑀</m:t>
                        </m:r>
                      </m:e>
                    </m:d>
                    <m:r>
                      <a:rPr lang="en-US" sz="2400" i="1">
                        <a:latin typeface="Cambria Math" panose="02040503050406030204" pitchFamily="18" charset="0"/>
                      </a:rPr>
                      <m:t> =</m:t>
                    </m:r>
                    <m:f>
                      <m:fPr>
                        <m:ctrlPr>
                          <a:rPr lang="en-IN" sz="2400" i="1">
                            <a:latin typeface="Cambria Math" panose="02040503050406030204" pitchFamily="18" charset="0"/>
                          </a:rPr>
                        </m:ctrlPr>
                      </m:fPr>
                      <m:num>
                        <m:r>
                          <a:rPr lang="en-US" sz="2400" i="1">
                            <a:latin typeface="Cambria Math" panose="02040503050406030204" pitchFamily="18" charset="0"/>
                          </a:rPr>
                          <m:t>50×</m:t>
                        </m:r>
                        <m:r>
                          <a:rPr lang="en-US" sz="2400" i="1">
                            <a:latin typeface="Cambria Math" panose="02040503050406030204" pitchFamily="18" charset="0"/>
                          </a:rPr>
                          <m:t>𝑉𝑜𝑙𝑢𝑚𝑒</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𝑎𝑐𝑖𝑑</m:t>
                        </m:r>
                        <m:r>
                          <a:rPr lang="en-US" sz="2400" i="1">
                            <a:latin typeface="Cambria Math" panose="02040503050406030204" pitchFamily="18" charset="0"/>
                          </a:rPr>
                          <m:t> </m:t>
                        </m:r>
                        <m:r>
                          <a:rPr lang="en-US" sz="2400" i="1">
                            <a:latin typeface="Cambria Math" panose="02040503050406030204" pitchFamily="18" charset="0"/>
                          </a:rPr>
                          <m:t>𝑐𝑜𝑛𝑠𝑢𝑚𝑒𝑑</m:t>
                        </m:r>
                        <m:r>
                          <a:rPr lang="en-US" sz="2400" i="1">
                            <a:latin typeface="Cambria Math" panose="02040503050406030204" pitchFamily="18" charset="0"/>
                          </a:rPr>
                          <m:t> (</m:t>
                        </m:r>
                        <m:r>
                          <a:rPr lang="en-US" sz="2400" i="1">
                            <a:latin typeface="Cambria Math" panose="02040503050406030204" pitchFamily="18" charset="0"/>
                          </a:rPr>
                          <m:t>𝑉</m:t>
                        </m:r>
                        <m:r>
                          <a:rPr lang="en-US" sz="2400" i="1">
                            <a:latin typeface="Cambria Math" panose="02040503050406030204" pitchFamily="18" charset="0"/>
                          </a:rPr>
                          <m:t>2)×</m:t>
                        </m:r>
                        <m:r>
                          <a:rPr lang="en-US" sz="2400" i="1">
                            <a:latin typeface="Cambria Math" panose="02040503050406030204" pitchFamily="18" charset="0"/>
                          </a:rPr>
                          <m:t>𝑁𝑜𝑟𝑚𝑎𝑙𝑖𝑡𝑦</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𝑎𝑐𝑖𝑑</m:t>
                        </m:r>
                        <m:r>
                          <a:rPr lang="en-US" sz="2400" i="1">
                            <a:latin typeface="Cambria Math" panose="02040503050406030204" pitchFamily="18" charset="0"/>
                          </a:rPr>
                          <m:t>×1000</m:t>
                        </m:r>
                      </m:num>
                      <m:den>
                        <m:r>
                          <a:rPr lang="en-US" sz="2400" i="1">
                            <a:latin typeface="Cambria Math" panose="02040503050406030204" pitchFamily="18" charset="0"/>
                          </a:rPr>
                          <m:t>𝑉𝑜𝑙𝑢𝑚𝑒</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𝑤𝑎𝑡𝑒𝑟</m:t>
                        </m:r>
                        <m:r>
                          <a:rPr lang="en-US" sz="2400" i="1">
                            <a:latin typeface="Cambria Math" panose="02040503050406030204" pitchFamily="18" charset="0"/>
                          </a:rPr>
                          <m:t> </m:t>
                        </m:r>
                        <m:r>
                          <a:rPr lang="en-US" sz="2400" i="1">
                            <a:latin typeface="Cambria Math" panose="02040503050406030204" pitchFamily="18" charset="0"/>
                          </a:rPr>
                          <m:t>𝑠𝑎𝑚𝑝𝑙𝑒</m:t>
                        </m:r>
                      </m:den>
                    </m:f>
                    <m:r>
                      <a:rPr lang="en-US" sz="2400" b="0" i="1" smtClean="0">
                        <a:latin typeface="Cambria Math" panose="02040503050406030204" pitchFamily="18" charset="0"/>
                      </a:rPr>
                      <m:t> </m:t>
                    </m:r>
                  </m:oMath>
                </a14:m>
                <a:r>
                  <a:rPr lang="en-IN" dirty="0">
                    <a:effectLst/>
                    <a:latin typeface="Bookman Old Style" panose="02050604050505020204" pitchFamily="18" charset="0"/>
                  </a:rPr>
                  <a:t> </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p:txBody>
          </p:sp>
        </mc:Choice>
        <mc:Fallback>
          <p:sp>
            <p:nvSpPr>
              <p:cNvPr id="3" name="Rectangle 2">
                <a:extLst>
                  <a:ext uri="{FF2B5EF4-FFF2-40B4-BE49-F238E27FC236}">
                    <a16:creationId xmlns:a16="http://schemas.microsoft.com/office/drawing/2014/main" xmlns="" xmlns:a14="http://schemas.microsoft.com/office/drawing/2010/main" id="{B1A70CF9-03F7-614B-8DC2-B48BB51CE050}"/>
                  </a:ext>
                </a:extLst>
              </p:cNvPr>
              <p:cNvSpPr>
                <a:spLocks noRot="1" noChangeAspect="1" noMove="1" noResize="1" noEditPoints="1" noAdjustHandles="1" noChangeArrowheads="1" noChangeShapeType="1" noTextEdit="1"/>
              </p:cNvSpPr>
              <p:nvPr/>
            </p:nvSpPr>
            <p:spPr>
              <a:xfrm>
                <a:off x="206321" y="1792224"/>
                <a:ext cx="11985679" cy="2533771"/>
              </a:xfrm>
              <a:prstGeom prst="rect">
                <a:avLst/>
              </a:prstGeom>
              <a:blipFill>
                <a:blip r:embed="rId2"/>
                <a:stretch>
                  <a:fillRect l="-423" b="-200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xmlns="" id="{888F92FF-207D-FE48-A5FD-C04ED0F04218}"/>
              </a:ext>
            </a:extLst>
          </p:cNvPr>
          <p:cNvSpPr/>
          <p:nvPr/>
        </p:nvSpPr>
        <p:spPr>
          <a:xfrm>
            <a:off x="533400" y="909462"/>
            <a:ext cx="6096000" cy="664797"/>
          </a:xfrm>
          <a:prstGeom prst="rect">
            <a:avLst/>
          </a:prstGeom>
        </p:spPr>
        <p:txBody>
          <a:bodyPr>
            <a:spAutoFit/>
          </a:bodyPr>
          <a:lstStyle/>
          <a:p>
            <a:pPr algn="just">
              <a:lnSpc>
                <a:spcPct val="150000"/>
              </a:lnSpc>
              <a:spcAft>
                <a:spcPts val="1000"/>
              </a:spcAft>
            </a:pPr>
            <a:r>
              <a:rPr lang="en-US" sz="2800" b="1"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 </a:t>
            </a:r>
            <a:r>
              <a:rPr lang="en-US" sz="2800" b="1" dirty="0">
                <a:solidFill>
                  <a:srgbClr val="FF0000"/>
                </a:solidFill>
                <a:latin typeface="Bookman Old Style" panose="02050604050505020204" pitchFamily="18" charset="0"/>
                <a:ea typeface="Calibri" panose="020F0502020204030204" pitchFamily="34" charset="0"/>
                <a:cs typeface="Times New Roman" panose="02020603050405020304" pitchFamily="18" charset="0"/>
              </a:rPr>
              <a:t>CALCULATIONS:</a:t>
            </a:r>
            <a:endParaRPr lang="en-IN" sz="28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xmlns="" id="{F32BEA63-D9C7-0F4A-807A-36479794F948}"/>
              </a:ext>
            </a:extLst>
          </p:cNvPr>
          <p:cNvSpPr/>
          <p:nvPr/>
        </p:nvSpPr>
        <p:spPr>
          <a:xfrm>
            <a:off x="253206" y="4496968"/>
            <a:ext cx="11304809" cy="1691617"/>
          </a:xfrm>
          <a:prstGeom prst="rect">
            <a:avLst/>
          </a:prstGeom>
        </p:spPr>
        <p:txBody>
          <a:bodyPr wrap="square">
            <a:spAutoFit/>
          </a:bodyPr>
          <a:lstStyle/>
          <a:p>
            <a:pPr algn="just">
              <a:lnSpc>
                <a:spcPct val="150000"/>
              </a:lnSpc>
              <a:spcAft>
                <a:spcPts val="1000"/>
              </a:spcAft>
            </a:pPr>
            <a:r>
              <a:rPr lang="en-US" sz="2400"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From the measurement of Phenolphthalein alkalinity and methyl orange alkalinity, it is possible to calculate the magnitude of various forms of alkalinity present in water sample,</a:t>
            </a:r>
            <a:endParaRPr lang="en-IN" sz="24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71120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3" grpId="0" animBg="1"/>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Alkalinity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38</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253206" y="1097280"/>
            <a:ext cx="11985678" cy="54416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200" b="1" dirty="0">
              <a:latin typeface="Bookman Old Style" panose="02050604050505020204" pitchFamily="18" charset="0"/>
            </a:endParaRPr>
          </a:p>
        </p:txBody>
      </p:sp>
      <p:sp>
        <p:nvSpPr>
          <p:cNvPr id="3" name="Rectangle 2">
            <a:extLst>
              <a:ext uri="{FF2B5EF4-FFF2-40B4-BE49-F238E27FC236}">
                <a16:creationId xmlns:a16="http://schemas.microsoft.com/office/drawing/2014/main" xmlns="" id="{B1A70CF9-03F7-614B-8DC2-B48BB51CE050}"/>
              </a:ext>
            </a:extLst>
          </p:cNvPr>
          <p:cNvSpPr/>
          <p:nvPr/>
        </p:nvSpPr>
        <p:spPr>
          <a:xfrm>
            <a:off x="103160" y="1574259"/>
            <a:ext cx="11985679" cy="583621"/>
          </a:xfrm>
          <a:prstGeom prst="rect">
            <a:avLst/>
          </a:prstGeom>
        </p:spPr>
        <p:txBody>
          <a:bodyPr wrap="square">
            <a:spAutoFit/>
          </a:bodyPr>
          <a:lstStyle/>
          <a:p>
            <a:pPr marL="342900" indent="-342900" algn="just">
              <a:lnSpc>
                <a:spcPct val="150000"/>
              </a:lnSpc>
              <a:spcAft>
                <a:spcPts val="1000"/>
              </a:spcAft>
              <a:buFont typeface="+mj-lt"/>
              <a:buAutoNum type="arabicParenR"/>
            </a:pPr>
            <a:endParaRPr lang="en-IN" sz="2400" dirty="0">
              <a:effectLst/>
              <a:latin typeface="Bookman Old Style" panose="020506040505050202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xmlns="" Requires="a14">
          <p:graphicFrame>
            <p:nvGraphicFramePr>
              <p:cNvPr id="9" name="Table 8">
                <a:extLst>
                  <a:ext uri="{FF2B5EF4-FFF2-40B4-BE49-F238E27FC236}">
                    <a16:creationId xmlns:a16="http://schemas.microsoft.com/office/drawing/2014/main" id="{739C5358-3C44-8249-8D6E-C1D656E13C47}"/>
                  </a:ext>
                </a:extLst>
              </p:cNvPr>
              <p:cNvGraphicFramePr>
                <a:graphicFrameLocks noGrp="1"/>
              </p:cNvGraphicFramePr>
              <p:nvPr/>
            </p:nvGraphicFramePr>
            <p:xfrm>
              <a:off x="253206" y="926307"/>
              <a:ext cx="11466352" cy="5247480"/>
            </p:xfrm>
            <a:graphic>
              <a:graphicData uri="http://schemas.openxmlformats.org/drawingml/2006/table">
                <a:tbl>
                  <a:tblPr firstRow="1" firstCol="1" bandRow="1">
                    <a:tableStyleId>{5C22544A-7EE6-4342-B048-85BDC9FD1C3A}</a:tableStyleId>
                  </a:tblPr>
                  <a:tblGrid>
                    <a:gridCol w="2230451">
                      <a:extLst>
                        <a:ext uri="{9D8B030D-6E8A-4147-A177-3AD203B41FA5}">
                          <a16:colId xmlns:a16="http://schemas.microsoft.com/office/drawing/2014/main" val="3945556625"/>
                        </a:ext>
                      </a:extLst>
                    </a:gridCol>
                    <a:gridCol w="2441543">
                      <a:extLst>
                        <a:ext uri="{9D8B030D-6E8A-4147-A177-3AD203B41FA5}">
                          <a16:colId xmlns:a16="http://schemas.microsoft.com/office/drawing/2014/main" val="3799547803"/>
                        </a:ext>
                      </a:extLst>
                    </a:gridCol>
                    <a:gridCol w="2260971">
                      <a:extLst>
                        <a:ext uri="{9D8B030D-6E8A-4147-A177-3AD203B41FA5}">
                          <a16:colId xmlns:a16="http://schemas.microsoft.com/office/drawing/2014/main" val="1816168649"/>
                        </a:ext>
                      </a:extLst>
                    </a:gridCol>
                    <a:gridCol w="2260971">
                      <a:extLst>
                        <a:ext uri="{9D8B030D-6E8A-4147-A177-3AD203B41FA5}">
                          <a16:colId xmlns:a16="http://schemas.microsoft.com/office/drawing/2014/main" val="370465850"/>
                        </a:ext>
                      </a:extLst>
                    </a:gridCol>
                    <a:gridCol w="2272416">
                      <a:extLst>
                        <a:ext uri="{9D8B030D-6E8A-4147-A177-3AD203B41FA5}">
                          <a16:colId xmlns:a16="http://schemas.microsoft.com/office/drawing/2014/main" val="3198068422"/>
                        </a:ext>
                      </a:extLst>
                    </a:gridCol>
                  </a:tblGrid>
                  <a:tr h="707702">
                    <a:tc>
                      <a:txBody>
                        <a:bodyPr/>
                        <a:lstStyle/>
                        <a:p>
                          <a:pPr algn="ctr">
                            <a:lnSpc>
                              <a:spcPct val="150000"/>
                            </a:lnSpc>
                            <a:spcAft>
                              <a:spcPts val="1000"/>
                            </a:spcAft>
                          </a:pPr>
                          <a:r>
                            <a:rPr lang="en-US" sz="2400" dirty="0">
                              <a:effectLst/>
                            </a:rPr>
                            <a:t>Sr. No.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Alkalinity</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OH</a:t>
                          </a:r>
                          <a:r>
                            <a:rPr lang="en-US" sz="2400" baseline="30000">
                              <a:effectLst/>
                            </a:rPr>
                            <a:t>- </a:t>
                          </a:r>
                          <a:r>
                            <a:rPr lang="en-US" sz="2400">
                              <a:effectLst/>
                            </a:rPr>
                            <a:t>(ppm)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CO</a:t>
                          </a:r>
                          <a:r>
                            <a:rPr lang="en-US" sz="2400" baseline="-25000">
                              <a:effectLst/>
                            </a:rPr>
                            <a:t>3</a:t>
                          </a:r>
                          <a:r>
                            <a:rPr lang="en-US" sz="2400" baseline="30000">
                              <a:effectLst/>
                            </a:rPr>
                            <a:t>2- </a:t>
                          </a:r>
                          <a:r>
                            <a:rPr lang="en-US" sz="2400">
                              <a:effectLst/>
                            </a:rPr>
                            <a:t>(ppm)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HCO</a:t>
                          </a:r>
                          <a:r>
                            <a:rPr lang="en-US" sz="2400" baseline="-25000">
                              <a:effectLst/>
                            </a:rPr>
                            <a:t>3</a:t>
                          </a:r>
                          <a:r>
                            <a:rPr lang="en-US" sz="2400" baseline="30000">
                              <a:effectLst/>
                            </a:rPr>
                            <a:t>- </a:t>
                          </a:r>
                          <a:r>
                            <a:rPr lang="en-US" sz="2400">
                              <a:effectLst/>
                            </a:rPr>
                            <a:t>(ppm)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0650774"/>
                      </a:ext>
                    </a:extLst>
                  </a:tr>
                  <a:tr h="707702">
                    <a:tc>
                      <a:txBody>
                        <a:bodyPr/>
                        <a:lstStyle/>
                        <a:p>
                          <a:pPr algn="ctr">
                            <a:lnSpc>
                              <a:spcPct val="150000"/>
                            </a:lnSpc>
                            <a:spcAft>
                              <a:spcPts val="1000"/>
                            </a:spcAft>
                          </a:pPr>
                          <a:r>
                            <a:rPr lang="en-US" sz="2400" dirty="0">
                              <a:effectLst/>
                            </a:rPr>
                            <a:t>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P = 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6746735"/>
                      </a:ext>
                    </a:extLst>
                  </a:tr>
                  <a:tr h="1041458">
                    <a:tc>
                      <a:txBody>
                        <a:bodyPr/>
                        <a:lstStyle/>
                        <a:p>
                          <a:pPr algn="ctr">
                            <a:lnSpc>
                              <a:spcPct val="150000"/>
                            </a:lnSpc>
                            <a:spcAft>
                              <a:spcPts val="1000"/>
                            </a:spcAft>
                          </a:pPr>
                          <a:r>
                            <a:rPr lang="en-US" sz="2400">
                              <a:effectLst/>
                            </a:rPr>
                            <a:t>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P= </a:t>
                          </a:r>
                          <a14:m>
                            <m:oMath xmlns:m="http://schemas.openxmlformats.org/officeDocument/2006/math">
                              <m:f>
                                <m:fPr>
                                  <m:ctrlPr>
                                    <a:rPr lang="en-IN" sz="2400" i="1">
                                      <a:effectLst/>
                                      <a:latin typeface="Cambria Math" panose="02040503050406030204" pitchFamily="18" charset="0"/>
                                    </a:rPr>
                                  </m:ctrlPr>
                                </m:fPr>
                                <m:num>
                                  <m:r>
                                    <a:rPr lang="en-US" sz="2400">
                                      <a:effectLst/>
                                      <a:latin typeface="Cambria Math" panose="02040503050406030204" pitchFamily="18" charset="0"/>
                                    </a:rPr>
                                    <m:t>1</m:t>
                                  </m:r>
                                </m:num>
                                <m:den>
                                  <m:r>
                                    <a:rPr lang="en-US" sz="2400">
                                      <a:effectLst/>
                                      <a:latin typeface="Cambria Math" panose="02040503050406030204" pitchFamily="18" charset="0"/>
                                    </a:rPr>
                                    <m:t>2</m:t>
                                  </m:r>
                                </m:den>
                              </m:f>
                            </m:oMath>
                          </a14:m>
                          <a:r>
                            <a:rPr lang="en-US" sz="2400">
                              <a:effectLst/>
                            </a:rPr>
                            <a:t> 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2P</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7240304"/>
                      </a:ext>
                    </a:extLst>
                  </a:tr>
                  <a:tr h="1041458">
                    <a:tc>
                      <a:txBody>
                        <a:bodyPr/>
                        <a:lstStyle/>
                        <a:p>
                          <a:pPr algn="ctr">
                            <a:lnSpc>
                              <a:spcPct val="150000"/>
                            </a:lnSpc>
                            <a:spcAft>
                              <a:spcPts val="1000"/>
                            </a:spcAft>
                          </a:pPr>
                          <a:r>
                            <a:rPr lang="en-US" sz="2400">
                              <a:effectLst/>
                            </a:rPr>
                            <a:t>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P &lt;  </a:t>
                          </a:r>
                          <a14:m>
                            <m:oMath xmlns:m="http://schemas.openxmlformats.org/officeDocument/2006/math">
                              <m:f>
                                <m:fPr>
                                  <m:ctrlPr>
                                    <a:rPr lang="en-IN" sz="2400" i="1">
                                      <a:effectLst/>
                                      <a:latin typeface="Cambria Math" panose="02040503050406030204" pitchFamily="18" charset="0"/>
                                    </a:rPr>
                                  </m:ctrlPr>
                                </m:fPr>
                                <m:num>
                                  <m:r>
                                    <a:rPr lang="en-US" sz="2400">
                                      <a:effectLst/>
                                      <a:latin typeface="Cambria Math" panose="02040503050406030204" pitchFamily="18" charset="0"/>
                                    </a:rPr>
                                    <m:t>1</m:t>
                                  </m:r>
                                </m:num>
                                <m:den>
                                  <m:r>
                                    <a:rPr lang="en-US" sz="2400">
                                      <a:effectLst/>
                                      <a:latin typeface="Cambria Math" panose="02040503050406030204" pitchFamily="18" charset="0"/>
                                    </a:rPr>
                                    <m:t>2</m:t>
                                  </m:r>
                                </m:den>
                              </m:f>
                            </m:oMath>
                          </a14:m>
                          <a:r>
                            <a:rPr lang="en-US" sz="2400">
                              <a:effectLst/>
                            </a:rPr>
                            <a:t> 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2P</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(M- 2P)</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3509138"/>
                      </a:ext>
                    </a:extLst>
                  </a:tr>
                  <a:tr h="1041458">
                    <a:tc>
                      <a:txBody>
                        <a:bodyPr/>
                        <a:lstStyle/>
                        <a:p>
                          <a:pPr algn="ctr">
                            <a:lnSpc>
                              <a:spcPct val="150000"/>
                            </a:lnSpc>
                            <a:spcAft>
                              <a:spcPts val="1000"/>
                            </a:spcAft>
                          </a:pPr>
                          <a:r>
                            <a:rPr lang="en-US" sz="2400">
                              <a:effectLst/>
                            </a:rPr>
                            <a:t>4</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P &gt; </a:t>
                          </a:r>
                          <a14:m>
                            <m:oMath xmlns:m="http://schemas.openxmlformats.org/officeDocument/2006/math">
                              <m:f>
                                <m:fPr>
                                  <m:ctrlPr>
                                    <a:rPr lang="en-IN" sz="2400" i="1">
                                      <a:effectLst/>
                                      <a:latin typeface="Cambria Math" panose="02040503050406030204" pitchFamily="18" charset="0"/>
                                    </a:rPr>
                                  </m:ctrlPr>
                                </m:fPr>
                                <m:num>
                                  <m:r>
                                    <a:rPr lang="en-US" sz="2400">
                                      <a:effectLst/>
                                      <a:latin typeface="Cambria Math" panose="02040503050406030204" pitchFamily="18" charset="0"/>
                                    </a:rPr>
                                    <m:t>1</m:t>
                                  </m:r>
                                </m:num>
                                <m:den>
                                  <m:r>
                                    <a:rPr lang="en-US" sz="2400">
                                      <a:effectLst/>
                                      <a:latin typeface="Cambria Math" panose="02040503050406030204" pitchFamily="18" charset="0"/>
                                    </a:rPr>
                                    <m:t>2</m:t>
                                  </m:r>
                                </m:den>
                              </m:f>
                            </m:oMath>
                          </a14:m>
                          <a:r>
                            <a:rPr lang="en-US" sz="2400">
                              <a:effectLst/>
                            </a:rPr>
                            <a:t> 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(2P – 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2 (M-P)</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384518"/>
                      </a:ext>
                    </a:extLst>
                  </a:tr>
                  <a:tr h="707702">
                    <a:tc>
                      <a:txBody>
                        <a:bodyPr/>
                        <a:lstStyle/>
                        <a:p>
                          <a:pPr algn="ctr">
                            <a:lnSpc>
                              <a:spcPct val="150000"/>
                            </a:lnSpc>
                            <a:spcAft>
                              <a:spcPts val="1000"/>
                            </a:spcAft>
                          </a:pPr>
                          <a:r>
                            <a:rPr lang="en-US" sz="2400">
                              <a:effectLst/>
                            </a:rPr>
                            <a:t>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P = 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P = 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dirty="0">
                              <a:effectLst/>
                            </a:rPr>
                            <a:t>NIL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5999663"/>
                      </a:ext>
                    </a:extLst>
                  </a:tr>
                </a:tbl>
              </a:graphicData>
            </a:graphic>
          </p:graphicFrame>
        </mc:Choice>
        <mc:Fallback>
          <p:graphicFrame>
            <p:nvGraphicFramePr>
              <p:cNvPr id="9" name="Table 8">
                <a:extLst>
                  <a:ext uri="{FF2B5EF4-FFF2-40B4-BE49-F238E27FC236}">
                    <a16:creationId xmlns:a16="http://schemas.microsoft.com/office/drawing/2014/main" xmlns="" xmlns:a14="http://schemas.microsoft.com/office/drawing/2010/main" id="{739C5358-3C44-8249-8D6E-C1D656E13C47}"/>
                  </a:ext>
                </a:extLst>
              </p:cNvPr>
              <p:cNvGraphicFramePr>
                <a:graphicFrameLocks noGrp="1"/>
              </p:cNvGraphicFramePr>
              <p:nvPr>
                <p:extLst>
                  <p:ext uri="{D42A27DB-BD31-4B8C-83A1-F6EECF244321}">
                    <p14:modId xmlns:p14="http://schemas.microsoft.com/office/powerpoint/2010/main" xmlns="" xmlns:a14="http://schemas.microsoft.com/office/drawing/2010/main" val="3283053661"/>
                  </p:ext>
                </p:extLst>
              </p:nvPr>
            </p:nvGraphicFramePr>
            <p:xfrm>
              <a:off x="253206" y="926307"/>
              <a:ext cx="11466352" cy="5247480"/>
            </p:xfrm>
            <a:graphic>
              <a:graphicData uri="http://schemas.openxmlformats.org/drawingml/2006/table">
                <a:tbl>
                  <a:tblPr firstRow="1" firstCol="1" bandRow="1">
                    <a:tableStyleId>{5C22544A-7EE6-4342-B048-85BDC9FD1C3A}</a:tableStyleId>
                  </a:tblPr>
                  <a:tblGrid>
                    <a:gridCol w="2230451">
                      <a:extLst>
                        <a:ext uri="{9D8B030D-6E8A-4147-A177-3AD203B41FA5}">
                          <a16:colId xmlns:a16="http://schemas.microsoft.com/office/drawing/2014/main" xmlns="" xmlns:a14="http://schemas.microsoft.com/office/drawing/2010/main" val="3945556625"/>
                        </a:ext>
                      </a:extLst>
                    </a:gridCol>
                    <a:gridCol w="2441543">
                      <a:extLst>
                        <a:ext uri="{9D8B030D-6E8A-4147-A177-3AD203B41FA5}">
                          <a16:colId xmlns:a16="http://schemas.microsoft.com/office/drawing/2014/main" xmlns="" xmlns:a14="http://schemas.microsoft.com/office/drawing/2010/main" val="3799547803"/>
                        </a:ext>
                      </a:extLst>
                    </a:gridCol>
                    <a:gridCol w="2260971">
                      <a:extLst>
                        <a:ext uri="{9D8B030D-6E8A-4147-A177-3AD203B41FA5}">
                          <a16:colId xmlns:a16="http://schemas.microsoft.com/office/drawing/2014/main" xmlns="" xmlns:a14="http://schemas.microsoft.com/office/drawing/2010/main" val="1816168649"/>
                        </a:ext>
                      </a:extLst>
                    </a:gridCol>
                    <a:gridCol w="2260971">
                      <a:extLst>
                        <a:ext uri="{9D8B030D-6E8A-4147-A177-3AD203B41FA5}">
                          <a16:colId xmlns:a16="http://schemas.microsoft.com/office/drawing/2014/main" xmlns="" xmlns:a14="http://schemas.microsoft.com/office/drawing/2010/main" val="370465850"/>
                        </a:ext>
                      </a:extLst>
                    </a:gridCol>
                    <a:gridCol w="2272416">
                      <a:extLst>
                        <a:ext uri="{9D8B030D-6E8A-4147-A177-3AD203B41FA5}">
                          <a16:colId xmlns:a16="http://schemas.microsoft.com/office/drawing/2014/main" xmlns="" xmlns:a14="http://schemas.microsoft.com/office/drawing/2010/main" val="3198068422"/>
                        </a:ext>
                      </a:extLst>
                    </a:gridCol>
                  </a:tblGrid>
                  <a:tr h="707702">
                    <a:tc>
                      <a:txBody>
                        <a:bodyPr/>
                        <a:lstStyle/>
                        <a:p>
                          <a:pPr algn="ctr">
                            <a:lnSpc>
                              <a:spcPct val="150000"/>
                            </a:lnSpc>
                            <a:spcAft>
                              <a:spcPts val="1000"/>
                            </a:spcAft>
                          </a:pPr>
                          <a:r>
                            <a:rPr lang="en-US" sz="2400" dirty="0">
                              <a:effectLst/>
                            </a:rPr>
                            <a:t>Sr. No.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Alkalinity</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OH</a:t>
                          </a:r>
                          <a:r>
                            <a:rPr lang="en-US" sz="2400" baseline="30000">
                              <a:effectLst/>
                            </a:rPr>
                            <a:t>- </a:t>
                          </a:r>
                          <a:r>
                            <a:rPr lang="en-US" sz="2400">
                              <a:effectLst/>
                            </a:rPr>
                            <a:t>(ppm)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CO</a:t>
                          </a:r>
                          <a:r>
                            <a:rPr lang="en-US" sz="2400" baseline="-25000">
                              <a:effectLst/>
                            </a:rPr>
                            <a:t>3</a:t>
                          </a:r>
                          <a:r>
                            <a:rPr lang="en-US" sz="2400" baseline="30000">
                              <a:effectLst/>
                            </a:rPr>
                            <a:t>2- </a:t>
                          </a:r>
                          <a:r>
                            <a:rPr lang="en-US" sz="2400">
                              <a:effectLst/>
                            </a:rPr>
                            <a:t>(ppm)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HCO</a:t>
                          </a:r>
                          <a:r>
                            <a:rPr lang="en-US" sz="2400" baseline="-25000">
                              <a:effectLst/>
                            </a:rPr>
                            <a:t>3</a:t>
                          </a:r>
                          <a:r>
                            <a:rPr lang="en-US" sz="2400" baseline="30000">
                              <a:effectLst/>
                            </a:rPr>
                            <a:t>- </a:t>
                          </a:r>
                          <a:r>
                            <a:rPr lang="en-US" sz="2400">
                              <a:effectLst/>
                            </a:rPr>
                            <a:t>(ppm)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850650774"/>
                      </a:ext>
                    </a:extLst>
                  </a:tr>
                  <a:tr h="707702">
                    <a:tc>
                      <a:txBody>
                        <a:bodyPr/>
                        <a:lstStyle/>
                        <a:p>
                          <a:pPr algn="ctr">
                            <a:lnSpc>
                              <a:spcPct val="150000"/>
                            </a:lnSpc>
                            <a:spcAft>
                              <a:spcPts val="1000"/>
                            </a:spcAft>
                          </a:pPr>
                          <a:r>
                            <a:rPr lang="en-US" sz="2400" dirty="0">
                              <a:effectLst/>
                            </a:rPr>
                            <a:t>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P = 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2756746735"/>
                      </a:ext>
                    </a:extLst>
                  </a:tr>
                  <a:tr h="1041458">
                    <a:tc>
                      <a:txBody>
                        <a:bodyPr/>
                        <a:lstStyle/>
                        <a:p>
                          <a:pPr algn="ctr">
                            <a:lnSpc>
                              <a:spcPct val="150000"/>
                            </a:lnSpc>
                            <a:spcAft>
                              <a:spcPts val="1000"/>
                            </a:spcAft>
                          </a:pPr>
                          <a:r>
                            <a:rPr lang="en-US" sz="2400">
                              <a:effectLst/>
                            </a:rPr>
                            <a:t>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91667" t="-136585" r="-280208" b="-270732"/>
                          </a:stretch>
                        </a:blipFill>
                      </a:tcPr>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2P</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627240304"/>
                      </a:ext>
                    </a:extLst>
                  </a:tr>
                  <a:tr h="1041458">
                    <a:tc>
                      <a:txBody>
                        <a:bodyPr/>
                        <a:lstStyle/>
                        <a:p>
                          <a:pPr algn="ctr">
                            <a:lnSpc>
                              <a:spcPct val="150000"/>
                            </a:lnSpc>
                            <a:spcAft>
                              <a:spcPts val="1000"/>
                            </a:spcAft>
                          </a:pPr>
                          <a:r>
                            <a:rPr lang="en-US" sz="2400">
                              <a:effectLst/>
                            </a:rPr>
                            <a:t>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91667" t="-233735" r="-280208" b="-167470"/>
                          </a:stretch>
                        </a:blipFill>
                      </a:tcPr>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2P</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(M- 2P)</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4233509138"/>
                      </a:ext>
                    </a:extLst>
                  </a:tr>
                  <a:tr h="1041458">
                    <a:tc>
                      <a:txBody>
                        <a:bodyPr/>
                        <a:lstStyle/>
                        <a:p>
                          <a:pPr algn="ctr">
                            <a:lnSpc>
                              <a:spcPct val="150000"/>
                            </a:lnSpc>
                            <a:spcAft>
                              <a:spcPts val="1000"/>
                            </a:spcAft>
                          </a:pPr>
                          <a:r>
                            <a:rPr lang="en-US" sz="2400">
                              <a:effectLst/>
                            </a:rPr>
                            <a:t>4</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91667" t="-337805" r="-280208" b="-69512"/>
                          </a:stretch>
                        </a:blipFill>
                      </a:tcPr>
                    </a:tc>
                    <a:tc>
                      <a:txBody>
                        <a:bodyPr/>
                        <a:lstStyle/>
                        <a:p>
                          <a:pPr algn="ctr">
                            <a:lnSpc>
                              <a:spcPct val="150000"/>
                            </a:lnSpc>
                            <a:spcAft>
                              <a:spcPts val="1000"/>
                            </a:spcAft>
                          </a:pPr>
                          <a:r>
                            <a:rPr lang="en-US" sz="2400">
                              <a:effectLst/>
                            </a:rPr>
                            <a:t>(2P – 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2 (M-P)</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1271384518"/>
                      </a:ext>
                    </a:extLst>
                  </a:tr>
                  <a:tr h="707702">
                    <a:tc>
                      <a:txBody>
                        <a:bodyPr/>
                        <a:lstStyle/>
                        <a:p>
                          <a:pPr algn="ctr">
                            <a:lnSpc>
                              <a:spcPct val="150000"/>
                            </a:lnSpc>
                            <a:spcAft>
                              <a:spcPts val="1000"/>
                            </a:spcAft>
                          </a:pPr>
                          <a:r>
                            <a:rPr lang="en-US" sz="2400">
                              <a:effectLst/>
                            </a:rPr>
                            <a:t>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P = 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P = 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a:effectLst/>
                            </a:rPr>
                            <a:t>NIL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2400" dirty="0">
                              <a:effectLst/>
                            </a:rPr>
                            <a:t>NIL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2985999663"/>
                      </a:ext>
                    </a:extLst>
                  </a:tr>
                </a:tbl>
              </a:graphicData>
            </a:graphic>
          </p:graphicFrame>
        </mc:Fallback>
      </mc:AlternateContent>
    </p:spTree>
    <p:extLst>
      <p:ext uri="{BB962C8B-B14F-4D97-AF65-F5344CB8AC3E}">
        <p14:creationId xmlns:p14="http://schemas.microsoft.com/office/powerpoint/2010/main" xmlns="" val="36396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86B1E6-EBCC-3743-BE67-CCA7D9715F7B}"/>
              </a:ext>
            </a:extLst>
          </p:cNvPr>
          <p:cNvSpPr>
            <a:spLocks noGrp="1"/>
          </p:cNvSpPr>
          <p:nvPr>
            <p:ph idx="1"/>
          </p:nvPr>
        </p:nvSpPr>
        <p:spPr>
          <a:xfrm>
            <a:off x="348915" y="751857"/>
            <a:ext cx="11745549" cy="5802757"/>
          </a:xfrm>
        </p:spPr>
        <p:txBody>
          <a:bodyPr>
            <a:noAutofit/>
          </a:bodyPr>
          <a:lstStyle/>
          <a:p>
            <a:pPr marL="0" indent="0">
              <a:lnSpc>
                <a:spcPct val="150000"/>
              </a:lnSpc>
              <a:buNone/>
            </a:pPr>
            <a:r>
              <a:rPr lang="en-IN" sz="2400" dirty="0">
                <a:latin typeface="Bookman Old Style" panose="02050604050505020204" pitchFamily="18" charset="0"/>
              </a:rPr>
              <a:t>(</a:t>
            </a:r>
            <a:r>
              <a:rPr lang="en-IN" sz="2400" dirty="0" err="1">
                <a:latin typeface="Bookman Old Style" panose="02050604050505020204" pitchFamily="18" charset="0"/>
              </a:rPr>
              <a:t>i</a:t>
            </a:r>
            <a:r>
              <a:rPr lang="en-IN" sz="2400" dirty="0">
                <a:latin typeface="Bookman Old Style" panose="02050604050505020204" pitchFamily="18" charset="0"/>
              </a:rPr>
              <a:t>)  When </a:t>
            </a:r>
            <a:r>
              <a:rPr lang="en-IN" sz="2400" b="1" dirty="0">
                <a:latin typeface="Bookman Old Style" panose="02050604050505020204" pitchFamily="18" charset="0"/>
              </a:rPr>
              <a:t>P = 0</a:t>
            </a:r>
            <a:r>
              <a:rPr lang="en-IN" sz="2400" dirty="0">
                <a:latin typeface="Bookman Old Style" panose="02050604050505020204" pitchFamily="18" charset="0"/>
              </a:rPr>
              <a:t>,   both OH</a:t>
            </a:r>
            <a:r>
              <a:rPr lang="en-IN" sz="2400" baseline="30000" dirty="0">
                <a:latin typeface="Bookman Old Style" panose="02050604050505020204" pitchFamily="18" charset="0"/>
              </a:rPr>
              <a:t>–</a:t>
            </a:r>
            <a:r>
              <a:rPr lang="en-IN" sz="2400" dirty="0">
                <a:latin typeface="Bookman Old Style" panose="02050604050505020204" pitchFamily="18" charset="0"/>
              </a:rPr>
              <a:t> and 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2– </a:t>
            </a:r>
            <a:r>
              <a:rPr lang="en-IN" sz="2400" dirty="0">
                <a:latin typeface="Bookman Old Style" panose="02050604050505020204" pitchFamily="18" charset="0"/>
              </a:rPr>
              <a:t>are absent and alkalinity in that case is due to </a:t>
            </a:r>
            <a:r>
              <a:rPr lang="en-IN" sz="2400" b="1" dirty="0">
                <a:latin typeface="Bookman Old Style" panose="02050604050505020204" pitchFamily="18" charset="0"/>
              </a:rPr>
              <a:t>HCO</a:t>
            </a:r>
            <a:r>
              <a:rPr lang="en-IN" sz="2400" b="1" baseline="-25000" dirty="0">
                <a:latin typeface="Bookman Old Style" panose="02050604050505020204" pitchFamily="18" charset="0"/>
              </a:rPr>
              <a:t>3</a:t>
            </a:r>
            <a:r>
              <a:rPr lang="en-IN" sz="2400" b="1" baseline="30000" dirty="0">
                <a:latin typeface="Bookman Old Style" panose="02050604050505020204" pitchFamily="18" charset="0"/>
              </a:rPr>
              <a:t>–</a:t>
            </a:r>
            <a:r>
              <a:rPr lang="en-IN" sz="2400" b="1" dirty="0">
                <a:latin typeface="Bookman Old Style" panose="02050604050505020204" pitchFamily="18" charset="0"/>
              </a:rPr>
              <a:t> </a:t>
            </a:r>
            <a:r>
              <a:rPr lang="en-IN" sz="2400" dirty="0">
                <a:latin typeface="Bookman Old Style" panose="02050604050505020204" pitchFamily="18" charset="0"/>
              </a:rPr>
              <a:t>alone. </a:t>
            </a:r>
          </a:p>
          <a:p>
            <a:pPr marL="0" indent="0">
              <a:lnSpc>
                <a:spcPct val="150000"/>
              </a:lnSpc>
              <a:buNone/>
            </a:pPr>
            <a:r>
              <a:rPr lang="en-IN" sz="2400" dirty="0">
                <a:latin typeface="Bookman Old Style" panose="02050604050505020204" pitchFamily="18" charset="0"/>
              </a:rPr>
              <a:t>(ii)  When </a:t>
            </a:r>
            <a:r>
              <a:rPr lang="en-IN" sz="2400" b="1" dirty="0">
                <a:latin typeface="Bookman Old Style" panose="02050604050505020204" pitchFamily="18" charset="0"/>
              </a:rPr>
              <a:t>P = M   </a:t>
            </a:r>
            <a:r>
              <a:rPr lang="en-IN" sz="2400" dirty="0">
                <a:latin typeface="Bookman Old Style" panose="02050604050505020204" pitchFamily="18" charset="0"/>
              </a:rPr>
              <a:t>neither 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2– </a:t>
            </a:r>
            <a:r>
              <a:rPr lang="en-IN" sz="2400" dirty="0">
                <a:latin typeface="Bookman Old Style" panose="02050604050505020204" pitchFamily="18" charset="0"/>
              </a:rPr>
              <a:t>nor HCO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a:t>
            </a:r>
            <a:r>
              <a:rPr lang="en-IN" sz="2400" dirty="0">
                <a:latin typeface="Bookman Old Style" panose="02050604050505020204" pitchFamily="18" charset="0"/>
              </a:rPr>
              <a:t> ions are present, only OH</a:t>
            </a:r>
            <a:r>
              <a:rPr lang="en-IN" sz="2400" baseline="30000" dirty="0">
                <a:latin typeface="Bookman Old Style" panose="02050604050505020204" pitchFamily="18" charset="0"/>
              </a:rPr>
              <a:t>– </a:t>
            </a:r>
            <a:r>
              <a:rPr lang="en-IN" sz="2400" dirty="0">
                <a:latin typeface="Bookman Old Style" panose="02050604050505020204" pitchFamily="18" charset="0"/>
              </a:rPr>
              <a:t>ions are present, Thus alkalinity due to </a:t>
            </a:r>
            <a:r>
              <a:rPr lang="en-IN" sz="2400" b="1" dirty="0">
                <a:latin typeface="Bookman Old Style" panose="02050604050505020204" pitchFamily="18" charset="0"/>
              </a:rPr>
              <a:t>OH</a:t>
            </a:r>
            <a:r>
              <a:rPr lang="en-IN" sz="2400" b="1" baseline="30000" dirty="0">
                <a:latin typeface="Bookman Old Style" panose="02050604050505020204" pitchFamily="18" charset="0"/>
              </a:rPr>
              <a:t>–</a:t>
            </a:r>
            <a:r>
              <a:rPr lang="en-IN" sz="2400" b="1" dirty="0">
                <a:latin typeface="Bookman Old Style" panose="02050604050505020204" pitchFamily="18" charset="0"/>
              </a:rPr>
              <a:t> </a:t>
            </a:r>
            <a:r>
              <a:rPr lang="en-IN" sz="2400" dirty="0">
                <a:latin typeface="Bookman Old Style" panose="02050604050505020204" pitchFamily="18" charset="0"/>
              </a:rPr>
              <a:t>= P = M. </a:t>
            </a:r>
          </a:p>
          <a:p>
            <a:pPr marL="0" indent="0">
              <a:lnSpc>
                <a:spcPct val="150000"/>
              </a:lnSpc>
              <a:buNone/>
            </a:pPr>
            <a:r>
              <a:rPr lang="en-IN" sz="2400" dirty="0">
                <a:latin typeface="Bookman Old Style" panose="02050604050505020204" pitchFamily="18" charset="0"/>
              </a:rPr>
              <a:t>(iii)  When </a:t>
            </a:r>
            <a:r>
              <a:rPr lang="en-IN" sz="2400" b="1" dirty="0">
                <a:latin typeface="Bookman Old Style" panose="02050604050505020204" pitchFamily="18" charset="0"/>
              </a:rPr>
              <a:t>P = 1/2 M </a:t>
            </a:r>
            <a:r>
              <a:rPr lang="en-IN" sz="2400" dirty="0">
                <a:latin typeface="Bookman Old Style" panose="02050604050505020204" pitchFamily="18" charset="0"/>
              </a:rPr>
              <a:t>or V</a:t>
            </a:r>
            <a:r>
              <a:rPr lang="en-IN" sz="2400" baseline="-25000" dirty="0">
                <a:latin typeface="Bookman Old Style" panose="02050604050505020204" pitchFamily="18" charset="0"/>
              </a:rPr>
              <a:t>1</a:t>
            </a:r>
            <a:r>
              <a:rPr lang="en-IN" sz="2400" dirty="0">
                <a:latin typeface="Bookman Old Style" panose="02050604050505020204" pitchFamily="18" charset="0"/>
              </a:rPr>
              <a:t> = V</a:t>
            </a:r>
            <a:r>
              <a:rPr lang="en-IN" sz="2400" baseline="-25000" dirty="0">
                <a:latin typeface="Bookman Old Style" panose="02050604050505020204" pitchFamily="18" charset="0"/>
              </a:rPr>
              <a:t>2</a:t>
            </a:r>
            <a:r>
              <a:rPr lang="en-IN" sz="2400" dirty="0">
                <a:latin typeface="Bookman Old Style" panose="02050604050505020204" pitchFamily="18" charset="0"/>
              </a:rPr>
              <a:t>/2, only 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2– </a:t>
            </a:r>
            <a:r>
              <a:rPr lang="en-IN" sz="2400" dirty="0">
                <a:latin typeface="Bookman Old Style" panose="02050604050505020204" pitchFamily="18" charset="0"/>
              </a:rPr>
              <a:t>is present, </a:t>
            </a:r>
          </a:p>
          <a:p>
            <a:pPr marL="0" indent="0">
              <a:lnSpc>
                <a:spcPct val="150000"/>
              </a:lnSpc>
              <a:buNone/>
            </a:pPr>
            <a:r>
              <a:rPr lang="en-IN" sz="2400" dirty="0">
                <a:latin typeface="Bookman Old Style" panose="02050604050505020204" pitchFamily="18" charset="0"/>
              </a:rPr>
              <a:t>since half of carbonate neutralisation (</a:t>
            </a:r>
            <a:r>
              <a:rPr lang="en-IN" sz="2400" dirty="0" err="1">
                <a:latin typeface="Bookman Old Style" panose="02050604050505020204" pitchFamily="18" charset="0"/>
              </a:rPr>
              <a:t>ie</a:t>
            </a:r>
            <a:r>
              <a:rPr lang="en-IN" sz="2400" dirty="0">
                <a:latin typeface="Bookman Old Style" panose="02050604050505020204" pitchFamily="18" charset="0"/>
              </a:rPr>
              <a:t> 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2– </a:t>
            </a:r>
            <a:r>
              <a:rPr lang="en-IN" sz="2400" dirty="0">
                <a:latin typeface="Bookman Old Style" panose="02050604050505020204" pitchFamily="18" charset="0"/>
              </a:rPr>
              <a:t>+ H</a:t>
            </a:r>
            <a:r>
              <a:rPr lang="en-IN" sz="2400" baseline="30000" dirty="0">
                <a:latin typeface="Bookman Old Style" panose="02050604050505020204" pitchFamily="18" charset="0"/>
              </a:rPr>
              <a:t>+</a:t>
            </a:r>
            <a:r>
              <a:rPr lang="en-IN" sz="2400" dirty="0">
                <a:latin typeface="Bookman Old Style" panose="02050604050505020204" pitchFamily="18" charset="0"/>
              </a:rPr>
              <a:t> → HCO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a:t>
            </a:r>
            <a:r>
              <a:rPr lang="en-IN" sz="2400" dirty="0">
                <a:latin typeface="Bookman Old Style" panose="02050604050505020204" pitchFamily="18" charset="0"/>
              </a:rPr>
              <a:t> ) takes place with phenolphthalein, while complete carbonate neutralisation (CO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2– </a:t>
            </a:r>
            <a:r>
              <a:rPr lang="en-IN" sz="2400" dirty="0">
                <a:latin typeface="Bookman Old Style" panose="02050604050505020204" pitchFamily="18" charset="0"/>
              </a:rPr>
              <a:t>+ H</a:t>
            </a:r>
            <a:r>
              <a:rPr lang="en-IN" sz="2400" baseline="30000" dirty="0">
                <a:latin typeface="Bookman Old Style" panose="02050604050505020204" pitchFamily="18" charset="0"/>
              </a:rPr>
              <a:t>+</a:t>
            </a:r>
            <a:r>
              <a:rPr lang="en-IN" sz="2400" dirty="0">
                <a:latin typeface="Bookman Old Style" panose="02050604050505020204" pitchFamily="18" charset="0"/>
              </a:rPr>
              <a:t> → HCO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a:t>
            </a:r>
            <a:r>
              <a:rPr lang="en-IN" sz="2400" dirty="0">
                <a:latin typeface="Bookman Old Style" panose="02050604050505020204" pitchFamily="18" charset="0"/>
              </a:rPr>
              <a:t> ; HCO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a:t>
            </a:r>
            <a:r>
              <a:rPr lang="en-IN" sz="2400" dirty="0">
                <a:latin typeface="Bookman Old Style" panose="02050604050505020204" pitchFamily="18" charset="0"/>
              </a:rPr>
              <a:t> + H</a:t>
            </a:r>
            <a:r>
              <a:rPr lang="en-IN" sz="2400" baseline="30000" dirty="0">
                <a:latin typeface="Bookman Old Style" panose="02050604050505020204" pitchFamily="18" charset="0"/>
              </a:rPr>
              <a:t>+</a:t>
            </a:r>
            <a:r>
              <a:rPr lang="en-IN" sz="2400" dirty="0">
                <a:latin typeface="Bookman Old Style" panose="02050604050505020204" pitchFamily="18" charset="0"/>
              </a:rPr>
              <a:t> → H</a:t>
            </a:r>
            <a:r>
              <a:rPr lang="en-IN" sz="2400" baseline="-25000" dirty="0">
                <a:latin typeface="Bookman Old Style" panose="02050604050505020204" pitchFamily="18" charset="0"/>
              </a:rPr>
              <a:t>2</a:t>
            </a:r>
            <a:r>
              <a:rPr lang="en-IN" sz="2400" dirty="0">
                <a:latin typeface="Bookman Old Style" panose="02050604050505020204" pitchFamily="18" charset="0"/>
              </a:rPr>
              <a:t>O + CO</a:t>
            </a:r>
            <a:r>
              <a:rPr lang="en-IN" sz="2400" baseline="-25000" dirty="0">
                <a:latin typeface="Bookman Old Style" panose="02050604050505020204" pitchFamily="18" charset="0"/>
              </a:rPr>
              <a:t>2</a:t>
            </a:r>
            <a:r>
              <a:rPr lang="en-IN" sz="2400" dirty="0">
                <a:latin typeface="Bookman Old Style" panose="02050604050505020204" pitchFamily="18" charset="0"/>
              </a:rPr>
              <a:t>) occurs when methyl orange indicator is used. Thus, alkalinity due to </a:t>
            </a:r>
            <a:r>
              <a:rPr lang="en-IN" sz="2400" b="1" dirty="0">
                <a:latin typeface="Bookman Old Style" panose="02050604050505020204" pitchFamily="18" charset="0"/>
              </a:rPr>
              <a:t>CO</a:t>
            </a:r>
            <a:r>
              <a:rPr lang="en-IN" sz="2400" b="1" baseline="-25000" dirty="0">
                <a:latin typeface="Bookman Old Style" panose="02050604050505020204" pitchFamily="18" charset="0"/>
              </a:rPr>
              <a:t>3</a:t>
            </a:r>
            <a:r>
              <a:rPr lang="en-IN" sz="2400" b="1" baseline="30000" dirty="0">
                <a:latin typeface="Bookman Old Style" panose="02050604050505020204" pitchFamily="18" charset="0"/>
              </a:rPr>
              <a:t>2</a:t>
            </a:r>
            <a:r>
              <a:rPr lang="en-IN" sz="2400" baseline="30000" dirty="0">
                <a:latin typeface="Bookman Old Style" panose="02050604050505020204" pitchFamily="18" charset="0"/>
              </a:rPr>
              <a:t>– </a:t>
            </a:r>
            <a:r>
              <a:rPr lang="en-IN" sz="2400" dirty="0">
                <a:latin typeface="Bookman Old Style" panose="02050604050505020204" pitchFamily="18" charset="0"/>
              </a:rPr>
              <a:t>= 2P. </a:t>
            </a:r>
          </a:p>
          <a:p>
            <a:pPr>
              <a:lnSpc>
                <a:spcPct val="150000"/>
              </a:lnSpc>
            </a:pPr>
            <a:endParaRPr lang="en-US" sz="24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708F9AAC-8642-CE49-993D-A1AEF3774EC2}"/>
              </a:ext>
            </a:extLst>
          </p:cNvPr>
          <p:cNvSpPr>
            <a:spLocks noGrp="1"/>
          </p:cNvSpPr>
          <p:nvPr>
            <p:ph type="dt" sz="half" idx="10"/>
          </p:nvPr>
        </p:nvSpPr>
        <p:spPr/>
        <p:txBody>
          <a:bodyPr/>
          <a:lstStyle/>
          <a:p>
            <a:fld id="{2558CBC9-570D-734A-BC94-21340FCFDBF8}" type="datetime1">
              <a:rPr lang="en-IN" smtClean="0"/>
              <a:pPr/>
              <a:t>18-09-2023</a:t>
            </a:fld>
            <a:endParaRPr lang="en-US" dirty="0"/>
          </a:p>
        </p:txBody>
      </p:sp>
      <p:sp>
        <p:nvSpPr>
          <p:cNvPr id="5" name="Footer Placeholder 4">
            <a:extLst>
              <a:ext uri="{FF2B5EF4-FFF2-40B4-BE49-F238E27FC236}">
                <a16:creationId xmlns:a16="http://schemas.microsoft.com/office/drawing/2014/main" xmlns="" id="{10D704FC-11FB-FA45-9340-D305289244BB}"/>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71DDCCA4-80A6-8148-A517-1C9D6A972B38}"/>
              </a:ext>
            </a:extLst>
          </p:cNvPr>
          <p:cNvSpPr>
            <a:spLocks noGrp="1"/>
          </p:cNvSpPr>
          <p:nvPr>
            <p:ph type="sldNum" sz="quarter" idx="12"/>
          </p:nvPr>
        </p:nvSpPr>
        <p:spPr/>
        <p:txBody>
          <a:bodyPr/>
          <a:lstStyle/>
          <a:p>
            <a:fld id="{48899AE3-1C45-BB43-83FC-C160FCE38AF1}" type="slidenum">
              <a:rPr lang="en-US" smtClean="0"/>
              <a:pPr/>
              <a:t>39</a:t>
            </a:fld>
            <a:endParaRPr lang="en-US"/>
          </a:p>
        </p:txBody>
      </p:sp>
      <p:sp>
        <p:nvSpPr>
          <p:cNvPr id="7" name="Title 1">
            <a:extLst>
              <a:ext uri="{FF2B5EF4-FFF2-40B4-BE49-F238E27FC236}">
                <a16:creationId xmlns:a16="http://schemas.microsoft.com/office/drawing/2014/main" xmlns="" id="{C9A9874B-9162-6B45-ACF7-0E1C174E2E83}"/>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Alkalinity of water</a:t>
            </a:r>
          </a:p>
        </p:txBody>
      </p:sp>
    </p:spTree>
    <p:extLst>
      <p:ext uri="{BB962C8B-B14F-4D97-AF65-F5344CB8AC3E}">
        <p14:creationId xmlns:p14="http://schemas.microsoft.com/office/powerpoint/2010/main" xmlns="" val="90105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140368" y="319088"/>
            <a:ext cx="10515600" cy="838995"/>
          </a:xfrm>
        </p:spPr>
        <p:txBody>
          <a:bodyPr>
            <a:normAutofit/>
          </a:bodyPr>
          <a:lstStyle/>
          <a:p>
            <a:pPr algn="ctr"/>
            <a:r>
              <a:rPr lang="en-US" sz="3600" b="1" dirty="0">
                <a:solidFill>
                  <a:srgbClr val="0070C0"/>
                </a:solidFill>
                <a:latin typeface="Bookman Old Style" panose="02050604050505020204" pitchFamily="18" charset="0"/>
              </a:rPr>
              <a:t>Unit 1: Dissolved Mineral Matter in Water</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308811" y="1491234"/>
            <a:ext cx="11742821" cy="5499100"/>
          </a:xfrm>
        </p:spPr>
        <p:txBody>
          <a:bodyPr>
            <a:normAutofit/>
          </a:bodyPr>
          <a:lstStyle/>
          <a:p>
            <a:pPr>
              <a:lnSpc>
                <a:spcPct val="150000"/>
              </a:lnSpc>
            </a:pPr>
            <a:endParaRPr lang="en-US" sz="2400" b="1" dirty="0">
              <a:latin typeface="Bookman Old Style" panose="02050604050505020204" pitchFamily="18" charset="0"/>
            </a:endParaRPr>
          </a:p>
          <a:p>
            <a:pPr marL="0" indent="0">
              <a:lnSpc>
                <a:spcPct val="150000"/>
              </a:lnSpc>
              <a:buNone/>
            </a:pPr>
            <a:endParaRPr lang="en-US"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E050E3C4-A417-D84B-AD31-4D1A9F47992D}" type="datetime1">
              <a:rPr lang="en-IN" smtClean="0"/>
              <a:pPr/>
              <a:t>18-09-2023</a:t>
            </a:fld>
            <a:endParaRPr lang="en-US" dirty="0"/>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4</a:t>
            </a:fld>
            <a:endParaRPr lang="en-US"/>
          </a:p>
        </p:txBody>
      </p:sp>
      <mc:AlternateContent xmlns:mc="http://schemas.openxmlformats.org/markup-compatibility/2006">
        <mc:Choice xmlns:a14="http://schemas.microsoft.com/office/drawing/2010/main" xmlns="" Requires="a14">
          <p:sp>
            <p:nvSpPr>
              <p:cNvPr id="8" name="Content Placeholder 2">
                <a:extLst>
                  <a:ext uri="{FF2B5EF4-FFF2-40B4-BE49-F238E27FC236}">
                    <a16:creationId xmlns:a16="http://schemas.microsoft.com/office/drawing/2014/main" id="{F4F3B69C-C282-0348-A4E3-743973D95E25}"/>
                  </a:ext>
                </a:extLst>
              </p:cNvPr>
              <p:cNvSpPr txBox="1">
                <a:spLocks/>
              </p:cNvSpPr>
              <p:nvPr/>
            </p:nvSpPr>
            <p:spPr>
              <a:xfrm>
                <a:off x="308810" y="1039812"/>
                <a:ext cx="11742821" cy="54991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000" b="1" dirty="0">
                    <a:latin typeface="Bookman Old Style" panose="02050604050505020204" pitchFamily="18" charset="0"/>
                  </a:rPr>
                  <a:t>Most Important </a:t>
                </a:r>
                <a:r>
                  <a:rPr lang="en-IN" sz="2000" dirty="0">
                    <a:latin typeface="Bookman Old Style" panose="02050604050505020204" pitchFamily="18" charset="0"/>
                  </a:rPr>
                  <a:t>dissolved mineral matter in water </a:t>
                </a:r>
              </a:p>
              <a:p>
                <a:pPr marL="0" indent="0">
                  <a:lnSpc>
                    <a:spcPct val="150000"/>
                  </a:lnSpc>
                  <a:buNone/>
                </a:pPr>
                <a:r>
                  <a:rPr lang="en-IN" sz="2000" dirty="0">
                    <a:latin typeface="Bookman Old Style" panose="02050604050505020204" pitchFamily="18" charset="0"/>
                  </a:rPr>
                  <a:t>from </a:t>
                </a:r>
                <a:r>
                  <a:rPr lang="en-IN" sz="2000" b="1" dirty="0">
                    <a:latin typeface="Bookman Old Style" panose="02050604050505020204" pitchFamily="18" charset="0"/>
                  </a:rPr>
                  <a:t>Industrial application </a:t>
                </a:r>
                <a:r>
                  <a:rPr lang="en-IN" sz="2000" dirty="0">
                    <a:latin typeface="Bookman Old Style" panose="02050604050505020204" pitchFamily="18" charset="0"/>
                  </a:rPr>
                  <a:t>point of view): </a:t>
                </a:r>
                <a:r>
                  <a:rPr lang="en-IN" sz="2000" b="1" dirty="0">
                    <a:latin typeface="Bookman Old Style" panose="02050604050505020204" pitchFamily="18" charset="0"/>
                  </a:rPr>
                  <a:t>Hardness  &amp; Alkalinity</a:t>
                </a:r>
              </a:p>
              <a:p>
                <a:pPr marL="0" indent="0">
                  <a:lnSpc>
                    <a:spcPct val="150000"/>
                  </a:lnSpc>
                  <a:buFont typeface="Arial" panose="020B0604020202020204" pitchFamily="34" charset="0"/>
                  <a:buNone/>
                </a:pPr>
                <a:r>
                  <a:rPr lang="en-IN" sz="2000" b="1" dirty="0">
                    <a:solidFill>
                      <a:srgbClr val="7030A0"/>
                    </a:solidFill>
                    <a:latin typeface="Bookman Old Style" panose="02050604050505020204" pitchFamily="18" charset="0"/>
                  </a:rPr>
                  <a:t>Hardness: </a:t>
                </a:r>
                <a:r>
                  <a:rPr lang="en-IN" sz="2000" dirty="0">
                    <a:latin typeface="Bookman Old Style" panose="02050604050505020204" pitchFamily="18" charset="0"/>
                  </a:rPr>
                  <a:t>Defined as </a:t>
                </a:r>
                <a:r>
                  <a:rPr lang="en-IN" sz="2000" b="1" dirty="0">
                    <a:latin typeface="Bookman Old Style" panose="02050604050505020204" pitchFamily="18" charset="0"/>
                  </a:rPr>
                  <a:t>soap consuming capacity </a:t>
                </a:r>
                <a:r>
                  <a:rPr lang="en-IN" sz="2000" dirty="0">
                    <a:latin typeface="Bookman Old Style" panose="02050604050505020204" pitchFamily="18" charset="0"/>
                  </a:rPr>
                  <a:t>of a water sample (mainly due to the presence of Ca &amp; Mg ions)</a:t>
                </a:r>
              </a:p>
              <a:p>
                <a:pPr marL="0" indent="0">
                  <a:lnSpc>
                    <a:spcPct val="150000"/>
                  </a:lnSpc>
                  <a:buNone/>
                </a:pPr>
                <a:r>
                  <a:rPr lang="en-US" sz="2000" dirty="0">
                    <a:latin typeface="Bookman Old Style" panose="02050604050505020204" pitchFamily="18" charset="0"/>
                  </a:rPr>
                  <a:t>What are Soaps? </a:t>
                </a:r>
              </a:p>
              <a:p>
                <a:pPr marL="0" indent="0">
                  <a:lnSpc>
                    <a:spcPct val="150000"/>
                  </a:lnSpc>
                  <a:buNone/>
                </a:pPr>
                <a:r>
                  <a:rPr lang="en-US" sz="2000" dirty="0">
                    <a:latin typeface="Bookman Old Style" panose="02050604050505020204" pitchFamily="18" charset="0"/>
                  </a:rPr>
                  <a:t>Soaps are sodium salts of long chain fatty acids such as oleic acid, palmitic and stearic acid</a:t>
                </a:r>
              </a:p>
              <a:p>
                <a:pPr marL="0" indent="0">
                  <a:lnSpc>
                    <a:spcPct val="150000"/>
                  </a:lnSpc>
                  <a:buNone/>
                </a:pPr>
                <a:r>
                  <a:rPr lang="en-IN" sz="2000" dirty="0">
                    <a:latin typeface="Bookman Old Style" panose="02050604050505020204" pitchFamily="18" charset="0"/>
                  </a:rPr>
                  <a:t>Ca &amp; Mg ions react with sodium salts of long chain fatty acids present in the soap to form insoluble scums of calcium and magnesium soaps which do not possess any detergent value</a:t>
                </a:r>
              </a:p>
              <a:p>
                <a:pPr marL="0" indent="0">
                  <a:lnSpc>
                    <a:spcPct val="150000"/>
                  </a:lnSpc>
                  <a:buNone/>
                </a:pPr>
                <a:r>
                  <a:rPr lang="en-IN" sz="2000" i="1" dirty="0">
                    <a:latin typeface="Bookman Old Style" panose="02050604050505020204" pitchFamily="18" charset="0"/>
                  </a:rPr>
                  <a:t>(does not produce lather or foam)</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17</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35</m:t>
                              </m:r>
                            </m:sub>
                          </m:sSub>
                          <m:r>
                            <a:rPr lang="en-US" sz="2000" i="1">
                              <a:latin typeface="Cambria Math" panose="02040503050406030204" pitchFamily="18" charset="0"/>
                            </a:rPr>
                            <m:t>𝐶𝑂𝑂𝑁𝑎</m:t>
                          </m:r>
                          <m:r>
                            <a:rPr lang="en-US" sz="2000" i="1">
                              <a:latin typeface="Cambria Math" panose="02040503050406030204" pitchFamily="18" charset="0"/>
                            </a:rPr>
                            <m:t>+</m:t>
                          </m:r>
                          <m:r>
                            <a:rPr lang="en-US" sz="2000" i="1">
                              <a:latin typeface="Cambria Math" panose="02040503050406030204" pitchFamily="18" charset="0"/>
                            </a:rPr>
                            <m:t>𝐶𝑎𝐶𝑙</m:t>
                          </m:r>
                        </m:e>
                        <m:sub>
                          <m:r>
                            <a:rPr lang="en-US" sz="2000" i="1">
                              <a:latin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17</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35</m:t>
                                  </m:r>
                                </m:sub>
                              </m:sSub>
                              <m:r>
                                <a:rPr lang="en-US" sz="2000" i="1">
                                  <a:latin typeface="Cambria Math" panose="02040503050406030204" pitchFamily="18" charset="0"/>
                                  <a:ea typeface="Cambria Math" panose="02040503050406030204" pitchFamily="18" charset="0"/>
                                </a:rPr>
                                <m:t>𝐶𝑂𝑂</m:t>
                              </m:r>
                            </m:e>
                          </m:d>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𝐶𝑎</m:t>
                      </m:r>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𝑁𝑎𝐶𝑙</m:t>
                      </m:r>
                    </m:oMath>
                  </m:oMathPara>
                </a14:m>
                <a:endParaRPr lang="en-US" sz="2000" dirty="0">
                  <a:latin typeface="Bookman Old Style" panose="02050604050505020204" pitchFamily="18" charset="0"/>
                </a:endParaRPr>
              </a:p>
              <a:p>
                <a:pPr marL="0" indent="0">
                  <a:lnSpc>
                    <a:spcPct val="150000"/>
                  </a:lnSpc>
                  <a:buNone/>
                </a:pPr>
                <a:endParaRPr lang="en-US" sz="2000" i="1" dirty="0">
                  <a:latin typeface="Cambria Math" panose="02040503050406030204" pitchFamily="18" charset="0"/>
                </a:endParaRPr>
              </a:p>
            </p:txBody>
          </p:sp>
        </mc:Choice>
        <mc:Fallback>
          <p:sp>
            <p:nvSpPr>
              <p:cNvPr id="8" name="Content Placeholder 2">
                <a:extLst>
                  <a:ext uri="{FF2B5EF4-FFF2-40B4-BE49-F238E27FC236}">
                    <a16:creationId xmlns:a16="http://schemas.microsoft.com/office/drawing/2014/main" xmlns="" xmlns:a14="http://schemas.microsoft.com/office/drawing/2010/main" id="{F4F3B69C-C282-0348-A4E3-743973D95E25}"/>
                  </a:ext>
                </a:extLst>
              </p:cNvPr>
              <p:cNvSpPr txBox="1">
                <a:spLocks noRot="1" noChangeAspect="1" noMove="1" noResize="1" noEditPoints="1" noAdjustHandles="1" noChangeArrowheads="1" noChangeShapeType="1" noTextEdit="1"/>
              </p:cNvSpPr>
              <p:nvPr/>
            </p:nvSpPr>
            <p:spPr>
              <a:xfrm>
                <a:off x="308810" y="1039812"/>
                <a:ext cx="11742821" cy="5499100"/>
              </a:xfrm>
              <a:prstGeom prst="rect">
                <a:avLst/>
              </a:prstGeom>
              <a:blipFill>
                <a:blip r:embed="rId3"/>
                <a:stretch>
                  <a:fillRect l="-541" r="-10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xmlns="" id="{40C211E5-CD1A-F54E-8FAB-DD03C4E3F569}"/>
              </a:ext>
            </a:extLst>
          </p:cNvPr>
          <p:cNvSpPr txBox="1"/>
          <p:nvPr/>
        </p:nvSpPr>
        <p:spPr>
          <a:xfrm>
            <a:off x="0" y="3723737"/>
            <a:ext cx="184731" cy="400110"/>
          </a:xfrm>
          <a:prstGeom prst="rect">
            <a:avLst/>
          </a:prstGeom>
          <a:noFill/>
        </p:spPr>
        <p:txBody>
          <a:bodyPr wrap="none" rtlCol="0">
            <a:spAutoFit/>
          </a:bodyPr>
          <a:lstStyle/>
          <a:p>
            <a:endParaRPr lang="en-US" sz="2000" dirty="0">
              <a:latin typeface="Bookman Old Style" panose="02050604050505020204" pitchFamily="18" charset="0"/>
            </a:endParaRPr>
          </a:p>
        </p:txBody>
      </p:sp>
    </p:spTree>
    <p:extLst>
      <p:ext uri="{BB962C8B-B14F-4D97-AF65-F5344CB8AC3E}">
        <p14:creationId xmlns:p14="http://schemas.microsoft.com/office/powerpoint/2010/main" xmlns="" val="356684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86B1E6-EBCC-3743-BE67-CCA7D9715F7B}"/>
              </a:ext>
            </a:extLst>
          </p:cNvPr>
          <p:cNvSpPr>
            <a:spLocks noGrp="1"/>
          </p:cNvSpPr>
          <p:nvPr>
            <p:ph idx="1"/>
          </p:nvPr>
        </p:nvSpPr>
        <p:spPr>
          <a:xfrm>
            <a:off x="348915" y="751857"/>
            <a:ext cx="11745549" cy="5802757"/>
          </a:xfrm>
        </p:spPr>
        <p:txBody>
          <a:bodyPr>
            <a:noAutofit/>
          </a:bodyPr>
          <a:lstStyle/>
          <a:p>
            <a:pPr marL="0" indent="0">
              <a:lnSpc>
                <a:spcPct val="150000"/>
              </a:lnSpc>
              <a:buNone/>
            </a:pPr>
            <a:r>
              <a:rPr lang="en-IN" sz="2400" dirty="0">
                <a:latin typeface="Bookman Old Style" panose="02050604050505020204" pitchFamily="18" charset="0"/>
              </a:rPr>
              <a:t>(iv)  When </a:t>
            </a:r>
            <a:r>
              <a:rPr lang="en-IN" sz="2400" b="1" dirty="0">
                <a:latin typeface="Bookman Old Style" panose="02050604050505020204" pitchFamily="18" charset="0"/>
              </a:rPr>
              <a:t>P&gt;1/2 M </a:t>
            </a:r>
            <a:r>
              <a:rPr lang="en-IN" sz="2400" dirty="0">
                <a:latin typeface="Bookman Old Style" panose="02050604050505020204" pitchFamily="18" charset="0"/>
              </a:rPr>
              <a:t>or V</a:t>
            </a:r>
            <a:r>
              <a:rPr lang="en-IN" sz="2400" baseline="-25000" dirty="0">
                <a:latin typeface="Bookman Old Style" panose="02050604050505020204" pitchFamily="18" charset="0"/>
              </a:rPr>
              <a:t>1</a:t>
            </a:r>
            <a:r>
              <a:rPr lang="en-IN" sz="2400" dirty="0">
                <a:latin typeface="Bookman Old Style" panose="02050604050505020204" pitchFamily="18" charset="0"/>
              </a:rPr>
              <a:t>&gt;V</a:t>
            </a:r>
            <a:r>
              <a:rPr lang="en-IN" sz="2400" baseline="-25000" dirty="0">
                <a:latin typeface="Bookman Old Style" panose="02050604050505020204" pitchFamily="18" charset="0"/>
              </a:rPr>
              <a:t>2</a:t>
            </a:r>
            <a:r>
              <a:rPr lang="en-IN" sz="2400" dirty="0">
                <a:latin typeface="Bookman Old Style" panose="02050604050505020204" pitchFamily="18" charset="0"/>
              </a:rPr>
              <a:t>/2 In this case, besides 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2– </a:t>
            </a:r>
            <a:r>
              <a:rPr lang="en-IN" sz="2400" dirty="0">
                <a:latin typeface="Bookman Old Style" panose="02050604050505020204" pitchFamily="18" charset="0"/>
              </a:rPr>
              <a:t>, OH</a:t>
            </a:r>
            <a:r>
              <a:rPr lang="en-IN" sz="2400" baseline="30000" dirty="0">
                <a:latin typeface="Bookman Old Style" panose="02050604050505020204" pitchFamily="18" charset="0"/>
              </a:rPr>
              <a:t>–</a:t>
            </a:r>
            <a:r>
              <a:rPr lang="en-IN" sz="2400" dirty="0">
                <a:latin typeface="Bookman Old Style" panose="02050604050505020204" pitchFamily="18" charset="0"/>
              </a:rPr>
              <a:t> ions are also present. </a:t>
            </a:r>
          </a:p>
          <a:p>
            <a:pPr marL="0" indent="0">
              <a:lnSpc>
                <a:spcPct val="150000"/>
              </a:lnSpc>
              <a:buNone/>
            </a:pPr>
            <a:r>
              <a:rPr lang="en-IN" sz="2400" dirty="0">
                <a:latin typeface="Bookman Old Style" panose="02050604050505020204" pitchFamily="18" charset="0"/>
              </a:rPr>
              <a:t>	Now half of 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2–</a:t>
            </a:r>
            <a:r>
              <a:rPr lang="en-IN" sz="2400" dirty="0">
                <a:latin typeface="Bookman Old Style" panose="02050604050505020204" pitchFamily="18" charset="0"/>
              </a:rPr>
              <a:t> (i.e., HCO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a:t>
            </a:r>
            <a:r>
              <a:rPr lang="en-IN" sz="2400" dirty="0">
                <a:latin typeface="Bookman Old Style" panose="02050604050505020204" pitchFamily="18" charset="0"/>
              </a:rPr>
              <a:t> + H</a:t>
            </a:r>
            <a:r>
              <a:rPr lang="en-IN" sz="2400" baseline="30000" dirty="0">
                <a:latin typeface="Bookman Old Style" panose="02050604050505020204" pitchFamily="18" charset="0"/>
              </a:rPr>
              <a:t>+</a:t>
            </a:r>
            <a:r>
              <a:rPr lang="en-IN" sz="2400" dirty="0">
                <a:latin typeface="Bookman Old Style" panose="02050604050505020204" pitchFamily="18" charset="0"/>
              </a:rPr>
              <a:t> → H</a:t>
            </a:r>
            <a:r>
              <a:rPr lang="en-IN" sz="2400" baseline="-25000" dirty="0">
                <a:latin typeface="Bookman Old Style" panose="02050604050505020204" pitchFamily="18" charset="0"/>
              </a:rPr>
              <a:t>2</a:t>
            </a:r>
            <a:r>
              <a:rPr lang="en-IN" sz="2400" dirty="0">
                <a:latin typeface="Bookman Old Style" panose="02050604050505020204" pitchFamily="18" charset="0"/>
              </a:rPr>
              <a:t>O + CO</a:t>
            </a:r>
            <a:r>
              <a:rPr lang="en-IN" sz="2400" baseline="-25000" dirty="0">
                <a:latin typeface="Bookman Old Style" panose="02050604050505020204" pitchFamily="18" charset="0"/>
              </a:rPr>
              <a:t>2</a:t>
            </a:r>
            <a:r>
              <a:rPr lang="en-IN" sz="2400" dirty="0">
                <a:latin typeface="Bookman Old Style" panose="02050604050505020204" pitchFamily="18" charset="0"/>
              </a:rPr>
              <a:t> ) is equal to (M – P), so alkalinity due to complete </a:t>
            </a:r>
            <a:r>
              <a:rPr lang="en-IN" sz="2400" b="1" dirty="0">
                <a:latin typeface="Bookman Old Style" panose="02050604050505020204" pitchFamily="18" charset="0"/>
              </a:rPr>
              <a:t>CO</a:t>
            </a:r>
            <a:r>
              <a:rPr lang="en-IN" sz="2400" b="1" baseline="-25000" dirty="0">
                <a:latin typeface="Bookman Old Style" panose="02050604050505020204" pitchFamily="18" charset="0"/>
              </a:rPr>
              <a:t>3</a:t>
            </a:r>
            <a:r>
              <a:rPr lang="en-IN" sz="2400" b="1" baseline="30000" dirty="0">
                <a:latin typeface="Bookman Old Style" panose="02050604050505020204" pitchFamily="18" charset="0"/>
              </a:rPr>
              <a:t>2</a:t>
            </a:r>
            <a:r>
              <a:rPr lang="en-IN" sz="2400" baseline="30000" dirty="0">
                <a:latin typeface="Bookman Old Style" panose="02050604050505020204" pitchFamily="18" charset="0"/>
              </a:rPr>
              <a:t>–</a:t>
            </a:r>
            <a:r>
              <a:rPr lang="en-IN" sz="2400" dirty="0">
                <a:latin typeface="Bookman Old Style" panose="02050604050505020204" pitchFamily="18" charset="0"/>
              </a:rPr>
              <a:t> = 2(M–P) and </a:t>
            </a:r>
          </a:p>
          <a:p>
            <a:pPr marL="0" indent="0">
              <a:lnSpc>
                <a:spcPct val="150000"/>
              </a:lnSpc>
              <a:buNone/>
            </a:pPr>
            <a:r>
              <a:rPr lang="en-IN" sz="2400" dirty="0">
                <a:latin typeface="Bookman Old Style" panose="02050604050505020204" pitchFamily="18" charset="0"/>
              </a:rPr>
              <a:t>alkalinity due to </a:t>
            </a:r>
            <a:r>
              <a:rPr lang="en-IN" sz="2400" b="1" dirty="0">
                <a:latin typeface="Bookman Old Style" panose="02050604050505020204" pitchFamily="18" charset="0"/>
              </a:rPr>
              <a:t>OH</a:t>
            </a:r>
            <a:r>
              <a:rPr lang="en-IN" sz="2400" b="1" baseline="30000" dirty="0">
                <a:latin typeface="Bookman Old Style" panose="02050604050505020204" pitchFamily="18" charset="0"/>
              </a:rPr>
              <a:t>–</a:t>
            </a:r>
            <a:r>
              <a:rPr lang="en-IN" sz="2400" b="1" dirty="0">
                <a:latin typeface="Bookman Old Style" panose="02050604050505020204" pitchFamily="18" charset="0"/>
              </a:rPr>
              <a:t> </a:t>
            </a:r>
            <a:r>
              <a:rPr lang="en-IN" sz="2400" dirty="0">
                <a:latin typeface="Bookman Old Style" panose="02050604050505020204" pitchFamily="18" charset="0"/>
              </a:rPr>
              <a:t>= M–2(M–P) = (2P–M). </a:t>
            </a:r>
          </a:p>
          <a:p>
            <a:pPr marL="0" indent="0">
              <a:lnSpc>
                <a:spcPct val="150000"/>
              </a:lnSpc>
              <a:buNone/>
            </a:pPr>
            <a:endParaRPr lang="en-IN" sz="2400" dirty="0">
              <a:latin typeface="Bookman Old Style" panose="02050604050505020204" pitchFamily="18" charset="0"/>
            </a:endParaRPr>
          </a:p>
          <a:p>
            <a:pPr marL="0" indent="0">
              <a:lnSpc>
                <a:spcPct val="150000"/>
              </a:lnSpc>
              <a:buNone/>
            </a:pPr>
            <a:r>
              <a:rPr lang="en-IN" sz="2400" dirty="0">
                <a:latin typeface="Bookman Old Style" panose="02050604050505020204" pitchFamily="18" charset="0"/>
              </a:rPr>
              <a:t>(v)  When </a:t>
            </a:r>
            <a:r>
              <a:rPr lang="en-IN" sz="2400" b="1" dirty="0">
                <a:latin typeface="Bookman Old Style" panose="02050604050505020204" pitchFamily="18" charset="0"/>
              </a:rPr>
              <a:t>P&lt;1/2 M </a:t>
            </a:r>
            <a:r>
              <a:rPr lang="en-IN" sz="2400" dirty="0">
                <a:latin typeface="Bookman Old Style" panose="02050604050505020204" pitchFamily="18" charset="0"/>
              </a:rPr>
              <a:t>or V</a:t>
            </a:r>
            <a:r>
              <a:rPr lang="en-IN" sz="2400" baseline="-25000" dirty="0">
                <a:latin typeface="Bookman Old Style" panose="02050604050505020204" pitchFamily="18" charset="0"/>
              </a:rPr>
              <a:t>1</a:t>
            </a:r>
            <a:r>
              <a:rPr lang="en-IN" sz="2400" dirty="0">
                <a:latin typeface="Bookman Old Style" panose="02050604050505020204" pitchFamily="18" charset="0"/>
              </a:rPr>
              <a:t>&lt;V</a:t>
            </a:r>
            <a:r>
              <a:rPr lang="en-IN" sz="2400" baseline="-25000" dirty="0">
                <a:latin typeface="Bookman Old Style" panose="02050604050505020204" pitchFamily="18" charset="0"/>
              </a:rPr>
              <a:t>2</a:t>
            </a:r>
            <a:r>
              <a:rPr lang="en-IN" sz="2400" dirty="0">
                <a:latin typeface="Bookman Old Style" panose="02050604050505020204" pitchFamily="18" charset="0"/>
              </a:rPr>
              <a:t>/2, in this case, besides 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2– </a:t>
            </a:r>
            <a:r>
              <a:rPr lang="en-IN" sz="2400" dirty="0">
                <a:latin typeface="Bookman Old Style" panose="02050604050505020204" pitchFamily="18" charset="0"/>
              </a:rPr>
              <a:t>, HCO</a:t>
            </a:r>
            <a:r>
              <a:rPr lang="en-IN" sz="2400" baseline="-25000" dirty="0">
                <a:latin typeface="Bookman Old Style" panose="02050604050505020204" pitchFamily="18" charset="0"/>
              </a:rPr>
              <a:t>3</a:t>
            </a:r>
            <a:r>
              <a:rPr lang="en-IN" sz="2400" baseline="30000" dirty="0">
                <a:latin typeface="Bookman Old Style" panose="02050604050505020204" pitchFamily="18" charset="0"/>
              </a:rPr>
              <a:t>–</a:t>
            </a:r>
            <a:r>
              <a:rPr lang="en-IN" sz="2400" dirty="0">
                <a:latin typeface="Bookman Old Style" panose="02050604050505020204" pitchFamily="18" charset="0"/>
              </a:rPr>
              <a:t> ions are also present, now alkalinity due to </a:t>
            </a:r>
            <a:r>
              <a:rPr lang="en-IN" sz="2400" b="1" dirty="0">
                <a:latin typeface="Bookman Old Style" panose="02050604050505020204" pitchFamily="18" charset="0"/>
              </a:rPr>
              <a:t>CO</a:t>
            </a:r>
            <a:r>
              <a:rPr lang="en-IN" sz="2400" b="1" baseline="-25000" dirty="0">
                <a:latin typeface="Bookman Old Style" panose="02050604050505020204" pitchFamily="18" charset="0"/>
              </a:rPr>
              <a:t>3</a:t>
            </a:r>
            <a:r>
              <a:rPr lang="en-IN" sz="2400" b="1" baseline="30000" dirty="0">
                <a:latin typeface="Bookman Old Style" panose="02050604050505020204" pitchFamily="18" charset="0"/>
              </a:rPr>
              <a:t>2– </a:t>
            </a:r>
            <a:r>
              <a:rPr lang="en-IN" sz="2400" dirty="0">
                <a:latin typeface="Bookman Old Style" panose="02050604050505020204" pitchFamily="18" charset="0"/>
              </a:rPr>
              <a:t>= 2P and alkalinity due to </a:t>
            </a:r>
            <a:r>
              <a:rPr lang="en-IN" sz="2400" b="1" dirty="0">
                <a:latin typeface="Bookman Old Style" panose="02050604050505020204" pitchFamily="18" charset="0"/>
              </a:rPr>
              <a:t>HCO</a:t>
            </a:r>
            <a:r>
              <a:rPr lang="en-IN" sz="2400" b="1" baseline="-25000" dirty="0">
                <a:latin typeface="Bookman Old Style" panose="02050604050505020204" pitchFamily="18" charset="0"/>
              </a:rPr>
              <a:t>3</a:t>
            </a:r>
            <a:r>
              <a:rPr lang="en-IN" sz="2400" b="1" baseline="30000" dirty="0">
                <a:latin typeface="Bookman Old Style" panose="02050604050505020204" pitchFamily="18" charset="0"/>
              </a:rPr>
              <a:t>–</a:t>
            </a:r>
            <a:r>
              <a:rPr lang="en-IN" sz="2400" b="1" dirty="0">
                <a:latin typeface="Bookman Old Style" panose="02050604050505020204" pitchFamily="18" charset="0"/>
              </a:rPr>
              <a:t> </a:t>
            </a:r>
            <a:r>
              <a:rPr lang="en-IN" sz="2400" dirty="0">
                <a:latin typeface="Bookman Old Style" panose="02050604050505020204" pitchFamily="18" charset="0"/>
              </a:rPr>
              <a:t>= (M – 2P). </a:t>
            </a:r>
          </a:p>
          <a:p>
            <a:pPr>
              <a:lnSpc>
                <a:spcPct val="150000"/>
              </a:lnSpc>
            </a:pPr>
            <a:endParaRPr lang="en-US" sz="24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708F9AAC-8642-CE49-993D-A1AEF3774EC2}"/>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10D704FC-11FB-FA45-9340-D305289244BB}"/>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71DDCCA4-80A6-8148-A517-1C9D6A972B38}"/>
              </a:ext>
            </a:extLst>
          </p:cNvPr>
          <p:cNvSpPr>
            <a:spLocks noGrp="1"/>
          </p:cNvSpPr>
          <p:nvPr>
            <p:ph type="sldNum" sz="quarter" idx="12"/>
          </p:nvPr>
        </p:nvSpPr>
        <p:spPr/>
        <p:txBody>
          <a:bodyPr/>
          <a:lstStyle/>
          <a:p>
            <a:fld id="{48899AE3-1C45-BB43-83FC-C160FCE38AF1}" type="slidenum">
              <a:rPr lang="en-US" smtClean="0"/>
              <a:pPr/>
              <a:t>40</a:t>
            </a:fld>
            <a:endParaRPr lang="en-US"/>
          </a:p>
        </p:txBody>
      </p:sp>
      <p:sp>
        <p:nvSpPr>
          <p:cNvPr id="7" name="Title 1">
            <a:extLst>
              <a:ext uri="{FF2B5EF4-FFF2-40B4-BE49-F238E27FC236}">
                <a16:creationId xmlns:a16="http://schemas.microsoft.com/office/drawing/2014/main" xmlns="" id="{C9A9874B-9162-6B45-ACF7-0E1C174E2E83}"/>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Alkalinity of water</a:t>
            </a:r>
          </a:p>
        </p:txBody>
      </p:sp>
    </p:spTree>
    <p:extLst>
      <p:ext uri="{BB962C8B-B14F-4D97-AF65-F5344CB8AC3E}">
        <p14:creationId xmlns:p14="http://schemas.microsoft.com/office/powerpoint/2010/main" xmlns="" val="409456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86B1E6-EBCC-3743-BE67-CCA7D9715F7B}"/>
              </a:ext>
            </a:extLst>
          </p:cNvPr>
          <p:cNvSpPr>
            <a:spLocks noGrp="1"/>
          </p:cNvSpPr>
          <p:nvPr>
            <p:ph idx="1"/>
          </p:nvPr>
        </p:nvSpPr>
        <p:spPr>
          <a:xfrm>
            <a:off x="348915" y="751857"/>
            <a:ext cx="11843085" cy="5802757"/>
          </a:xfrm>
        </p:spPr>
        <p:txBody>
          <a:bodyPr>
            <a:noAutofit/>
          </a:bodyPr>
          <a:lstStyle/>
          <a:p>
            <a:pPr marL="457200" indent="-457200">
              <a:lnSpc>
                <a:spcPct val="150000"/>
              </a:lnSpc>
              <a:buFont typeface="+mj-lt"/>
              <a:buAutoNum type="arabicPeriod"/>
            </a:pPr>
            <a:r>
              <a:rPr lang="en-IN" sz="2000" dirty="0">
                <a:latin typeface="Bookman Old Style" panose="02050604050505020204" pitchFamily="18" charset="0"/>
              </a:rPr>
              <a:t>50 mL of a sample of water required 5 mL of N/50 H</a:t>
            </a:r>
            <a:r>
              <a:rPr lang="en-IN" sz="2000" baseline="-25000" dirty="0">
                <a:latin typeface="Bookman Old Style" panose="02050604050505020204" pitchFamily="18" charset="0"/>
              </a:rPr>
              <a:t>2</a:t>
            </a:r>
            <a:r>
              <a:rPr lang="en-IN" sz="2000" dirty="0">
                <a:latin typeface="Bookman Old Style" panose="02050604050505020204" pitchFamily="18" charset="0"/>
              </a:rPr>
              <a:t>SO</a:t>
            </a:r>
            <a:r>
              <a:rPr lang="en-IN" sz="2000" baseline="-25000" dirty="0">
                <a:latin typeface="Bookman Old Style" panose="02050604050505020204" pitchFamily="18" charset="0"/>
              </a:rPr>
              <a:t>4</a:t>
            </a:r>
            <a:r>
              <a:rPr lang="en-IN" sz="2000" dirty="0">
                <a:latin typeface="Bookman Old Style" panose="02050604050505020204" pitchFamily="18" charset="0"/>
              </a:rPr>
              <a:t> using methyl orange as indicator but did not give any coloration with phenolphthalein. What type of alkalinity is present? Express the same in ppm. </a:t>
            </a:r>
            <a:r>
              <a:rPr lang="en-IN" sz="2000" b="1" dirty="0">
                <a:latin typeface="Bookman Old Style" panose="02050604050505020204" pitchFamily="18" charset="0"/>
              </a:rPr>
              <a:t>(P=0, Only HCO</a:t>
            </a:r>
            <a:r>
              <a:rPr lang="en-IN" sz="2000" b="1" baseline="-25000" dirty="0">
                <a:latin typeface="Bookman Old Style" panose="02050604050505020204" pitchFamily="18" charset="0"/>
              </a:rPr>
              <a:t>3</a:t>
            </a:r>
            <a:r>
              <a:rPr lang="en-IN" sz="2000" b="1" baseline="30000" dirty="0">
                <a:latin typeface="Bookman Old Style" panose="02050604050505020204" pitchFamily="18" charset="0"/>
              </a:rPr>
              <a:t>-</a:t>
            </a:r>
            <a:r>
              <a:rPr lang="en-IN" sz="2000" b="1" dirty="0">
                <a:latin typeface="Bookman Old Style" panose="02050604050505020204" pitchFamily="18" charset="0"/>
              </a:rPr>
              <a:t>)</a:t>
            </a:r>
          </a:p>
          <a:p>
            <a:pPr marL="457200" indent="-457200">
              <a:lnSpc>
                <a:spcPct val="150000"/>
              </a:lnSpc>
              <a:buFont typeface="+mj-lt"/>
              <a:buAutoNum type="arabicPeriod"/>
            </a:pPr>
            <a:r>
              <a:rPr lang="en-IN" sz="2000" dirty="0">
                <a:latin typeface="Bookman Old Style" panose="02050604050505020204" pitchFamily="18" charset="0"/>
              </a:rPr>
              <a:t>200 mL of water sample on titration with N/50 H</a:t>
            </a:r>
            <a:r>
              <a:rPr lang="en-IN" sz="2000" baseline="-25000" dirty="0">
                <a:latin typeface="Bookman Old Style" panose="02050604050505020204" pitchFamily="18" charset="0"/>
              </a:rPr>
              <a:t>2</a:t>
            </a:r>
            <a:r>
              <a:rPr lang="en-IN" sz="2000" dirty="0">
                <a:latin typeface="Bookman Old Style" panose="02050604050505020204" pitchFamily="18" charset="0"/>
              </a:rPr>
              <a:t>SO</a:t>
            </a:r>
            <a:r>
              <a:rPr lang="en-IN" sz="2000" baseline="-25000" dirty="0">
                <a:latin typeface="Bookman Old Style" panose="02050604050505020204" pitchFamily="18" charset="0"/>
              </a:rPr>
              <a:t>4</a:t>
            </a:r>
            <a:r>
              <a:rPr lang="en-IN" sz="2000" dirty="0">
                <a:latin typeface="Bookman Old Style" panose="02050604050505020204" pitchFamily="18" charset="0"/>
              </a:rPr>
              <a:t> using phenolphthalein as indicator gave the end point when 10 mL of acid were run down. Another lot of 200 mL of the sample also required 10 mL of the acid to obtain methyl orange end point. What type of alkalinity is present in the sample and what is its magnitude? </a:t>
            </a:r>
            <a:r>
              <a:rPr lang="en-IN" sz="2000" b="1" dirty="0">
                <a:latin typeface="Bookman Old Style" panose="02050604050505020204" pitchFamily="18" charset="0"/>
              </a:rPr>
              <a:t>(P=M/2, Only CO</a:t>
            </a:r>
            <a:r>
              <a:rPr lang="en-IN" sz="2000" b="1" baseline="-25000" dirty="0">
                <a:latin typeface="Bookman Old Style" panose="02050604050505020204" pitchFamily="18" charset="0"/>
              </a:rPr>
              <a:t>3</a:t>
            </a:r>
            <a:r>
              <a:rPr lang="en-IN" sz="2000" b="1" baseline="30000" dirty="0">
                <a:latin typeface="Bookman Old Style" panose="02050604050505020204" pitchFamily="18" charset="0"/>
              </a:rPr>
              <a:t>--</a:t>
            </a:r>
            <a:r>
              <a:rPr lang="en-IN" sz="2000" b="1" dirty="0">
                <a:latin typeface="Bookman Old Style" panose="02050604050505020204" pitchFamily="18" charset="0"/>
              </a:rPr>
              <a:t>)</a:t>
            </a:r>
            <a:endParaRPr lang="en-IN" sz="2000" dirty="0">
              <a:latin typeface="Bookman Old Style" panose="02050604050505020204" pitchFamily="18" charset="0"/>
            </a:endParaRPr>
          </a:p>
          <a:p>
            <a:pPr marL="457200" indent="-457200">
              <a:lnSpc>
                <a:spcPct val="150000"/>
              </a:lnSpc>
              <a:buFont typeface="+mj-lt"/>
              <a:buAutoNum type="arabicPeriod"/>
            </a:pPr>
            <a:r>
              <a:rPr lang="en-IN" sz="2000" dirty="0">
                <a:latin typeface="Bookman Old Style" panose="02050604050505020204" pitchFamily="18" charset="0"/>
              </a:rPr>
              <a:t>500 mL of a water sample on titration with N/50 H</a:t>
            </a:r>
            <a:r>
              <a:rPr lang="en-IN" sz="2000" baseline="-25000" dirty="0">
                <a:latin typeface="Bookman Old Style" panose="02050604050505020204" pitchFamily="18" charset="0"/>
              </a:rPr>
              <a:t>2</a:t>
            </a:r>
            <a:r>
              <a:rPr lang="en-IN" sz="2000" dirty="0">
                <a:latin typeface="Bookman Old Style" panose="02050604050505020204" pitchFamily="18" charset="0"/>
              </a:rPr>
              <a:t>SO</a:t>
            </a:r>
            <a:r>
              <a:rPr lang="en-IN" sz="2000" baseline="-25000" dirty="0">
                <a:latin typeface="Bookman Old Style" panose="02050604050505020204" pitchFamily="18" charset="0"/>
              </a:rPr>
              <a:t>4</a:t>
            </a:r>
            <a:r>
              <a:rPr lang="en-IN" sz="2000" dirty="0">
                <a:latin typeface="Bookman Old Style" panose="02050604050505020204" pitchFamily="18" charset="0"/>
              </a:rPr>
              <a:t> gave a titre value of 29 mL to phenolphthalein end point and another 500 mL sample on titration with same acid gave a titre value of 58 mL to methyl orange end point. Calculate the alkalinity of the water sample in terms of CaCO</a:t>
            </a:r>
            <a:r>
              <a:rPr lang="en-IN" sz="2000" baseline="-25000" dirty="0">
                <a:latin typeface="Bookman Old Style" panose="02050604050505020204" pitchFamily="18" charset="0"/>
              </a:rPr>
              <a:t>3</a:t>
            </a:r>
            <a:r>
              <a:rPr lang="en-IN" sz="2000" dirty="0">
                <a:latin typeface="Bookman Old Style" panose="02050604050505020204" pitchFamily="18" charset="0"/>
              </a:rPr>
              <a:t> and comment on the type of alkalinity present. </a:t>
            </a:r>
          </a:p>
          <a:p>
            <a:pPr marL="0" indent="0">
              <a:lnSpc>
                <a:spcPct val="150000"/>
              </a:lnSpc>
              <a:buNone/>
            </a:pPr>
            <a:endParaRPr lang="en-IN" sz="2000" dirty="0">
              <a:latin typeface="Bookman Old Style" panose="02050604050505020204" pitchFamily="18" charset="0"/>
            </a:endParaRPr>
          </a:p>
          <a:p>
            <a:pPr marL="0" indent="0">
              <a:lnSpc>
                <a:spcPct val="150000"/>
              </a:lnSpc>
              <a:buNone/>
            </a:pPr>
            <a:endParaRPr lang="en-IN" sz="2000" dirty="0">
              <a:latin typeface="Bookman Old Style" panose="02050604050505020204" pitchFamily="18" charset="0"/>
            </a:endParaRPr>
          </a:p>
          <a:p>
            <a:pPr marL="0" indent="0">
              <a:lnSpc>
                <a:spcPct val="150000"/>
              </a:lnSpc>
              <a:buNone/>
            </a:pPr>
            <a:endParaRPr lang="en-US" sz="2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708F9AAC-8642-CE49-993D-A1AEF3774EC2}"/>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10D704FC-11FB-FA45-9340-D305289244BB}"/>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71DDCCA4-80A6-8148-A517-1C9D6A972B38}"/>
              </a:ext>
            </a:extLst>
          </p:cNvPr>
          <p:cNvSpPr>
            <a:spLocks noGrp="1"/>
          </p:cNvSpPr>
          <p:nvPr>
            <p:ph type="sldNum" sz="quarter" idx="12"/>
          </p:nvPr>
        </p:nvSpPr>
        <p:spPr/>
        <p:txBody>
          <a:bodyPr/>
          <a:lstStyle/>
          <a:p>
            <a:fld id="{48899AE3-1C45-BB43-83FC-C160FCE38AF1}" type="slidenum">
              <a:rPr lang="en-US" smtClean="0"/>
              <a:pPr/>
              <a:t>41</a:t>
            </a:fld>
            <a:endParaRPr lang="en-US"/>
          </a:p>
        </p:txBody>
      </p:sp>
      <p:sp>
        <p:nvSpPr>
          <p:cNvPr id="7" name="Title 1">
            <a:extLst>
              <a:ext uri="{FF2B5EF4-FFF2-40B4-BE49-F238E27FC236}">
                <a16:creationId xmlns:a16="http://schemas.microsoft.com/office/drawing/2014/main" xmlns="" id="{C9A9874B-9162-6B45-ACF7-0E1C174E2E83}"/>
              </a:ext>
            </a:extLst>
          </p:cNvPr>
          <p:cNvSpPr>
            <a:spLocks noGrp="1"/>
          </p:cNvSpPr>
          <p:nvPr>
            <p:ph type="title"/>
          </p:nvPr>
        </p:nvSpPr>
        <p:spPr>
          <a:xfrm>
            <a:off x="348915" y="87312"/>
            <a:ext cx="10515600" cy="838995"/>
          </a:xfrm>
        </p:spPr>
        <p:txBody>
          <a:bodyPr>
            <a:normAutofit/>
          </a:bodyPr>
          <a:lstStyle/>
          <a:p>
            <a:pPr algn="ctr"/>
            <a:r>
              <a:rPr lang="en-US" sz="3600" b="1" dirty="0" err="1">
                <a:solidFill>
                  <a:srgbClr val="0070C0"/>
                </a:solidFill>
                <a:latin typeface="Bookman Old Style" panose="02050604050505020204" pitchFamily="18" charset="0"/>
              </a:rPr>
              <a:t>Numericals</a:t>
            </a:r>
            <a:r>
              <a:rPr lang="en-US" sz="3600" b="1" dirty="0">
                <a:solidFill>
                  <a:srgbClr val="0070C0"/>
                </a:solidFill>
                <a:latin typeface="Bookman Old Style" panose="02050604050505020204" pitchFamily="18" charset="0"/>
              </a:rPr>
              <a:t> on Alkalinity of water</a:t>
            </a:r>
          </a:p>
        </p:txBody>
      </p:sp>
    </p:spTree>
    <p:extLst>
      <p:ext uri="{BB962C8B-B14F-4D97-AF65-F5344CB8AC3E}">
        <p14:creationId xmlns:p14="http://schemas.microsoft.com/office/powerpoint/2010/main" xmlns="" val="392913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386B1E6-EBCC-3743-BE67-CCA7D9715F7B}"/>
              </a:ext>
            </a:extLst>
          </p:cNvPr>
          <p:cNvSpPr>
            <a:spLocks noGrp="1"/>
          </p:cNvSpPr>
          <p:nvPr>
            <p:ph idx="1"/>
          </p:nvPr>
        </p:nvSpPr>
        <p:spPr>
          <a:xfrm>
            <a:off x="348915" y="553593"/>
            <a:ext cx="11745549" cy="5802757"/>
          </a:xfrm>
        </p:spPr>
        <p:txBody>
          <a:bodyPr>
            <a:noAutofit/>
          </a:bodyPr>
          <a:lstStyle/>
          <a:p>
            <a:pPr>
              <a:lnSpc>
                <a:spcPct val="150000"/>
              </a:lnSpc>
            </a:pPr>
            <a:r>
              <a:rPr lang="en-IN" sz="2000" dirty="0">
                <a:latin typeface="Bookman Old Style" panose="02050604050505020204" pitchFamily="18" charset="0"/>
              </a:rPr>
              <a:t>A sample of water was alkaline to both phenolphthalein and methyl orange. 100 mL of this water sample required 30 mL of N/50 H</a:t>
            </a:r>
            <a:r>
              <a:rPr lang="en-IN" sz="2000" baseline="-25000" dirty="0">
                <a:latin typeface="Bookman Old Style" panose="02050604050505020204" pitchFamily="18" charset="0"/>
              </a:rPr>
              <a:t>2</a:t>
            </a:r>
            <a:r>
              <a:rPr lang="en-IN" sz="2000" dirty="0">
                <a:latin typeface="Bookman Old Style" panose="02050604050505020204" pitchFamily="18" charset="0"/>
              </a:rPr>
              <a:t>SO</a:t>
            </a:r>
            <a:r>
              <a:rPr lang="en-IN" sz="2000" baseline="-25000" dirty="0">
                <a:latin typeface="Bookman Old Style" panose="02050604050505020204" pitchFamily="18" charset="0"/>
              </a:rPr>
              <a:t>4</a:t>
            </a:r>
            <a:r>
              <a:rPr lang="en-IN" sz="2000" dirty="0">
                <a:latin typeface="Bookman Old Style" panose="02050604050505020204" pitchFamily="18" charset="0"/>
              </a:rPr>
              <a:t> for phenolphthalein end point and another 20 mL for complete neutralisation. Determine the type and extent of alkalinity present. </a:t>
            </a:r>
          </a:p>
          <a:p>
            <a:pPr>
              <a:lnSpc>
                <a:spcPct val="150000"/>
              </a:lnSpc>
            </a:pPr>
            <a:r>
              <a:rPr lang="en-IN" sz="2000" dirty="0">
                <a:latin typeface="Bookman Old Style" panose="02050604050505020204" pitchFamily="18" charset="0"/>
              </a:rPr>
              <a:t>(</a:t>
            </a:r>
            <a:r>
              <a:rPr lang="en-IN" sz="2000" b="1" dirty="0">
                <a:latin typeface="Bookman Old Style" panose="02050604050505020204" pitchFamily="18" charset="0"/>
              </a:rPr>
              <a:t>P = 300 ppm, M = 500 ppm; </a:t>
            </a:r>
            <a:r>
              <a:rPr lang="en-IN" sz="2000" dirty="0">
                <a:latin typeface="Bookman Old Style" panose="02050604050505020204" pitchFamily="18" charset="0"/>
              </a:rPr>
              <a:t>Since P &gt; M/2, </a:t>
            </a:r>
            <a:r>
              <a:rPr lang="en-IN" sz="2000" b="1" i="1" dirty="0">
                <a:latin typeface="Bookman Old Style" panose="02050604050505020204" pitchFamily="18" charset="0"/>
              </a:rPr>
              <a:t>OH</a:t>
            </a:r>
            <a:r>
              <a:rPr lang="en-IN" sz="2000" b="1" i="1" baseline="30000" dirty="0">
                <a:latin typeface="Bookman Old Style" panose="02050604050505020204" pitchFamily="18" charset="0"/>
              </a:rPr>
              <a:t>–</a:t>
            </a:r>
            <a:r>
              <a:rPr lang="en-IN" sz="2000" b="1" i="1" dirty="0">
                <a:latin typeface="Bookman Old Style" panose="02050604050505020204" pitchFamily="18" charset="0"/>
              </a:rPr>
              <a:t> alkalinity = 100 ppm CO</a:t>
            </a:r>
            <a:r>
              <a:rPr lang="en-IN" sz="2000" b="1" i="1" baseline="-25000" dirty="0">
                <a:latin typeface="Bookman Old Style" panose="02050604050505020204" pitchFamily="18" charset="0"/>
              </a:rPr>
              <a:t>3</a:t>
            </a:r>
            <a:r>
              <a:rPr lang="en-IN" sz="2000" b="1" i="1" baseline="30000" dirty="0">
                <a:latin typeface="Bookman Old Style" panose="02050604050505020204" pitchFamily="18" charset="0"/>
              </a:rPr>
              <a:t>2– </a:t>
            </a:r>
            <a:r>
              <a:rPr lang="en-IN" sz="2000" b="1" i="1" dirty="0">
                <a:latin typeface="Bookman Old Style" panose="02050604050505020204" pitchFamily="18" charset="0"/>
              </a:rPr>
              <a:t>alkalinity = 400 ppm </a:t>
            </a:r>
            <a:r>
              <a:rPr lang="en-IN" sz="2000" dirty="0">
                <a:latin typeface="Bookman Old Style" panose="02050604050505020204" pitchFamily="18" charset="0"/>
              </a:rPr>
              <a:t>)</a:t>
            </a:r>
          </a:p>
          <a:p>
            <a:pPr>
              <a:lnSpc>
                <a:spcPct val="150000"/>
              </a:lnSpc>
            </a:pPr>
            <a:r>
              <a:rPr lang="en-IN" sz="2000" dirty="0">
                <a:latin typeface="Bookman Old Style" panose="02050604050505020204" pitchFamily="18" charset="0"/>
              </a:rPr>
              <a:t>A water sample is alkaline to both phenolphthalein as well as methyl orange. 200 mL of  this water sample on titration with N/50 HCl required 9.4 mL of the acid to phenolphthalein end point. When a few drops of methyl orange are added to the same solution and titration is further continued, the yellow </a:t>
            </a:r>
            <a:r>
              <a:rPr lang="en-IN" sz="2000" dirty="0" err="1">
                <a:latin typeface="Bookman Old Style" panose="02050604050505020204" pitchFamily="18" charset="0"/>
              </a:rPr>
              <a:t>color</a:t>
            </a:r>
            <a:r>
              <a:rPr lang="en-IN" sz="2000" dirty="0">
                <a:latin typeface="Bookman Old Style" panose="02050604050505020204" pitchFamily="18" charset="0"/>
              </a:rPr>
              <a:t> of the solution just turned red after addition of another 21 mL of the acid solution. Elucidate on the type and extent of alkalinity present in the water sample. </a:t>
            </a:r>
          </a:p>
          <a:p>
            <a:pPr>
              <a:lnSpc>
                <a:spcPct val="150000"/>
              </a:lnSpc>
            </a:pPr>
            <a:r>
              <a:rPr lang="en-IN" sz="2000" dirty="0">
                <a:latin typeface="Bookman Old Style" panose="02050604050505020204" pitchFamily="18" charset="0"/>
              </a:rPr>
              <a:t>(</a:t>
            </a:r>
            <a:r>
              <a:rPr lang="en-IN" sz="2000" b="1" dirty="0">
                <a:latin typeface="Bookman Old Style" panose="02050604050505020204" pitchFamily="18" charset="0"/>
              </a:rPr>
              <a:t>P = 47 ppm, M = 152 ppm, </a:t>
            </a:r>
            <a:r>
              <a:rPr lang="en-IN" sz="2000" dirty="0">
                <a:latin typeface="Bookman Old Style" panose="02050604050505020204" pitchFamily="18" charset="0"/>
              </a:rPr>
              <a:t>P &lt; M/2 </a:t>
            </a:r>
            <a:r>
              <a:rPr lang="en-IN" sz="2000" dirty="0"/>
              <a:t>, </a:t>
            </a:r>
            <a:r>
              <a:rPr lang="en-IN" sz="2000" b="1" i="1" dirty="0">
                <a:latin typeface="Bookman Old Style" panose="02050604050505020204" pitchFamily="18" charset="0"/>
              </a:rPr>
              <a:t>HCO</a:t>
            </a:r>
            <a:r>
              <a:rPr lang="en-IN" sz="2000" b="1" i="1" baseline="-25000" dirty="0">
                <a:latin typeface="Bookman Old Style" panose="02050604050505020204" pitchFamily="18" charset="0"/>
              </a:rPr>
              <a:t>3</a:t>
            </a:r>
            <a:r>
              <a:rPr lang="en-IN" sz="2000" b="1" i="1" baseline="30000" dirty="0">
                <a:latin typeface="Bookman Old Style" panose="02050604050505020204" pitchFamily="18" charset="0"/>
              </a:rPr>
              <a:t>–</a:t>
            </a:r>
            <a:r>
              <a:rPr lang="en-IN" sz="2000" b="1" i="1" dirty="0">
                <a:latin typeface="Bookman Old Style" panose="02050604050505020204" pitchFamily="18" charset="0"/>
              </a:rPr>
              <a:t> </a:t>
            </a:r>
            <a:r>
              <a:rPr lang="en-IN" sz="2000" b="1" i="1" dirty="0" err="1">
                <a:latin typeface="Bookman Old Style" panose="02050604050505020204" pitchFamily="18" charset="0"/>
              </a:rPr>
              <a:t>alk</a:t>
            </a:r>
            <a:r>
              <a:rPr lang="en-IN" sz="2000" b="1" i="1" dirty="0">
                <a:latin typeface="Bookman Old Style" panose="02050604050505020204" pitchFamily="18" charset="0"/>
              </a:rPr>
              <a:t>. = 58 ppm &amp; CO</a:t>
            </a:r>
            <a:r>
              <a:rPr lang="en-IN" sz="2000" b="1" i="1" baseline="-25000" dirty="0">
                <a:latin typeface="Bookman Old Style" panose="02050604050505020204" pitchFamily="18" charset="0"/>
              </a:rPr>
              <a:t>3</a:t>
            </a:r>
            <a:r>
              <a:rPr lang="en-IN" sz="2000" b="1" i="1" baseline="30000" dirty="0">
                <a:latin typeface="Bookman Old Style" panose="02050604050505020204" pitchFamily="18" charset="0"/>
              </a:rPr>
              <a:t>2– </a:t>
            </a:r>
            <a:r>
              <a:rPr lang="en-IN" sz="2000" b="1" i="1" dirty="0" err="1">
                <a:latin typeface="Bookman Old Style" panose="02050604050505020204" pitchFamily="18" charset="0"/>
              </a:rPr>
              <a:t>alk</a:t>
            </a:r>
            <a:r>
              <a:rPr lang="en-IN" sz="2000" b="1" i="1" dirty="0">
                <a:latin typeface="Bookman Old Style" panose="02050604050505020204" pitchFamily="18" charset="0"/>
              </a:rPr>
              <a:t>.= 94 ppm </a:t>
            </a:r>
            <a:r>
              <a:rPr lang="en-IN" sz="2000" dirty="0">
                <a:latin typeface="Bookman Old Style" panose="02050604050505020204" pitchFamily="18" charset="0"/>
              </a:rPr>
              <a:t>)</a:t>
            </a:r>
          </a:p>
          <a:p>
            <a:pPr marL="0" indent="0">
              <a:lnSpc>
                <a:spcPct val="150000"/>
              </a:lnSpc>
              <a:buNone/>
            </a:pPr>
            <a:endParaRPr lang="en-IN" sz="2000" dirty="0">
              <a:latin typeface="Bookman Old Style" panose="02050604050505020204" pitchFamily="18" charset="0"/>
            </a:endParaRPr>
          </a:p>
          <a:p>
            <a:pPr marL="0" indent="0">
              <a:lnSpc>
                <a:spcPct val="150000"/>
              </a:lnSpc>
              <a:buNone/>
            </a:pPr>
            <a:endParaRPr lang="en-IN" sz="2000" dirty="0">
              <a:latin typeface="Bookman Old Style" panose="02050604050505020204" pitchFamily="18" charset="0"/>
            </a:endParaRPr>
          </a:p>
          <a:p>
            <a:pPr marL="0" indent="0">
              <a:lnSpc>
                <a:spcPct val="150000"/>
              </a:lnSpc>
              <a:buNone/>
            </a:pPr>
            <a:endParaRPr lang="en-IN" sz="2000" dirty="0">
              <a:latin typeface="Bookman Old Style" panose="02050604050505020204" pitchFamily="18" charset="0"/>
            </a:endParaRPr>
          </a:p>
          <a:p>
            <a:pPr marL="0" indent="0">
              <a:lnSpc>
                <a:spcPct val="150000"/>
              </a:lnSpc>
              <a:buNone/>
            </a:pPr>
            <a:endParaRPr lang="en-US" sz="2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708F9AAC-8642-CE49-993D-A1AEF3774EC2}"/>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10D704FC-11FB-FA45-9340-D305289244BB}"/>
              </a:ext>
            </a:extLst>
          </p:cNvPr>
          <p:cNvSpPr>
            <a:spLocks noGrp="1"/>
          </p:cNvSpPr>
          <p:nvPr>
            <p:ph type="ftr" sz="quarter" idx="11"/>
          </p:nvPr>
        </p:nvSpPr>
        <p:spPr/>
        <p:txBody>
          <a:bodyPr/>
          <a:lstStyle/>
          <a:p>
            <a:r>
              <a:rPr lang="en-US" dirty="0"/>
              <a:t>© Bhavna M. </a:t>
            </a:r>
            <a:r>
              <a:rPr lang="en-US" dirty="0" err="1"/>
              <a:t>Vys</a:t>
            </a:r>
            <a:endParaRPr lang="en-US" dirty="0"/>
          </a:p>
        </p:txBody>
      </p:sp>
      <p:sp>
        <p:nvSpPr>
          <p:cNvPr id="6" name="Slide Number Placeholder 5">
            <a:extLst>
              <a:ext uri="{FF2B5EF4-FFF2-40B4-BE49-F238E27FC236}">
                <a16:creationId xmlns:a16="http://schemas.microsoft.com/office/drawing/2014/main" xmlns="" id="{71DDCCA4-80A6-8148-A517-1C9D6A972B38}"/>
              </a:ext>
            </a:extLst>
          </p:cNvPr>
          <p:cNvSpPr>
            <a:spLocks noGrp="1"/>
          </p:cNvSpPr>
          <p:nvPr>
            <p:ph type="sldNum" sz="quarter" idx="12"/>
          </p:nvPr>
        </p:nvSpPr>
        <p:spPr/>
        <p:txBody>
          <a:bodyPr/>
          <a:lstStyle/>
          <a:p>
            <a:fld id="{48899AE3-1C45-BB43-83FC-C160FCE38AF1}" type="slidenum">
              <a:rPr lang="en-US" smtClean="0"/>
              <a:pPr/>
              <a:t>42</a:t>
            </a:fld>
            <a:endParaRPr lang="en-US"/>
          </a:p>
        </p:txBody>
      </p:sp>
      <p:sp>
        <p:nvSpPr>
          <p:cNvPr id="7" name="Title 1">
            <a:extLst>
              <a:ext uri="{FF2B5EF4-FFF2-40B4-BE49-F238E27FC236}">
                <a16:creationId xmlns:a16="http://schemas.microsoft.com/office/drawing/2014/main" xmlns="" id="{C9A9874B-9162-6B45-ACF7-0E1C174E2E83}"/>
              </a:ext>
            </a:extLst>
          </p:cNvPr>
          <p:cNvSpPr>
            <a:spLocks noGrp="1"/>
          </p:cNvSpPr>
          <p:nvPr>
            <p:ph type="title"/>
          </p:nvPr>
        </p:nvSpPr>
        <p:spPr>
          <a:xfrm>
            <a:off x="348915" y="87312"/>
            <a:ext cx="10515600" cy="838995"/>
          </a:xfrm>
        </p:spPr>
        <p:txBody>
          <a:bodyPr>
            <a:normAutofit/>
          </a:bodyPr>
          <a:lstStyle/>
          <a:p>
            <a:pPr algn="ctr"/>
            <a:r>
              <a:rPr lang="en-US" sz="3600" b="1" dirty="0" err="1">
                <a:solidFill>
                  <a:srgbClr val="0070C0"/>
                </a:solidFill>
                <a:latin typeface="Bookman Old Style" panose="02050604050505020204" pitchFamily="18" charset="0"/>
              </a:rPr>
              <a:t>Numericals</a:t>
            </a:r>
            <a:r>
              <a:rPr lang="en-US" sz="3600" b="1" dirty="0">
                <a:solidFill>
                  <a:srgbClr val="0070C0"/>
                </a:solidFill>
                <a:latin typeface="Bookman Old Style" panose="02050604050505020204" pitchFamily="18" charset="0"/>
              </a:rPr>
              <a:t> on Alkalinity of water</a:t>
            </a:r>
          </a:p>
        </p:txBody>
      </p:sp>
      <p:grpSp>
        <p:nvGrpSpPr>
          <p:cNvPr id="12" name="Group 11">
            <a:extLst>
              <a:ext uri="{FF2B5EF4-FFF2-40B4-BE49-F238E27FC236}">
                <a16:creationId xmlns:a16="http://schemas.microsoft.com/office/drawing/2014/main" xmlns="" id="{1568FAE5-870F-8B4E-8A15-0A74DA310FE3}"/>
              </a:ext>
            </a:extLst>
          </p:cNvPr>
          <p:cNvGrpSpPr/>
          <p:nvPr/>
        </p:nvGrpSpPr>
        <p:grpSpPr>
          <a:xfrm>
            <a:off x="5763120" y="1319040"/>
            <a:ext cx="36000" cy="16560"/>
            <a:chOff x="5763120" y="1319040"/>
            <a:chExt cx="36000" cy="16560"/>
          </a:xfrm>
        </p:grpSpPr>
        <mc:AlternateContent xmlns:mc="http://schemas.openxmlformats.org/markup-compatibility/2006">
          <mc:Choice xmlns:p14="http://schemas.microsoft.com/office/powerpoint/2010/main" xmlns="" Requires="p14">
            <p:contentPart p14:bwMode="auto" r:id="rId2">
              <p14:nvContentPartPr>
                <p14:cNvPr id="10" name="Ink 9">
                  <a:extLst>
                    <a:ext uri="{FF2B5EF4-FFF2-40B4-BE49-F238E27FC236}">
                      <a16:creationId xmlns:a16="http://schemas.microsoft.com/office/drawing/2014/main" id="{2294EC2C-462F-4946-909F-A3034DE5BCAF}"/>
                    </a:ext>
                  </a:extLst>
                </p14:cNvPr>
                <p14:cNvContentPartPr/>
                <p14:nvPr/>
              </p14:nvContentPartPr>
              <p14:xfrm>
                <a:off x="5798760" y="1335240"/>
                <a:ext cx="360" cy="360"/>
              </p14:xfrm>
            </p:contentPart>
          </mc:Choice>
          <mc:Fallback>
            <p:pic>
              <p:nvPicPr>
                <p:cNvPr id="10" name="Ink 9">
                  <a:extLst>
                    <a:ext uri="{FF2B5EF4-FFF2-40B4-BE49-F238E27FC236}">
                      <a16:creationId xmlns:a16="http://schemas.microsoft.com/office/drawing/2014/main" xmlns="" xmlns:p14="http://schemas.microsoft.com/office/powerpoint/2010/main" id="{2294EC2C-462F-4946-909F-A3034DE5BCAF}"/>
                    </a:ext>
                  </a:extLst>
                </p:cNvPr>
                <p:cNvPicPr/>
                <p:nvPr/>
              </p:nvPicPr>
              <p:blipFill>
                <a:blip r:embed="rId3"/>
                <a:stretch>
                  <a:fillRect/>
                </a:stretch>
              </p:blipFill>
              <p:spPr>
                <a:xfrm>
                  <a:off x="5790120" y="132660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11" name="Ink 10">
                  <a:extLst>
                    <a:ext uri="{FF2B5EF4-FFF2-40B4-BE49-F238E27FC236}">
                      <a16:creationId xmlns:a16="http://schemas.microsoft.com/office/drawing/2014/main" id="{42B2A908-99B4-0C4F-A163-986C5E3C35E3}"/>
                    </a:ext>
                  </a:extLst>
                </p14:cNvPr>
                <p14:cNvContentPartPr/>
                <p14:nvPr/>
              </p14:nvContentPartPr>
              <p14:xfrm>
                <a:off x="5763120" y="1319040"/>
                <a:ext cx="360" cy="360"/>
              </p14:xfrm>
            </p:contentPart>
          </mc:Choice>
          <mc:Fallback>
            <p:pic>
              <p:nvPicPr>
                <p:cNvPr id="11" name="Ink 10">
                  <a:extLst>
                    <a:ext uri="{FF2B5EF4-FFF2-40B4-BE49-F238E27FC236}">
                      <a16:creationId xmlns:a16="http://schemas.microsoft.com/office/drawing/2014/main" xmlns="" xmlns:p14="http://schemas.microsoft.com/office/powerpoint/2010/main" id="{42B2A908-99B4-0C4F-A163-986C5E3C35E3}"/>
                    </a:ext>
                  </a:extLst>
                </p:cNvPr>
                <p:cNvPicPr/>
                <p:nvPr/>
              </p:nvPicPr>
              <p:blipFill>
                <a:blip r:embed="rId3"/>
                <a:stretch>
                  <a:fillRect/>
                </a:stretch>
              </p:blipFill>
              <p:spPr>
                <a:xfrm>
                  <a:off x="5754120" y="1310040"/>
                  <a:ext cx="18000" cy="180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5">
            <p14:nvContentPartPr>
              <p14:cNvPr id="13" name="Ink 12">
                <a:extLst>
                  <a:ext uri="{FF2B5EF4-FFF2-40B4-BE49-F238E27FC236}">
                    <a16:creationId xmlns:a16="http://schemas.microsoft.com/office/drawing/2014/main" id="{466DEDD0-E79C-9044-9400-B5F3C43A2198}"/>
                  </a:ext>
                </a:extLst>
              </p14:cNvPr>
              <p14:cNvContentPartPr/>
              <p14:nvPr/>
            </p14:nvContentPartPr>
            <p14:xfrm>
              <a:off x="1191480" y="1396560"/>
              <a:ext cx="360" cy="360"/>
            </p14:xfrm>
          </p:contentPart>
        </mc:Choice>
        <mc:Fallback>
          <p:pic>
            <p:nvPicPr>
              <p:cNvPr id="13" name="Ink 12">
                <a:extLst>
                  <a:ext uri="{FF2B5EF4-FFF2-40B4-BE49-F238E27FC236}">
                    <a16:creationId xmlns:a16="http://schemas.microsoft.com/office/drawing/2014/main" xmlns="" xmlns:p14="http://schemas.microsoft.com/office/powerpoint/2010/main" id="{466DEDD0-E79C-9044-9400-B5F3C43A2198}"/>
                  </a:ext>
                </a:extLst>
              </p:cNvPr>
              <p:cNvPicPr/>
              <p:nvPr/>
            </p:nvPicPr>
            <p:blipFill>
              <a:blip r:embed="rId3"/>
              <a:stretch>
                <a:fillRect/>
              </a:stretch>
            </p:blipFill>
            <p:spPr>
              <a:xfrm>
                <a:off x="1182840" y="138756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14" name="Ink 13">
                <a:extLst>
                  <a:ext uri="{FF2B5EF4-FFF2-40B4-BE49-F238E27FC236}">
                    <a16:creationId xmlns:a16="http://schemas.microsoft.com/office/drawing/2014/main" id="{14B33A24-1B7A-C14C-A50A-3A21F4D90A6B}"/>
                  </a:ext>
                </a:extLst>
              </p14:cNvPr>
              <p14:cNvContentPartPr/>
              <p14:nvPr/>
            </p14:nvContentPartPr>
            <p14:xfrm>
              <a:off x="1268160" y="990120"/>
              <a:ext cx="360" cy="360"/>
            </p14:xfrm>
          </p:contentPart>
        </mc:Choice>
        <mc:Fallback>
          <p:pic>
            <p:nvPicPr>
              <p:cNvPr id="14" name="Ink 13">
                <a:extLst>
                  <a:ext uri="{FF2B5EF4-FFF2-40B4-BE49-F238E27FC236}">
                    <a16:creationId xmlns:a16="http://schemas.microsoft.com/office/drawing/2014/main" xmlns="" xmlns:p14="http://schemas.microsoft.com/office/powerpoint/2010/main" id="{14B33A24-1B7A-C14C-A50A-3A21F4D90A6B}"/>
                  </a:ext>
                </a:extLst>
              </p:cNvPr>
              <p:cNvPicPr/>
              <p:nvPr/>
            </p:nvPicPr>
            <p:blipFill>
              <a:blip r:embed="rId3"/>
              <a:stretch>
                <a:fillRect/>
              </a:stretch>
            </p:blipFill>
            <p:spPr>
              <a:xfrm>
                <a:off x="1259160" y="981480"/>
                <a:ext cx="18000" cy="18000"/>
              </a:xfrm>
              <a:prstGeom prst="rect">
                <a:avLst/>
              </a:prstGeom>
            </p:spPr>
          </p:pic>
        </mc:Fallback>
      </mc:AlternateContent>
      <p:grpSp>
        <p:nvGrpSpPr>
          <p:cNvPr id="17" name="Group 16">
            <a:extLst>
              <a:ext uri="{FF2B5EF4-FFF2-40B4-BE49-F238E27FC236}">
                <a16:creationId xmlns:a16="http://schemas.microsoft.com/office/drawing/2014/main" xmlns="" id="{51686DA8-8F33-FE41-9936-215732027942}"/>
              </a:ext>
            </a:extLst>
          </p:cNvPr>
          <p:cNvGrpSpPr/>
          <p:nvPr/>
        </p:nvGrpSpPr>
        <p:grpSpPr>
          <a:xfrm>
            <a:off x="1263480" y="858360"/>
            <a:ext cx="360" cy="360"/>
            <a:chOff x="1263480" y="858360"/>
            <a:chExt cx="360" cy="360"/>
          </a:xfrm>
        </p:grpSpPr>
        <mc:AlternateContent xmlns:mc="http://schemas.openxmlformats.org/markup-compatibility/2006">
          <mc:Choice xmlns:p14="http://schemas.microsoft.com/office/powerpoint/2010/main" xmlns="" Requires="p14">
            <p:contentPart p14:bwMode="auto" r:id="rId7">
              <p14:nvContentPartPr>
                <p14:cNvPr id="15" name="Ink 14">
                  <a:extLst>
                    <a:ext uri="{FF2B5EF4-FFF2-40B4-BE49-F238E27FC236}">
                      <a16:creationId xmlns:a16="http://schemas.microsoft.com/office/drawing/2014/main" id="{F4CD1398-B4BA-9049-85CD-7A7C8A4A1BE3}"/>
                    </a:ext>
                  </a:extLst>
                </p14:cNvPr>
                <p14:cNvContentPartPr/>
                <p14:nvPr/>
              </p14:nvContentPartPr>
              <p14:xfrm>
                <a:off x="1263480" y="858360"/>
                <a:ext cx="360" cy="360"/>
              </p14:xfrm>
            </p:contentPart>
          </mc:Choice>
          <mc:Fallback>
            <p:pic>
              <p:nvPicPr>
                <p:cNvPr id="15" name="Ink 14">
                  <a:extLst>
                    <a:ext uri="{FF2B5EF4-FFF2-40B4-BE49-F238E27FC236}">
                      <a16:creationId xmlns:a16="http://schemas.microsoft.com/office/drawing/2014/main" xmlns="" xmlns:p14="http://schemas.microsoft.com/office/powerpoint/2010/main" id="{F4CD1398-B4BA-9049-85CD-7A7C8A4A1BE3}"/>
                    </a:ext>
                  </a:extLst>
                </p:cNvPr>
                <p:cNvPicPr/>
                <p:nvPr/>
              </p:nvPicPr>
              <p:blipFill>
                <a:blip r:embed="rId3"/>
                <a:stretch>
                  <a:fillRect/>
                </a:stretch>
              </p:blipFill>
              <p:spPr>
                <a:xfrm>
                  <a:off x="1254480" y="84936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16" name="Ink 15">
                  <a:extLst>
                    <a:ext uri="{FF2B5EF4-FFF2-40B4-BE49-F238E27FC236}">
                      <a16:creationId xmlns:a16="http://schemas.microsoft.com/office/drawing/2014/main" id="{DFA1637B-BED5-364A-A241-FB71A3C216A4}"/>
                    </a:ext>
                  </a:extLst>
                </p14:cNvPr>
                <p14:cNvContentPartPr/>
                <p14:nvPr/>
              </p14:nvContentPartPr>
              <p14:xfrm>
                <a:off x="1263480" y="858360"/>
                <a:ext cx="360" cy="360"/>
              </p14:xfrm>
            </p:contentPart>
          </mc:Choice>
          <mc:Fallback>
            <p:pic>
              <p:nvPicPr>
                <p:cNvPr id="16" name="Ink 15">
                  <a:extLst>
                    <a:ext uri="{FF2B5EF4-FFF2-40B4-BE49-F238E27FC236}">
                      <a16:creationId xmlns:a16="http://schemas.microsoft.com/office/drawing/2014/main" xmlns="" xmlns:p14="http://schemas.microsoft.com/office/powerpoint/2010/main" id="{DFA1637B-BED5-364A-A241-FB71A3C216A4}"/>
                    </a:ext>
                  </a:extLst>
                </p:cNvPr>
                <p:cNvPicPr/>
                <p:nvPr/>
              </p:nvPicPr>
              <p:blipFill>
                <a:blip r:embed="rId3"/>
                <a:stretch>
                  <a:fillRect/>
                </a:stretch>
              </p:blipFill>
              <p:spPr>
                <a:xfrm>
                  <a:off x="1254480" y="849360"/>
                  <a:ext cx="18000" cy="180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9">
            <p14:nvContentPartPr>
              <p14:cNvPr id="18" name="Ink 17">
                <a:extLst>
                  <a:ext uri="{FF2B5EF4-FFF2-40B4-BE49-F238E27FC236}">
                    <a16:creationId xmlns:a16="http://schemas.microsoft.com/office/drawing/2014/main" id="{E4EEDEBA-1E38-1B43-83F4-9D8EF3DF4BCD}"/>
                  </a:ext>
                </a:extLst>
              </p14:cNvPr>
              <p14:cNvContentPartPr/>
              <p14:nvPr/>
            </p14:nvContentPartPr>
            <p14:xfrm>
              <a:off x="5409240" y="1770240"/>
              <a:ext cx="360" cy="360"/>
            </p14:xfrm>
          </p:contentPart>
        </mc:Choice>
        <mc:Fallback>
          <p:pic>
            <p:nvPicPr>
              <p:cNvPr id="18" name="Ink 17">
                <a:extLst>
                  <a:ext uri="{FF2B5EF4-FFF2-40B4-BE49-F238E27FC236}">
                    <a16:creationId xmlns:a16="http://schemas.microsoft.com/office/drawing/2014/main" xmlns="" xmlns:p14="http://schemas.microsoft.com/office/powerpoint/2010/main" id="{E4EEDEBA-1E38-1B43-83F4-9D8EF3DF4BCD}"/>
                  </a:ext>
                </a:extLst>
              </p:cNvPr>
              <p:cNvPicPr/>
              <p:nvPr/>
            </p:nvPicPr>
            <p:blipFill>
              <a:blip r:embed="rId3"/>
              <a:stretch>
                <a:fillRect/>
              </a:stretch>
            </p:blipFill>
            <p:spPr>
              <a:xfrm>
                <a:off x="5400600" y="176124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19" name="Ink 18">
                <a:extLst>
                  <a:ext uri="{FF2B5EF4-FFF2-40B4-BE49-F238E27FC236}">
                    <a16:creationId xmlns:a16="http://schemas.microsoft.com/office/drawing/2014/main" id="{F5B64A26-0344-4A4F-8986-BF31BE535374}"/>
                  </a:ext>
                </a:extLst>
              </p14:cNvPr>
              <p14:cNvContentPartPr/>
              <p14:nvPr/>
            </p14:nvContentPartPr>
            <p14:xfrm>
              <a:off x="5777309" y="1369751"/>
              <a:ext cx="360" cy="360"/>
            </p14:xfrm>
          </p:contentPart>
        </mc:Choice>
        <mc:Fallback>
          <p:pic>
            <p:nvPicPr>
              <p:cNvPr id="19" name="Ink 18">
                <a:extLst>
                  <a:ext uri="{FF2B5EF4-FFF2-40B4-BE49-F238E27FC236}">
                    <a16:creationId xmlns:a16="http://schemas.microsoft.com/office/drawing/2014/main" xmlns="" xmlns:p14="http://schemas.microsoft.com/office/powerpoint/2010/main" id="{F5B64A26-0344-4A4F-8986-BF31BE535374}"/>
                  </a:ext>
                </a:extLst>
              </p:cNvPr>
              <p:cNvPicPr/>
              <p:nvPr/>
            </p:nvPicPr>
            <p:blipFill>
              <a:blip r:embed="rId3"/>
              <a:stretch>
                <a:fillRect/>
              </a:stretch>
            </p:blipFill>
            <p:spPr>
              <a:xfrm>
                <a:off x="5768669" y="1360751"/>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20" name="Ink 19">
                <a:extLst>
                  <a:ext uri="{FF2B5EF4-FFF2-40B4-BE49-F238E27FC236}">
                    <a16:creationId xmlns:a16="http://schemas.microsoft.com/office/drawing/2014/main" id="{75F317D1-47DC-514A-BE7F-294134FEFDB5}"/>
                  </a:ext>
                </a:extLst>
              </p14:cNvPr>
              <p14:cNvContentPartPr/>
              <p14:nvPr/>
            </p14:nvContentPartPr>
            <p14:xfrm>
              <a:off x="2217269" y="2569271"/>
              <a:ext cx="360" cy="360"/>
            </p14:xfrm>
          </p:contentPart>
        </mc:Choice>
        <mc:Fallback>
          <p:pic>
            <p:nvPicPr>
              <p:cNvPr id="20" name="Ink 19">
                <a:extLst>
                  <a:ext uri="{FF2B5EF4-FFF2-40B4-BE49-F238E27FC236}">
                    <a16:creationId xmlns:a16="http://schemas.microsoft.com/office/drawing/2014/main" xmlns="" xmlns:p14="http://schemas.microsoft.com/office/powerpoint/2010/main" id="{75F317D1-47DC-514A-BE7F-294134FEFDB5}"/>
                  </a:ext>
                </a:extLst>
              </p:cNvPr>
              <p:cNvPicPr/>
              <p:nvPr/>
            </p:nvPicPr>
            <p:blipFill>
              <a:blip r:embed="rId3"/>
              <a:stretch>
                <a:fillRect/>
              </a:stretch>
            </p:blipFill>
            <p:spPr>
              <a:xfrm>
                <a:off x="2208269" y="2560271"/>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
            <p14:nvContentPartPr>
              <p14:cNvPr id="21" name="Ink 20">
                <a:extLst>
                  <a:ext uri="{FF2B5EF4-FFF2-40B4-BE49-F238E27FC236}">
                    <a16:creationId xmlns:a16="http://schemas.microsoft.com/office/drawing/2014/main" id="{8BCCB88C-558E-8F4A-8D64-0352BC42BAC6}"/>
                  </a:ext>
                </a:extLst>
              </p14:cNvPr>
              <p14:cNvContentPartPr/>
              <p14:nvPr/>
            </p14:nvContentPartPr>
            <p14:xfrm>
              <a:off x="5755349" y="1335911"/>
              <a:ext cx="360" cy="360"/>
            </p14:xfrm>
          </p:contentPart>
        </mc:Choice>
        <mc:Fallback>
          <p:pic>
            <p:nvPicPr>
              <p:cNvPr id="21" name="Ink 20">
                <a:extLst>
                  <a:ext uri="{FF2B5EF4-FFF2-40B4-BE49-F238E27FC236}">
                    <a16:creationId xmlns:a16="http://schemas.microsoft.com/office/drawing/2014/main" xmlns="" xmlns:p14="http://schemas.microsoft.com/office/powerpoint/2010/main" id="{8BCCB88C-558E-8F4A-8D64-0352BC42BAC6}"/>
                  </a:ext>
                </a:extLst>
              </p:cNvPr>
              <p:cNvPicPr/>
              <p:nvPr/>
            </p:nvPicPr>
            <p:blipFill>
              <a:blip r:embed="rId3"/>
              <a:stretch>
                <a:fillRect/>
              </a:stretch>
            </p:blipFill>
            <p:spPr>
              <a:xfrm>
                <a:off x="5746349" y="1326911"/>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22" name="Ink 21">
                <a:extLst>
                  <a:ext uri="{FF2B5EF4-FFF2-40B4-BE49-F238E27FC236}">
                    <a16:creationId xmlns:a16="http://schemas.microsoft.com/office/drawing/2014/main" id="{8226B15F-02D8-194C-94B6-00676CF8DCDD}"/>
                  </a:ext>
                </a:extLst>
              </p14:cNvPr>
              <p14:cNvContentPartPr/>
              <p14:nvPr/>
            </p14:nvContentPartPr>
            <p14:xfrm>
              <a:off x="5761469" y="1291271"/>
              <a:ext cx="360" cy="360"/>
            </p14:xfrm>
          </p:contentPart>
        </mc:Choice>
        <mc:Fallback>
          <p:pic>
            <p:nvPicPr>
              <p:cNvPr id="22" name="Ink 21">
                <a:extLst>
                  <a:ext uri="{FF2B5EF4-FFF2-40B4-BE49-F238E27FC236}">
                    <a16:creationId xmlns:a16="http://schemas.microsoft.com/office/drawing/2014/main" xmlns="" xmlns:p14="http://schemas.microsoft.com/office/powerpoint/2010/main" id="{8226B15F-02D8-194C-94B6-00676CF8DCDD}"/>
                  </a:ext>
                </a:extLst>
              </p:cNvPr>
              <p:cNvPicPr/>
              <p:nvPr/>
            </p:nvPicPr>
            <p:blipFill>
              <a:blip r:embed="rId3"/>
              <a:stretch>
                <a:fillRect/>
              </a:stretch>
            </p:blipFill>
            <p:spPr>
              <a:xfrm>
                <a:off x="5752829" y="1282271"/>
                <a:ext cx="18000" cy="18000"/>
              </a:xfrm>
              <a:prstGeom prst="rect">
                <a:avLst/>
              </a:prstGeom>
            </p:spPr>
          </p:pic>
        </mc:Fallback>
      </mc:AlternateContent>
    </p:spTree>
    <p:extLst>
      <p:ext uri="{BB962C8B-B14F-4D97-AF65-F5344CB8AC3E}">
        <p14:creationId xmlns:p14="http://schemas.microsoft.com/office/powerpoint/2010/main" xmlns="" val="106684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4C42A39-718E-D141-B5C4-F8CD04710CBE}"/>
              </a:ext>
            </a:extLst>
          </p:cNvPr>
          <p:cNvSpPr>
            <a:spLocks noGrp="1"/>
          </p:cNvSpPr>
          <p:nvPr>
            <p:ph idx="1"/>
          </p:nvPr>
        </p:nvSpPr>
        <p:spPr>
          <a:xfrm>
            <a:off x="481263" y="1395663"/>
            <a:ext cx="11309684" cy="4781300"/>
          </a:xfrm>
        </p:spPr>
        <p:txBody>
          <a:bodyPr>
            <a:normAutofit/>
          </a:bodyPr>
          <a:lstStyle/>
          <a:p>
            <a:pPr marL="0" indent="0">
              <a:buNone/>
            </a:pPr>
            <a:r>
              <a:rPr lang="en-IN" sz="2200" b="1" dirty="0">
                <a:latin typeface="Bookman Old Style" panose="02050604050505020204" pitchFamily="18" charset="0"/>
              </a:rPr>
              <a:t>Boiler feed water </a:t>
            </a:r>
            <a:r>
              <a:rPr lang="en-IN" sz="2200" dirty="0">
                <a:latin typeface="Bookman Old Style" panose="02050604050505020204" pitchFamily="18" charset="0"/>
              </a:rPr>
              <a:t>should correspond with the following composition </a:t>
            </a:r>
          </a:p>
          <a:p>
            <a:pPr marL="0" indent="0">
              <a:buNone/>
            </a:pPr>
            <a:r>
              <a:rPr lang="en-IN" sz="2200" dirty="0">
                <a:latin typeface="Bookman Old Style" panose="02050604050505020204" pitchFamily="18" charset="0"/>
              </a:rPr>
              <a:t>   (</a:t>
            </a:r>
            <a:r>
              <a:rPr lang="en-IN" sz="2200" dirty="0" err="1">
                <a:latin typeface="Bookman Old Style" panose="02050604050505020204" pitchFamily="18" charset="0"/>
              </a:rPr>
              <a:t>i</a:t>
            </a:r>
            <a:r>
              <a:rPr lang="en-IN" sz="2200" dirty="0">
                <a:latin typeface="Bookman Old Style" panose="02050604050505020204" pitchFamily="18" charset="0"/>
              </a:rPr>
              <a:t>)  Its hardness should be below 0.2 ppm </a:t>
            </a:r>
          </a:p>
          <a:p>
            <a:pPr marL="0" indent="0">
              <a:buNone/>
            </a:pPr>
            <a:r>
              <a:rPr lang="en-IN" sz="2200" dirty="0">
                <a:latin typeface="Bookman Old Style" panose="02050604050505020204" pitchFamily="18" charset="0"/>
              </a:rPr>
              <a:t>   (ii)  Its caustic alkalinity (due to OH</a:t>
            </a:r>
            <a:r>
              <a:rPr lang="en-IN" sz="2200" baseline="30000" dirty="0">
                <a:latin typeface="Bookman Old Style" panose="02050604050505020204" pitchFamily="18" charset="0"/>
              </a:rPr>
              <a:t>–</a:t>
            </a:r>
            <a:r>
              <a:rPr lang="en-IN" sz="2200" dirty="0">
                <a:latin typeface="Bookman Old Style" panose="02050604050505020204" pitchFamily="18" charset="0"/>
              </a:rPr>
              <a:t>) should lie in between 0.15 and 0.45 ppm </a:t>
            </a:r>
          </a:p>
          <a:p>
            <a:pPr marL="0" indent="0">
              <a:buNone/>
            </a:pPr>
            <a:r>
              <a:rPr lang="en-IN" sz="2200" dirty="0">
                <a:latin typeface="Bookman Old Style" panose="02050604050505020204" pitchFamily="18" charset="0"/>
              </a:rPr>
              <a:t>   (iii)  Its soda alkalinity (due to Na</a:t>
            </a:r>
            <a:r>
              <a:rPr lang="en-IN" sz="2200" baseline="-25000" dirty="0">
                <a:latin typeface="Bookman Old Style" panose="02050604050505020204" pitchFamily="18" charset="0"/>
              </a:rPr>
              <a:t>2</a:t>
            </a:r>
            <a:r>
              <a:rPr lang="en-IN" sz="2200" dirty="0">
                <a:latin typeface="Bookman Old Style" panose="02050604050505020204" pitchFamily="18" charset="0"/>
              </a:rPr>
              <a:t>CO</a:t>
            </a:r>
            <a:r>
              <a:rPr lang="en-IN" sz="2200" baseline="-25000" dirty="0">
                <a:latin typeface="Bookman Old Style" panose="02050604050505020204" pitchFamily="18" charset="0"/>
              </a:rPr>
              <a:t>3</a:t>
            </a:r>
            <a:r>
              <a:rPr lang="en-IN" sz="2200" dirty="0">
                <a:latin typeface="Bookman Old Style" panose="02050604050505020204" pitchFamily="18" charset="0"/>
              </a:rPr>
              <a:t>) should be 0.45–1 ppm </a:t>
            </a:r>
          </a:p>
          <a:p>
            <a:pPr marL="0" indent="0">
              <a:buNone/>
            </a:pPr>
            <a:endParaRPr lang="en-IN" sz="2200" dirty="0">
              <a:latin typeface="Bookman Old Style" panose="02050604050505020204" pitchFamily="18" charset="0"/>
            </a:endParaRPr>
          </a:p>
          <a:p>
            <a:pPr marL="0" indent="0">
              <a:buNone/>
            </a:pPr>
            <a:r>
              <a:rPr lang="en-IN" sz="2200" dirty="0">
                <a:latin typeface="Bookman Old Style" panose="02050604050505020204" pitchFamily="18" charset="0"/>
              </a:rPr>
              <a:t>Excess of impurities, if present, in boiler feed water generally cause the following problems </a:t>
            </a:r>
          </a:p>
          <a:p>
            <a:pPr marL="0" indent="0">
              <a:buNone/>
            </a:pPr>
            <a:r>
              <a:rPr lang="en-IN" sz="2200" dirty="0">
                <a:latin typeface="Bookman Old Style" panose="02050604050505020204" pitchFamily="18" charset="0"/>
              </a:rPr>
              <a:t>	(</a:t>
            </a:r>
            <a:r>
              <a:rPr lang="en-IN" sz="2200" dirty="0" err="1">
                <a:latin typeface="Bookman Old Style" panose="02050604050505020204" pitchFamily="18" charset="0"/>
              </a:rPr>
              <a:t>i</a:t>
            </a:r>
            <a:r>
              <a:rPr lang="en-IN" sz="2200" dirty="0">
                <a:latin typeface="Bookman Old Style" panose="02050604050505020204" pitchFamily="18" charset="0"/>
              </a:rPr>
              <a:t>)   Boiler corrosion</a:t>
            </a:r>
          </a:p>
          <a:p>
            <a:pPr marL="0" indent="0">
              <a:buNone/>
            </a:pPr>
            <a:r>
              <a:rPr lang="en-IN" sz="2200" dirty="0">
                <a:latin typeface="Bookman Old Style" panose="02050604050505020204" pitchFamily="18" charset="0"/>
              </a:rPr>
              <a:t>	(ii)   Priming and foaming </a:t>
            </a:r>
          </a:p>
          <a:p>
            <a:pPr marL="0" indent="0">
              <a:buNone/>
            </a:pPr>
            <a:r>
              <a:rPr lang="en-IN" sz="2200" dirty="0">
                <a:latin typeface="Bookman Old Style" panose="02050604050505020204" pitchFamily="18" charset="0"/>
              </a:rPr>
              <a:t>	(iii)  Caustic embrittlement </a:t>
            </a:r>
          </a:p>
          <a:p>
            <a:pPr marL="0" indent="0">
              <a:buNone/>
            </a:pPr>
            <a:r>
              <a:rPr lang="en-IN" sz="2200" dirty="0">
                <a:latin typeface="Bookman Old Style" panose="02050604050505020204" pitchFamily="18" charset="0"/>
              </a:rPr>
              <a:t>	(iv)   Scale and sludge formation </a:t>
            </a:r>
          </a:p>
          <a:p>
            <a:endParaRPr lang="en-US" sz="22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75B73382-1DA7-9046-86B7-E264DB409396}"/>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480E16EF-DF14-2B45-960D-41332973FCD8}"/>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D5C11071-0EF2-F843-BEAC-0B02BB994A0E}"/>
              </a:ext>
            </a:extLst>
          </p:cNvPr>
          <p:cNvSpPr>
            <a:spLocks noGrp="1"/>
          </p:cNvSpPr>
          <p:nvPr>
            <p:ph type="sldNum" sz="quarter" idx="12"/>
          </p:nvPr>
        </p:nvSpPr>
        <p:spPr/>
        <p:txBody>
          <a:bodyPr/>
          <a:lstStyle/>
          <a:p>
            <a:fld id="{48899AE3-1C45-BB43-83FC-C160FCE38AF1}" type="slidenum">
              <a:rPr lang="en-US" smtClean="0"/>
              <a:pPr/>
              <a:t>43</a:t>
            </a:fld>
            <a:endParaRPr lang="en-US"/>
          </a:p>
        </p:txBody>
      </p:sp>
      <p:sp>
        <p:nvSpPr>
          <p:cNvPr id="7" name="Title 1">
            <a:extLst>
              <a:ext uri="{FF2B5EF4-FFF2-40B4-BE49-F238E27FC236}">
                <a16:creationId xmlns:a16="http://schemas.microsoft.com/office/drawing/2014/main" xmlns="" id="{30C2E94E-F91B-764A-AC26-355D07EDF080}"/>
              </a:ext>
            </a:extLst>
          </p:cNvPr>
          <p:cNvSpPr txBox="1">
            <a:spLocks/>
          </p:cNvSpPr>
          <p:nvPr/>
        </p:nvSpPr>
        <p:spPr>
          <a:xfrm>
            <a:off x="152400" y="288925"/>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Boiler Problems with Hard Water</a:t>
            </a:r>
          </a:p>
        </p:txBody>
      </p:sp>
    </p:spTree>
    <p:extLst>
      <p:ext uri="{BB962C8B-B14F-4D97-AF65-F5344CB8AC3E}">
        <p14:creationId xmlns:p14="http://schemas.microsoft.com/office/powerpoint/2010/main" xmlns="" val="321580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44</a:t>
            </a:fld>
            <a:endParaRPr lang="en-US"/>
          </a:p>
        </p:txBody>
      </p:sp>
      <mc:AlternateContent xmlns:mc="http://schemas.openxmlformats.org/markup-compatibility/2006">
        <mc:Choice xmlns:a14="http://schemas.microsoft.com/office/drawing/2010/main" xmlns="" Requires="a14">
          <p:sp>
            <p:nvSpPr>
              <p:cNvPr id="8" name="Content Placeholder 2">
                <a:extLst>
                  <a:ext uri="{FF2B5EF4-FFF2-40B4-BE49-F238E27FC236}">
                    <a16:creationId xmlns:a16="http://schemas.microsoft.com/office/drawing/2014/main" id="{F4F3B69C-C282-0348-A4E3-743973D95E25}"/>
                  </a:ext>
                </a:extLst>
              </p:cNvPr>
              <p:cNvSpPr txBox="1">
                <a:spLocks/>
              </p:cNvSpPr>
              <p:nvPr/>
            </p:nvSpPr>
            <p:spPr>
              <a:xfrm>
                <a:off x="276726" y="975520"/>
                <a:ext cx="11915274" cy="61590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200" b="1" dirty="0">
                    <a:solidFill>
                      <a:srgbClr val="7030A0"/>
                    </a:solidFill>
                    <a:latin typeface="Bookman Old Style" panose="02050604050505020204" pitchFamily="18" charset="0"/>
                  </a:rPr>
                  <a:t>What it is???? Why it occurs???? How it can be prevented????</a:t>
                </a:r>
              </a:p>
              <a:p>
                <a:pPr marL="0" indent="0">
                  <a:lnSpc>
                    <a:spcPct val="150000"/>
                  </a:lnSpc>
                  <a:buFont typeface="Arial" panose="020B0604020202020204" pitchFamily="34" charset="0"/>
                  <a:buNone/>
                </a:pPr>
                <a:r>
                  <a:rPr lang="en-IN" sz="2200" b="1" dirty="0">
                    <a:latin typeface="Bookman Old Style" panose="02050604050505020204" pitchFamily="18" charset="0"/>
                  </a:rPr>
                  <a:t>Causes for the Corrosion in boiler are as follows:</a:t>
                </a:r>
              </a:p>
              <a:p>
                <a:pPr>
                  <a:lnSpc>
                    <a:spcPct val="100000"/>
                  </a:lnSpc>
                </a:pPr>
                <a:r>
                  <a:rPr lang="en-IN" sz="2200" b="1" dirty="0">
                    <a:latin typeface="Bookman Old Style" panose="02050604050505020204" pitchFamily="18" charset="0"/>
                  </a:rPr>
                  <a:t>Dissolved Gases: A) Dissolved Oxygen: </a:t>
                </a:r>
              </a:p>
              <a:p>
                <a:pPr marL="0" indent="0">
                  <a:lnSpc>
                    <a:spcPct val="100000"/>
                  </a:lnSpc>
                  <a:buNone/>
                </a:pPr>
                <a:r>
                  <a:rPr lang="en-IN" sz="2200" b="1" dirty="0">
                    <a:latin typeface="Bookman Old Style" panose="02050604050505020204" pitchFamily="18" charset="0"/>
                  </a:rPr>
                  <a:t>	</a:t>
                </a:r>
                <a:r>
                  <a:rPr lang="en-IN" sz="2200" dirty="0">
                    <a:latin typeface="Bookman Old Style" panose="02050604050505020204" pitchFamily="18" charset="0"/>
                  </a:rPr>
                  <a:t>It corrodes the boiler metal as follows : Iron first produces ferrous hydroxide which eventually gets further oxidised to form rust. </a:t>
                </a:r>
                <a:endParaRPr lang="en-US" sz="2200" b="1"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sz="2200" b="1" i="1" smtClean="0">
                          <a:latin typeface="Cambria Math" panose="02040503050406030204" pitchFamily="18" charset="0"/>
                        </a:rPr>
                        <m:t>𝟐</m:t>
                      </m:r>
                      <m:r>
                        <a:rPr lang="en-US" sz="2200" b="1" i="1" smtClean="0">
                          <a:latin typeface="Cambria Math" panose="02040503050406030204" pitchFamily="18" charset="0"/>
                        </a:rPr>
                        <m:t>𝑭𝒆</m:t>
                      </m:r>
                      <m:r>
                        <a:rPr lang="en-US" sz="2200" b="1" i="1" smtClean="0">
                          <a:latin typeface="Cambria Math" panose="02040503050406030204" pitchFamily="18" charset="0"/>
                          <a:ea typeface="Cambria Math" panose="02040503050406030204" pitchFamily="18" charset="0"/>
                        </a:rPr>
                        <m:t>+</m:t>
                      </m:r>
                      <m:sSub>
                        <m:sSubPr>
                          <m:ctrlPr>
                            <a:rPr lang="en-US" sz="2200" b="1" i="1" smtClean="0">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𝑯</m:t>
                          </m:r>
                        </m:e>
                        <m:sub>
                          <m:r>
                            <a:rPr lang="en-US" sz="2200" b="1" i="1" smtClean="0">
                              <a:latin typeface="Cambria Math" panose="02040503050406030204" pitchFamily="18" charset="0"/>
                              <a:ea typeface="Cambria Math" panose="02040503050406030204" pitchFamily="18" charset="0"/>
                            </a:rPr>
                            <m:t>𝟐</m:t>
                          </m:r>
                        </m:sub>
                      </m:sSub>
                      <m:r>
                        <a:rPr lang="en-US" sz="2200" b="1" i="1" smtClean="0">
                          <a:latin typeface="Cambria Math" panose="02040503050406030204" pitchFamily="18" charset="0"/>
                          <a:ea typeface="Cambria Math" panose="02040503050406030204" pitchFamily="18" charset="0"/>
                        </a:rPr>
                        <m:t>𝑶</m:t>
                      </m:r>
                      <m:r>
                        <a:rPr lang="en-US" sz="2200" b="1" i="1">
                          <a:latin typeface="Cambria Math" panose="02040503050406030204" pitchFamily="18" charset="0"/>
                          <a:ea typeface="Cambria Math" panose="02040503050406030204" pitchFamily="18" charset="0"/>
                        </a:rPr>
                        <m:t>+</m:t>
                      </m:r>
                      <m:f>
                        <m:fPr>
                          <m:ctrlPr>
                            <a:rPr lang="en-US" sz="2200" b="1" i="1" smtClean="0">
                              <a:latin typeface="Cambria Math" panose="02040503050406030204" pitchFamily="18" charset="0"/>
                              <a:ea typeface="Cambria Math" panose="02040503050406030204" pitchFamily="18" charset="0"/>
                            </a:rPr>
                          </m:ctrlPr>
                        </m:fPr>
                        <m:num>
                          <m:r>
                            <a:rPr lang="en-US" sz="2200" b="1" i="1" smtClean="0">
                              <a:latin typeface="Cambria Math" panose="02040503050406030204" pitchFamily="18" charset="0"/>
                              <a:ea typeface="Cambria Math" panose="02040503050406030204" pitchFamily="18" charset="0"/>
                            </a:rPr>
                            <m:t>𝟏</m:t>
                          </m:r>
                        </m:num>
                        <m:den>
                          <m:r>
                            <a:rPr lang="en-US" sz="2200" b="1" i="1" smtClean="0">
                              <a:latin typeface="Cambria Math" panose="02040503050406030204" pitchFamily="18" charset="0"/>
                              <a:ea typeface="Cambria Math" panose="02040503050406030204" pitchFamily="18" charset="0"/>
                            </a:rPr>
                            <m:t>𝟐</m:t>
                          </m:r>
                        </m:den>
                      </m:f>
                      <m:sSub>
                        <m:sSubPr>
                          <m:ctrlPr>
                            <a:rPr lang="en-US" sz="2200" b="1" i="1" smtClean="0">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𝑶</m:t>
                          </m:r>
                        </m:e>
                        <m:sub>
                          <m:r>
                            <a:rPr lang="en-US" sz="2200" b="1" i="1" smtClean="0">
                              <a:latin typeface="Cambria Math" panose="02040503050406030204" pitchFamily="18" charset="0"/>
                              <a:ea typeface="Cambria Math" panose="02040503050406030204" pitchFamily="18" charset="0"/>
                            </a:rPr>
                            <m:t>𝟐</m:t>
                          </m:r>
                        </m:sub>
                      </m:sSub>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𝟐</m:t>
                      </m:r>
                      <m:r>
                        <a:rPr lang="en-US" sz="2200" b="1" i="1" smtClean="0">
                          <a:latin typeface="Cambria Math" panose="02040503050406030204" pitchFamily="18" charset="0"/>
                          <a:ea typeface="Cambria Math" panose="02040503050406030204" pitchFamily="18" charset="0"/>
                        </a:rPr>
                        <m:t>𝑭𝒆</m:t>
                      </m:r>
                      <m:sSub>
                        <m:sSubPr>
                          <m:ctrlPr>
                            <a:rPr lang="en-US" sz="2200" b="1" i="1" smtClean="0">
                              <a:latin typeface="Cambria Math" panose="02040503050406030204" pitchFamily="18" charset="0"/>
                              <a:ea typeface="Cambria Math" panose="02040503050406030204" pitchFamily="18" charset="0"/>
                            </a:rPr>
                          </m:ctrlPr>
                        </m:sSubPr>
                        <m:e>
                          <m:d>
                            <m:dPr>
                              <m:ctrlPr>
                                <a:rPr lang="en-US" sz="2200" b="1" i="1" smtClean="0">
                                  <a:latin typeface="Cambria Math" panose="02040503050406030204" pitchFamily="18" charset="0"/>
                                  <a:ea typeface="Cambria Math" panose="02040503050406030204" pitchFamily="18" charset="0"/>
                                </a:rPr>
                              </m:ctrlPr>
                            </m:dPr>
                            <m:e>
                              <m:r>
                                <a:rPr lang="en-US" sz="2200" b="1" i="1" smtClean="0">
                                  <a:latin typeface="Cambria Math" panose="02040503050406030204" pitchFamily="18" charset="0"/>
                                  <a:ea typeface="Cambria Math" panose="02040503050406030204" pitchFamily="18" charset="0"/>
                                </a:rPr>
                                <m:t>𝑶𝑯</m:t>
                              </m:r>
                            </m:e>
                          </m:d>
                        </m:e>
                        <m:sub>
                          <m:r>
                            <a:rPr lang="en-US" sz="2200" b="1" i="1" smtClean="0">
                              <a:latin typeface="Cambria Math" panose="02040503050406030204" pitchFamily="18" charset="0"/>
                              <a:ea typeface="Cambria Math" panose="02040503050406030204" pitchFamily="18" charset="0"/>
                            </a:rPr>
                            <m:t>𝟐</m:t>
                          </m:r>
                        </m:sub>
                      </m:sSub>
                    </m:oMath>
                  </m:oMathPara>
                </a14:m>
                <a:endParaRPr lang="en-IN" sz="2200" b="1" dirty="0">
                  <a:latin typeface="Bookman Old Style" panose="02050604050505020204" pitchFamily="18" charset="0"/>
                </a:endParaRPr>
              </a:p>
              <a:p>
                <a:pPr marL="0" indent="0">
                  <a:lnSpc>
                    <a:spcPct val="100000"/>
                  </a:lnSpc>
                  <a:buNone/>
                </a:pPr>
                <a:r>
                  <a:rPr lang="en-IN" sz="2200" b="1" dirty="0">
                    <a:latin typeface="Bookman Old Style" panose="02050604050505020204" pitchFamily="18" charset="0"/>
                  </a:rPr>
                  <a:t>				</a:t>
                </a:r>
                <a14:m>
                  <m:oMath xmlns:m="http://schemas.openxmlformats.org/officeDocument/2006/math">
                    <m:r>
                      <a:rPr lang="en-US" sz="2200" b="1" i="0" smtClean="0">
                        <a:latin typeface="Cambria Math" panose="02040503050406030204" pitchFamily="18" charset="0"/>
                        <a:ea typeface="Cambria Math" panose="02040503050406030204" pitchFamily="18" charset="0"/>
                      </a:rPr>
                      <m:t>    </m:t>
                    </m:r>
                    <m:r>
                      <a:rPr lang="en-US" sz="2200" b="1" i="1">
                        <a:latin typeface="Cambria Math" panose="02040503050406030204" pitchFamily="18" charset="0"/>
                        <a:ea typeface="Cambria Math" panose="02040503050406030204" pitchFamily="18" charset="0"/>
                      </a:rPr>
                      <m:t>𝟐</m:t>
                    </m:r>
                    <m:r>
                      <a:rPr lang="en-US" sz="2200" b="1" i="1">
                        <a:latin typeface="Cambria Math" panose="02040503050406030204" pitchFamily="18" charset="0"/>
                        <a:ea typeface="Cambria Math" panose="02040503050406030204" pitchFamily="18" charset="0"/>
                      </a:rPr>
                      <m:t>𝑭𝒆</m:t>
                    </m:r>
                    <m:sSub>
                      <m:sSubPr>
                        <m:ctrlPr>
                          <a:rPr lang="en-US" sz="2200" b="1" i="1">
                            <a:latin typeface="Cambria Math" panose="02040503050406030204" pitchFamily="18" charset="0"/>
                            <a:ea typeface="Cambria Math" panose="02040503050406030204" pitchFamily="18" charset="0"/>
                          </a:rPr>
                        </m:ctrlPr>
                      </m:sSubPr>
                      <m:e>
                        <m:d>
                          <m:dPr>
                            <m:ctrlPr>
                              <a:rPr lang="en-US" sz="2200" b="1" i="1">
                                <a:latin typeface="Cambria Math" panose="02040503050406030204" pitchFamily="18" charset="0"/>
                                <a:ea typeface="Cambria Math" panose="02040503050406030204" pitchFamily="18" charset="0"/>
                              </a:rPr>
                            </m:ctrlPr>
                          </m:dPr>
                          <m:e>
                            <m:r>
                              <a:rPr lang="en-US" sz="2200" b="1" i="1">
                                <a:latin typeface="Cambria Math" panose="02040503050406030204" pitchFamily="18" charset="0"/>
                                <a:ea typeface="Cambria Math" panose="02040503050406030204" pitchFamily="18" charset="0"/>
                              </a:rPr>
                              <m:t>𝑶𝑯</m:t>
                            </m:r>
                          </m:e>
                        </m:d>
                      </m:e>
                      <m:sub>
                        <m:r>
                          <a:rPr lang="en-US" sz="2200" b="1" i="1">
                            <a:latin typeface="Cambria Math" panose="02040503050406030204" pitchFamily="18" charset="0"/>
                            <a:ea typeface="Cambria Math" panose="02040503050406030204" pitchFamily="18" charset="0"/>
                          </a:rPr>
                          <m:t>𝟐</m:t>
                        </m:r>
                      </m:sub>
                    </m:sSub>
                  </m:oMath>
                </a14:m>
                <a:r>
                  <a:rPr lang="en-US" sz="2200" b="1" dirty="0">
                    <a:ea typeface="Cambria Math" panose="02040503050406030204" pitchFamily="18" charset="0"/>
                  </a:rPr>
                  <a:t> </a:t>
                </a:r>
                <a14:m>
                  <m:oMath xmlns:m="http://schemas.openxmlformats.org/officeDocument/2006/math">
                    <m:r>
                      <a:rPr lang="en-US" sz="2200" b="1" i="1">
                        <a:latin typeface="Cambria Math" panose="02040503050406030204" pitchFamily="18" charset="0"/>
                        <a:ea typeface="Cambria Math" panose="02040503050406030204" pitchFamily="18" charset="0"/>
                      </a:rPr>
                      <m:t>+</m:t>
                    </m:r>
                    <m:f>
                      <m:fPr>
                        <m:ctrlPr>
                          <a:rPr lang="en-US" sz="2200" b="1" i="1">
                            <a:latin typeface="Cambria Math" panose="02040503050406030204" pitchFamily="18" charset="0"/>
                            <a:ea typeface="Cambria Math" panose="02040503050406030204" pitchFamily="18" charset="0"/>
                          </a:rPr>
                        </m:ctrlPr>
                      </m:fPr>
                      <m:num>
                        <m:r>
                          <a:rPr lang="en-US" sz="2200" b="1" i="1">
                            <a:latin typeface="Cambria Math" panose="02040503050406030204" pitchFamily="18" charset="0"/>
                            <a:ea typeface="Cambria Math" panose="02040503050406030204" pitchFamily="18" charset="0"/>
                          </a:rPr>
                          <m:t>𝟏</m:t>
                        </m:r>
                      </m:num>
                      <m:den>
                        <m:r>
                          <a:rPr lang="en-US" sz="2200" b="1" i="1">
                            <a:latin typeface="Cambria Math" panose="02040503050406030204" pitchFamily="18" charset="0"/>
                            <a:ea typeface="Cambria Math" panose="02040503050406030204" pitchFamily="18" charset="0"/>
                          </a:rPr>
                          <m:t>𝟐</m:t>
                        </m:r>
                      </m:den>
                    </m:f>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𝑶</m:t>
                        </m:r>
                      </m:e>
                      <m:sub>
                        <m:r>
                          <a:rPr lang="en-US" sz="2200" b="1" i="1">
                            <a:latin typeface="Cambria Math" panose="02040503050406030204" pitchFamily="18" charset="0"/>
                            <a:ea typeface="Cambria Math" panose="02040503050406030204" pitchFamily="18" charset="0"/>
                          </a:rPr>
                          <m:t>𝟐</m:t>
                        </m:r>
                      </m:sub>
                    </m:sSub>
                    <m:r>
                      <a:rPr lang="en-US" sz="2200" b="1" i="1">
                        <a:latin typeface="Cambria Math" panose="02040503050406030204" pitchFamily="18" charset="0"/>
                        <a:ea typeface="Cambria Math" panose="02040503050406030204" pitchFamily="18" charset="0"/>
                      </a:rPr>
                      <m:t>→</m:t>
                    </m:r>
                    <m:d>
                      <m:dPr>
                        <m:ctrlPr>
                          <a:rPr lang="en-US" sz="2200" b="1" i="1" smtClean="0">
                            <a:latin typeface="Cambria Math" panose="02040503050406030204" pitchFamily="18" charset="0"/>
                            <a:ea typeface="Cambria Math" panose="02040503050406030204" pitchFamily="18" charset="0"/>
                          </a:rPr>
                        </m:ctrlPr>
                      </m:dPr>
                      <m:e>
                        <m:sSub>
                          <m:sSubPr>
                            <m:ctrlPr>
                              <a:rPr lang="en-US" sz="2200" b="1" i="1" smtClean="0">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𝑭𝒆</m:t>
                            </m:r>
                          </m:e>
                          <m:sub>
                            <m:r>
                              <a:rPr lang="en-US" sz="2200" b="1" i="1" smtClean="0">
                                <a:latin typeface="Cambria Math" panose="02040503050406030204" pitchFamily="18" charset="0"/>
                                <a:ea typeface="Cambria Math" panose="02040503050406030204" pitchFamily="18" charset="0"/>
                              </a:rPr>
                              <m:t>𝟐</m:t>
                            </m:r>
                          </m:sub>
                        </m:sSub>
                        <m:sSub>
                          <m:sSubPr>
                            <m:ctrlPr>
                              <a:rPr lang="en-US" sz="2200" b="1" i="1" smtClean="0">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𝑶</m:t>
                            </m:r>
                          </m:e>
                          <m:sub>
                            <m:r>
                              <a:rPr lang="en-US" sz="2200" b="1" i="1" smtClean="0">
                                <a:latin typeface="Cambria Math" panose="02040503050406030204" pitchFamily="18" charset="0"/>
                                <a:ea typeface="Cambria Math" panose="02040503050406030204" pitchFamily="18" charset="0"/>
                              </a:rPr>
                              <m:t>𝟑</m:t>
                            </m:r>
                          </m:sub>
                        </m:sSub>
                        <m:r>
                          <a:rPr lang="en-US" sz="2200" b="1" i="1" smtClean="0">
                            <a:latin typeface="Cambria Math" panose="02040503050406030204" pitchFamily="18" charset="0"/>
                            <a:ea typeface="Cambria Math" panose="02040503050406030204" pitchFamily="18" charset="0"/>
                          </a:rPr>
                          <m:t>.</m:t>
                        </m:r>
                        <m:sSub>
                          <m:sSubPr>
                            <m:ctrlPr>
                              <a:rPr lang="en-US" sz="2200" b="1" i="1" smtClean="0">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𝑯</m:t>
                            </m:r>
                          </m:e>
                          <m:sub>
                            <m:r>
                              <a:rPr lang="en-US" sz="2200" b="1" i="1" smtClean="0">
                                <a:latin typeface="Cambria Math" panose="02040503050406030204" pitchFamily="18" charset="0"/>
                                <a:ea typeface="Cambria Math" panose="02040503050406030204" pitchFamily="18" charset="0"/>
                              </a:rPr>
                              <m:t>𝟐</m:t>
                            </m:r>
                          </m:sub>
                        </m:sSub>
                        <m:r>
                          <a:rPr lang="en-US" sz="2200" b="1" i="1" smtClean="0">
                            <a:latin typeface="Cambria Math" panose="02040503050406030204" pitchFamily="18" charset="0"/>
                            <a:ea typeface="Cambria Math" panose="02040503050406030204" pitchFamily="18" charset="0"/>
                          </a:rPr>
                          <m:t>𝑶</m:t>
                        </m:r>
                      </m:e>
                    </m:d>
                  </m:oMath>
                </a14:m>
                <a:endParaRPr lang="en-IN" sz="2200" b="1" dirty="0">
                  <a:latin typeface="Bookman Old Style" panose="02050604050505020204" pitchFamily="18" charset="0"/>
                </a:endParaRPr>
              </a:p>
              <a:p>
                <a:pPr marL="0" indent="0">
                  <a:lnSpc>
                    <a:spcPct val="150000"/>
                  </a:lnSpc>
                  <a:buNone/>
                </a:pPr>
                <a:r>
                  <a:rPr lang="en-IN" sz="2200" b="1" dirty="0">
                    <a:latin typeface="Bookman Old Style" panose="02050604050505020204" pitchFamily="18" charset="0"/>
                  </a:rPr>
                  <a:t>Prevention: </a:t>
                </a:r>
                <a:r>
                  <a:rPr lang="en-IN" sz="2200" dirty="0">
                    <a:latin typeface="Bookman Old Style" panose="02050604050505020204" pitchFamily="18" charset="0"/>
                  </a:rPr>
                  <a:t>Dissolved Oxygen can be removed by adding calculated quantity of sodium sulphite </a:t>
                </a:r>
                <a:r>
                  <a:rPr lang="en-IN" sz="2200" b="1" dirty="0">
                    <a:latin typeface="Bookman Old Style" panose="02050604050505020204" pitchFamily="18" charset="0"/>
                  </a:rPr>
                  <a:t>Na</a:t>
                </a:r>
                <a:r>
                  <a:rPr lang="en-IN" sz="2200" b="1" baseline="-25000" dirty="0">
                    <a:latin typeface="Bookman Old Style" panose="02050604050505020204" pitchFamily="18" charset="0"/>
                  </a:rPr>
                  <a:t>2</a:t>
                </a:r>
                <a:r>
                  <a:rPr lang="en-IN" sz="2200" b="1" dirty="0">
                    <a:latin typeface="Bookman Old Style" panose="02050604050505020204" pitchFamily="18" charset="0"/>
                  </a:rPr>
                  <a:t>SO</a:t>
                </a:r>
                <a:r>
                  <a:rPr lang="en-IN" sz="2200" b="1" baseline="-25000" dirty="0">
                    <a:latin typeface="Bookman Old Style" panose="02050604050505020204" pitchFamily="18" charset="0"/>
                  </a:rPr>
                  <a:t>3</a:t>
                </a:r>
                <a:r>
                  <a:rPr lang="en-IN" sz="2200" b="1" dirty="0">
                    <a:latin typeface="Bookman Old Style" panose="02050604050505020204" pitchFamily="18" charset="0"/>
                  </a:rPr>
                  <a:t> </a:t>
                </a:r>
                <a:r>
                  <a:rPr lang="en-IN" sz="2200" dirty="0">
                    <a:latin typeface="Bookman Old Style" panose="02050604050505020204" pitchFamily="18" charset="0"/>
                  </a:rPr>
                  <a:t>or </a:t>
                </a:r>
                <a:r>
                  <a:rPr lang="en-IN" sz="2200" b="1" dirty="0">
                    <a:latin typeface="Bookman Old Style" panose="02050604050505020204" pitchFamily="18" charset="0"/>
                  </a:rPr>
                  <a:t>hydrazine N</a:t>
                </a:r>
                <a:r>
                  <a:rPr lang="en-IN" sz="2200" b="1" baseline="-25000" dirty="0">
                    <a:latin typeface="Bookman Old Style" panose="02050604050505020204" pitchFamily="18" charset="0"/>
                  </a:rPr>
                  <a:t>2</a:t>
                </a:r>
                <a:r>
                  <a:rPr lang="en-IN" sz="2200" b="1" dirty="0">
                    <a:latin typeface="Bookman Old Style" panose="02050604050505020204" pitchFamily="18" charset="0"/>
                  </a:rPr>
                  <a:t>H</a:t>
                </a:r>
                <a:r>
                  <a:rPr lang="en-IN" sz="2200" b="1" baseline="-25000" dirty="0">
                    <a:latin typeface="Bookman Old Style" panose="02050604050505020204" pitchFamily="18" charset="0"/>
                  </a:rPr>
                  <a:t>4 </a:t>
                </a:r>
                <a:r>
                  <a:rPr lang="en-IN" sz="2200" dirty="0">
                    <a:latin typeface="Bookman Old Style" panose="02050604050505020204" pitchFamily="18" charset="0"/>
                  </a:rPr>
                  <a:t>(best method) Why?? Or by Mechanical de-aeration</a:t>
                </a:r>
              </a:p>
              <a:p>
                <a:pPr marL="0" indent="0">
                  <a:lnSpc>
                    <a:spcPct val="150000"/>
                  </a:lnSpc>
                  <a:buNone/>
                </a:pPr>
                <a:endParaRPr lang="en-IN" sz="2200" b="1" dirty="0">
                  <a:latin typeface="Bookman Old Style" panose="02050604050505020204" pitchFamily="18" charset="0"/>
                </a:endParaRPr>
              </a:p>
            </p:txBody>
          </p:sp>
        </mc:Choice>
        <mc:Fallback>
          <p:sp>
            <p:nvSpPr>
              <p:cNvPr id="8" name="Content Placeholder 2">
                <a:extLst>
                  <a:ext uri="{FF2B5EF4-FFF2-40B4-BE49-F238E27FC236}">
                    <a16:creationId xmlns:a16="http://schemas.microsoft.com/office/drawing/2014/main" xmlns="" xmlns:a14="http://schemas.microsoft.com/office/drawing/2010/main" id="{F4F3B69C-C282-0348-A4E3-743973D95E25}"/>
                  </a:ext>
                </a:extLst>
              </p:cNvPr>
              <p:cNvSpPr txBox="1">
                <a:spLocks noRot="1" noChangeAspect="1" noMove="1" noResize="1" noEditPoints="1" noAdjustHandles="1" noChangeArrowheads="1" noChangeShapeType="1" noTextEdit="1"/>
              </p:cNvSpPr>
              <p:nvPr/>
            </p:nvSpPr>
            <p:spPr>
              <a:xfrm>
                <a:off x="276726" y="975520"/>
                <a:ext cx="11915274" cy="6159025"/>
              </a:xfrm>
              <a:prstGeom prst="rect">
                <a:avLst/>
              </a:prstGeom>
              <a:blipFill>
                <a:blip r:embed="rId2"/>
                <a:stretch>
                  <a:fillRect l="-638"/>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xmlns="" id="{A7A417D4-68AC-1842-88B6-1DC6733D48E1}"/>
              </a:ext>
            </a:extLst>
          </p:cNvPr>
          <p:cNvSpPr txBox="1">
            <a:spLocks/>
          </p:cNvSpPr>
          <p:nvPr/>
        </p:nvSpPr>
        <p:spPr>
          <a:xfrm>
            <a:off x="152400" y="288925"/>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Boiler Corrosion</a:t>
            </a:r>
          </a:p>
        </p:txBody>
      </p:sp>
    </p:spTree>
    <p:extLst>
      <p:ext uri="{BB962C8B-B14F-4D97-AF65-F5344CB8AC3E}">
        <p14:creationId xmlns:p14="http://schemas.microsoft.com/office/powerpoint/2010/main" xmlns="" val="20022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0" y="136525"/>
            <a:ext cx="10515600" cy="838995"/>
          </a:xfrm>
        </p:spPr>
        <p:txBody>
          <a:bodyPr>
            <a:normAutofit/>
          </a:bodyPr>
          <a:lstStyle/>
          <a:p>
            <a:pPr algn="ctr"/>
            <a:r>
              <a:rPr lang="en-US" sz="3600" b="1" dirty="0">
                <a:solidFill>
                  <a:srgbClr val="0070C0"/>
                </a:solidFill>
                <a:latin typeface="Bookman Old Style" panose="02050604050505020204" pitchFamily="18" charset="0"/>
              </a:rPr>
              <a:t>Boiler Corrosion</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45</a:t>
            </a:fld>
            <a:endParaRPr lang="en-US"/>
          </a:p>
        </p:txBody>
      </p:sp>
      <mc:AlternateContent xmlns:mc="http://schemas.openxmlformats.org/markup-compatibility/2006">
        <mc:Choice xmlns:a14="http://schemas.microsoft.com/office/drawing/2010/main" xmlns="" Requires="a14">
          <p:sp>
            <p:nvSpPr>
              <p:cNvPr id="8" name="Content Placeholder 2">
                <a:extLst>
                  <a:ext uri="{FF2B5EF4-FFF2-40B4-BE49-F238E27FC236}">
                    <a16:creationId xmlns:a16="http://schemas.microsoft.com/office/drawing/2014/main" id="{F4F3B69C-C282-0348-A4E3-743973D95E25}"/>
                  </a:ext>
                </a:extLst>
              </p:cNvPr>
              <p:cNvSpPr txBox="1">
                <a:spLocks/>
              </p:cNvSpPr>
              <p:nvPr/>
            </p:nvSpPr>
            <p:spPr>
              <a:xfrm>
                <a:off x="276726" y="975520"/>
                <a:ext cx="11915274" cy="61590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IN" sz="2200" b="1" dirty="0">
                    <a:latin typeface="Bookman Old Style" panose="02050604050505020204" pitchFamily="18" charset="0"/>
                  </a:rPr>
                  <a:t>	Reaction:     </a:t>
                </a:r>
                <a14:m>
                  <m:oMath xmlns:m="http://schemas.openxmlformats.org/officeDocument/2006/math">
                    <m:sSub>
                      <m:sSubPr>
                        <m:ctrlPr>
                          <a:rPr lang="en-US" sz="2200" b="1" i="1" smtClean="0">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𝑵𝒂</m:t>
                        </m:r>
                      </m:e>
                      <m:sub>
                        <m:r>
                          <a:rPr lang="en-US" sz="2200" b="1" i="1">
                            <a:latin typeface="Cambria Math" panose="02040503050406030204" pitchFamily="18" charset="0"/>
                            <a:ea typeface="Cambria Math" panose="02040503050406030204" pitchFamily="18" charset="0"/>
                          </a:rPr>
                          <m:t>𝟐</m:t>
                        </m:r>
                      </m:sub>
                    </m:sSub>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𝑺𝑶</m:t>
                        </m:r>
                      </m:e>
                      <m:sub>
                        <m:r>
                          <a:rPr lang="en-US" sz="2200" b="1" i="1">
                            <a:latin typeface="Cambria Math" panose="02040503050406030204" pitchFamily="18" charset="0"/>
                            <a:ea typeface="Cambria Math" panose="02040503050406030204" pitchFamily="18" charset="0"/>
                          </a:rPr>
                          <m:t>𝟑</m:t>
                        </m:r>
                      </m:sub>
                    </m:sSub>
                    <m:r>
                      <a:rPr lang="en-US" sz="2200" b="1" i="1">
                        <a:latin typeface="Cambria Math" panose="02040503050406030204" pitchFamily="18" charset="0"/>
                        <a:ea typeface="Cambria Math" panose="02040503050406030204" pitchFamily="18" charset="0"/>
                      </a:rPr>
                      <m:t>+</m:t>
                    </m:r>
                    <m:f>
                      <m:fPr>
                        <m:ctrlPr>
                          <a:rPr lang="en-US" sz="2200" b="1" i="1">
                            <a:latin typeface="Cambria Math" panose="02040503050406030204" pitchFamily="18" charset="0"/>
                            <a:ea typeface="Cambria Math" panose="02040503050406030204" pitchFamily="18" charset="0"/>
                          </a:rPr>
                        </m:ctrlPr>
                      </m:fPr>
                      <m:num>
                        <m:r>
                          <a:rPr lang="en-US" sz="2200" b="1" i="1">
                            <a:latin typeface="Cambria Math" panose="02040503050406030204" pitchFamily="18" charset="0"/>
                            <a:ea typeface="Cambria Math" panose="02040503050406030204" pitchFamily="18" charset="0"/>
                          </a:rPr>
                          <m:t>𝟏</m:t>
                        </m:r>
                      </m:num>
                      <m:den>
                        <m:r>
                          <a:rPr lang="en-US" sz="2200" b="1" i="1">
                            <a:latin typeface="Cambria Math" panose="02040503050406030204" pitchFamily="18" charset="0"/>
                            <a:ea typeface="Cambria Math" panose="02040503050406030204" pitchFamily="18" charset="0"/>
                          </a:rPr>
                          <m:t>𝟐</m:t>
                        </m:r>
                      </m:den>
                    </m:f>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𝑶</m:t>
                        </m:r>
                      </m:e>
                      <m:sub>
                        <m:r>
                          <a:rPr lang="en-US" sz="2200" b="1" i="1">
                            <a:latin typeface="Cambria Math" panose="02040503050406030204" pitchFamily="18" charset="0"/>
                            <a:ea typeface="Cambria Math" panose="02040503050406030204" pitchFamily="18" charset="0"/>
                          </a:rPr>
                          <m:t>𝟐</m:t>
                        </m:r>
                      </m:sub>
                    </m:sSub>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𝑵𝒂</m:t>
                        </m:r>
                      </m:e>
                      <m:sub>
                        <m:r>
                          <a:rPr lang="en-US" sz="2200" b="1" i="1">
                            <a:latin typeface="Cambria Math" panose="02040503050406030204" pitchFamily="18" charset="0"/>
                            <a:ea typeface="Cambria Math" panose="02040503050406030204" pitchFamily="18" charset="0"/>
                          </a:rPr>
                          <m:t>𝟐</m:t>
                        </m:r>
                      </m:sub>
                    </m:sSub>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𝑺𝑶</m:t>
                        </m:r>
                      </m:e>
                      <m:sub>
                        <m:r>
                          <a:rPr lang="en-US" sz="2200" b="1" i="1">
                            <a:latin typeface="Cambria Math" panose="02040503050406030204" pitchFamily="18" charset="0"/>
                            <a:ea typeface="Cambria Math" panose="02040503050406030204" pitchFamily="18" charset="0"/>
                          </a:rPr>
                          <m:t>𝟒</m:t>
                        </m:r>
                      </m:sub>
                    </m:sSub>
                  </m:oMath>
                </a14:m>
                <a:endParaRPr lang="en-US" sz="2200" b="1" i="1" dirty="0">
                  <a:latin typeface="Cambria Math" panose="02040503050406030204" pitchFamily="18" charset="0"/>
                  <a:ea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𝑵</m:t>
                          </m:r>
                        </m:e>
                        <m:sub>
                          <m:r>
                            <a:rPr lang="en-US" sz="2200" b="1" i="1">
                              <a:latin typeface="Cambria Math" panose="02040503050406030204" pitchFamily="18" charset="0"/>
                              <a:ea typeface="Cambria Math" panose="02040503050406030204" pitchFamily="18" charset="0"/>
                            </a:rPr>
                            <m:t>𝟐</m:t>
                          </m:r>
                        </m:sub>
                      </m:sSub>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𝑯</m:t>
                          </m:r>
                        </m:e>
                        <m:sub>
                          <m:r>
                            <a:rPr lang="en-US" sz="2200" b="1" i="1">
                              <a:latin typeface="Cambria Math" panose="02040503050406030204" pitchFamily="18" charset="0"/>
                              <a:ea typeface="Cambria Math" panose="02040503050406030204" pitchFamily="18" charset="0"/>
                            </a:rPr>
                            <m:t>𝟒</m:t>
                          </m:r>
                        </m:sub>
                      </m:sSub>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𝑶</m:t>
                          </m:r>
                        </m:e>
                        <m:sub>
                          <m:r>
                            <a:rPr lang="en-US" sz="2200" b="1" i="1">
                              <a:latin typeface="Cambria Math" panose="02040503050406030204" pitchFamily="18" charset="0"/>
                              <a:ea typeface="Cambria Math" panose="02040503050406030204" pitchFamily="18" charset="0"/>
                            </a:rPr>
                            <m:t>𝟐</m:t>
                          </m:r>
                        </m:sub>
                      </m:sSub>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𝑵</m:t>
                          </m:r>
                        </m:e>
                        <m:sub>
                          <m:r>
                            <a:rPr lang="en-US" sz="2200" b="1" i="1">
                              <a:latin typeface="Cambria Math" panose="02040503050406030204" pitchFamily="18" charset="0"/>
                              <a:ea typeface="Cambria Math" panose="02040503050406030204" pitchFamily="18" charset="0"/>
                            </a:rPr>
                            <m:t>𝟐</m:t>
                          </m:r>
                        </m:sub>
                      </m:sSub>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𝟐</m:t>
                          </m:r>
                          <m:r>
                            <a:rPr lang="en-US" sz="2200" b="1" i="1">
                              <a:latin typeface="Cambria Math" panose="02040503050406030204" pitchFamily="18" charset="0"/>
                              <a:ea typeface="Cambria Math" panose="02040503050406030204" pitchFamily="18" charset="0"/>
                            </a:rPr>
                            <m:t>𝑯</m:t>
                          </m:r>
                        </m:e>
                        <m:sub>
                          <m:r>
                            <a:rPr lang="en-US" sz="2200" b="1" i="1">
                              <a:latin typeface="Cambria Math" panose="02040503050406030204" pitchFamily="18" charset="0"/>
                              <a:ea typeface="Cambria Math" panose="02040503050406030204" pitchFamily="18" charset="0"/>
                            </a:rPr>
                            <m:t>𝟐</m:t>
                          </m:r>
                        </m:sub>
                      </m:sSub>
                      <m:r>
                        <a:rPr lang="en-US" sz="2200" b="1" i="1">
                          <a:latin typeface="Cambria Math" panose="02040503050406030204" pitchFamily="18" charset="0"/>
                          <a:ea typeface="Cambria Math" panose="02040503050406030204" pitchFamily="18" charset="0"/>
                        </a:rPr>
                        <m:t>𝑶</m:t>
                      </m:r>
                    </m:oMath>
                  </m:oMathPara>
                </a14:m>
                <a:endParaRPr lang="en-IN" sz="2200" b="1" dirty="0">
                  <a:latin typeface="Bookman Old Style" panose="02050604050505020204" pitchFamily="18" charset="0"/>
                </a:endParaRPr>
              </a:p>
              <a:p>
                <a:pPr marL="0" indent="0">
                  <a:lnSpc>
                    <a:spcPct val="100000"/>
                  </a:lnSpc>
                  <a:buNone/>
                </a:pPr>
                <a:r>
                  <a:rPr lang="en-IN" sz="2200" b="1" dirty="0">
                    <a:latin typeface="Bookman Old Style" panose="02050604050505020204" pitchFamily="18" charset="0"/>
                  </a:rPr>
                  <a:t>B) Dissolved CO</a:t>
                </a:r>
                <a:r>
                  <a:rPr lang="en-IN" sz="2200" b="1" baseline="-25000" dirty="0">
                    <a:latin typeface="Bookman Old Style" panose="02050604050505020204" pitchFamily="18" charset="0"/>
                  </a:rPr>
                  <a:t>2</a:t>
                </a:r>
                <a:r>
                  <a:rPr lang="en-IN" sz="2200" b="1" dirty="0">
                    <a:latin typeface="Bookman Old Style" panose="02050604050505020204" pitchFamily="18" charset="0"/>
                  </a:rPr>
                  <a:t>: </a:t>
                </a:r>
              </a:p>
              <a:p>
                <a:pPr marL="0" indent="0">
                  <a:lnSpc>
                    <a:spcPct val="150000"/>
                  </a:lnSpc>
                  <a:buNone/>
                </a:pPr>
                <a:r>
                  <a:rPr lang="en-IN" sz="2200" b="1" dirty="0">
                    <a:latin typeface="Bookman Old Style" panose="02050604050505020204" pitchFamily="18" charset="0"/>
                  </a:rPr>
                  <a:t>	 </a:t>
                </a:r>
                <a:r>
                  <a:rPr lang="en-IN" sz="2200" dirty="0">
                    <a:latin typeface="Bookman Old Style" panose="02050604050505020204" pitchFamily="18" charset="0"/>
                  </a:rPr>
                  <a:t>Gaseous CO</a:t>
                </a:r>
                <a:r>
                  <a:rPr lang="en-IN" sz="2200" baseline="-25000" dirty="0">
                    <a:latin typeface="Bookman Old Style" panose="02050604050505020204" pitchFamily="18" charset="0"/>
                  </a:rPr>
                  <a:t>2 </a:t>
                </a:r>
                <a:r>
                  <a:rPr lang="en-IN" sz="2200" dirty="0">
                    <a:latin typeface="Bookman Old Style" panose="02050604050505020204" pitchFamily="18" charset="0"/>
                  </a:rPr>
                  <a:t>is acidic in nature. Water with CO</a:t>
                </a:r>
                <a:r>
                  <a:rPr lang="en-IN" sz="2200" baseline="-25000" dirty="0">
                    <a:latin typeface="Bookman Old Style" panose="02050604050505020204" pitchFamily="18" charset="0"/>
                  </a:rPr>
                  <a:t>2 </a:t>
                </a:r>
                <a:r>
                  <a:rPr lang="en-IN" sz="2200" dirty="0">
                    <a:latin typeface="Bookman Old Style" panose="02050604050505020204" pitchFamily="18" charset="0"/>
                  </a:rPr>
                  <a:t>corrodes the boiler slowly as CO</a:t>
                </a:r>
                <a:r>
                  <a:rPr lang="en-IN" sz="2200" baseline="-25000" dirty="0">
                    <a:latin typeface="Bookman Old Style" panose="02050604050505020204" pitchFamily="18" charset="0"/>
                  </a:rPr>
                  <a:t>2 </a:t>
                </a:r>
                <a:r>
                  <a:rPr lang="en-IN" sz="2200" dirty="0">
                    <a:latin typeface="Bookman Old Style" panose="02050604050505020204" pitchFamily="18" charset="0"/>
                  </a:rPr>
                  <a:t>in water forms Carbonic acid H</a:t>
                </a:r>
                <a:r>
                  <a:rPr lang="en-IN" sz="2200" baseline="-25000" dirty="0">
                    <a:latin typeface="Bookman Old Style" panose="02050604050505020204" pitchFamily="18" charset="0"/>
                  </a:rPr>
                  <a:t>2</a:t>
                </a:r>
                <a:r>
                  <a:rPr lang="en-IN" sz="2200" dirty="0">
                    <a:latin typeface="Bookman Old Style" panose="02050604050505020204" pitchFamily="18" charset="0"/>
                  </a:rPr>
                  <a:t>CO</a:t>
                </a:r>
                <a:r>
                  <a:rPr lang="en-IN" sz="2200" baseline="-25000" dirty="0">
                    <a:latin typeface="Bookman Old Style" panose="02050604050505020204" pitchFamily="18" charset="0"/>
                  </a:rPr>
                  <a:t>3.</a:t>
                </a:r>
                <a:r>
                  <a:rPr lang="en-IN" sz="2200" dirty="0">
                    <a:latin typeface="Bookman Old Style" panose="02050604050505020204" pitchFamily="18" charset="0"/>
                  </a:rPr>
                  <a:t> Carbonic acid has a </a:t>
                </a:r>
                <a:r>
                  <a:rPr lang="en-IN" sz="2200" b="1" dirty="0">
                    <a:latin typeface="Bookman Old Style" panose="02050604050505020204" pitchFamily="18" charset="0"/>
                  </a:rPr>
                  <a:t>slow corrosive effect </a:t>
                </a:r>
                <a:r>
                  <a:rPr lang="en-IN" sz="2200" dirty="0">
                    <a:latin typeface="Bookman Old Style" panose="02050604050505020204" pitchFamily="18" charset="0"/>
                  </a:rPr>
                  <a:t>on the boiler material. </a:t>
                </a:r>
                <a:r>
                  <a:rPr lang="en-US" sz="2200" i="1" dirty="0">
                    <a:latin typeface="Cambria Math" panose="02040503050406030204" pitchFamily="18" charset="0"/>
                  </a:rPr>
                  <a:t>		</a:t>
                </a:r>
                <a14:m>
                  <m:oMath xmlns:m="http://schemas.openxmlformats.org/officeDocument/2006/math">
                    <m:sSub>
                      <m:sSubPr>
                        <m:ctrlPr>
                          <a:rPr lang="en-US" sz="2200" b="1" i="1">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𝑪𝑶</m:t>
                        </m:r>
                      </m:e>
                      <m:sub>
                        <m:r>
                          <a:rPr lang="en-US" sz="2200" b="1" i="1">
                            <a:latin typeface="Cambria Math" panose="02040503050406030204" pitchFamily="18" charset="0"/>
                            <a:ea typeface="Cambria Math" panose="02040503050406030204" pitchFamily="18" charset="0"/>
                          </a:rPr>
                          <m:t>𝟐</m:t>
                        </m:r>
                      </m:sub>
                    </m:sSub>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𝑯</m:t>
                        </m:r>
                      </m:e>
                      <m:sub>
                        <m:r>
                          <a:rPr lang="en-US" sz="2200" b="1" i="1">
                            <a:latin typeface="Cambria Math" panose="02040503050406030204" pitchFamily="18" charset="0"/>
                            <a:ea typeface="Cambria Math" panose="02040503050406030204" pitchFamily="18" charset="0"/>
                          </a:rPr>
                          <m:t>𝟐</m:t>
                        </m:r>
                      </m:sub>
                    </m:sSub>
                    <m:r>
                      <a:rPr lang="en-US" sz="2200" b="1" i="1">
                        <a:latin typeface="Cambria Math" panose="02040503050406030204" pitchFamily="18" charset="0"/>
                        <a:ea typeface="Cambria Math" panose="02040503050406030204" pitchFamily="18" charset="0"/>
                      </a:rPr>
                      <m:t>𝑶</m:t>
                    </m:r>
                    <m:r>
                      <a:rPr lang="en-US" sz="2200" b="1" i="1" smtClean="0">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𝑯</m:t>
                        </m:r>
                      </m:e>
                      <m:sub>
                        <m:r>
                          <a:rPr lang="en-US" sz="2200" b="1" i="1">
                            <a:latin typeface="Cambria Math" panose="02040503050406030204" pitchFamily="18" charset="0"/>
                            <a:ea typeface="Cambria Math" panose="02040503050406030204" pitchFamily="18" charset="0"/>
                          </a:rPr>
                          <m:t>𝟐</m:t>
                        </m:r>
                      </m:sub>
                    </m:sSub>
                    <m:sSub>
                      <m:sSubPr>
                        <m:ctrlPr>
                          <a:rPr lang="en-US" sz="2200" b="1" i="1">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𝑪</m:t>
                        </m:r>
                        <m:r>
                          <a:rPr lang="en-US" sz="2200" b="1" i="1">
                            <a:latin typeface="Cambria Math" panose="02040503050406030204" pitchFamily="18" charset="0"/>
                            <a:ea typeface="Cambria Math" panose="02040503050406030204" pitchFamily="18" charset="0"/>
                          </a:rPr>
                          <m:t>𝑶</m:t>
                        </m:r>
                      </m:e>
                      <m:sub>
                        <m:r>
                          <a:rPr lang="en-US" sz="2200" b="1" i="1" smtClean="0">
                            <a:latin typeface="Cambria Math" panose="02040503050406030204" pitchFamily="18" charset="0"/>
                            <a:ea typeface="Cambria Math" panose="02040503050406030204" pitchFamily="18" charset="0"/>
                          </a:rPr>
                          <m:t>𝟑</m:t>
                        </m:r>
                      </m:sub>
                    </m:sSub>
                  </m:oMath>
                </a14:m>
                <a:endParaRPr lang="en-IN" sz="2200" b="1" dirty="0">
                  <a:latin typeface="Bookman Old Style" panose="02050604050505020204" pitchFamily="18" charset="0"/>
                </a:endParaRPr>
              </a:p>
              <a:p>
                <a:pPr marL="0" indent="0">
                  <a:lnSpc>
                    <a:spcPct val="100000"/>
                  </a:lnSpc>
                  <a:buNone/>
                </a:pPr>
                <a:r>
                  <a:rPr lang="en-IN" sz="2200" b="1" dirty="0">
                    <a:latin typeface="Bookman Old Style" panose="02050604050505020204" pitchFamily="18" charset="0"/>
                  </a:rPr>
                  <a:t>					</a:t>
                </a:r>
                <a14:m>
                  <m:oMath xmlns:m="http://schemas.openxmlformats.org/officeDocument/2006/math">
                    <m:r>
                      <a:rPr lang="en-US" sz="2200" b="1" i="0" smtClean="0">
                        <a:latin typeface="Cambria Math" panose="02040503050406030204" pitchFamily="18" charset="0"/>
                        <a:ea typeface="Cambria Math" panose="02040503050406030204" pitchFamily="18" charset="0"/>
                      </a:rPr>
                      <m:t>𝐅𝐞</m:t>
                    </m:r>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𝑯</m:t>
                        </m:r>
                      </m:e>
                      <m:sub>
                        <m:r>
                          <a:rPr lang="en-US" sz="2200" b="1" i="1">
                            <a:latin typeface="Cambria Math" panose="02040503050406030204" pitchFamily="18" charset="0"/>
                            <a:ea typeface="Cambria Math" panose="02040503050406030204" pitchFamily="18" charset="0"/>
                          </a:rPr>
                          <m:t>𝟐</m:t>
                        </m:r>
                      </m:sub>
                    </m:sSub>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𝑪𝑶</m:t>
                        </m:r>
                      </m:e>
                      <m:sub>
                        <m:r>
                          <a:rPr lang="en-US" sz="2200" b="1" i="1">
                            <a:latin typeface="Cambria Math" panose="02040503050406030204" pitchFamily="18" charset="0"/>
                            <a:ea typeface="Cambria Math" panose="02040503050406030204" pitchFamily="18" charset="0"/>
                          </a:rPr>
                          <m:t>𝟑</m:t>
                        </m:r>
                      </m:sub>
                    </m:sSub>
                    <m:r>
                      <a:rPr lang="en-US" sz="2200" b="1" i="1">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𝑭𝒆</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𝑪𝑶</m:t>
                        </m:r>
                      </m:e>
                      <m:sub>
                        <m:r>
                          <a:rPr lang="en-US" sz="2200" b="1" i="1">
                            <a:latin typeface="Cambria Math" panose="02040503050406030204" pitchFamily="18" charset="0"/>
                            <a:ea typeface="Cambria Math" panose="02040503050406030204" pitchFamily="18" charset="0"/>
                          </a:rPr>
                          <m:t>𝟑</m:t>
                        </m:r>
                        <m:r>
                          <a:rPr lang="en-US" sz="2200" b="1" i="1" smtClean="0">
                            <a:latin typeface="Cambria Math" panose="02040503050406030204" pitchFamily="18" charset="0"/>
                            <a:ea typeface="Cambria Math" panose="02040503050406030204" pitchFamily="18" charset="0"/>
                          </a:rPr>
                          <m:t> </m:t>
                        </m:r>
                      </m:sub>
                    </m:sSub>
                    <m:r>
                      <a:rPr lang="en-US" sz="2200" b="1" i="1" smtClean="0">
                        <a:latin typeface="Cambria Math" panose="02040503050406030204" pitchFamily="18" charset="0"/>
                        <a:ea typeface="Cambria Math" panose="02040503050406030204" pitchFamily="18" charset="0"/>
                      </a:rPr>
                      <m:t>+</m:t>
                    </m:r>
                    <m:sSub>
                      <m:sSubPr>
                        <m:ctrlPr>
                          <a:rPr lang="en-US" sz="2200" b="1" i="1" smtClean="0">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𝑯</m:t>
                        </m:r>
                      </m:e>
                      <m:sub>
                        <m:r>
                          <a:rPr lang="en-US" sz="2200" b="1" i="1" smtClean="0">
                            <a:latin typeface="Cambria Math" panose="02040503050406030204" pitchFamily="18" charset="0"/>
                            <a:ea typeface="Cambria Math" panose="02040503050406030204" pitchFamily="18" charset="0"/>
                          </a:rPr>
                          <m:t>𝟐</m:t>
                        </m:r>
                      </m:sub>
                    </m:sSub>
                  </m:oMath>
                </a14:m>
                <a:endParaRPr lang="en-IN" sz="2200" b="1" dirty="0">
                  <a:latin typeface="Bookman Old Style" panose="02050604050505020204" pitchFamily="18" charset="0"/>
                </a:endParaRPr>
              </a:p>
              <a:p>
                <a:pPr marL="0" indent="0">
                  <a:lnSpc>
                    <a:spcPct val="150000"/>
                  </a:lnSpc>
                  <a:buNone/>
                </a:pPr>
                <a:r>
                  <a:rPr lang="en-IN" sz="2200" b="1" dirty="0">
                    <a:latin typeface="Bookman Old Style" panose="02050604050505020204" pitchFamily="18" charset="0"/>
                  </a:rPr>
                  <a:t>Prevention: </a:t>
                </a:r>
                <a:r>
                  <a:rPr lang="en-IN" sz="2200" dirty="0">
                    <a:latin typeface="Bookman Old Style" panose="02050604050505020204" pitchFamily="18" charset="0"/>
                  </a:rPr>
                  <a:t>Dissolved CO</a:t>
                </a:r>
                <a:r>
                  <a:rPr lang="en-IN" sz="2200" baseline="-25000" dirty="0">
                    <a:latin typeface="Bookman Old Style" panose="02050604050505020204" pitchFamily="18" charset="0"/>
                  </a:rPr>
                  <a:t>2</a:t>
                </a:r>
                <a:r>
                  <a:rPr lang="en-IN" sz="2200" dirty="0">
                    <a:latin typeface="Bookman Old Style" panose="02050604050505020204" pitchFamily="18" charset="0"/>
                  </a:rPr>
                  <a:t> can be removed by adding suitable quantity of NH</a:t>
                </a:r>
                <a:r>
                  <a:rPr lang="en-IN" sz="2200" baseline="-25000" dirty="0">
                    <a:latin typeface="Bookman Old Style" panose="02050604050505020204" pitchFamily="18" charset="0"/>
                  </a:rPr>
                  <a:t>3</a:t>
                </a:r>
                <a:r>
                  <a:rPr lang="en-IN" sz="2200" dirty="0">
                    <a:latin typeface="Bookman Old Style" panose="02050604050505020204" pitchFamily="18" charset="0"/>
                  </a:rPr>
                  <a:t> </a:t>
                </a:r>
                <a:endParaRPr lang="en-IN" sz="2200" baseline="-25000" dirty="0">
                  <a:latin typeface="Bookman Old Style" panose="0205060405050502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𝑪𝑶</m:t>
                          </m:r>
                        </m:e>
                        <m:sub>
                          <m:r>
                            <a:rPr lang="en-US" sz="2200" b="1" i="1">
                              <a:latin typeface="Cambria Math" panose="02040503050406030204" pitchFamily="18" charset="0"/>
                              <a:ea typeface="Cambria Math" panose="02040503050406030204" pitchFamily="18" charset="0"/>
                            </a:rPr>
                            <m:t>𝟐</m:t>
                          </m:r>
                        </m:sub>
                      </m:sSub>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𝟐</m:t>
                          </m:r>
                          <m:r>
                            <a:rPr lang="en-US" sz="2200" b="1" i="1" smtClean="0">
                              <a:latin typeface="Cambria Math" panose="02040503050406030204" pitchFamily="18" charset="0"/>
                              <a:ea typeface="Cambria Math" panose="02040503050406030204" pitchFamily="18" charset="0"/>
                            </a:rPr>
                            <m:t>𝑵𝑯</m:t>
                          </m:r>
                        </m:e>
                        <m:sub>
                          <m:r>
                            <a:rPr lang="en-US" sz="2200" b="1" i="1" smtClean="0">
                              <a:latin typeface="Cambria Math" panose="02040503050406030204" pitchFamily="18" charset="0"/>
                              <a:ea typeface="Cambria Math" panose="02040503050406030204" pitchFamily="18" charset="0"/>
                            </a:rPr>
                            <m:t>𝟑</m:t>
                          </m:r>
                        </m:sub>
                      </m:sSub>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𝑯</m:t>
                          </m:r>
                        </m:e>
                        <m:sub>
                          <m:r>
                            <a:rPr lang="en-US" sz="2200" b="1" i="1">
                              <a:latin typeface="Cambria Math" panose="02040503050406030204" pitchFamily="18" charset="0"/>
                              <a:ea typeface="Cambria Math" panose="02040503050406030204" pitchFamily="18" charset="0"/>
                            </a:rPr>
                            <m:t>𝟐</m:t>
                          </m:r>
                        </m:sub>
                      </m:sSub>
                      <m:r>
                        <a:rPr lang="en-US" sz="2200" b="1" i="1">
                          <a:latin typeface="Cambria Math" panose="02040503050406030204" pitchFamily="18" charset="0"/>
                          <a:ea typeface="Cambria Math" panose="02040503050406030204" pitchFamily="18" charset="0"/>
                        </a:rPr>
                        <m:t>𝑶</m:t>
                      </m:r>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d>
                            <m:dPr>
                              <m:ctrlPr>
                                <a:rPr lang="en-US" sz="2200" b="1" i="1" smtClean="0">
                                  <a:latin typeface="Cambria Math" panose="02040503050406030204" pitchFamily="18" charset="0"/>
                                  <a:ea typeface="Cambria Math" panose="02040503050406030204" pitchFamily="18" charset="0"/>
                                </a:rPr>
                              </m:ctrlPr>
                            </m:dPr>
                            <m:e>
                              <m:sSub>
                                <m:sSubPr>
                                  <m:ctrlPr>
                                    <a:rPr lang="en-US" sz="2200" b="1" i="1">
                                      <a:latin typeface="Cambria Math" panose="02040503050406030204" pitchFamily="18" charset="0"/>
                                      <a:ea typeface="Cambria Math" panose="02040503050406030204" pitchFamily="18" charset="0"/>
                                    </a:rPr>
                                  </m:ctrlPr>
                                </m:sSubPr>
                                <m:e>
                                  <m:r>
                                    <a:rPr lang="en-US" sz="2200" b="1" i="1" smtClean="0">
                                      <a:latin typeface="Cambria Math" panose="02040503050406030204" pitchFamily="18" charset="0"/>
                                      <a:ea typeface="Cambria Math" panose="02040503050406030204" pitchFamily="18" charset="0"/>
                                    </a:rPr>
                                    <m:t>𝑵𝑯</m:t>
                                  </m:r>
                                </m:e>
                                <m:sub>
                                  <m:r>
                                    <a:rPr lang="en-US" sz="2200" b="1" i="1" smtClean="0">
                                      <a:latin typeface="Cambria Math" panose="02040503050406030204" pitchFamily="18" charset="0"/>
                                      <a:ea typeface="Cambria Math" panose="02040503050406030204" pitchFamily="18" charset="0"/>
                                    </a:rPr>
                                    <m:t>𝟒</m:t>
                                  </m:r>
                                </m:sub>
                              </m:sSub>
                            </m:e>
                          </m:d>
                          <m:r>
                            <a:rPr lang="en-US" sz="2200" b="1" i="1" baseline="-25000" smtClean="0">
                              <a:latin typeface="Cambria Math" panose="02040503050406030204" pitchFamily="18" charset="0"/>
                              <a:ea typeface="Cambria Math" panose="02040503050406030204" pitchFamily="18" charset="0"/>
                            </a:rPr>
                            <m:t>𝟐</m:t>
                          </m:r>
                          <m:r>
                            <a:rPr lang="en-US" sz="2200" b="1" i="1" smtClean="0">
                              <a:latin typeface="Cambria Math" panose="02040503050406030204" pitchFamily="18" charset="0"/>
                              <a:ea typeface="Cambria Math" panose="02040503050406030204" pitchFamily="18" charset="0"/>
                            </a:rPr>
                            <m:t>𝑪</m:t>
                          </m:r>
                          <m:r>
                            <a:rPr lang="en-US" sz="2200" b="1" i="1">
                              <a:latin typeface="Cambria Math" panose="02040503050406030204" pitchFamily="18" charset="0"/>
                              <a:ea typeface="Cambria Math" panose="02040503050406030204" pitchFamily="18" charset="0"/>
                            </a:rPr>
                            <m:t>𝑶</m:t>
                          </m:r>
                        </m:e>
                        <m:sub>
                          <m:r>
                            <a:rPr lang="en-US" sz="2200" b="1" i="1" smtClean="0">
                              <a:latin typeface="Cambria Math" panose="02040503050406030204" pitchFamily="18" charset="0"/>
                              <a:ea typeface="Cambria Math" panose="02040503050406030204" pitchFamily="18" charset="0"/>
                            </a:rPr>
                            <m:t>𝟑</m:t>
                          </m:r>
                        </m:sub>
                      </m:sSub>
                    </m:oMath>
                  </m:oMathPara>
                </a14:m>
                <a:endParaRPr lang="en-IN" sz="2200" b="1" dirty="0">
                  <a:latin typeface="Bookman Old Style" panose="02050604050505020204" pitchFamily="18" charset="0"/>
                </a:endParaRPr>
              </a:p>
              <a:p>
                <a:pPr marL="0" indent="0">
                  <a:lnSpc>
                    <a:spcPct val="100000"/>
                  </a:lnSpc>
                  <a:buNone/>
                </a:pPr>
                <a:r>
                  <a:rPr lang="en-IN" sz="2200" dirty="0">
                    <a:latin typeface="Bookman Old Style" panose="02050604050505020204" pitchFamily="18" charset="0"/>
                  </a:rPr>
                  <a:t>Or by Mechanical de-aeration:</a:t>
                </a:r>
                <a:r>
                  <a:rPr lang="en-IN" dirty="0"/>
                  <a:t> </a:t>
                </a:r>
                <a:r>
                  <a:rPr lang="en-IN" sz="2000" dirty="0">
                    <a:latin typeface="Bookman Old Style" panose="02050604050505020204" pitchFamily="18" charset="0"/>
                  </a:rPr>
                  <a:t>The process consists of spraying water over preheated perforated plates stacked in tower. Removal of dissolved O2 is ensured by applying high temperature and vacuum. </a:t>
                </a:r>
              </a:p>
              <a:p>
                <a:pPr marL="0" indent="0">
                  <a:lnSpc>
                    <a:spcPct val="100000"/>
                  </a:lnSpc>
                  <a:buNone/>
                </a:pPr>
                <a:endParaRPr lang="en-IN" sz="2200" dirty="0">
                  <a:latin typeface="Bookman Old Style" panose="02050604050505020204" pitchFamily="18" charset="0"/>
                </a:endParaRPr>
              </a:p>
            </p:txBody>
          </p:sp>
        </mc:Choice>
        <mc:Fallback>
          <p:sp>
            <p:nvSpPr>
              <p:cNvPr id="8" name="Content Placeholder 2">
                <a:extLst>
                  <a:ext uri="{FF2B5EF4-FFF2-40B4-BE49-F238E27FC236}">
                    <a16:creationId xmlns:a16="http://schemas.microsoft.com/office/drawing/2014/main" xmlns="" xmlns:a14="http://schemas.microsoft.com/office/drawing/2010/main" id="{F4F3B69C-C282-0348-A4E3-743973D95E25}"/>
                  </a:ext>
                </a:extLst>
              </p:cNvPr>
              <p:cNvSpPr txBox="1">
                <a:spLocks noRot="1" noChangeAspect="1" noMove="1" noResize="1" noEditPoints="1" noAdjustHandles="1" noChangeArrowheads="1" noChangeShapeType="1" noTextEdit="1"/>
              </p:cNvSpPr>
              <p:nvPr/>
            </p:nvSpPr>
            <p:spPr>
              <a:xfrm>
                <a:off x="276726" y="975520"/>
                <a:ext cx="11915274" cy="6159025"/>
              </a:xfrm>
              <a:prstGeom prst="rect">
                <a:avLst/>
              </a:prstGeom>
              <a:blipFill>
                <a:blip r:embed="rId2"/>
                <a:stretch>
                  <a:fillRect l="-638" r="-106"/>
                </a:stretch>
              </a:blipFill>
            </p:spPr>
            <p:txBody>
              <a:bodyPr/>
              <a:lstStyle/>
              <a:p>
                <a:r>
                  <a:rPr lang="en-US">
                    <a:noFill/>
                  </a:rPr>
                  <a:t> </a:t>
                </a:r>
              </a:p>
            </p:txBody>
          </p:sp>
        </mc:Fallback>
      </mc:AlternateContent>
    </p:spTree>
    <p:extLst>
      <p:ext uri="{BB962C8B-B14F-4D97-AF65-F5344CB8AC3E}">
        <p14:creationId xmlns:p14="http://schemas.microsoft.com/office/powerpoint/2010/main" xmlns="" val="4462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46</a:t>
            </a:fld>
            <a:endParaRPr lang="en-US"/>
          </a:p>
        </p:txBody>
      </p:sp>
      <mc:AlternateContent xmlns:mc="http://schemas.openxmlformats.org/markup-compatibility/2006">
        <mc:Choice xmlns:a14="http://schemas.microsoft.com/office/drawing/2010/main" xmlns="" Requires="a14">
          <p:sp>
            <p:nvSpPr>
              <p:cNvPr id="8" name="Content Placeholder 2">
                <a:extLst>
                  <a:ext uri="{FF2B5EF4-FFF2-40B4-BE49-F238E27FC236}">
                    <a16:creationId xmlns:a16="http://schemas.microsoft.com/office/drawing/2014/main" id="{F4F3B69C-C282-0348-A4E3-743973D95E25}"/>
                  </a:ext>
                </a:extLst>
              </p:cNvPr>
              <p:cNvSpPr txBox="1">
                <a:spLocks/>
              </p:cNvSpPr>
              <p:nvPr/>
            </p:nvSpPr>
            <p:spPr>
              <a:xfrm>
                <a:off x="276726" y="1210986"/>
                <a:ext cx="11915274" cy="61590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IN" sz="2200" b="1" dirty="0">
                    <a:latin typeface="Bookman Old Style" panose="02050604050505020204" pitchFamily="18" charset="0"/>
                  </a:rPr>
                  <a:t>2.    Hydrolysis of salts: </a:t>
                </a:r>
              </a:p>
              <a:p>
                <a:pPr marL="0" indent="0">
                  <a:lnSpc>
                    <a:spcPct val="150000"/>
                  </a:lnSpc>
                  <a:buNone/>
                </a:pPr>
                <a:r>
                  <a:rPr lang="en-IN" sz="2200" dirty="0">
                    <a:latin typeface="Bookman Old Style" panose="02050604050505020204" pitchFamily="18" charset="0"/>
                  </a:rPr>
                  <a:t>	 Water containing weak base-strong acid salts like MgCl</a:t>
                </a:r>
                <a:r>
                  <a:rPr lang="en-IN" sz="2200" baseline="-25000" dirty="0">
                    <a:latin typeface="Bookman Old Style" panose="02050604050505020204" pitchFamily="18" charset="0"/>
                  </a:rPr>
                  <a:t>2 </a:t>
                </a:r>
                <a:r>
                  <a:rPr lang="en-IN" sz="2200" dirty="0">
                    <a:latin typeface="Bookman Old Style" panose="02050604050505020204" pitchFamily="18" charset="0"/>
                  </a:rPr>
                  <a:t>and CaSO</a:t>
                </a:r>
                <a:r>
                  <a:rPr lang="en-IN" sz="2200" baseline="-25000" dirty="0">
                    <a:latin typeface="Bookman Old Style" panose="02050604050505020204" pitchFamily="18" charset="0"/>
                  </a:rPr>
                  <a:t>4</a:t>
                </a:r>
                <a:r>
                  <a:rPr lang="en-IN" sz="2200" dirty="0">
                    <a:latin typeface="Bookman Old Style" panose="02050604050505020204" pitchFamily="18" charset="0"/>
                  </a:rPr>
                  <a:t> results in the formation of strong acid at high temperature in the boiler which attacks the inner surface of boiler, decreasing the strength and life of boiler.</a:t>
                </a:r>
                <a:endParaRPr lang="en-US" sz="2200" i="1" dirty="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𝑀𝑔𝐶𝑙</m:t>
                          </m:r>
                        </m:e>
                        <m:sub>
                          <m:r>
                            <a:rPr lang="en-US" sz="2200" b="0" i="1">
                              <a:latin typeface="Cambria Math" panose="02040503050406030204" pitchFamily="18" charset="0"/>
                              <a:ea typeface="Cambria Math" panose="02040503050406030204" pitchFamily="18" charset="0"/>
                            </a:rPr>
                            <m:t>2</m:t>
                          </m:r>
                        </m:sub>
                      </m:sSub>
                      <m:r>
                        <a:rPr lang="en-US" sz="2200" b="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2</m:t>
                          </m:r>
                          <m:r>
                            <a:rPr lang="en-US" sz="2200" b="0" i="1">
                              <a:latin typeface="Cambria Math" panose="02040503050406030204" pitchFamily="18" charset="0"/>
                              <a:ea typeface="Cambria Math" panose="02040503050406030204" pitchFamily="18" charset="0"/>
                            </a:rPr>
                            <m:t>𝐻</m:t>
                          </m:r>
                        </m:e>
                        <m:sub>
                          <m:r>
                            <a:rPr lang="en-US" sz="2200" b="0" i="1">
                              <a:latin typeface="Cambria Math" panose="02040503050406030204" pitchFamily="18" charset="0"/>
                              <a:ea typeface="Cambria Math" panose="02040503050406030204" pitchFamily="18" charset="0"/>
                            </a:rPr>
                            <m:t>2</m:t>
                          </m:r>
                        </m:sub>
                      </m:sSub>
                      <m:r>
                        <a:rPr lang="en-US" sz="2200" b="0" i="1">
                          <a:latin typeface="Cambria Math" panose="02040503050406030204" pitchFamily="18" charset="0"/>
                          <a:ea typeface="Cambria Math" panose="02040503050406030204" pitchFamily="18" charset="0"/>
                        </a:rPr>
                        <m:t>𝑂</m:t>
                      </m:r>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𝑀𝑔</m:t>
                          </m:r>
                          <m:d>
                            <m:dPr>
                              <m:ctrlPr>
                                <a:rPr lang="en-US" sz="220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𝑂𝐻</m:t>
                              </m:r>
                            </m:e>
                          </m:d>
                        </m:e>
                        <m:sub>
                          <m:r>
                            <a:rPr lang="en-US" sz="2200" b="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 </m:t>
                      </m:r>
                      <m:r>
                        <a:rPr lang="en-US" sz="2200" b="1" i="1" smtClean="0">
                          <a:latin typeface="Cambria Math" panose="02040503050406030204" pitchFamily="18" charset="0"/>
                          <a:ea typeface="Cambria Math" panose="02040503050406030204" pitchFamily="18" charset="0"/>
                        </a:rPr>
                        <m:t>𝟐</m:t>
                      </m:r>
                      <m:r>
                        <a:rPr lang="en-US" sz="2200" b="1" i="1" smtClean="0">
                          <a:latin typeface="Cambria Math" panose="02040503050406030204" pitchFamily="18" charset="0"/>
                          <a:ea typeface="Cambria Math" panose="02040503050406030204" pitchFamily="18" charset="0"/>
                        </a:rPr>
                        <m:t>𝑯𝑪𝒍</m:t>
                      </m:r>
                    </m:oMath>
                  </m:oMathPara>
                </a14:m>
                <a:endParaRPr lang="en-IN" sz="2200" b="1" dirty="0">
                  <a:latin typeface="Bookman Old Style" panose="02050604050505020204" pitchFamily="18" charset="0"/>
                </a:endParaRPr>
              </a:p>
              <a:p>
                <a:pPr marL="0" indent="0">
                  <a:lnSpc>
                    <a:spcPct val="100000"/>
                  </a:lnSpc>
                  <a:buNone/>
                </a:pPr>
                <a:r>
                  <a:rPr lang="en-IN" sz="2200" dirty="0">
                    <a:latin typeface="Bookman Old Style" panose="02050604050505020204" pitchFamily="18" charset="0"/>
                  </a:rPr>
                  <a:t>	  </a:t>
                </a:r>
                <a14:m>
                  <m:oMath xmlns:m="http://schemas.openxmlformats.org/officeDocument/2006/math">
                    <m:r>
                      <m:rPr>
                        <m:sty m:val="p"/>
                      </m:rPr>
                      <a:rPr lang="en-US" sz="2200" b="0" i="0" smtClean="0">
                        <a:latin typeface="Cambria Math" panose="02040503050406030204" pitchFamily="18" charset="0"/>
                        <a:ea typeface="Cambria Math" panose="02040503050406030204" pitchFamily="18" charset="0"/>
                      </a:rPr>
                      <m:t>Fe</m:t>
                    </m:r>
                    <m:r>
                      <a:rPr lang="en-US" sz="2200" b="0" i="1">
                        <a:latin typeface="Cambria Math" panose="02040503050406030204" pitchFamily="18" charset="0"/>
                        <a:ea typeface="Cambria Math" panose="02040503050406030204" pitchFamily="18" charset="0"/>
                      </a:rPr>
                      <m:t>+2</m:t>
                    </m:r>
                    <m:r>
                      <a:rPr lang="en-US" sz="2200" b="0" i="1">
                        <a:latin typeface="Cambria Math" panose="02040503050406030204" pitchFamily="18" charset="0"/>
                        <a:ea typeface="Cambria Math" panose="02040503050406030204" pitchFamily="18" charset="0"/>
                      </a:rPr>
                      <m:t>𝐻𝐶𝑙</m:t>
                    </m:r>
                    <m:r>
                      <a:rPr lang="en-US" sz="2200" b="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𝐹𝑒</m:t>
                    </m:r>
                    <m:sSub>
                      <m:sSubPr>
                        <m:ctrlPr>
                          <a:rPr lang="en-US" sz="2200" i="1">
                            <a:latin typeface="Cambria Math" panose="02040503050406030204" pitchFamily="18" charset="0"/>
                            <a:ea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𝐶</m:t>
                        </m:r>
                        <m:r>
                          <a:rPr lang="en-US" sz="2200" b="0" i="1" smtClean="0">
                            <a:latin typeface="Cambria Math" panose="02040503050406030204" pitchFamily="18" charset="0"/>
                            <a:ea typeface="Cambria Math" panose="02040503050406030204" pitchFamily="18" charset="0"/>
                          </a:rPr>
                          <m:t>𝑙</m:t>
                        </m:r>
                      </m:e>
                      <m:sub>
                        <m:r>
                          <a:rPr lang="en-US" sz="2200" b="0" i="1" smtClean="0">
                            <a:latin typeface="Cambria Math" panose="02040503050406030204" pitchFamily="18" charset="0"/>
                            <a:ea typeface="Cambria Math" panose="02040503050406030204" pitchFamily="18" charset="0"/>
                          </a:rPr>
                          <m:t>2 </m:t>
                        </m:r>
                      </m:sub>
                    </m:sSub>
                    <m:r>
                      <a:rPr lang="en-US" sz="2200" b="0" i="1" smtClean="0">
                        <a:latin typeface="Cambria Math" panose="02040503050406030204" pitchFamily="18" charset="0"/>
                        <a:ea typeface="Cambria Math" panose="02040503050406030204" pitchFamily="18" charset="0"/>
                      </a:rPr>
                      <m:t>+</m:t>
                    </m:r>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𝐻</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oMath>
                </a14:m>
                <a:endParaRPr lang="en-IN" sz="2200" dirty="0">
                  <a:latin typeface="Bookman Old Style" panose="02050604050505020204" pitchFamily="18" charset="0"/>
                </a:endParaRPr>
              </a:p>
              <a:p>
                <a:pPr marL="0" indent="0">
                  <a:lnSpc>
                    <a:spcPct val="100000"/>
                  </a:lnSpc>
                  <a:buNone/>
                </a:pPr>
                <a:r>
                  <a:rPr lang="en-IN" sz="2200" dirty="0">
                    <a:latin typeface="Bookman Old Style" panose="02050604050505020204" pitchFamily="18" charset="0"/>
                  </a:rPr>
                  <a:t>	 </a:t>
                </a:r>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𝐹𝑒𝐶𝑙</m:t>
                        </m:r>
                      </m:e>
                      <m:sub>
                        <m:r>
                          <a:rPr lang="en-US" sz="2200" b="0" i="1">
                            <a:latin typeface="Cambria Math" panose="02040503050406030204" pitchFamily="18" charset="0"/>
                            <a:ea typeface="Cambria Math" panose="02040503050406030204" pitchFamily="18" charset="0"/>
                          </a:rPr>
                          <m:t>2</m:t>
                        </m:r>
                      </m:sub>
                    </m:sSub>
                    <m:r>
                      <a:rPr lang="en-US" sz="2200" b="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2</m:t>
                        </m:r>
                        <m:r>
                          <a:rPr lang="en-US" sz="2200" b="0" i="1">
                            <a:latin typeface="Cambria Math" panose="02040503050406030204" pitchFamily="18" charset="0"/>
                            <a:ea typeface="Cambria Math" panose="02040503050406030204" pitchFamily="18" charset="0"/>
                          </a:rPr>
                          <m:t>𝐻</m:t>
                        </m:r>
                      </m:e>
                      <m:sub>
                        <m:r>
                          <a:rPr lang="en-US" sz="2200" b="0" i="1">
                            <a:latin typeface="Cambria Math" panose="02040503050406030204" pitchFamily="18" charset="0"/>
                            <a:ea typeface="Cambria Math" panose="02040503050406030204" pitchFamily="18" charset="0"/>
                          </a:rPr>
                          <m:t>2</m:t>
                        </m:r>
                      </m:sub>
                    </m:sSub>
                    <m:r>
                      <a:rPr lang="en-US" sz="2200" b="0" i="1">
                        <a:latin typeface="Cambria Math" panose="02040503050406030204" pitchFamily="18" charset="0"/>
                        <a:ea typeface="Cambria Math" panose="02040503050406030204" pitchFamily="18" charset="0"/>
                      </a:rPr>
                      <m:t>𝑂</m:t>
                    </m:r>
                    <m:r>
                      <a:rPr lang="en-US" sz="2200" b="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ea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𝐹𝑒</m:t>
                        </m:r>
                        <m:d>
                          <m:dPr>
                            <m:ctrlPr>
                              <a:rPr lang="en-US" sz="220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𝑂𝐻</m:t>
                            </m:r>
                          </m:e>
                        </m:d>
                      </m:e>
                      <m:sub>
                        <m:r>
                          <a:rPr lang="en-US" sz="2200" b="0" i="1">
                            <a:latin typeface="Cambria Math" panose="02040503050406030204" pitchFamily="18" charset="0"/>
                            <a:ea typeface="Cambria Math" panose="02040503050406030204" pitchFamily="18" charset="0"/>
                          </a:rPr>
                          <m:t>2</m:t>
                        </m:r>
                      </m:sub>
                    </m:sSub>
                    <m:r>
                      <a:rPr lang="en-US" sz="2200" b="0" i="1">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 </m:t>
                    </m:r>
                    <m:r>
                      <a:rPr lang="en-US" sz="2200" b="1" i="1">
                        <a:latin typeface="Cambria Math" panose="02040503050406030204" pitchFamily="18" charset="0"/>
                        <a:ea typeface="Cambria Math" panose="02040503050406030204" pitchFamily="18" charset="0"/>
                      </a:rPr>
                      <m:t>𝟐</m:t>
                    </m:r>
                    <m:r>
                      <a:rPr lang="en-US" sz="2200" b="1" i="1">
                        <a:latin typeface="Cambria Math" panose="02040503050406030204" pitchFamily="18" charset="0"/>
                        <a:ea typeface="Cambria Math" panose="02040503050406030204" pitchFamily="18" charset="0"/>
                      </a:rPr>
                      <m:t>𝑯𝑪𝒍</m:t>
                    </m:r>
                  </m:oMath>
                </a14:m>
                <a:r>
                  <a:rPr lang="en-IN" sz="2200" b="1" dirty="0">
                    <a:latin typeface="Bookman Old Style" panose="02050604050505020204" pitchFamily="18" charset="0"/>
                  </a:rPr>
                  <a:t> 	 </a:t>
                </a:r>
                <a:r>
                  <a:rPr lang="en-IN" sz="2200" dirty="0">
                    <a:latin typeface="Bookman Old Style" panose="02050604050505020204" pitchFamily="18" charset="0"/>
                  </a:rPr>
                  <a:t>Formation of acid in boiler is</a:t>
                </a:r>
                <a:r>
                  <a:rPr lang="en-IN" sz="2200" b="1" dirty="0">
                    <a:latin typeface="Bookman Old Style" panose="02050604050505020204" pitchFamily="18" charset="0"/>
                  </a:rPr>
                  <a:t> cyclic</a:t>
                </a:r>
              </a:p>
              <a:p>
                <a:pPr marL="0" indent="0">
                  <a:lnSpc>
                    <a:spcPct val="100000"/>
                  </a:lnSpc>
                  <a:buNone/>
                </a:pPr>
                <a:r>
                  <a:rPr lang="en-IN" sz="2200" dirty="0">
                    <a:latin typeface="Bookman Old Style" panose="02050604050505020204" pitchFamily="18" charset="0"/>
                  </a:rPr>
                  <a:t>Prevention:</a:t>
                </a:r>
              </a:p>
              <a:p>
                <a:pPr marL="0" indent="0">
                  <a:lnSpc>
                    <a:spcPct val="100000"/>
                  </a:lnSpc>
                  <a:buNone/>
                </a:pPr>
                <a:r>
                  <a:rPr lang="en-IN" sz="2200" dirty="0">
                    <a:latin typeface="Bookman Old Style" panose="02050604050505020204" pitchFamily="18" charset="0"/>
                  </a:rPr>
                  <a:t>Corrosion can be prevented by </a:t>
                </a:r>
                <a:r>
                  <a:rPr lang="en-IN" sz="2200" b="1" dirty="0">
                    <a:latin typeface="Bookman Old Style" panose="02050604050505020204" pitchFamily="18" charset="0"/>
                  </a:rPr>
                  <a:t>adjusting the pH of boiler water in 8-9 </a:t>
                </a:r>
                <a:r>
                  <a:rPr lang="en-IN" sz="2200" dirty="0">
                    <a:latin typeface="Bookman Old Style" panose="02050604050505020204" pitchFamily="18" charset="0"/>
                  </a:rPr>
                  <a:t>range</a:t>
                </a:r>
              </a:p>
              <a:p>
                <a:pPr marL="0" indent="0">
                  <a:lnSpc>
                    <a:spcPct val="100000"/>
                  </a:lnSpc>
                  <a:buNone/>
                </a:pPr>
                <a:r>
                  <a:rPr lang="en-IN" sz="2200" dirty="0">
                    <a:latin typeface="Bookman Old Style" panose="02050604050505020204" pitchFamily="18" charset="0"/>
                  </a:rPr>
                  <a:t>Boiler feed water </a:t>
                </a:r>
                <a:r>
                  <a:rPr lang="en-IN" sz="2200" b="1" dirty="0">
                    <a:latin typeface="Bookman Old Style" panose="02050604050505020204" pitchFamily="18" charset="0"/>
                  </a:rPr>
                  <a:t>should not contain salts of weak base-strong acid</a:t>
                </a:r>
                <a:r>
                  <a:rPr lang="en-IN" sz="2200" dirty="0">
                    <a:latin typeface="Bookman Old Style" panose="02050604050505020204" pitchFamily="18" charset="0"/>
                  </a:rPr>
                  <a:t> </a:t>
                </a:r>
              </a:p>
            </p:txBody>
          </p:sp>
        </mc:Choice>
        <mc:Fallback>
          <p:sp>
            <p:nvSpPr>
              <p:cNvPr id="8" name="Content Placeholder 2">
                <a:extLst>
                  <a:ext uri="{FF2B5EF4-FFF2-40B4-BE49-F238E27FC236}">
                    <a16:creationId xmlns:a16="http://schemas.microsoft.com/office/drawing/2014/main" xmlns="" xmlns:a14="http://schemas.microsoft.com/office/drawing/2010/main" id="{F4F3B69C-C282-0348-A4E3-743973D95E25}"/>
                  </a:ext>
                </a:extLst>
              </p:cNvPr>
              <p:cNvSpPr txBox="1">
                <a:spLocks noRot="1" noChangeAspect="1" noMove="1" noResize="1" noEditPoints="1" noAdjustHandles="1" noChangeArrowheads="1" noChangeShapeType="1" noTextEdit="1"/>
              </p:cNvSpPr>
              <p:nvPr/>
            </p:nvSpPr>
            <p:spPr>
              <a:xfrm>
                <a:off x="276726" y="1210986"/>
                <a:ext cx="11915274" cy="6159025"/>
              </a:xfrm>
              <a:prstGeom prst="rect">
                <a:avLst/>
              </a:prstGeom>
              <a:blipFill>
                <a:blip r:embed="rId2"/>
                <a:stretch>
                  <a:fillRect l="-638" t="-617" r="-957"/>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xmlns="" id="{EFFA294E-414B-304E-A464-BA48E7568C0A}"/>
              </a:ext>
            </a:extLst>
          </p:cNvPr>
          <p:cNvSpPr txBox="1">
            <a:spLocks/>
          </p:cNvSpPr>
          <p:nvPr/>
        </p:nvSpPr>
        <p:spPr>
          <a:xfrm>
            <a:off x="0" y="136525"/>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Boiler Corrosion</a:t>
            </a:r>
          </a:p>
        </p:txBody>
      </p:sp>
    </p:spTree>
    <p:extLst>
      <p:ext uri="{BB962C8B-B14F-4D97-AF65-F5344CB8AC3E}">
        <p14:creationId xmlns:p14="http://schemas.microsoft.com/office/powerpoint/2010/main" xmlns="" val="253069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47</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649706" y="1552073"/>
            <a:ext cx="10868526" cy="41629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IN" sz="2200" b="1" dirty="0">
                <a:latin typeface="Bookman Old Style" panose="02050604050505020204" pitchFamily="18" charset="0"/>
              </a:rPr>
              <a:t>3.    Formation of Galvanic Cells: </a:t>
            </a:r>
          </a:p>
          <a:p>
            <a:pPr marL="0" indent="0">
              <a:lnSpc>
                <a:spcPct val="150000"/>
              </a:lnSpc>
              <a:buNone/>
            </a:pPr>
            <a:r>
              <a:rPr lang="en-IN" sz="2200" dirty="0">
                <a:latin typeface="Bookman Old Style" panose="02050604050505020204" pitchFamily="18" charset="0"/>
              </a:rPr>
              <a:t>	 Galvanic Cells gets formed in the boiler fittings which are made up of different metals or due to impurities (2 different metals in contact with water)</a:t>
            </a:r>
          </a:p>
          <a:p>
            <a:pPr marL="0" indent="0">
              <a:lnSpc>
                <a:spcPct val="150000"/>
              </a:lnSpc>
              <a:buNone/>
            </a:pPr>
            <a:r>
              <a:rPr lang="en-IN" sz="2200" b="1" dirty="0">
                <a:latin typeface="Bookman Old Style" panose="02050604050505020204" pitchFamily="18" charset="0"/>
              </a:rPr>
              <a:t>Prevention: </a:t>
            </a:r>
            <a:r>
              <a:rPr lang="en-IN" sz="2200" dirty="0">
                <a:latin typeface="Bookman Old Style" panose="02050604050505020204" pitchFamily="18" charset="0"/>
              </a:rPr>
              <a:t>Galvanic Cell formation can be avoided by suspending </a:t>
            </a:r>
            <a:r>
              <a:rPr lang="en-IN" sz="2200" b="1" dirty="0">
                <a:latin typeface="Bookman Old Style" panose="02050604050505020204" pitchFamily="18" charset="0"/>
              </a:rPr>
              <a:t>sacrificial plates (anodes) in boiler water like Zinc plates</a:t>
            </a:r>
            <a:r>
              <a:rPr lang="en-IN" sz="2200" dirty="0">
                <a:latin typeface="Bookman Old Style" panose="02050604050505020204" pitchFamily="18" charset="0"/>
              </a:rPr>
              <a:t>. Zn being more electropositive than iron, it undergoes corrosion (anode) and protects the boiler metal (cathode)</a:t>
            </a:r>
          </a:p>
        </p:txBody>
      </p:sp>
      <p:sp>
        <p:nvSpPr>
          <p:cNvPr id="9" name="Title 1">
            <a:extLst>
              <a:ext uri="{FF2B5EF4-FFF2-40B4-BE49-F238E27FC236}">
                <a16:creationId xmlns:a16="http://schemas.microsoft.com/office/drawing/2014/main" xmlns="" id="{78249A5C-3865-3641-87DD-E864260E0358}"/>
              </a:ext>
            </a:extLst>
          </p:cNvPr>
          <p:cNvSpPr txBox="1">
            <a:spLocks/>
          </p:cNvSpPr>
          <p:nvPr/>
        </p:nvSpPr>
        <p:spPr>
          <a:xfrm>
            <a:off x="0" y="491225"/>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Boiler Corrosion</a:t>
            </a:r>
          </a:p>
        </p:txBody>
      </p:sp>
    </p:spTree>
    <p:extLst>
      <p:ext uri="{BB962C8B-B14F-4D97-AF65-F5344CB8AC3E}">
        <p14:creationId xmlns:p14="http://schemas.microsoft.com/office/powerpoint/2010/main" xmlns="" val="22772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48</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406400" y="810061"/>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200" dirty="0">
                <a:latin typeface="Bookman Old Style" panose="02050604050505020204" pitchFamily="18" charset="0"/>
              </a:rPr>
              <a:t>It is the phenomenon in which the boiler material becomes brittle due </a:t>
            </a:r>
          </a:p>
          <a:p>
            <a:pPr marL="0" indent="0">
              <a:lnSpc>
                <a:spcPct val="150000"/>
              </a:lnSpc>
              <a:buNone/>
            </a:pPr>
            <a:r>
              <a:rPr lang="en-IN" sz="2200" dirty="0">
                <a:latin typeface="Bookman Old Style" panose="02050604050505020204" pitchFamily="18" charset="0"/>
              </a:rPr>
              <a:t>   to the accumulation of </a:t>
            </a:r>
            <a:r>
              <a:rPr lang="en-IN" sz="2200" b="1" dirty="0">
                <a:latin typeface="Bookman Old Style" panose="02050604050505020204" pitchFamily="18" charset="0"/>
              </a:rPr>
              <a:t>excess alkali </a:t>
            </a:r>
            <a:r>
              <a:rPr lang="en-IN" sz="2200" dirty="0">
                <a:latin typeface="Bookman Old Style" panose="02050604050505020204" pitchFamily="18" charset="0"/>
              </a:rPr>
              <a:t>in the boiler. </a:t>
            </a:r>
          </a:p>
          <a:p>
            <a:pPr>
              <a:lnSpc>
                <a:spcPct val="150000"/>
              </a:lnSpc>
            </a:pPr>
            <a:r>
              <a:rPr lang="en-IN" sz="2200" dirty="0">
                <a:latin typeface="Bookman Old Style" panose="02050604050505020204" pitchFamily="18" charset="0"/>
              </a:rPr>
              <a:t>Caustic embrittlement is a form of </a:t>
            </a:r>
            <a:r>
              <a:rPr lang="en-IN" sz="2200" b="1" dirty="0">
                <a:latin typeface="Bookman Old Style" panose="02050604050505020204" pitchFamily="18" charset="0"/>
              </a:rPr>
              <a:t>stress corrosion </a:t>
            </a:r>
            <a:r>
              <a:rPr lang="en-IN" sz="2200" dirty="0">
                <a:latin typeface="Bookman Old Style" panose="02050604050505020204" pitchFamily="18" charset="0"/>
              </a:rPr>
              <a:t>taking place in boilers operating at </a:t>
            </a:r>
            <a:r>
              <a:rPr lang="en-IN" sz="2200" b="1" dirty="0">
                <a:latin typeface="Bookman Old Style" panose="02050604050505020204" pitchFamily="18" charset="0"/>
              </a:rPr>
              <a:t>high temperature </a:t>
            </a:r>
            <a:r>
              <a:rPr lang="en-IN" sz="2200" dirty="0">
                <a:latin typeface="Bookman Old Style" panose="02050604050505020204" pitchFamily="18" charset="0"/>
              </a:rPr>
              <a:t>and </a:t>
            </a:r>
            <a:r>
              <a:rPr lang="en-IN" sz="2200" b="1" dirty="0">
                <a:latin typeface="Bookman Old Style" panose="02050604050505020204" pitchFamily="18" charset="0"/>
              </a:rPr>
              <a:t>pressure</a:t>
            </a:r>
            <a:r>
              <a:rPr lang="en-IN" sz="2200" dirty="0">
                <a:latin typeface="Bookman Old Style" panose="02050604050505020204" pitchFamily="18" charset="0"/>
              </a:rPr>
              <a:t>.</a:t>
            </a:r>
          </a:p>
          <a:p>
            <a:pPr>
              <a:lnSpc>
                <a:spcPct val="150000"/>
              </a:lnSpc>
            </a:pPr>
            <a:r>
              <a:rPr lang="en-IN" sz="2200" dirty="0">
                <a:latin typeface="Bookman Old Style" panose="02050604050505020204" pitchFamily="18" charset="0"/>
              </a:rPr>
              <a:t> It is caused by </a:t>
            </a:r>
            <a:r>
              <a:rPr lang="en-IN" sz="2200" b="1" dirty="0">
                <a:latin typeface="Bookman Old Style" panose="02050604050505020204" pitchFamily="18" charset="0"/>
              </a:rPr>
              <a:t>high alkalinity of water in the boiler</a:t>
            </a:r>
            <a:r>
              <a:rPr lang="en-IN" sz="2200" dirty="0">
                <a:latin typeface="Bookman Old Style" panose="02050604050505020204" pitchFamily="18" charset="0"/>
              </a:rPr>
              <a:t>, particularly at those places which are under stress such as rivets, joints and bends with the result that the metal plates become brittle. </a:t>
            </a:r>
          </a:p>
          <a:p>
            <a:pPr>
              <a:lnSpc>
                <a:spcPct val="150000"/>
              </a:lnSpc>
            </a:pPr>
            <a:r>
              <a:rPr lang="en-IN" sz="2200" dirty="0">
                <a:latin typeface="Bookman Old Style" panose="02050604050505020204" pitchFamily="18" charset="0"/>
              </a:rPr>
              <a:t>When water is softened by lime – soda process, the </a:t>
            </a:r>
            <a:r>
              <a:rPr lang="en-IN" sz="2200" b="1" dirty="0">
                <a:latin typeface="Bookman Old Style" panose="02050604050505020204" pitchFamily="18" charset="0"/>
              </a:rPr>
              <a:t>excess sodium carbonate</a:t>
            </a:r>
            <a:r>
              <a:rPr lang="en-IN" sz="2200" dirty="0">
                <a:latin typeface="Bookman Old Style" panose="02050604050505020204" pitchFamily="18" charset="0"/>
              </a:rPr>
              <a:t> undergoes decomposition in high pressure boilers leading to the formation of </a:t>
            </a:r>
            <a:r>
              <a:rPr lang="en-IN" sz="2200" b="1" dirty="0">
                <a:latin typeface="Bookman Old Style" panose="02050604050505020204" pitchFamily="18" charset="0"/>
              </a:rPr>
              <a:t>NaOH</a:t>
            </a:r>
            <a:r>
              <a:rPr lang="en-IN" sz="2200" dirty="0">
                <a:latin typeface="Bookman Old Style" panose="02050604050505020204" pitchFamily="18" charset="0"/>
              </a:rPr>
              <a:t>. 			</a:t>
            </a:r>
            <a:r>
              <a:rPr lang="en-IN" sz="2200" b="1" dirty="0">
                <a:latin typeface="Bookman Old Style" panose="02050604050505020204" pitchFamily="18" charset="0"/>
              </a:rPr>
              <a:t>Na</a:t>
            </a:r>
            <a:r>
              <a:rPr lang="en-IN" sz="2200" b="1" baseline="-25000" dirty="0">
                <a:latin typeface="Bookman Old Style" panose="02050604050505020204" pitchFamily="18" charset="0"/>
              </a:rPr>
              <a:t>2</a:t>
            </a:r>
            <a:r>
              <a:rPr lang="en-IN" sz="2200" b="1" dirty="0">
                <a:latin typeface="Bookman Old Style" panose="02050604050505020204" pitchFamily="18" charset="0"/>
              </a:rPr>
              <a:t>CO</a:t>
            </a:r>
            <a:r>
              <a:rPr lang="en-IN" sz="2200" b="1" baseline="-25000" dirty="0">
                <a:latin typeface="Bookman Old Style" panose="02050604050505020204" pitchFamily="18" charset="0"/>
              </a:rPr>
              <a:t>3</a:t>
            </a:r>
            <a:r>
              <a:rPr lang="en-IN" sz="2200" b="1" dirty="0">
                <a:latin typeface="Bookman Old Style" panose="02050604050505020204" pitchFamily="18" charset="0"/>
              </a:rPr>
              <a:t> + H</a:t>
            </a:r>
            <a:r>
              <a:rPr lang="en-IN" sz="2200" b="1" baseline="-25000" dirty="0">
                <a:latin typeface="Bookman Old Style" panose="02050604050505020204" pitchFamily="18" charset="0"/>
              </a:rPr>
              <a:t>2</a:t>
            </a:r>
            <a:r>
              <a:rPr lang="en-IN" sz="2200" b="1" dirty="0">
                <a:latin typeface="Bookman Old Style" panose="02050604050505020204" pitchFamily="18" charset="0"/>
              </a:rPr>
              <a:t>O → 2NaOH + CO</a:t>
            </a:r>
            <a:r>
              <a:rPr lang="en-IN" sz="2200" b="1" baseline="-25000" dirty="0">
                <a:latin typeface="Bookman Old Style" panose="02050604050505020204" pitchFamily="18" charset="0"/>
              </a:rPr>
              <a:t>2</a:t>
            </a:r>
            <a:r>
              <a:rPr lang="en-IN" sz="2200" b="1" dirty="0">
                <a:latin typeface="Bookman Old Style" panose="02050604050505020204" pitchFamily="18" charset="0"/>
              </a:rPr>
              <a:t> </a:t>
            </a:r>
          </a:p>
          <a:p>
            <a:pPr>
              <a:lnSpc>
                <a:spcPct val="150000"/>
              </a:lnSpc>
            </a:pPr>
            <a:endParaRPr lang="en-IN" sz="2200"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
        <p:nvSpPr>
          <p:cNvPr id="9" name="Title 1">
            <a:extLst>
              <a:ext uri="{FF2B5EF4-FFF2-40B4-BE49-F238E27FC236}">
                <a16:creationId xmlns:a16="http://schemas.microsoft.com/office/drawing/2014/main" xmlns="" id="{DA984D82-729B-4F48-8034-5E17E1545A78}"/>
              </a:ext>
            </a:extLst>
          </p:cNvPr>
          <p:cNvSpPr txBox="1">
            <a:spLocks/>
          </p:cNvSpPr>
          <p:nvPr/>
        </p:nvSpPr>
        <p:spPr>
          <a:xfrm>
            <a:off x="0" y="82152"/>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Caustic Embrittlement</a:t>
            </a:r>
          </a:p>
        </p:txBody>
      </p:sp>
    </p:spTree>
    <p:extLst>
      <p:ext uri="{BB962C8B-B14F-4D97-AF65-F5344CB8AC3E}">
        <p14:creationId xmlns:p14="http://schemas.microsoft.com/office/powerpoint/2010/main" xmlns="" val="343755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49</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348915" y="1064100"/>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200" dirty="0">
                <a:latin typeface="Bookman Old Style" panose="02050604050505020204" pitchFamily="18" charset="0"/>
              </a:rPr>
              <a:t>This NaOH makes the water alkaline. </a:t>
            </a:r>
          </a:p>
          <a:p>
            <a:pPr marL="0" indent="0">
              <a:lnSpc>
                <a:spcPct val="150000"/>
              </a:lnSpc>
              <a:buNone/>
            </a:pPr>
            <a:r>
              <a:rPr lang="en-IN" sz="2200" dirty="0">
                <a:latin typeface="Bookman Old Style" panose="02050604050505020204" pitchFamily="18" charset="0"/>
              </a:rPr>
              <a:t>The alkaline water penetrates into the minute cracks and crevices between the rivets and joints by capillary action. </a:t>
            </a:r>
          </a:p>
          <a:p>
            <a:pPr marL="0" indent="0">
              <a:lnSpc>
                <a:spcPct val="150000"/>
              </a:lnSpc>
              <a:buNone/>
            </a:pPr>
            <a:r>
              <a:rPr lang="en-IN" sz="2200" dirty="0">
                <a:latin typeface="Bookman Old Style" panose="02050604050505020204" pitchFamily="18" charset="0"/>
              </a:rPr>
              <a:t>Inside the cracks, the water evaporates and the concentration of NaOH increases on these sites due to poor circulation of water. </a:t>
            </a:r>
          </a:p>
          <a:p>
            <a:pPr marL="0" indent="0">
              <a:lnSpc>
                <a:spcPct val="150000"/>
              </a:lnSpc>
              <a:buNone/>
            </a:pPr>
            <a:r>
              <a:rPr lang="en-IN" sz="2200" dirty="0">
                <a:latin typeface="Bookman Old Style" panose="02050604050505020204" pitchFamily="18" charset="0"/>
              </a:rPr>
              <a:t>NaOH attacks the iron in boiler material converting it to </a:t>
            </a:r>
            <a:r>
              <a:rPr lang="en-IN" sz="2200" b="1" dirty="0">
                <a:latin typeface="Bookman Old Style" panose="02050604050505020204" pitchFamily="18" charset="0"/>
              </a:rPr>
              <a:t>sodium </a:t>
            </a:r>
            <a:r>
              <a:rPr lang="en-IN" sz="2200" b="1" dirty="0" err="1">
                <a:latin typeface="Bookman Old Style" panose="02050604050505020204" pitchFamily="18" charset="0"/>
              </a:rPr>
              <a:t>ferroate</a:t>
            </a:r>
            <a:r>
              <a:rPr lang="en-IN" sz="2200" b="1" dirty="0">
                <a:latin typeface="Bookman Old Style" panose="02050604050505020204" pitchFamily="18" charset="0"/>
              </a:rPr>
              <a:t> (Na</a:t>
            </a:r>
            <a:r>
              <a:rPr lang="en-IN" sz="2200" b="1" baseline="-25000" dirty="0">
                <a:latin typeface="Bookman Old Style" panose="02050604050505020204" pitchFamily="18" charset="0"/>
              </a:rPr>
              <a:t>2</a:t>
            </a:r>
            <a:r>
              <a:rPr lang="en-IN" sz="2200" b="1" dirty="0">
                <a:latin typeface="Bookman Old Style" panose="02050604050505020204" pitchFamily="18" charset="0"/>
              </a:rPr>
              <a:t>FeO</a:t>
            </a:r>
            <a:r>
              <a:rPr lang="en-IN" sz="2200" b="1" baseline="-25000" dirty="0">
                <a:latin typeface="Bookman Old Style" panose="02050604050505020204" pitchFamily="18" charset="0"/>
              </a:rPr>
              <a:t>2</a:t>
            </a:r>
            <a:r>
              <a:rPr lang="en-IN" sz="2200" b="1" dirty="0">
                <a:latin typeface="Bookman Old Style" panose="02050604050505020204" pitchFamily="18" charset="0"/>
              </a:rPr>
              <a:t>). </a:t>
            </a:r>
            <a:r>
              <a:rPr lang="en-IN" sz="2200" dirty="0">
                <a:latin typeface="Bookman Old Style" panose="02050604050505020204" pitchFamily="18" charset="0"/>
              </a:rPr>
              <a:t>A small quantity of </a:t>
            </a:r>
            <a:r>
              <a:rPr lang="en-IN" sz="2200" b="1" dirty="0">
                <a:latin typeface="Bookman Old Style" panose="02050604050505020204" pitchFamily="18" charset="0"/>
              </a:rPr>
              <a:t>sodium ferrite (NaFeO</a:t>
            </a:r>
            <a:r>
              <a:rPr lang="en-IN" sz="2200" b="1" baseline="-25000" dirty="0">
                <a:latin typeface="Bookman Old Style" panose="02050604050505020204" pitchFamily="18" charset="0"/>
              </a:rPr>
              <a:t>2</a:t>
            </a:r>
            <a:r>
              <a:rPr lang="en-IN" sz="2200" b="1" dirty="0">
                <a:latin typeface="Bookman Old Style" panose="02050604050505020204" pitchFamily="18" charset="0"/>
              </a:rPr>
              <a:t>)</a:t>
            </a:r>
            <a:r>
              <a:rPr lang="en-IN" sz="2200" dirty="0">
                <a:latin typeface="Bookman Old Style" panose="02050604050505020204" pitchFamily="18" charset="0"/>
              </a:rPr>
              <a:t> is also formed. </a:t>
            </a:r>
          </a:p>
          <a:p>
            <a:pPr marL="0" indent="0">
              <a:lnSpc>
                <a:spcPct val="150000"/>
              </a:lnSpc>
              <a:buNone/>
            </a:pPr>
            <a:r>
              <a:rPr lang="en-IN" sz="2200" dirty="0">
                <a:latin typeface="Bookman Old Style" panose="02050604050505020204" pitchFamily="18" charset="0"/>
              </a:rPr>
              <a:t>		</a:t>
            </a:r>
            <a:r>
              <a:rPr lang="en-IN" sz="2200" b="1" dirty="0">
                <a:latin typeface="Bookman Old Style" panose="02050604050505020204" pitchFamily="18" charset="0"/>
              </a:rPr>
              <a:t>	Fe + 2NaOH → Na</a:t>
            </a:r>
            <a:r>
              <a:rPr lang="en-IN" sz="2200" b="1" baseline="-25000" dirty="0">
                <a:latin typeface="Bookman Old Style" panose="02050604050505020204" pitchFamily="18" charset="0"/>
              </a:rPr>
              <a:t>2</a:t>
            </a:r>
            <a:r>
              <a:rPr lang="en-IN" sz="2200" b="1" dirty="0">
                <a:latin typeface="Bookman Old Style" panose="02050604050505020204" pitchFamily="18" charset="0"/>
              </a:rPr>
              <a:t>FeO</a:t>
            </a:r>
            <a:r>
              <a:rPr lang="en-IN" sz="2200" b="1" baseline="-25000" dirty="0">
                <a:latin typeface="Bookman Old Style" panose="02050604050505020204" pitchFamily="18" charset="0"/>
              </a:rPr>
              <a:t>2</a:t>
            </a:r>
            <a:r>
              <a:rPr lang="en-IN" sz="2200" b="1" dirty="0">
                <a:latin typeface="Bookman Old Style" panose="02050604050505020204" pitchFamily="18" charset="0"/>
              </a:rPr>
              <a:t> + H</a:t>
            </a:r>
            <a:r>
              <a:rPr lang="en-IN" sz="2200" b="1" baseline="-25000" dirty="0">
                <a:latin typeface="Bookman Old Style" panose="02050604050505020204" pitchFamily="18" charset="0"/>
              </a:rPr>
              <a:t>2</a:t>
            </a:r>
            <a:r>
              <a:rPr lang="en-IN" sz="2200" dirty="0">
                <a:latin typeface="Bookman Old Style" panose="02050604050505020204" pitchFamily="18" charset="0"/>
              </a:rPr>
              <a:t/>
            </a:r>
            <a:br>
              <a:rPr lang="en-IN" sz="2200" dirty="0">
                <a:latin typeface="Bookman Old Style" panose="02050604050505020204" pitchFamily="18" charset="0"/>
              </a:rPr>
            </a:br>
            <a:endParaRPr lang="en-IN" sz="2200" dirty="0">
              <a:latin typeface="Bookman Old Style" panose="02050604050505020204" pitchFamily="18" charset="0"/>
            </a:endParaRPr>
          </a:p>
          <a:p>
            <a:pPr marL="0" indent="0">
              <a:lnSpc>
                <a:spcPct val="150000"/>
              </a:lnSpc>
              <a:buNone/>
            </a:pPr>
            <a:endParaRPr lang="en-IN" sz="2200" dirty="0">
              <a:latin typeface="Bookman Old Style" panose="02050604050505020204" pitchFamily="18" charset="0"/>
            </a:endParaRPr>
          </a:p>
          <a:p>
            <a:pPr>
              <a:lnSpc>
                <a:spcPct val="150000"/>
              </a:lnSpc>
            </a:pPr>
            <a:endParaRPr lang="en-IN" sz="2200"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
        <p:nvSpPr>
          <p:cNvPr id="9" name="Title 1">
            <a:extLst>
              <a:ext uri="{FF2B5EF4-FFF2-40B4-BE49-F238E27FC236}">
                <a16:creationId xmlns:a16="http://schemas.microsoft.com/office/drawing/2014/main" xmlns="" id="{DA984D82-729B-4F48-8034-5E17E1545A78}"/>
              </a:ext>
            </a:extLst>
          </p:cNvPr>
          <p:cNvSpPr txBox="1">
            <a:spLocks/>
          </p:cNvSpPr>
          <p:nvPr/>
        </p:nvSpPr>
        <p:spPr>
          <a:xfrm>
            <a:off x="0" y="82152"/>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Caustic Embrittlement</a:t>
            </a:r>
          </a:p>
        </p:txBody>
      </p:sp>
    </p:spTree>
    <p:extLst>
      <p:ext uri="{BB962C8B-B14F-4D97-AF65-F5344CB8AC3E}">
        <p14:creationId xmlns:p14="http://schemas.microsoft.com/office/powerpoint/2010/main" xmlns="" val="126822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D0803B-0EEB-2645-BDD0-1A94D7566AF4}"/>
              </a:ext>
            </a:extLst>
          </p:cNvPr>
          <p:cNvSpPr>
            <a:spLocks noGrp="1"/>
          </p:cNvSpPr>
          <p:nvPr>
            <p:ph idx="1"/>
          </p:nvPr>
        </p:nvSpPr>
        <p:spPr>
          <a:xfrm>
            <a:off x="313944" y="645318"/>
            <a:ext cx="10515600" cy="5567363"/>
          </a:xfrm>
        </p:spPr>
        <p:txBody>
          <a:bodyPr>
            <a:normAutofit/>
          </a:bodyPr>
          <a:lstStyle/>
          <a:p>
            <a:pPr marL="0" indent="0">
              <a:buNone/>
            </a:pPr>
            <a:r>
              <a:rPr lang="en-IN" dirty="0">
                <a:latin typeface="Bookman Old Style" panose="02050604050505020204" pitchFamily="18" charset="0"/>
              </a:rPr>
              <a:t>Water hardness is classified by the </a:t>
            </a:r>
            <a:r>
              <a:rPr lang="en-IN" b="1" dirty="0">
                <a:latin typeface="Bookman Old Style" panose="02050604050505020204" pitchFamily="18" charset="0"/>
              </a:rPr>
              <a:t>U.S. Department of Interior and the Water Quality Association </a:t>
            </a:r>
            <a:r>
              <a:rPr lang="en-IN" dirty="0">
                <a:latin typeface="Bookman Old Style" panose="02050604050505020204" pitchFamily="18" charset="0"/>
              </a:rPr>
              <a:t>as follows:</a:t>
            </a:r>
          </a:p>
          <a:p>
            <a:pPr marL="0" indent="0">
              <a:buNone/>
            </a:pPr>
            <a:endParaRPr lang="en-IN" dirty="0">
              <a:latin typeface="Bookman Old Style" panose="02050604050505020204" pitchFamily="18" charset="0"/>
            </a:endParaRPr>
          </a:p>
          <a:p>
            <a:pPr marL="0" indent="0">
              <a:buNone/>
            </a:pPr>
            <a:r>
              <a:rPr lang="en-IN" b="1" dirty="0">
                <a:latin typeface="Bookman Old Style" panose="02050604050505020204" pitchFamily="18" charset="0"/>
              </a:rPr>
              <a:t>Classification  mg/l or ppm                         </a:t>
            </a:r>
            <a:endParaRPr lang="en-IN" dirty="0">
              <a:latin typeface="Bookman Old Style" panose="02050604050505020204" pitchFamily="18" charset="0"/>
            </a:endParaRPr>
          </a:p>
          <a:p>
            <a:r>
              <a:rPr lang="en-IN" dirty="0">
                <a:latin typeface="Bookman Old Style" panose="02050604050505020204" pitchFamily="18" charset="0"/>
              </a:rPr>
              <a:t>Soft                          0 - 17.1                                        </a:t>
            </a:r>
          </a:p>
          <a:p>
            <a:r>
              <a:rPr lang="en-IN" dirty="0">
                <a:latin typeface="Bookman Old Style" panose="02050604050505020204" pitchFamily="18" charset="0"/>
              </a:rPr>
              <a:t>Slightly hard            17.1 - 60                </a:t>
            </a:r>
          </a:p>
          <a:p>
            <a:r>
              <a:rPr lang="en-IN" dirty="0">
                <a:latin typeface="Bookman Old Style" panose="02050604050505020204" pitchFamily="18" charset="0"/>
              </a:rPr>
              <a:t>Moderately hard       60 - 120               </a:t>
            </a:r>
          </a:p>
          <a:p>
            <a:r>
              <a:rPr lang="en-IN" dirty="0">
                <a:latin typeface="Bookman Old Style" panose="02050604050505020204" pitchFamily="18" charset="0"/>
              </a:rPr>
              <a:t>Hard                        120 - 180                                       </a:t>
            </a:r>
          </a:p>
          <a:p>
            <a:r>
              <a:rPr lang="en-IN" dirty="0">
                <a:latin typeface="Bookman Old Style" panose="02050604050505020204" pitchFamily="18" charset="0"/>
              </a:rPr>
              <a:t>Very hard                180 &amp; over  </a:t>
            </a:r>
            <a:endParaRPr lang="en-US"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A850EC3B-A4D3-8949-8A2B-BF39A04F593A}"/>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15F18507-80F9-6046-882B-B4E517A16C40}"/>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956263F9-1085-EC4A-8084-358221C4DAF6}"/>
              </a:ext>
            </a:extLst>
          </p:cNvPr>
          <p:cNvSpPr>
            <a:spLocks noGrp="1"/>
          </p:cNvSpPr>
          <p:nvPr>
            <p:ph type="sldNum" sz="quarter" idx="12"/>
          </p:nvPr>
        </p:nvSpPr>
        <p:spPr/>
        <p:txBody>
          <a:bodyPr/>
          <a:lstStyle/>
          <a:p>
            <a:fld id="{48899AE3-1C45-BB43-83FC-C160FCE38AF1}" type="slidenum">
              <a:rPr lang="en-US" smtClean="0"/>
              <a:pPr/>
              <a:t>5</a:t>
            </a:fld>
            <a:endParaRPr lang="en-US"/>
          </a:p>
        </p:txBody>
      </p:sp>
    </p:spTree>
    <p:extLst>
      <p:ext uri="{BB962C8B-B14F-4D97-AF65-F5344CB8AC3E}">
        <p14:creationId xmlns:p14="http://schemas.microsoft.com/office/powerpoint/2010/main" xmlns="" val="3204401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50</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270933" y="450427"/>
            <a:ext cx="11921067" cy="61590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200" b="1" dirty="0">
                <a:latin typeface="Bookman Old Style" panose="02050604050505020204" pitchFamily="18" charset="0"/>
              </a:rPr>
              <a:t>	</a:t>
            </a:r>
            <a:r>
              <a:rPr lang="en-IN" sz="2200" b="1" i="1" dirty="0">
                <a:latin typeface="Bookman Old Style" panose="02050604050505020204" pitchFamily="18" charset="0"/>
              </a:rPr>
              <a:t> </a:t>
            </a:r>
            <a:r>
              <a:rPr lang="en-IN" sz="2200" dirty="0">
                <a:latin typeface="Bookman Old Style" panose="02050604050505020204" pitchFamily="18" charset="0"/>
              </a:rPr>
              <a:t>3Na</a:t>
            </a:r>
            <a:r>
              <a:rPr lang="en-IN" sz="2200" baseline="-25000" dirty="0">
                <a:latin typeface="Bookman Old Style" panose="02050604050505020204" pitchFamily="18" charset="0"/>
              </a:rPr>
              <a:t>2</a:t>
            </a:r>
            <a:r>
              <a:rPr lang="en-IN" sz="2200" dirty="0">
                <a:latin typeface="Bookman Old Style" panose="02050604050505020204" pitchFamily="18" charset="0"/>
              </a:rPr>
              <a:t>FeO</a:t>
            </a:r>
            <a:r>
              <a:rPr lang="en-IN" sz="2200" baseline="-25000" dirty="0">
                <a:latin typeface="Bookman Old Style" panose="02050604050505020204" pitchFamily="18" charset="0"/>
              </a:rPr>
              <a:t>2</a:t>
            </a:r>
            <a:r>
              <a:rPr lang="en-IN" sz="2200" dirty="0">
                <a:latin typeface="Bookman Old Style" panose="02050604050505020204" pitchFamily="18" charset="0"/>
              </a:rPr>
              <a:t> + 4H</a:t>
            </a:r>
            <a:r>
              <a:rPr lang="en-IN" sz="2200" baseline="-25000" dirty="0">
                <a:latin typeface="Bookman Old Style" panose="02050604050505020204" pitchFamily="18" charset="0"/>
              </a:rPr>
              <a:t>2</a:t>
            </a:r>
            <a:r>
              <a:rPr lang="en-IN" sz="2200" dirty="0">
                <a:latin typeface="Bookman Old Style" panose="02050604050505020204" pitchFamily="18" charset="0"/>
              </a:rPr>
              <a:t>O → 6</a:t>
            </a:r>
            <a:r>
              <a:rPr lang="en-IN" sz="2200" b="1" dirty="0">
                <a:latin typeface="Bookman Old Style" panose="02050604050505020204" pitchFamily="18" charset="0"/>
              </a:rPr>
              <a:t>NaOH </a:t>
            </a:r>
            <a:r>
              <a:rPr lang="en-IN" sz="2200" dirty="0">
                <a:latin typeface="Bookman Old Style" panose="02050604050505020204" pitchFamily="18" charset="0"/>
              </a:rPr>
              <a:t>+ Fe</a:t>
            </a:r>
            <a:r>
              <a:rPr lang="en-IN" sz="2200" baseline="-25000" dirty="0">
                <a:latin typeface="Bookman Old Style" panose="02050604050505020204" pitchFamily="18" charset="0"/>
              </a:rPr>
              <a:t>3</a:t>
            </a:r>
            <a:r>
              <a:rPr lang="en-IN" sz="2200" dirty="0">
                <a:latin typeface="Bookman Old Style" panose="02050604050505020204" pitchFamily="18" charset="0"/>
              </a:rPr>
              <a:t>O</a:t>
            </a:r>
            <a:r>
              <a:rPr lang="en-IN" sz="2200" baseline="-25000" dirty="0">
                <a:latin typeface="Bookman Old Style" panose="02050604050505020204" pitchFamily="18" charset="0"/>
              </a:rPr>
              <a:t>4</a:t>
            </a:r>
            <a:r>
              <a:rPr lang="en-IN" sz="2200" dirty="0">
                <a:latin typeface="Bookman Old Style" panose="02050604050505020204" pitchFamily="18" charset="0"/>
              </a:rPr>
              <a:t> + H</a:t>
            </a:r>
            <a:r>
              <a:rPr lang="en-IN" sz="2200" baseline="-25000" dirty="0">
                <a:latin typeface="Bookman Old Style" panose="02050604050505020204" pitchFamily="18" charset="0"/>
              </a:rPr>
              <a:t>2</a:t>
            </a:r>
            <a:r>
              <a:rPr lang="en-IN" sz="2200" dirty="0">
                <a:latin typeface="Bookman Old Style" panose="02050604050505020204" pitchFamily="18" charset="0"/>
              </a:rPr>
              <a:t> </a:t>
            </a:r>
          </a:p>
          <a:p>
            <a:pPr marL="0" indent="0">
              <a:lnSpc>
                <a:spcPct val="150000"/>
              </a:lnSpc>
              <a:buNone/>
            </a:pPr>
            <a:r>
              <a:rPr lang="en-IN" sz="2200" dirty="0">
                <a:latin typeface="Bookman Old Style" panose="02050604050505020204" pitchFamily="18" charset="0"/>
              </a:rPr>
              <a:t>	6Na</a:t>
            </a:r>
            <a:r>
              <a:rPr lang="en-IN" sz="2200" baseline="-25000" dirty="0">
                <a:latin typeface="Bookman Old Style" panose="02050604050505020204" pitchFamily="18" charset="0"/>
              </a:rPr>
              <a:t>2</a:t>
            </a:r>
            <a:r>
              <a:rPr lang="en-IN" sz="2200" dirty="0">
                <a:latin typeface="Bookman Old Style" panose="02050604050505020204" pitchFamily="18" charset="0"/>
              </a:rPr>
              <a:t>FeO</a:t>
            </a:r>
            <a:r>
              <a:rPr lang="en-IN" sz="2200" baseline="-25000" dirty="0">
                <a:latin typeface="Bookman Old Style" panose="02050604050505020204" pitchFamily="18" charset="0"/>
              </a:rPr>
              <a:t>2</a:t>
            </a:r>
            <a:r>
              <a:rPr lang="en-IN" sz="2200" dirty="0">
                <a:latin typeface="Bookman Old Style" panose="02050604050505020204" pitchFamily="18" charset="0"/>
              </a:rPr>
              <a:t> + 6 H</a:t>
            </a:r>
            <a:r>
              <a:rPr lang="en-IN" sz="2200" baseline="-25000" dirty="0">
                <a:latin typeface="Bookman Old Style" panose="02050604050505020204" pitchFamily="18" charset="0"/>
              </a:rPr>
              <a:t>2</a:t>
            </a:r>
            <a:r>
              <a:rPr lang="en-IN" sz="2200" dirty="0">
                <a:latin typeface="Bookman Old Style" panose="02050604050505020204" pitchFamily="18" charset="0"/>
              </a:rPr>
              <a:t>O + O</a:t>
            </a:r>
            <a:r>
              <a:rPr lang="en-IN" sz="2200" baseline="-25000" dirty="0">
                <a:latin typeface="Bookman Old Style" panose="02050604050505020204" pitchFamily="18" charset="0"/>
              </a:rPr>
              <a:t>2</a:t>
            </a:r>
            <a:r>
              <a:rPr lang="en-IN" sz="2200" dirty="0">
                <a:latin typeface="Bookman Old Style" panose="02050604050505020204" pitchFamily="18" charset="0"/>
              </a:rPr>
              <a:t> → 12</a:t>
            </a:r>
            <a:r>
              <a:rPr lang="en-IN" sz="2200" b="1" dirty="0">
                <a:latin typeface="Bookman Old Style" panose="02050604050505020204" pitchFamily="18" charset="0"/>
              </a:rPr>
              <a:t>NaOH</a:t>
            </a:r>
            <a:r>
              <a:rPr lang="en-IN" sz="2200" dirty="0">
                <a:latin typeface="Bookman Old Style" panose="02050604050505020204" pitchFamily="18" charset="0"/>
              </a:rPr>
              <a:t> + 2Fe</a:t>
            </a:r>
            <a:r>
              <a:rPr lang="en-IN" sz="2200" baseline="-25000" dirty="0">
                <a:latin typeface="Bookman Old Style" panose="02050604050505020204" pitchFamily="18" charset="0"/>
              </a:rPr>
              <a:t>3</a:t>
            </a:r>
            <a:r>
              <a:rPr lang="en-IN" sz="2200" dirty="0">
                <a:latin typeface="Bookman Old Style" panose="02050604050505020204" pitchFamily="18" charset="0"/>
              </a:rPr>
              <a:t>O</a:t>
            </a:r>
            <a:r>
              <a:rPr lang="en-IN" sz="2200" baseline="-25000" dirty="0">
                <a:latin typeface="Bookman Old Style" panose="02050604050505020204" pitchFamily="18" charset="0"/>
              </a:rPr>
              <a:t>4</a:t>
            </a:r>
            <a:r>
              <a:rPr lang="en-IN" sz="2200" dirty="0">
                <a:latin typeface="Bookman Old Style" panose="02050604050505020204" pitchFamily="18" charset="0"/>
              </a:rPr>
              <a:t> </a:t>
            </a:r>
          </a:p>
          <a:p>
            <a:pPr marL="0" indent="0">
              <a:lnSpc>
                <a:spcPct val="150000"/>
              </a:lnSpc>
              <a:buNone/>
            </a:pPr>
            <a:r>
              <a:rPr lang="en-IN" sz="2200" dirty="0">
                <a:latin typeface="Bookman Old Style" panose="02050604050505020204" pitchFamily="18" charset="0"/>
              </a:rPr>
              <a:t>	Fe</a:t>
            </a:r>
            <a:r>
              <a:rPr lang="en-IN" sz="2200" baseline="-25000" dirty="0">
                <a:latin typeface="Bookman Old Style" panose="02050604050505020204" pitchFamily="18" charset="0"/>
              </a:rPr>
              <a:t>3</a:t>
            </a:r>
            <a:r>
              <a:rPr lang="en-IN" sz="2200" dirty="0">
                <a:latin typeface="Bookman Old Style" panose="02050604050505020204" pitchFamily="18" charset="0"/>
              </a:rPr>
              <a:t>O</a:t>
            </a:r>
            <a:r>
              <a:rPr lang="en-IN" sz="2200" baseline="-25000" dirty="0">
                <a:latin typeface="Bookman Old Style" panose="02050604050505020204" pitchFamily="18" charset="0"/>
              </a:rPr>
              <a:t>4</a:t>
            </a:r>
            <a:r>
              <a:rPr lang="en-IN" sz="2200" dirty="0">
                <a:latin typeface="Bookman Old Style" panose="02050604050505020204" pitchFamily="18" charset="0"/>
              </a:rPr>
              <a:t> + 4NaOH → 2NaFeO</a:t>
            </a:r>
            <a:r>
              <a:rPr lang="en-IN" sz="2200" baseline="-25000" dirty="0">
                <a:latin typeface="Bookman Old Style" panose="02050604050505020204" pitchFamily="18" charset="0"/>
              </a:rPr>
              <a:t>2</a:t>
            </a:r>
            <a:r>
              <a:rPr lang="en-IN" sz="2200" dirty="0">
                <a:latin typeface="Bookman Old Style" panose="02050604050505020204" pitchFamily="18" charset="0"/>
              </a:rPr>
              <a:t> + Na</a:t>
            </a:r>
            <a:r>
              <a:rPr lang="en-IN" sz="2200" baseline="-25000" dirty="0">
                <a:latin typeface="Bookman Old Style" panose="02050604050505020204" pitchFamily="18" charset="0"/>
              </a:rPr>
              <a:t>2</a:t>
            </a:r>
            <a:r>
              <a:rPr lang="en-IN" sz="2200" dirty="0">
                <a:latin typeface="Bookman Old Style" panose="02050604050505020204" pitchFamily="18" charset="0"/>
              </a:rPr>
              <a:t>FeO</a:t>
            </a:r>
            <a:r>
              <a:rPr lang="en-IN" sz="2200" baseline="-25000" dirty="0">
                <a:latin typeface="Bookman Old Style" panose="02050604050505020204" pitchFamily="18" charset="0"/>
              </a:rPr>
              <a:t>2</a:t>
            </a:r>
            <a:r>
              <a:rPr lang="en-IN" sz="2200" dirty="0">
                <a:latin typeface="Bookman Old Style" panose="02050604050505020204" pitchFamily="18" charset="0"/>
              </a:rPr>
              <a:t> + 2H</a:t>
            </a:r>
            <a:r>
              <a:rPr lang="en-IN" sz="2200" baseline="-25000" dirty="0">
                <a:latin typeface="Bookman Old Style" panose="02050604050505020204" pitchFamily="18" charset="0"/>
              </a:rPr>
              <a:t>2</a:t>
            </a:r>
            <a:r>
              <a:rPr lang="en-IN" sz="2200" dirty="0">
                <a:latin typeface="Bookman Old Style" panose="02050604050505020204" pitchFamily="18" charset="0"/>
              </a:rPr>
              <a:t>O </a:t>
            </a:r>
          </a:p>
          <a:p>
            <a:pPr marL="0" indent="0">
              <a:lnSpc>
                <a:spcPct val="150000"/>
              </a:lnSpc>
              <a:buNone/>
            </a:pPr>
            <a:r>
              <a:rPr lang="en-IN" sz="2200" dirty="0">
                <a:latin typeface="Bookman Old Style" panose="02050604050505020204" pitchFamily="18" charset="0"/>
              </a:rPr>
              <a:t>It can be seen that </a:t>
            </a:r>
            <a:r>
              <a:rPr lang="en-IN" sz="2200" b="1" dirty="0">
                <a:latin typeface="Bookman Old Style" panose="02050604050505020204" pitchFamily="18" charset="0"/>
              </a:rPr>
              <a:t>NaOH is regenerated </a:t>
            </a:r>
            <a:r>
              <a:rPr lang="en-IN" sz="2200" dirty="0">
                <a:latin typeface="Bookman Old Style" panose="02050604050505020204" pitchFamily="18" charset="0"/>
              </a:rPr>
              <a:t>in the process and its concentration keeps on increasing maintaining the required environment. </a:t>
            </a:r>
          </a:p>
          <a:p>
            <a:pPr>
              <a:lnSpc>
                <a:spcPct val="150000"/>
              </a:lnSpc>
            </a:pPr>
            <a:r>
              <a:rPr lang="en-IN" sz="2200" dirty="0">
                <a:latin typeface="Bookman Old Style" panose="02050604050505020204" pitchFamily="18" charset="0"/>
              </a:rPr>
              <a:t>The caustic embrittlement of the boiler may be explained by assuming the formation of a concentration cell as shown below: </a:t>
            </a:r>
          </a:p>
          <a:p>
            <a:pPr marL="0" indent="0">
              <a:lnSpc>
                <a:spcPct val="100000"/>
              </a:lnSpc>
              <a:buNone/>
            </a:pPr>
            <a:r>
              <a:rPr lang="en-IN" sz="2200" dirty="0">
                <a:latin typeface="Bookman Old Style" panose="02050604050505020204" pitchFamily="18" charset="0"/>
              </a:rPr>
              <a:t>Iron at bends, rivets joints (stressed areas) </a:t>
            </a:r>
            <a:r>
              <a:rPr lang="en-IN" sz="2200" b="1" dirty="0">
                <a:latin typeface="Bookman Old Style" panose="02050604050505020204" pitchFamily="18" charset="0"/>
              </a:rPr>
              <a:t>| </a:t>
            </a:r>
            <a:r>
              <a:rPr lang="en-IN" sz="2200" dirty="0">
                <a:latin typeface="Bookman Old Style" panose="02050604050505020204" pitchFamily="18" charset="0"/>
              </a:rPr>
              <a:t>Concentrated NaOH solution </a:t>
            </a:r>
            <a:r>
              <a:rPr lang="en-IN" sz="2200" b="1" dirty="0">
                <a:latin typeface="Bookman Old Style" panose="02050604050505020204" pitchFamily="18" charset="0"/>
              </a:rPr>
              <a:t>|| </a:t>
            </a:r>
            <a:r>
              <a:rPr lang="en-IN" sz="2200" dirty="0">
                <a:latin typeface="Bookman Old Style" panose="02050604050505020204" pitchFamily="18" charset="0"/>
              </a:rPr>
              <a:t>			Dilute NaOH solution </a:t>
            </a:r>
            <a:r>
              <a:rPr lang="en-IN" sz="2200" b="1" dirty="0">
                <a:latin typeface="Bookman Old Style" panose="02050604050505020204" pitchFamily="18" charset="0"/>
              </a:rPr>
              <a:t>|  </a:t>
            </a:r>
            <a:r>
              <a:rPr lang="en-IN" sz="2200" dirty="0">
                <a:latin typeface="Bookman Old Style" panose="02050604050505020204" pitchFamily="18" charset="0"/>
              </a:rPr>
              <a:t>Iron at plane surface (stress free) </a:t>
            </a:r>
          </a:p>
          <a:p>
            <a:pPr marL="0" indent="0">
              <a:lnSpc>
                <a:spcPct val="100000"/>
              </a:lnSpc>
              <a:buNone/>
            </a:pPr>
            <a:r>
              <a:rPr lang="en-IN" sz="2200" dirty="0">
                <a:latin typeface="Bookman Old Style" panose="02050604050505020204" pitchFamily="18" charset="0"/>
              </a:rPr>
              <a:t> The iron in the anodic area undergoes corrosion and dissolves making the boiler material brittle. </a:t>
            </a:r>
          </a:p>
          <a:p>
            <a:pPr>
              <a:lnSpc>
                <a:spcPct val="100000"/>
              </a:lnSpc>
            </a:pPr>
            <a:endParaRPr lang="en-IN" sz="2200" dirty="0">
              <a:latin typeface="Bookman Old Style" panose="02050604050505020204" pitchFamily="18" charset="0"/>
            </a:endParaRPr>
          </a:p>
          <a:p>
            <a:pPr marL="0" indent="0">
              <a:lnSpc>
                <a:spcPct val="150000"/>
              </a:lnSpc>
              <a:buNone/>
            </a:pPr>
            <a:endParaRPr lang="en-IN" sz="2200"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
        <p:nvSpPr>
          <p:cNvPr id="9" name="Title 1">
            <a:extLst>
              <a:ext uri="{FF2B5EF4-FFF2-40B4-BE49-F238E27FC236}">
                <a16:creationId xmlns:a16="http://schemas.microsoft.com/office/drawing/2014/main" xmlns="" id="{DA984D82-729B-4F48-8034-5E17E1545A78}"/>
              </a:ext>
            </a:extLst>
          </p:cNvPr>
          <p:cNvSpPr txBox="1">
            <a:spLocks/>
          </p:cNvSpPr>
          <p:nvPr/>
        </p:nvSpPr>
        <p:spPr>
          <a:xfrm>
            <a:off x="0" y="-135467"/>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Caustic Embrittlement</a:t>
            </a:r>
          </a:p>
        </p:txBody>
      </p:sp>
    </p:spTree>
    <p:extLst>
      <p:ext uri="{BB962C8B-B14F-4D97-AF65-F5344CB8AC3E}">
        <p14:creationId xmlns:p14="http://schemas.microsoft.com/office/powerpoint/2010/main" xmlns="" val="313732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51</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329185" y="501649"/>
            <a:ext cx="11862816" cy="6219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200" b="1" dirty="0">
                <a:latin typeface="Bookman Old Style" panose="02050604050505020204" pitchFamily="18" charset="0"/>
              </a:rPr>
              <a:t>Prevention:  </a:t>
            </a:r>
            <a:endParaRPr lang="en-IN" sz="2200" dirty="0">
              <a:latin typeface="Bookman Old Style" panose="02050604050505020204" pitchFamily="18" charset="0"/>
            </a:endParaRPr>
          </a:p>
          <a:p>
            <a:pPr>
              <a:lnSpc>
                <a:spcPct val="150000"/>
              </a:lnSpc>
            </a:pPr>
            <a:r>
              <a:rPr lang="en-IN" sz="2200" dirty="0">
                <a:latin typeface="Bookman Old Style" panose="02050604050505020204" pitchFamily="18" charset="0"/>
              </a:rPr>
              <a:t>By adding tannin or lignin to the boiler water. </a:t>
            </a:r>
          </a:p>
          <a:p>
            <a:pPr marL="0" indent="0">
              <a:lnSpc>
                <a:spcPct val="150000"/>
              </a:lnSpc>
              <a:buNone/>
            </a:pPr>
            <a:r>
              <a:rPr lang="en-IN" sz="2200" dirty="0">
                <a:latin typeface="Bookman Old Style" panose="02050604050505020204" pitchFamily="18" charset="0"/>
              </a:rPr>
              <a:t>   These block the minute cracks and prevent the infiltration of NaOH</a:t>
            </a:r>
          </a:p>
          <a:p>
            <a:pPr>
              <a:lnSpc>
                <a:spcPct val="150000"/>
              </a:lnSpc>
            </a:pPr>
            <a:r>
              <a:rPr lang="en-IN" sz="2200" dirty="0">
                <a:latin typeface="Bookman Old Style" panose="02050604050505020204" pitchFamily="18" charset="0"/>
              </a:rPr>
              <a:t>By using sodium phosphate instead of sodium carbonate for softening water. </a:t>
            </a:r>
          </a:p>
          <a:p>
            <a:pPr>
              <a:lnSpc>
                <a:spcPct val="150000"/>
              </a:lnSpc>
            </a:pPr>
            <a:r>
              <a:rPr lang="en-IN" sz="2200" dirty="0">
                <a:latin typeface="Bookman Old Style" panose="02050604050505020204" pitchFamily="18" charset="0"/>
              </a:rPr>
              <a:t>By adjusting the pH of boiler water between 8–9. </a:t>
            </a:r>
          </a:p>
          <a:p>
            <a:pPr>
              <a:lnSpc>
                <a:spcPct val="150000"/>
              </a:lnSpc>
            </a:pPr>
            <a:r>
              <a:rPr lang="en-IN" sz="2200" dirty="0">
                <a:latin typeface="Bookman Old Style" panose="02050604050505020204" pitchFamily="18" charset="0"/>
              </a:rPr>
              <a:t>Use of excess Na</a:t>
            </a:r>
            <a:r>
              <a:rPr lang="en-IN" sz="2200" baseline="-25000" dirty="0">
                <a:latin typeface="Bookman Old Style" panose="02050604050505020204" pitchFamily="18" charset="0"/>
              </a:rPr>
              <a:t>2</a:t>
            </a:r>
            <a:r>
              <a:rPr lang="en-IN" sz="2200" dirty="0">
                <a:latin typeface="Bookman Old Style" panose="02050604050505020204" pitchFamily="18" charset="0"/>
              </a:rPr>
              <a:t>CO</a:t>
            </a:r>
            <a:r>
              <a:rPr lang="en-IN" sz="2200" baseline="-25000" dirty="0">
                <a:latin typeface="Bookman Old Style" panose="02050604050505020204" pitchFamily="18" charset="0"/>
              </a:rPr>
              <a:t>3</a:t>
            </a:r>
            <a:r>
              <a:rPr lang="en-IN" sz="2200" dirty="0">
                <a:latin typeface="Bookman Old Style" panose="02050604050505020204" pitchFamily="18" charset="0"/>
              </a:rPr>
              <a:t> should be avoided in the lime-soda process. </a:t>
            </a:r>
          </a:p>
          <a:p>
            <a:pPr>
              <a:lnSpc>
                <a:spcPct val="150000"/>
              </a:lnSpc>
            </a:pPr>
            <a:r>
              <a:rPr lang="en-IN" sz="2200" dirty="0">
                <a:latin typeface="Bookman Old Style" panose="02050604050505020204" pitchFamily="18" charset="0"/>
              </a:rPr>
              <a:t>Caustic embrittlement can be prevented if Na</a:t>
            </a:r>
            <a:r>
              <a:rPr lang="en-IN" sz="2200" baseline="-25000" dirty="0">
                <a:latin typeface="Bookman Old Style" panose="02050604050505020204" pitchFamily="18" charset="0"/>
              </a:rPr>
              <a:t>2</a:t>
            </a:r>
            <a:r>
              <a:rPr lang="en-IN" sz="2200" dirty="0">
                <a:latin typeface="Bookman Old Style" panose="02050604050505020204" pitchFamily="18" charset="0"/>
              </a:rPr>
              <a:t>SO</a:t>
            </a:r>
            <a:r>
              <a:rPr lang="en-IN" sz="2200" baseline="-25000" dirty="0">
                <a:latin typeface="Bookman Old Style" panose="02050604050505020204" pitchFamily="18" charset="0"/>
              </a:rPr>
              <a:t>4</a:t>
            </a:r>
            <a:r>
              <a:rPr lang="en-IN" sz="2200" dirty="0">
                <a:latin typeface="Bookman Old Style" panose="02050604050505020204" pitchFamily="18" charset="0"/>
              </a:rPr>
              <a:t> is added to the boiler water, because it is useful in blocking the hair cracks.</a:t>
            </a:r>
          </a:p>
          <a:p>
            <a:pPr>
              <a:lnSpc>
                <a:spcPct val="150000"/>
              </a:lnSpc>
            </a:pPr>
            <a:r>
              <a:rPr lang="en-IN" sz="2200" dirty="0">
                <a:latin typeface="Bookman Old Style" panose="02050604050505020204" pitchFamily="18" charset="0"/>
              </a:rPr>
              <a:t> Na</a:t>
            </a:r>
            <a:r>
              <a:rPr lang="en-IN" sz="2200" baseline="-25000" dirty="0">
                <a:latin typeface="Bookman Old Style" panose="02050604050505020204" pitchFamily="18" charset="0"/>
              </a:rPr>
              <a:t>2</a:t>
            </a:r>
            <a:r>
              <a:rPr lang="en-IN" sz="2200" dirty="0">
                <a:latin typeface="Bookman Old Style" panose="02050604050505020204" pitchFamily="18" charset="0"/>
              </a:rPr>
              <a:t>SO</a:t>
            </a:r>
            <a:r>
              <a:rPr lang="en-IN" sz="2200" baseline="-25000" dirty="0">
                <a:latin typeface="Bookman Old Style" panose="02050604050505020204" pitchFamily="18" charset="0"/>
              </a:rPr>
              <a:t>4</a:t>
            </a:r>
            <a:r>
              <a:rPr lang="en-IN" sz="2200" dirty="0">
                <a:latin typeface="Bookman Old Style" panose="02050604050505020204" pitchFamily="18" charset="0"/>
              </a:rPr>
              <a:t>/NaOH should be used in the ratio 1:1, 2:1 and 3:1 for boilers working at pressure 10, 20 and above 20 </a:t>
            </a:r>
            <a:r>
              <a:rPr lang="en-IN" sz="2200" dirty="0" err="1">
                <a:latin typeface="Bookman Old Style" panose="02050604050505020204" pitchFamily="18" charset="0"/>
              </a:rPr>
              <a:t>atm</a:t>
            </a:r>
            <a:r>
              <a:rPr lang="en-IN" sz="2200" dirty="0">
                <a:latin typeface="Bookman Old Style" panose="02050604050505020204" pitchFamily="18" charset="0"/>
              </a:rPr>
              <a:t>, respectively. </a:t>
            </a:r>
          </a:p>
          <a:p>
            <a:pPr marL="0" indent="0">
              <a:lnSpc>
                <a:spcPct val="150000"/>
              </a:lnSpc>
              <a:buNone/>
            </a:pPr>
            <a:endParaRPr lang="en-IN" sz="2200"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
        <p:nvSpPr>
          <p:cNvPr id="9" name="Title 1">
            <a:extLst>
              <a:ext uri="{FF2B5EF4-FFF2-40B4-BE49-F238E27FC236}">
                <a16:creationId xmlns:a16="http://schemas.microsoft.com/office/drawing/2014/main" xmlns="" id="{DA984D82-729B-4F48-8034-5E17E1545A78}"/>
              </a:ext>
            </a:extLst>
          </p:cNvPr>
          <p:cNvSpPr txBox="1">
            <a:spLocks/>
          </p:cNvSpPr>
          <p:nvPr/>
        </p:nvSpPr>
        <p:spPr>
          <a:xfrm>
            <a:off x="0" y="82152"/>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Caustic Embrittlement</a:t>
            </a:r>
          </a:p>
        </p:txBody>
      </p:sp>
    </p:spTree>
    <p:extLst>
      <p:ext uri="{BB962C8B-B14F-4D97-AF65-F5344CB8AC3E}">
        <p14:creationId xmlns:p14="http://schemas.microsoft.com/office/powerpoint/2010/main" xmlns="" val="59355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0" y="75565"/>
            <a:ext cx="10515600" cy="838995"/>
          </a:xfrm>
        </p:spPr>
        <p:txBody>
          <a:bodyPr>
            <a:normAutofit/>
          </a:bodyPr>
          <a:lstStyle/>
          <a:p>
            <a:pPr algn="ctr"/>
            <a:r>
              <a:rPr lang="en-US" sz="3600" b="1" dirty="0">
                <a:solidFill>
                  <a:srgbClr val="0070C0"/>
                </a:solidFill>
                <a:latin typeface="Bookman Old Style" panose="02050604050505020204" pitchFamily="18" charset="0"/>
              </a:rPr>
              <a:t>Priming &amp; Foaming</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52</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752267" y="1008710"/>
            <a:ext cx="11309685" cy="62803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IN" sz="2200" dirty="0">
                <a:latin typeface="Bookman Old Style" panose="02050604050505020204" pitchFamily="18" charset="0"/>
              </a:rPr>
              <a:t>When boiler produces steam rapidly, droplets of water are carried out </a:t>
            </a:r>
          </a:p>
          <a:p>
            <a:pPr marL="0" indent="0">
              <a:lnSpc>
                <a:spcPct val="100000"/>
              </a:lnSpc>
              <a:buFont typeface="Arial" panose="020B0604020202020204" pitchFamily="34" charset="0"/>
              <a:buNone/>
            </a:pPr>
            <a:r>
              <a:rPr lang="en-IN" sz="2200" dirty="0">
                <a:latin typeface="Bookman Old Style" panose="02050604050505020204" pitchFamily="18" charset="0"/>
              </a:rPr>
              <a:t>along with the steam</a:t>
            </a:r>
          </a:p>
          <a:p>
            <a:pPr marL="0" indent="0">
              <a:lnSpc>
                <a:spcPct val="100000"/>
              </a:lnSpc>
              <a:buNone/>
            </a:pPr>
            <a:r>
              <a:rPr lang="en-IN" sz="2200" b="1" dirty="0">
                <a:latin typeface="Bookman Old Style" panose="02050604050505020204" pitchFamily="18" charset="0"/>
              </a:rPr>
              <a:t>Priming</a:t>
            </a:r>
            <a:r>
              <a:rPr lang="en-IN" sz="2200" dirty="0">
                <a:latin typeface="Bookman Old Style" panose="02050604050505020204" pitchFamily="18" charset="0"/>
              </a:rPr>
              <a:t> is the process of wet steam formation. </a:t>
            </a:r>
          </a:p>
          <a:p>
            <a:pPr marL="0" indent="0">
              <a:lnSpc>
                <a:spcPct val="100000"/>
              </a:lnSpc>
              <a:buNone/>
            </a:pPr>
            <a:r>
              <a:rPr lang="en-IN" sz="2200" b="1" dirty="0">
                <a:latin typeface="Bookman Old Style" panose="02050604050505020204" pitchFamily="18" charset="0"/>
              </a:rPr>
              <a:t>Foaming</a:t>
            </a:r>
            <a:r>
              <a:rPr lang="en-IN" sz="2200" dirty="0">
                <a:latin typeface="Bookman Old Style" panose="02050604050505020204" pitchFamily="18" charset="0"/>
              </a:rPr>
              <a:t> is the formation of continuous, persistent foam or bubbles on the surface of boiler water. </a:t>
            </a:r>
          </a:p>
          <a:p>
            <a:pPr marL="0" indent="0">
              <a:lnSpc>
                <a:spcPct val="100000"/>
              </a:lnSpc>
              <a:buNone/>
            </a:pPr>
            <a:r>
              <a:rPr lang="en-IN" sz="2200" dirty="0">
                <a:latin typeface="Bookman Old Style" panose="02050604050505020204" pitchFamily="18" charset="0"/>
              </a:rPr>
              <a:t>Priming &amp; foaming generally occurs together </a:t>
            </a:r>
          </a:p>
          <a:p>
            <a:pPr marL="0" indent="0">
              <a:lnSpc>
                <a:spcPct val="100000"/>
              </a:lnSpc>
              <a:buNone/>
            </a:pPr>
            <a:r>
              <a:rPr lang="en-IN" sz="2200" b="1" dirty="0">
                <a:latin typeface="Bookman Old Style" panose="02050604050505020204" pitchFamily="18" charset="0"/>
              </a:rPr>
              <a:t>Causes of Priming: </a:t>
            </a:r>
          </a:p>
          <a:p>
            <a:pPr>
              <a:lnSpc>
                <a:spcPct val="100000"/>
              </a:lnSpc>
            </a:pPr>
            <a:r>
              <a:rPr lang="en-IN" sz="2200" dirty="0">
                <a:latin typeface="Bookman Old Style" panose="02050604050505020204" pitchFamily="18" charset="0"/>
              </a:rPr>
              <a:t>Very high level of boiler feed water</a:t>
            </a:r>
          </a:p>
          <a:p>
            <a:pPr>
              <a:lnSpc>
                <a:spcPct val="100000"/>
              </a:lnSpc>
            </a:pPr>
            <a:r>
              <a:rPr lang="en-IN" sz="2200" dirty="0">
                <a:latin typeface="Bookman Old Style" panose="02050604050505020204" pitchFamily="18" charset="0"/>
              </a:rPr>
              <a:t>High steam velocity (speed of steam generation)</a:t>
            </a:r>
          </a:p>
          <a:p>
            <a:pPr>
              <a:lnSpc>
                <a:spcPct val="100000"/>
              </a:lnSpc>
            </a:pPr>
            <a:r>
              <a:rPr lang="en-IN" sz="2200" dirty="0">
                <a:latin typeface="Bookman Old Style" panose="02050604050505020204" pitchFamily="18" charset="0"/>
              </a:rPr>
              <a:t>Presence of excessive foam on the surface</a:t>
            </a:r>
          </a:p>
          <a:p>
            <a:pPr>
              <a:lnSpc>
                <a:spcPct val="100000"/>
              </a:lnSpc>
            </a:pPr>
            <a:r>
              <a:rPr lang="en-IN" sz="2200" dirty="0">
                <a:latin typeface="Bookman Old Style" panose="02050604050505020204" pitchFamily="18" charset="0"/>
              </a:rPr>
              <a:t>Faulty design of boiler</a:t>
            </a:r>
          </a:p>
          <a:p>
            <a:pPr>
              <a:lnSpc>
                <a:spcPct val="100000"/>
              </a:lnSpc>
            </a:pPr>
            <a:r>
              <a:rPr lang="en-IN" sz="2200" dirty="0">
                <a:latin typeface="Bookman Old Style" panose="02050604050505020204" pitchFamily="18" charset="0"/>
              </a:rPr>
              <a:t>Sudden drop in steam pressure owing to a high demand for steam</a:t>
            </a:r>
          </a:p>
        </p:txBody>
      </p:sp>
    </p:spTree>
    <p:extLst>
      <p:ext uri="{BB962C8B-B14F-4D97-AF65-F5344CB8AC3E}">
        <p14:creationId xmlns:p14="http://schemas.microsoft.com/office/powerpoint/2010/main" xmlns="" val="11446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0" y="136525"/>
            <a:ext cx="10515600" cy="838995"/>
          </a:xfrm>
        </p:spPr>
        <p:txBody>
          <a:bodyPr>
            <a:normAutofit/>
          </a:bodyPr>
          <a:lstStyle/>
          <a:p>
            <a:pPr algn="ctr"/>
            <a:r>
              <a:rPr lang="en-US" sz="3600" b="1" dirty="0">
                <a:solidFill>
                  <a:srgbClr val="0070C0"/>
                </a:solidFill>
                <a:latin typeface="Bookman Old Style" panose="02050604050505020204" pitchFamily="18" charset="0"/>
              </a:rPr>
              <a:t>Priming &amp; Foaming</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53</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243840" y="975520"/>
            <a:ext cx="11948160" cy="57459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IN" sz="2200" b="1" dirty="0">
                <a:latin typeface="Bookman Old Style" panose="02050604050505020204" pitchFamily="18" charset="0"/>
              </a:rPr>
              <a:t>Priming and Foaming: </a:t>
            </a:r>
          </a:p>
          <a:p>
            <a:pPr marL="0" indent="0">
              <a:lnSpc>
                <a:spcPct val="100000"/>
              </a:lnSpc>
              <a:buNone/>
            </a:pPr>
            <a:r>
              <a:rPr lang="en-IN" sz="2200" b="1" dirty="0">
                <a:latin typeface="Bookman Old Style" panose="02050604050505020204" pitchFamily="18" charset="0"/>
              </a:rPr>
              <a:t>Causes of Foaming:</a:t>
            </a:r>
          </a:p>
          <a:p>
            <a:pPr>
              <a:lnSpc>
                <a:spcPct val="100000"/>
              </a:lnSpc>
            </a:pPr>
            <a:r>
              <a:rPr lang="en-IN" sz="2200" dirty="0">
                <a:latin typeface="Bookman Old Style" panose="02050604050505020204" pitchFamily="18" charset="0"/>
              </a:rPr>
              <a:t>High concentration of dissolved salts in boiler feed water</a:t>
            </a:r>
          </a:p>
          <a:p>
            <a:pPr>
              <a:lnSpc>
                <a:spcPct val="100000"/>
              </a:lnSpc>
            </a:pPr>
            <a:r>
              <a:rPr lang="en-IN" sz="2200" dirty="0">
                <a:latin typeface="Bookman Old Style" panose="02050604050505020204" pitchFamily="18" charset="0"/>
              </a:rPr>
              <a:t>Presence of oil droplets and alkali in boiler feed water</a:t>
            </a:r>
          </a:p>
          <a:p>
            <a:pPr>
              <a:lnSpc>
                <a:spcPct val="100000"/>
              </a:lnSpc>
            </a:pPr>
            <a:r>
              <a:rPr lang="en-IN" sz="2200" dirty="0">
                <a:latin typeface="Bookman Old Style" panose="02050604050505020204" pitchFamily="18" charset="0"/>
              </a:rPr>
              <a:t>Presence of finely dispersed suspended materials</a:t>
            </a:r>
          </a:p>
          <a:p>
            <a:pPr>
              <a:lnSpc>
                <a:spcPct val="100000"/>
              </a:lnSpc>
            </a:pPr>
            <a:r>
              <a:rPr lang="en-IN" sz="2200" dirty="0">
                <a:latin typeface="Bookman Old Style" panose="02050604050505020204" pitchFamily="18" charset="0"/>
              </a:rPr>
              <a:t>Violent agitation of boiler feed water</a:t>
            </a:r>
          </a:p>
          <a:p>
            <a:pPr>
              <a:lnSpc>
                <a:spcPct val="100000"/>
              </a:lnSpc>
            </a:pPr>
            <a:endParaRPr lang="en-IN" sz="2200" dirty="0">
              <a:latin typeface="Bookman Old Style" panose="02050604050505020204" pitchFamily="18" charset="0"/>
            </a:endParaRPr>
          </a:p>
          <a:p>
            <a:pPr marL="0" indent="0">
              <a:lnSpc>
                <a:spcPct val="100000"/>
              </a:lnSpc>
              <a:buNone/>
            </a:pPr>
            <a:r>
              <a:rPr lang="en-IN" sz="2200" b="1" dirty="0">
                <a:latin typeface="Bookman Old Style" panose="02050604050505020204" pitchFamily="18" charset="0"/>
              </a:rPr>
              <a:t>Disadvantages Priming and Foaming :</a:t>
            </a:r>
          </a:p>
          <a:p>
            <a:pPr>
              <a:lnSpc>
                <a:spcPct val="100000"/>
              </a:lnSpc>
            </a:pPr>
            <a:r>
              <a:rPr lang="en-IN" sz="2200" dirty="0">
                <a:latin typeface="Bookman Old Style" panose="02050604050505020204" pitchFamily="18" charset="0"/>
              </a:rPr>
              <a:t>Priming decreases the efficiency &amp; life of machinery as dissolved salts present in the droplets enter in the parts of machinery </a:t>
            </a:r>
          </a:p>
          <a:p>
            <a:pPr>
              <a:lnSpc>
                <a:spcPct val="100000"/>
              </a:lnSpc>
            </a:pPr>
            <a:r>
              <a:rPr lang="en-IN" sz="2200" dirty="0">
                <a:latin typeface="Bookman Old Style" panose="02050604050505020204" pitchFamily="18" charset="0"/>
              </a:rPr>
              <a:t>Actual height of boiler water cannot be judged because of foaming</a:t>
            </a:r>
          </a:p>
          <a:p>
            <a:pPr>
              <a:lnSpc>
                <a:spcPct val="100000"/>
              </a:lnSpc>
            </a:pPr>
            <a:r>
              <a:rPr lang="en-IN" sz="2200" dirty="0">
                <a:latin typeface="Bookman Old Style" panose="02050604050505020204" pitchFamily="18" charset="0"/>
              </a:rPr>
              <a:t>Foaming causes wet steam formation</a:t>
            </a:r>
          </a:p>
          <a:p>
            <a:pPr>
              <a:lnSpc>
                <a:spcPct val="100000"/>
              </a:lnSpc>
            </a:pPr>
            <a:endParaRPr lang="en-IN" sz="2200" dirty="0">
              <a:latin typeface="Bookman Old Style" panose="02050604050505020204" pitchFamily="18" charset="0"/>
            </a:endParaRPr>
          </a:p>
          <a:p>
            <a:pPr>
              <a:lnSpc>
                <a:spcPct val="100000"/>
              </a:lnSpc>
            </a:pPr>
            <a:endParaRPr lang="en-IN" sz="2200" dirty="0">
              <a:latin typeface="Bookman Old Style" panose="02050604050505020204" pitchFamily="18" charset="0"/>
            </a:endParaRPr>
          </a:p>
          <a:p>
            <a:pPr>
              <a:lnSpc>
                <a:spcPct val="100000"/>
              </a:lnSpc>
            </a:pPr>
            <a:endParaRPr lang="en-IN" sz="2200" dirty="0">
              <a:latin typeface="Bookman Old Style" panose="02050604050505020204" pitchFamily="18" charset="0"/>
            </a:endParaRPr>
          </a:p>
          <a:p>
            <a:pPr marL="0" indent="0">
              <a:lnSpc>
                <a:spcPct val="100000"/>
              </a:lnSpc>
              <a:buNone/>
            </a:pPr>
            <a:endParaRPr lang="en-IN" sz="2200" dirty="0">
              <a:latin typeface="Bookman Old Style" panose="02050604050505020204" pitchFamily="18" charset="0"/>
            </a:endParaRPr>
          </a:p>
        </p:txBody>
      </p:sp>
    </p:spTree>
    <p:extLst>
      <p:ext uri="{BB962C8B-B14F-4D97-AF65-F5344CB8AC3E}">
        <p14:creationId xmlns:p14="http://schemas.microsoft.com/office/powerpoint/2010/main" xmlns="" val="385290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0" y="136525"/>
            <a:ext cx="10515600" cy="838995"/>
          </a:xfrm>
        </p:spPr>
        <p:txBody>
          <a:bodyPr>
            <a:normAutofit/>
          </a:bodyPr>
          <a:lstStyle/>
          <a:p>
            <a:pPr algn="ctr"/>
            <a:r>
              <a:rPr lang="en-US" sz="3600" b="1" dirty="0">
                <a:solidFill>
                  <a:srgbClr val="0070C0"/>
                </a:solidFill>
                <a:latin typeface="Bookman Old Style" panose="02050604050505020204" pitchFamily="18" charset="0"/>
              </a:rPr>
              <a:t>Priming &amp; Foaming</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54</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243840" y="975520"/>
            <a:ext cx="11948160" cy="57459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IN" sz="2200" b="1" dirty="0">
                <a:latin typeface="Bookman Old Style" panose="02050604050505020204" pitchFamily="18" charset="0"/>
              </a:rPr>
              <a:t>Prevention of Priming and Foaming: </a:t>
            </a:r>
          </a:p>
          <a:p>
            <a:pPr>
              <a:lnSpc>
                <a:spcPct val="100000"/>
              </a:lnSpc>
            </a:pPr>
            <a:r>
              <a:rPr lang="en-IN" sz="2200" dirty="0">
                <a:latin typeface="Bookman Old Style" panose="02050604050505020204" pitchFamily="18" charset="0"/>
              </a:rPr>
              <a:t>Priming can be prevented using Softened and filtered water</a:t>
            </a:r>
          </a:p>
          <a:p>
            <a:pPr>
              <a:lnSpc>
                <a:spcPct val="100000"/>
              </a:lnSpc>
            </a:pPr>
            <a:r>
              <a:rPr lang="en-IN" sz="2200" dirty="0">
                <a:latin typeface="Bookman Old Style" panose="02050604050505020204" pitchFamily="18" charset="0"/>
              </a:rPr>
              <a:t>Maintaining low water levels, priming can be prevented</a:t>
            </a:r>
          </a:p>
          <a:p>
            <a:pPr>
              <a:lnSpc>
                <a:spcPct val="100000"/>
              </a:lnSpc>
            </a:pPr>
            <a:r>
              <a:rPr lang="en-IN" sz="2200" dirty="0">
                <a:latin typeface="Bookman Old Style" panose="02050604050505020204" pitchFamily="18" charset="0"/>
              </a:rPr>
              <a:t>Avoiding rapid changes in the water level, priming can be minimised</a:t>
            </a:r>
          </a:p>
          <a:p>
            <a:pPr>
              <a:lnSpc>
                <a:spcPct val="100000"/>
              </a:lnSpc>
            </a:pPr>
            <a:r>
              <a:rPr lang="en-IN" sz="2200" dirty="0">
                <a:latin typeface="Bookman Old Style" panose="02050604050505020204" pitchFamily="18" charset="0"/>
              </a:rPr>
              <a:t>Using steam purifiers, if priming happens</a:t>
            </a:r>
          </a:p>
          <a:p>
            <a:pPr marL="0" indent="0">
              <a:lnSpc>
                <a:spcPct val="100000"/>
              </a:lnSpc>
              <a:buNone/>
            </a:pPr>
            <a:endParaRPr lang="en-IN" sz="2200" dirty="0">
              <a:latin typeface="Bookman Old Style" panose="02050604050505020204" pitchFamily="18" charset="0"/>
            </a:endParaRPr>
          </a:p>
          <a:p>
            <a:pPr>
              <a:lnSpc>
                <a:spcPct val="100000"/>
              </a:lnSpc>
            </a:pPr>
            <a:r>
              <a:rPr lang="en-IN" sz="2200" dirty="0">
                <a:latin typeface="Bookman Old Style" panose="02050604050505020204" pitchFamily="18" charset="0"/>
              </a:rPr>
              <a:t>Foaming can be prevented by adding antifoaming agents like castor oil, alcohol </a:t>
            </a:r>
          </a:p>
          <a:p>
            <a:pPr>
              <a:lnSpc>
                <a:spcPct val="100000"/>
              </a:lnSpc>
            </a:pPr>
            <a:r>
              <a:rPr lang="en-IN" sz="2200" dirty="0">
                <a:latin typeface="Bookman Old Style" panose="02050604050505020204" pitchFamily="18" charset="0"/>
              </a:rPr>
              <a:t>By adding chemicals like sodium aluminate , oil from water can be removed</a:t>
            </a:r>
          </a:p>
          <a:p>
            <a:pPr>
              <a:lnSpc>
                <a:spcPct val="100000"/>
              </a:lnSpc>
            </a:pPr>
            <a:r>
              <a:rPr lang="en-IN" sz="2200" dirty="0">
                <a:latin typeface="Bookman Old Style" panose="02050604050505020204" pitchFamily="18" charset="0"/>
              </a:rPr>
              <a:t>Blow down operations at appropriate time</a:t>
            </a:r>
          </a:p>
          <a:p>
            <a:pPr>
              <a:lnSpc>
                <a:spcPct val="100000"/>
              </a:lnSpc>
            </a:pPr>
            <a:endParaRPr lang="en-IN" sz="2200" dirty="0">
              <a:latin typeface="Bookman Old Style" panose="02050604050505020204" pitchFamily="18" charset="0"/>
            </a:endParaRPr>
          </a:p>
          <a:p>
            <a:pPr>
              <a:lnSpc>
                <a:spcPct val="100000"/>
              </a:lnSpc>
            </a:pPr>
            <a:endParaRPr lang="en-IN" sz="2200" dirty="0">
              <a:latin typeface="Bookman Old Style" panose="02050604050505020204" pitchFamily="18" charset="0"/>
            </a:endParaRPr>
          </a:p>
          <a:p>
            <a:pPr>
              <a:lnSpc>
                <a:spcPct val="100000"/>
              </a:lnSpc>
            </a:pPr>
            <a:endParaRPr lang="en-IN" sz="2200" dirty="0">
              <a:latin typeface="Bookman Old Style" panose="02050604050505020204" pitchFamily="18" charset="0"/>
            </a:endParaRPr>
          </a:p>
          <a:p>
            <a:pPr>
              <a:lnSpc>
                <a:spcPct val="100000"/>
              </a:lnSpc>
            </a:pPr>
            <a:endParaRPr lang="en-IN" sz="2200" dirty="0">
              <a:latin typeface="Bookman Old Style" panose="02050604050505020204" pitchFamily="18" charset="0"/>
            </a:endParaRPr>
          </a:p>
          <a:p>
            <a:pPr marL="0" indent="0">
              <a:lnSpc>
                <a:spcPct val="100000"/>
              </a:lnSpc>
              <a:buNone/>
            </a:pPr>
            <a:endParaRPr lang="en-IN" sz="2200" dirty="0">
              <a:latin typeface="Bookman Old Style" panose="02050604050505020204" pitchFamily="18" charset="0"/>
            </a:endParaRPr>
          </a:p>
        </p:txBody>
      </p:sp>
    </p:spTree>
    <p:extLst>
      <p:ext uri="{BB962C8B-B14F-4D97-AF65-F5344CB8AC3E}">
        <p14:creationId xmlns:p14="http://schemas.microsoft.com/office/powerpoint/2010/main" xmlns="" val="302796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144379" y="429133"/>
            <a:ext cx="10515600" cy="838995"/>
          </a:xfrm>
        </p:spPr>
        <p:txBody>
          <a:bodyPr>
            <a:normAutofit/>
          </a:bodyPr>
          <a:lstStyle/>
          <a:p>
            <a:pPr algn="ctr"/>
            <a:r>
              <a:rPr lang="en-US" sz="3600" b="1" dirty="0">
                <a:solidFill>
                  <a:srgbClr val="0070C0"/>
                </a:solidFill>
                <a:latin typeface="Bookman Old Style" panose="02050604050505020204" pitchFamily="18" charset="0"/>
              </a:rPr>
              <a:t>Scale and Sludge Formation</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55</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144379" y="1546138"/>
            <a:ext cx="12047621" cy="56386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200" dirty="0">
                <a:latin typeface="Bookman Old Style" panose="02050604050505020204" pitchFamily="18" charset="0"/>
              </a:rPr>
              <a:t>	Water evaporates continuously inside the boiler and the concentration of dissolved salts increases gradually. When the solution is saturated with respect to the salt concentration, the salts start precipitating out on the inner walls of the boiler. If the precipitate formed is soft, slimy and loose, it is called </a:t>
            </a:r>
            <a:r>
              <a:rPr lang="en-IN" sz="2200" i="1" dirty="0">
                <a:latin typeface="Bookman Old Style" panose="02050604050505020204" pitchFamily="18" charset="0"/>
              </a:rPr>
              <a:t>sludge </a:t>
            </a:r>
            <a:r>
              <a:rPr lang="en-IN" sz="2200" dirty="0">
                <a:latin typeface="Bookman Old Style" panose="02050604050505020204" pitchFamily="18" charset="0"/>
              </a:rPr>
              <a:t>and </a:t>
            </a:r>
          </a:p>
          <a:p>
            <a:pPr marL="0" indent="0">
              <a:lnSpc>
                <a:spcPct val="150000"/>
              </a:lnSpc>
              <a:buNone/>
            </a:pPr>
            <a:r>
              <a:rPr lang="en-IN" sz="2200" dirty="0">
                <a:latin typeface="Bookman Old Style" panose="02050604050505020204" pitchFamily="18" charset="0"/>
              </a:rPr>
              <a:t>if the precipitate formed is hard and adhering on the inner walls of the boiler it is termed as </a:t>
            </a:r>
            <a:r>
              <a:rPr lang="en-IN" sz="2200" i="1" dirty="0">
                <a:latin typeface="Bookman Old Style" panose="02050604050505020204" pitchFamily="18" charset="0"/>
              </a:rPr>
              <a:t>scale</a:t>
            </a:r>
            <a:r>
              <a:rPr lang="en-IN" sz="2200" dirty="0">
                <a:latin typeface="Bookman Old Style" panose="02050604050505020204" pitchFamily="18" charset="0"/>
              </a:rPr>
              <a:t>. </a:t>
            </a:r>
          </a:p>
          <a:p>
            <a:pPr marL="0" indent="0">
              <a:lnSpc>
                <a:spcPct val="150000"/>
              </a:lnSpc>
              <a:buNone/>
            </a:pPr>
            <a:r>
              <a:rPr lang="en-IN" sz="2200" b="1" dirty="0">
                <a:solidFill>
                  <a:srgbClr val="002060"/>
                </a:solidFill>
                <a:latin typeface="Bookman Old Style" panose="02050604050505020204" pitchFamily="18" charset="0"/>
              </a:rPr>
              <a:t>SLUDGE:  </a:t>
            </a:r>
            <a:r>
              <a:rPr lang="en-IN" sz="2200" dirty="0">
                <a:latin typeface="Bookman Old Style" panose="02050604050505020204" pitchFamily="18" charset="0"/>
              </a:rPr>
              <a:t>It is soft, slimy and loose precipitate formed on the inner walls of the boiler.</a:t>
            </a:r>
            <a:r>
              <a:rPr lang="en-IN" sz="2200" b="1" dirty="0">
                <a:latin typeface="Bookman Old Style" panose="02050604050505020204" pitchFamily="18" charset="0"/>
              </a:rPr>
              <a:t>	</a:t>
            </a:r>
            <a:r>
              <a:rPr lang="en-US" sz="2200" b="1" dirty="0">
                <a:latin typeface="Bookman Old Style" panose="02050604050505020204" pitchFamily="18" charset="0"/>
                <a:ea typeface="Cambria Math" panose="02040503050406030204" pitchFamily="18" charset="0"/>
              </a:rPr>
              <a:t>		</a:t>
            </a:r>
          </a:p>
          <a:p>
            <a:pPr marL="0" indent="0">
              <a:lnSpc>
                <a:spcPct val="150000"/>
              </a:lnSpc>
              <a:buNone/>
            </a:pPr>
            <a:r>
              <a:rPr lang="en-US" sz="2200" b="1" dirty="0">
                <a:latin typeface="Bookman Old Style" panose="02050604050505020204" pitchFamily="18" charset="0"/>
                <a:ea typeface="Cambria Math" panose="02040503050406030204" pitchFamily="18" charset="0"/>
              </a:rPr>
              <a:t>	</a:t>
            </a:r>
            <a:endParaRPr lang="en-US" sz="2200" b="1" i="1" dirty="0">
              <a:latin typeface="Bookman Old Style" panose="02050604050505020204" pitchFamily="18" charset="0"/>
              <a:ea typeface="Cambria Math" panose="02040503050406030204" pitchFamily="18" charset="0"/>
            </a:endParaRPr>
          </a:p>
        </p:txBody>
      </p:sp>
    </p:spTree>
    <p:extLst>
      <p:ext uri="{BB962C8B-B14F-4D97-AF65-F5344CB8AC3E}">
        <p14:creationId xmlns:p14="http://schemas.microsoft.com/office/powerpoint/2010/main" xmlns="" val="283923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56</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276726" y="840054"/>
            <a:ext cx="11915274" cy="61590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200" b="1" dirty="0">
                <a:solidFill>
                  <a:srgbClr val="7030A0"/>
                </a:solidFill>
                <a:latin typeface="Bookman Old Style" panose="02050604050505020204" pitchFamily="18" charset="0"/>
              </a:rPr>
              <a:t>Sludge formation:</a:t>
            </a:r>
          </a:p>
          <a:p>
            <a:pPr marL="0" indent="0">
              <a:lnSpc>
                <a:spcPct val="150000"/>
              </a:lnSpc>
              <a:buNone/>
            </a:pPr>
            <a:r>
              <a:rPr lang="en-IN" sz="2200" dirty="0">
                <a:latin typeface="Bookman Old Style" panose="02050604050505020204" pitchFamily="18" charset="0"/>
              </a:rPr>
              <a:t>(a)  Sludges are formed by substances which have greater solubility in hot water than in cold water like MgSO</a:t>
            </a:r>
            <a:r>
              <a:rPr lang="en-IN" sz="2200" baseline="-25000" dirty="0">
                <a:latin typeface="Bookman Old Style" panose="02050604050505020204" pitchFamily="18" charset="0"/>
              </a:rPr>
              <a:t>4</a:t>
            </a:r>
            <a:r>
              <a:rPr lang="en-IN" sz="2200" dirty="0">
                <a:latin typeface="Bookman Old Style" panose="02050604050505020204" pitchFamily="18" charset="0"/>
              </a:rPr>
              <a:t>, MgCl</a:t>
            </a:r>
            <a:r>
              <a:rPr lang="en-IN" sz="2200" baseline="-25000" dirty="0">
                <a:latin typeface="Bookman Old Style" panose="02050604050505020204" pitchFamily="18" charset="0"/>
              </a:rPr>
              <a:t>2</a:t>
            </a:r>
            <a:r>
              <a:rPr lang="en-IN" sz="2200" dirty="0">
                <a:latin typeface="Bookman Old Style" panose="02050604050505020204" pitchFamily="18" charset="0"/>
              </a:rPr>
              <a:t>, MgCO</a:t>
            </a:r>
            <a:r>
              <a:rPr lang="en-IN" sz="2200" baseline="-25000" dirty="0">
                <a:latin typeface="Bookman Old Style" panose="02050604050505020204" pitchFamily="18" charset="0"/>
              </a:rPr>
              <a:t>3</a:t>
            </a:r>
            <a:r>
              <a:rPr lang="en-IN" sz="2200" dirty="0">
                <a:latin typeface="Bookman Old Style" panose="02050604050505020204" pitchFamily="18" charset="0"/>
              </a:rPr>
              <a:t>, CaCl</a:t>
            </a:r>
            <a:r>
              <a:rPr lang="en-IN" sz="2200" baseline="-25000" dirty="0">
                <a:latin typeface="Bookman Old Style" panose="02050604050505020204" pitchFamily="18" charset="0"/>
              </a:rPr>
              <a:t>2</a:t>
            </a:r>
            <a:r>
              <a:rPr lang="en-IN" sz="2200" dirty="0">
                <a:latin typeface="Bookman Old Style" panose="02050604050505020204" pitchFamily="18" charset="0"/>
              </a:rPr>
              <a:t> etc. </a:t>
            </a:r>
          </a:p>
          <a:p>
            <a:pPr marL="0" indent="0">
              <a:lnSpc>
                <a:spcPct val="150000"/>
              </a:lnSpc>
              <a:buNone/>
            </a:pPr>
            <a:r>
              <a:rPr lang="en-IN" sz="2200" dirty="0">
                <a:latin typeface="Bookman Old Style" panose="02050604050505020204" pitchFamily="18" charset="0"/>
              </a:rPr>
              <a:t>(b)  They are formed at colder parts of the boiler and get collected at places where the flow rate is slow or at bends, plug opening, glass gauge connection, thereby causing even choking of the pipes. </a:t>
            </a:r>
          </a:p>
          <a:p>
            <a:pPr marL="0" indent="0">
              <a:lnSpc>
                <a:spcPct val="150000"/>
              </a:lnSpc>
              <a:buNone/>
            </a:pPr>
            <a:r>
              <a:rPr lang="en-IN" sz="2200" dirty="0">
                <a:latin typeface="Bookman Old Style" panose="02050604050505020204" pitchFamily="18" charset="0"/>
              </a:rPr>
              <a:t>(c)  They are poor conductors of heat. </a:t>
            </a:r>
          </a:p>
          <a:p>
            <a:pPr marL="0" indent="0">
              <a:buNone/>
            </a:pPr>
            <a:r>
              <a:rPr lang="en-IN" sz="2200" b="1" dirty="0">
                <a:solidFill>
                  <a:srgbClr val="00B050"/>
                </a:solidFill>
                <a:latin typeface="Bookman Old Style" panose="02050604050505020204" pitchFamily="18" charset="0"/>
              </a:rPr>
              <a:t>Prevention :</a:t>
            </a:r>
            <a:endParaRPr lang="en-IN" sz="2200" dirty="0">
              <a:solidFill>
                <a:srgbClr val="00B050"/>
              </a:solidFill>
              <a:latin typeface="Bookman Old Style" panose="02050604050505020204" pitchFamily="18" charset="0"/>
            </a:endParaRPr>
          </a:p>
          <a:p>
            <a:pPr marL="0" indent="0">
              <a:buNone/>
            </a:pPr>
            <a:r>
              <a:rPr lang="en-IN" sz="2200" dirty="0">
                <a:latin typeface="Bookman Old Style" panose="02050604050505020204" pitchFamily="18" charset="0"/>
              </a:rPr>
              <a:t>(</a:t>
            </a:r>
            <a:r>
              <a:rPr lang="en-IN" sz="2200" dirty="0" err="1">
                <a:latin typeface="Bookman Old Style" panose="02050604050505020204" pitchFamily="18" charset="0"/>
              </a:rPr>
              <a:t>i</a:t>
            </a:r>
            <a:r>
              <a:rPr lang="en-IN" sz="2200" dirty="0">
                <a:latin typeface="Bookman Old Style" panose="02050604050505020204" pitchFamily="18" charset="0"/>
              </a:rPr>
              <a:t>)  By using softened water. </a:t>
            </a:r>
          </a:p>
          <a:p>
            <a:pPr marL="0" indent="0">
              <a:buNone/>
            </a:pPr>
            <a:r>
              <a:rPr lang="en-IN" sz="2200" dirty="0">
                <a:latin typeface="Bookman Old Style" panose="02050604050505020204" pitchFamily="18" charset="0"/>
              </a:rPr>
              <a:t>(ii)  By frequently ‘blow-down operation’ (drawing off a portion of the concentrated water from the boiler and replacing it with fresh water) </a:t>
            </a:r>
          </a:p>
          <a:p>
            <a:pPr marL="0" indent="0">
              <a:lnSpc>
                <a:spcPct val="150000"/>
              </a:lnSpc>
              <a:buNone/>
            </a:pPr>
            <a:r>
              <a:rPr lang="en-US" sz="2200" b="1" dirty="0">
                <a:latin typeface="Bookman Old Style" panose="02050604050505020204" pitchFamily="18" charset="0"/>
                <a:ea typeface="Cambria Math" panose="02040503050406030204" pitchFamily="18" charset="0"/>
              </a:rPr>
              <a:t>	</a:t>
            </a:r>
            <a:endParaRPr lang="en-US" sz="2200" i="1" dirty="0">
              <a:latin typeface="Bookman Old Style" panose="02050604050505020204" pitchFamily="18" charset="0"/>
              <a:ea typeface="Cambria Math" panose="02040503050406030204" pitchFamily="18" charset="0"/>
            </a:endParaRPr>
          </a:p>
          <a:p>
            <a:pPr marL="0" indent="0">
              <a:lnSpc>
                <a:spcPct val="150000"/>
              </a:lnSpc>
              <a:buNone/>
            </a:pPr>
            <a:endParaRPr lang="en-US" sz="2200" b="1" i="1" dirty="0">
              <a:latin typeface="Bookman Old Style" panose="02050604050505020204" pitchFamily="18" charset="0"/>
              <a:ea typeface="Cambria Math" panose="02040503050406030204" pitchFamily="18" charset="0"/>
            </a:endParaRPr>
          </a:p>
          <a:p>
            <a:pPr marL="0" indent="0">
              <a:lnSpc>
                <a:spcPct val="150000"/>
              </a:lnSpc>
              <a:buNone/>
            </a:pPr>
            <a:endParaRPr lang="en-IN" sz="2200" b="1"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
        <p:nvSpPr>
          <p:cNvPr id="9" name="Title 1">
            <a:extLst>
              <a:ext uri="{FF2B5EF4-FFF2-40B4-BE49-F238E27FC236}">
                <a16:creationId xmlns:a16="http://schemas.microsoft.com/office/drawing/2014/main" xmlns="" id="{3E3FAE6F-FFFA-5249-A1D1-BD13FA39FC8F}"/>
              </a:ext>
            </a:extLst>
          </p:cNvPr>
          <p:cNvSpPr>
            <a:spLocks noGrp="1"/>
          </p:cNvSpPr>
          <p:nvPr>
            <p:ph type="title"/>
          </p:nvPr>
        </p:nvSpPr>
        <p:spPr>
          <a:xfrm>
            <a:off x="0" y="136525"/>
            <a:ext cx="10515600" cy="838995"/>
          </a:xfrm>
        </p:spPr>
        <p:txBody>
          <a:bodyPr>
            <a:normAutofit/>
          </a:bodyPr>
          <a:lstStyle/>
          <a:p>
            <a:pPr algn="ctr"/>
            <a:r>
              <a:rPr lang="en-US" sz="3600" b="1" dirty="0">
                <a:solidFill>
                  <a:srgbClr val="0070C0"/>
                </a:solidFill>
                <a:latin typeface="Bookman Old Style" panose="02050604050505020204" pitchFamily="18" charset="0"/>
              </a:rPr>
              <a:t>Scale and Sludge Formation</a:t>
            </a:r>
          </a:p>
        </p:txBody>
      </p:sp>
    </p:spTree>
    <p:extLst>
      <p:ext uri="{BB962C8B-B14F-4D97-AF65-F5344CB8AC3E}">
        <p14:creationId xmlns:p14="http://schemas.microsoft.com/office/powerpoint/2010/main" xmlns="" val="225449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57</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276726" y="840054"/>
            <a:ext cx="11915274" cy="61590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200" b="1" dirty="0">
                <a:solidFill>
                  <a:srgbClr val="FF0000"/>
                </a:solidFill>
                <a:latin typeface="Bookman Old Style" panose="02050604050505020204" pitchFamily="18" charset="0"/>
              </a:rPr>
              <a:t>Disadvantages of sludge formation: </a:t>
            </a:r>
            <a:endParaRPr lang="en-IN" sz="2200" dirty="0">
              <a:solidFill>
                <a:srgbClr val="FF0000"/>
              </a:solidFill>
              <a:latin typeface="Bookman Old Style" panose="02050604050505020204" pitchFamily="18" charset="0"/>
            </a:endParaRPr>
          </a:p>
          <a:p>
            <a:pPr marL="0" indent="0">
              <a:lnSpc>
                <a:spcPct val="150000"/>
              </a:lnSpc>
              <a:buNone/>
            </a:pPr>
            <a:r>
              <a:rPr lang="en-IN" sz="2200" dirty="0">
                <a:latin typeface="Bookman Old Style" panose="02050604050505020204" pitchFamily="18" charset="0"/>
              </a:rPr>
              <a:t>(</a:t>
            </a:r>
            <a:r>
              <a:rPr lang="en-IN" sz="2200" dirty="0" err="1">
                <a:latin typeface="Bookman Old Style" panose="02050604050505020204" pitchFamily="18" charset="0"/>
              </a:rPr>
              <a:t>i</a:t>
            </a:r>
            <a:r>
              <a:rPr lang="en-IN" sz="2200" dirty="0">
                <a:latin typeface="Bookman Old Style" panose="02050604050505020204" pitchFamily="18" charset="0"/>
              </a:rPr>
              <a:t>)  Being poor conductors of heat, they tend to waste a portion of heat generated and thus decreases the efficiency of the boiler. </a:t>
            </a:r>
          </a:p>
          <a:p>
            <a:pPr marL="0" indent="0">
              <a:lnSpc>
                <a:spcPct val="150000"/>
              </a:lnSpc>
              <a:buNone/>
            </a:pPr>
            <a:r>
              <a:rPr lang="en-IN" sz="2200" dirty="0">
                <a:latin typeface="Bookman Old Style" panose="02050604050505020204" pitchFamily="18" charset="0"/>
              </a:rPr>
              <a:t>(ii)  Excessive sludge formation disturbs working of the boiler. </a:t>
            </a:r>
          </a:p>
          <a:p>
            <a:pPr marL="0" indent="0">
              <a:lnSpc>
                <a:spcPct val="150000"/>
              </a:lnSpc>
              <a:buNone/>
            </a:pPr>
            <a:r>
              <a:rPr lang="en-IN" sz="2200" dirty="0">
                <a:latin typeface="Bookman Old Style" panose="02050604050505020204" pitchFamily="18" charset="0"/>
              </a:rPr>
              <a:t>(iii)  When formed along with scale, they get entrapped in scale and both get deposited as scales. </a:t>
            </a:r>
          </a:p>
          <a:p>
            <a:pPr marL="0" indent="0">
              <a:lnSpc>
                <a:spcPct val="150000"/>
              </a:lnSpc>
              <a:buNone/>
            </a:pPr>
            <a:r>
              <a:rPr lang="en-IN" sz="2200" dirty="0">
                <a:latin typeface="Bookman Old Style" panose="02050604050505020204" pitchFamily="18" charset="0"/>
              </a:rPr>
              <a:t>(iv)  It settles in regions of poor water circulation such as pipe connection, plug opening, and glass gauge connection thereby choking the pipes. </a:t>
            </a:r>
          </a:p>
          <a:p>
            <a:pPr marL="0" indent="0">
              <a:lnSpc>
                <a:spcPct val="150000"/>
              </a:lnSpc>
              <a:buNone/>
            </a:pPr>
            <a:r>
              <a:rPr lang="en-US" sz="2200" b="1" dirty="0">
                <a:latin typeface="Bookman Old Style" panose="02050604050505020204" pitchFamily="18" charset="0"/>
                <a:ea typeface="Cambria Math" panose="02040503050406030204" pitchFamily="18" charset="0"/>
              </a:rPr>
              <a:t>	</a:t>
            </a:r>
            <a:endParaRPr lang="en-US" sz="2200" i="1" dirty="0">
              <a:latin typeface="Bookman Old Style" panose="02050604050505020204" pitchFamily="18" charset="0"/>
              <a:ea typeface="Cambria Math" panose="02040503050406030204" pitchFamily="18" charset="0"/>
            </a:endParaRPr>
          </a:p>
          <a:p>
            <a:pPr marL="0" indent="0">
              <a:lnSpc>
                <a:spcPct val="150000"/>
              </a:lnSpc>
              <a:buNone/>
            </a:pPr>
            <a:endParaRPr lang="en-US" sz="2200" b="1" i="1" dirty="0">
              <a:latin typeface="Bookman Old Style" panose="02050604050505020204" pitchFamily="18" charset="0"/>
              <a:ea typeface="Cambria Math" panose="02040503050406030204" pitchFamily="18" charset="0"/>
            </a:endParaRPr>
          </a:p>
          <a:p>
            <a:pPr marL="0" indent="0">
              <a:lnSpc>
                <a:spcPct val="150000"/>
              </a:lnSpc>
              <a:buNone/>
            </a:pPr>
            <a:endParaRPr lang="en-IN" sz="2200" b="1"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
        <p:nvSpPr>
          <p:cNvPr id="9" name="Title 1">
            <a:extLst>
              <a:ext uri="{FF2B5EF4-FFF2-40B4-BE49-F238E27FC236}">
                <a16:creationId xmlns:a16="http://schemas.microsoft.com/office/drawing/2014/main" xmlns="" id="{3E3FAE6F-FFFA-5249-A1D1-BD13FA39FC8F}"/>
              </a:ext>
            </a:extLst>
          </p:cNvPr>
          <p:cNvSpPr>
            <a:spLocks noGrp="1"/>
          </p:cNvSpPr>
          <p:nvPr>
            <p:ph type="title"/>
          </p:nvPr>
        </p:nvSpPr>
        <p:spPr>
          <a:xfrm>
            <a:off x="0" y="136525"/>
            <a:ext cx="10515600" cy="838995"/>
          </a:xfrm>
        </p:spPr>
        <p:txBody>
          <a:bodyPr>
            <a:normAutofit/>
          </a:bodyPr>
          <a:lstStyle/>
          <a:p>
            <a:pPr algn="ctr"/>
            <a:r>
              <a:rPr lang="en-US" sz="3600" b="1" dirty="0">
                <a:solidFill>
                  <a:srgbClr val="0070C0"/>
                </a:solidFill>
                <a:latin typeface="Bookman Old Style" panose="02050604050505020204" pitchFamily="18" charset="0"/>
              </a:rPr>
              <a:t>Scale and Sludge Formation</a:t>
            </a:r>
          </a:p>
        </p:txBody>
      </p:sp>
    </p:spTree>
    <p:extLst>
      <p:ext uri="{BB962C8B-B14F-4D97-AF65-F5344CB8AC3E}">
        <p14:creationId xmlns:p14="http://schemas.microsoft.com/office/powerpoint/2010/main" xmlns="" val="298178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58</a:t>
            </a:fld>
            <a:endParaRPr lang="en-US"/>
          </a:p>
        </p:txBody>
      </p:sp>
      <mc:AlternateContent xmlns:mc="http://schemas.openxmlformats.org/markup-compatibility/2006">
        <mc:Choice xmlns:a14="http://schemas.microsoft.com/office/drawing/2010/main" xmlns="" Requires="a14">
          <p:sp>
            <p:nvSpPr>
              <p:cNvPr id="8" name="Content Placeholder 2">
                <a:extLst>
                  <a:ext uri="{FF2B5EF4-FFF2-40B4-BE49-F238E27FC236}">
                    <a16:creationId xmlns:a16="http://schemas.microsoft.com/office/drawing/2014/main" id="{F4F3B69C-C282-0348-A4E3-743973D95E25}"/>
                  </a:ext>
                </a:extLst>
              </p:cNvPr>
              <p:cNvSpPr txBox="1">
                <a:spLocks/>
              </p:cNvSpPr>
              <p:nvPr/>
            </p:nvSpPr>
            <p:spPr>
              <a:xfrm>
                <a:off x="406400" y="773321"/>
                <a:ext cx="11904133" cy="62201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400" b="1" dirty="0">
                    <a:solidFill>
                      <a:srgbClr val="002060"/>
                    </a:solidFill>
                    <a:latin typeface="Bookman Old Style" panose="02050604050505020204" pitchFamily="18" charset="0"/>
                  </a:rPr>
                  <a:t>Scales: </a:t>
                </a:r>
                <a:r>
                  <a:rPr lang="en-IN" sz="2200" dirty="0">
                    <a:latin typeface="Bookman Old Style" panose="02050604050505020204" pitchFamily="18" charset="0"/>
                  </a:rPr>
                  <a:t>Hard adherent coating or deposits produced when dissolved salts are precipitated out of boiler feed water after saturation point is reached during boiler operation.</a:t>
                </a:r>
              </a:p>
              <a:p>
                <a:pPr marL="0" indent="0">
                  <a:lnSpc>
                    <a:spcPct val="150000"/>
                  </a:lnSpc>
                  <a:buNone/>
                </a:pPr>
                <a:r>
                  <a:rPr lang="en-IN" sz="2200" dirty="0">
                    <a:latin typeface="Bookman Old Style" panose="02050604050505020204" pitchFamily="18" charset="0"/>
                  </a:rPr>
                  <a:t>Scales gets adhered firmly to the inner surface or walls of boiler which cannot be removed mechanically even with the help of hammer and chisel</a:t>
                </a:r>
              </a:p>
              <a:p>
                <a:pPr marL="0" indent="0">
                  <a:lnSpc>
                    <a:spcPct val="150000"/>
                  </a:lnSpc>
                  <a:buNone/>
                </a:pPr>
                <a:r>
                  <a:rPr lang="en-IN" sz="2200" b="1" dirty="0">
                    <a:solidFill>
                      <a:srgbClr val="7030A0"/>
                    </a:solidFill>
                    <a:latin typeface="Bookman Old Style" panose="02050604050505020204" pitchFamily="18" charset="0"/>
                  </a:rPr>
                  <a:t>Causes of Scale formation:</a:t>
                </a:r>
              </a:p>
              <a:p>
                <a:pPr>
                  <a:lnSpc>
                    <a:spcPct val="150000"/>
                  </a:lnSpc>
                </a:pPr>
                <a:r>
                  <a:rPr lang="en-IN" sz="2200" b="1" dirty="0">
                    <a:latin typeface="Bookman Old Style" panose="02050604050505020204" pitchFamily="18" charset="0"/>
                  </a:rPr>
                  <a:t>Decomposition of Bicarbonates: </a:t>
                </a:r>
                <a:r>
                  <a:rPr lang="en-IN" sz="2200" dirty="0">
                    <a:latin typeface="Bookman Old Style" panose="02050604050505020204" pitchFamily="18" charset="0"/>
                  </a:rPr>
                  <a:t>At high temperature, bicarbonates undergo decomposition to form precipitate as scale</a:t>
                </a:r>
              </a:p>
              <a:p>
                <a:pPr marL="0" indent="0">
                  <a:lnSpc>
                    <a:spcPct val="150000"/>
                  </a:lnSpc>
                  <a:buNone/>
                </a:pPr>
                <a:r>
                  <a:rPr lang="en-IN" sz="2200" b="1" dirty="0">
                    <a:latin typeface="Bookman Old Style" panose="02050604050505020204" pitchFamily="18" charset="0"/>
                  </a:rPr>
                  <a:t>	</a:t>
                </a:r>
                <a14:m>
                  <m:oMath xmlns:m="http://schemas.openxmlformats.org/officeDocument/2006/math">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𝑴𝒈</m:t>
                        </m:r>
                        <m:d>
                          <m:dPr>
                            <m:ctrlPr>
                              <a:rPr lang="en-US" sz="2200" b="1" i="1">
                                <a:latin typeface="Cambria Math" panose="02040503050406030204" pitchFamily="18" charset="0"/>
                                <a:ea typeface="Cambria Math" panose="02040503050406030204" pitchFamily="18" charset="0"/>
                              </a:rPr>
                            </m:ctrlPr>
                          </m:dPr>
                          <m:e>
                            <m:r>
                              <a:rPr lang="en-US" sz="2200" b="1" i="1">
                                <a:latin typeface="Cambria Math" panose="02040503050406030204" pitchFamily="18" charset="0"/>
                                <a:ea typeface="Cambria Math" panose="02040503050406030204" pitchFamily="18" charset="0"/>
                              </a:rPr>
                              <m:t>𝑯𝑪</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𝑶</m:t>
                                </m:r>
                              </m:e>
                              <m:sub>
                                <m:r>
                                  <a:rPr lang="en-US" sz="2200" b="1" i="1">
                                    <a:latin typeface="Cambria Math" panose="02040503050406030204" pitchFamily="18" charset="0"/>
                                    <a:ea typeface="Cambria Math" panose="02040503050406030204" pitchFamily="18" charset="0"/>
                                  </a:rPr>
                                  <m:t>𝟑</m:t>
                                </m:r>
                              </m:sub>
                            </m:sSub>
                          </m:e>
                        </m:d>
                      </m:e>
                      <m:sub>
                        <m:r>
                          <a:rPr lang="en-US" sz="2200" b="1" i="1">
                            <a:latin typeface="Cambria Math" panose="02040503050406030204" pitchFamily="18" charset="0"/>
                            <a:ea typeface="Cambria Math" panose="02040503050406030204" pitchFamily="18" charset="0"/>
                          </a:rPr>
                          <m:t>𝟐</m:t>
                        </m:r>
                      </m:sub>
                    </m:sSub>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𝑴𝒈</m:t>
                        </m:r>
                        <m:d>
                          <m:dPr>
                            <m:ctrlPr>
                              <a:rPr lang="en-US" sz="2200" b="1" i="1">
                                <a:latin typeface="Cambria Math" panose="02040503050406030204" pitchFamily="18" charset="0"/>
                                <a:ea typeface="Cambria Math" panose="02040503050406030204" pitchFamily="18" charset="0"/>
                              </a:rPr>
                            </m:ctrlPr>
                          </m:dPr>
                          <m:e>
                            <m:r>
                              <a:rPr lang="en-US" sz="2200" b="1" i="1">
                                <a:latin typeface="Cambria Math" panose="02040503050406030204" pitchFamily="18" charset="0"/>
                                <a:ea typeface="Cambria Math" panose="02040503050406030204" pitchFamily="18" charset="0"/>
                              </a:rPr>
                              <m:t>𝑶𝑯</m:t>
                            </m:r>
                          </m:e>
                        </m:d>
                      </m:e>
                      <m:sub>
                        <m:r>
                          <a:rPr lang="en-US" sz="2200" b="1" i="1">
                            <a:latin typeface="Cambria Math" panose="02040503050406030204" pitchFamily="18" charset="0"/>
                            <a:ea typeface="Cambria Math" panose="02040503050406030204" pitchFamily="18" charset="0"/>
                          </a:rPr>
                          <m:t>𝟐</m:t>
                        </m:r>
                      </m:sub>
                    </m:sSub>
                  </m:oMath>
                </a14:m>
                <a:r>
                  <a:rPr lang="en-US" sz="2200" b="1" dirty="0">
                    <a:ea typeface="Cambria Math" panose="02040503050406030204" pitchFamily="18" charset="0"/>
                  </a:rPr>
                  <a:t> </a:t>
                </a:r>
                <a14:m>
                  <m:oMath xmlns:m="http://schemas.openxmlformats.org/officeDocument/2006/math">
                    <m:r>
                      <a:rPr lang="en-US" sz="2200" b="1" i="1">
                        <a:latin typeface="Cambria Math" panose="02040503050406030204" pitchFamily="18" charset="0"/>
                        <a:ea typeface="Cambria Math" panose="02040503050406030204" pitchFamily="18" charset="0"/>
                      </a:rPr>
                      <m:t>↓</m:t>
                    </m:r>
                  </m:oMath>
                </a14:m>
                <a:r>
                  <a:rPr lang="en-IN" sz="2200" b="1" dirty="0">
                    <a:latin typeface="Bookman Old Style" panose="02050604050505020204" pitchFamily="18" charset="0"/>
                  </a:rPr>
                  <a:t> </a:t>
                </a:r>
                <a14:m>
                  <m:oMath xmlns:m="http://schemas.openxmlformats.org/officeDocument/2006/math">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  </m:t>
                        </m:r>
                        <m:r>
                          <a:rPr lang="en-US" sz="2200" b="1" i="1">
                            <a:latin typeface="Cambria Math" panose="02040503050406030204" pitchFamily="18" charset="0"/>
                            <a:ea typeface="Cambria Math" panose="02040503050406030204" pitchFamily="18" charset="0"/>
                          </a:rPr>
                          <m:t>𝟐</m:t>
                        </m:r>
                        <m:r>
                          <a:rPr lang="en-US" sz="2200" b="1" i="1">
                            <a:latin typeface="Cambria Math" panose="02040503050406030204" pitchFamily="18" charset="0"/>
                            <a:ea typeface="Cambria Math" panose="02040503050406030204" pitchFamily="18" charset="0"/>
                          </a:rPr>
                          <m:t> </m:t>
                        </m:r>
                        <m:r>
                          <a:rPr lang="en-US" sz="2200" b="1" i="1">
                            <a:latin typeface="Cambria Math" panose="02040503050406030204" pitchFamily="18" charset="0"/>
                            <a:ea typeface="Cambria Math" panose="02040503050406030204" pitchFamily="18" charset="0"/>
                          </a:rPr>
                          <m:t>𝑪𝑶</m:t>
                        </m:r>
                      </m:e>
                      <m:sub>
                        <m:r>
                          <a:rPr lang="en-US" sz="2200" b="1" i="1">
                            <a:latin typeface="Cambria Math" panose="02040503050406030204" pitchFamily="18" charset="0"/>
                            <a:ea typeface="Cambria Math" panose="02040503050406030204" pitchFamily="18" charset="0"/>
                          </a:rPr>
                          <m:t>𝟐</m:t>
                        </m:r>
                        <m:r>
                          <a:rPr lang="en-US" sz="2200" b="1" i="1">
                            <a:latin typeface="Cambria Math" panose="02040503050406030204" pitchFamily="18" charset="0"/>
                            <a:ea typeface="Cambria Math" panose="02040503050406030204" pitchFamily="18" charset="0"/>
                          </a:rPr>
                          <m:t> </m:t>
                        </m:r>
                      </m:sub>
                    </m:sSub>
                    <m:r>
                      <a:rPr lang="en-US" sz="2200" b="1" i="1">
                        <a:latin typeface="Cambria Math" panose="02040503050406030204" pitchFamily="18" charset="0"/>
                        <a:ea typeface="Cambria Math" panose="02040503050406030204" pitchFamily="18" charset="0"/>
                      </a:rPr>
                      <m:t>↑</m:t>
                    </m:r>
                  </m:oMath>
                </a14:m>
                <a:endParaRPr lang="en-IN" sz="2200" b="1" dirty="0">
                  <a:latin typeface="Bookman Old Style" panose="02050604050505020204" pitchFamily="18" charset="0"/>
                </a:endParaRPr>
              </a:p>
              <a:p>
                <a:pPr marL="0" indent="0">
                  <a:lnSpc>
                    <a:spcPct val="150000"/>
                  </a:lnSpc>
                  <a:buNone/>
                </a:pPr>
                <a:r>
                  <a:rPr lang="en-US" sz="2200" b="1" dirty="0">
                    <a:ea typeface="Cambria Math" panose="02040503050406030204" pitchFamily="18" charset="0"/>
                  </a:rPr>
                  <a:t>	</a:t>
                </a:r>
                <a14:m>
                  <m:oMath xmlns:m="http://schemas.openxmlformats.org/officeDocument/2006/math">
                    <m:r>
                      <a:rPr lang="en-US" sz="2200" b="1" i="1">
                        <a:latin typeface="Cambria Math" panose="02040503050406030204" pitchFamily="18" charset="0"/>
                        <a:ea typeface="Cambria Math" panose="02040503050406030204" pitchFamily="18" charset="0"/>
                      </a:rPr>
                      <m:t>𝑪𝒂</m:t>
                    </m:r>
                    <m:sSub>
                      <m:sSubPr>
                        <m:ctrlPr>
                          <a:rPr lang="en-US" sz="2200" b="1" i="1">
                            <a:latin typeface="Cambria Math" panose="02040503050406030204" pitchFamily="18" charset="0"/>
                            <a:ea typeface="Cambria Math" panose="02040503050406030204" pitchFamily="18" charset="0"/>
                          </a:rPr>
                        </m:ctrlPr>
                      </m:sSubPr>
                      <m:e>
                        <m:d>
                          <m:dPr>
                            <m:ctrlPr>
                              <a:rPr lang="en-US" sz="2200" b="1" i="1">
                                <a:latin typeface="Cambria Math" panose="02040503050406030204" pitchFamily="18" charset="0"/>
                                <a:ea typeface="Cambria Math" panose="02040503050406030204" pitchFamily="18" charset="0"/>
                              </a:rPr>
                            </m:ctrlPr>
                          </m:dPr>
                          <m:e>
                            <m:r>
                              <a:rPr lang="en-US" sz="2200" b="1" i="1">
                                <a:latin typeface="Cambria Math" panose="02040503050406030204" pitchFamily="18" charset="0"/>
                                <a:ea typeface="Cambria Math" panose="02040503050406030204" pitchFamily="18" charset="0"/>
                              </a:rPr>
                              <m:t>𝑯𝑪</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𝑶</m:t>
                                </m:r>
                              </m:e>
                              <m:sub>
                                <m:r>
                                  <a:rPr lang="en-US" sz="2200" b="1" i="1">
                                    <a:latin typeface="Cambria Math" panose="02040503050406030204" pitchFamily="18" charset="0"/>
                                    <a:ea typeface="Cambria Math" panose="02040503050406030204" pitchFamily="18" charset="0"/>
                                  </a:rPr>
                                  <m:t>𝟑</m:t>
                                </m:r>
                              </m:sub>
                            </m:sSub>
                          </m:e>
                        </m:d>
                      </m:e>
                      <m:sub>
                        <m:r>
                          <a:rPr lang="en-US" sz="2200" b="1" i="1">
                            <a:latin typeface="Cambria Math" panose="02040503050406030204" pitchFamily="18" charset="0"/>
                            <a:ea typeface="Cambria Math" panose="02040503050406030204" pitchFamily="18" charset="0"/>
                          </a:rPr>
                          <m:t>𝟐</m:t>
                        </m:r>
                      </m:sub>
                    </m:sSub>
                  </m:oMath>
                </a14:m>
                <a:r>
                  <a:rPr lang="en-US" sz="2200" b="1" dirty="0">
                    <a:ea typeface="Cambria Math" panose="02040503050406030204" pitchFamily="18" charset="0"/>
                  </a:rPr>
                  <a:t> </a:t>
                </a:r>
                <a14:m>
                  <m:oMath xmlns:m="http://schemas.openxmlformats.org/officeDocument/2006/math">
                    <m:r>
                      <a:rPr lang="en-US" sz="2200" b="1" i="1">
                        <a:latin typeface="Cambria Math" panose="02040503050406030204" pitchFamily="18" charset="0"/>
                        <a:ea typeface="Cambria Math" panose="02040503050406030204" pitchFamily="18" charset="0"/>
                      </a:rPr>
                      <m:t>→</m:t>
                    </m:r>
                    <m:r>
                      <a:rPr lang="en-US" sz="2200" b="1" i="1">
                        <a:latin typeface="Cambria Math" panose="02040503050406030204" pitchFamily="18" charset="0"/>
                        <a:ea typeface="Cambria Math" panose="02040503050406030204" pitchFamily="18" charset="0"/>
                      </a:rPr>
                      <m:t>𝑪𝒂</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𝑪𝑶</m:t>
                        </m:r>
                      </m:e>
                      <m:sub>
                        <m:r>
                          <a:rPr lang="en-US" sz="2200" b="1" i="1">
                            <a:latin typeface="Cambria Math" panose="02040503050406030204" pitchFamily="18" charset="0"/>
                            <a:ea typeface="Cambria Math" panose="02040503050406030204" pitchFamily="18" charset="0"/>
                          </a:rPr>
                          <m:t>𝟑</m:t>
                        </m:r>
                      </m:sub>
                    </m:sSub>
                    <m:r>
                      <a:rPr lang="en-US" sz="2200" b="1" i="1">
                        <a:latin typeface="Cambria Math" panose="02040503050406030204" pitchFamily="18" charset="0"/>
                        <a:ea typeface="Cambria Math" panose="02040503050406030204" pitchFamily="18" charset="0"/>
                      </a:rPr>
                      <m:t>↓</m:t>
                    </m:r>
                  </m:oMath>
                </a14:m>
                <a:r>
                  <a:rPr lang="en-IN" sz="2200" b="1" dirty="0">
                    <a:latin typeface="Bookman Old Style" panose="02050604050505020204" pitchFamily="18" charset="0"/>
                  </a:rPr>
                  <a:t> </a:t>
                </a:r>
                <a14:m>
                  <m:oMath xmlns:m="http://schemas.openxmlformats.org/officeDocument/2006/math">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 </m:t>
                        </m:r>
                        <m:r>
                          <a:rPr lang="en-US" sz="2200" b="1" i="1">
                            <a:latin typeface="Cambria Math" panose="02040503050406030204" pitchFamily="18" charset="0"/>
                            <a:ea typeface="Cambria Math" panose="02040503050406030204" pitchFamily="18" charset="0"/>
                          </a:rPr>
                          <m:t>𝑯</m:t>
                        </m:r>
                      </m:e>
                      <m:sub>
                        <m:r>
                          <a:rPr lang="en-US" sz="2200" b="1" i="1">
                            <a:latin typeface="Cambria Math" panose="02040503050406030204" pitchFamily="18" charset="0"/>
                            <a:ea typeface="Cambria Math" panose="02040503050406030204" pitchFamily="18" charset="0"/>
                          </a:rPr>
                          <m:t>𝟐</m:t>
                        </m:r>
                      </m:sub>
                    </m:sSub>
                    <m:r>
                      <a:rPr lang="en-US" sz="2200" b="1" i="1">
                        <a:latin typeface="Cambria Math" panose="02040503050406030204" pitchFamily="18" charset="0"/>
                        <a:ea typeface="Cambria Math" panose="02040503050406030204" pitchFamily="18" charset="0"/>
                      </a:rPr>
                      <m:t>𝑶</m:t>
                    </m:r>
                  </m:oMath>
                </a14:m>
                <a:r>
                  <a:rPr lang="en-IN" sz="2200" b="1" dirty="0">
                    <a:latin typeface="Bookman Old Style" panose="02050604050505020204" pitchFamily="18" charset="0"/>
                  </a:rPr>
                  <a:t> </a:t>
                </a:r>
                <a14:m>
                  <m:oMath xmlns:m="http://schemas.openxmlformats.org/officeDocument/2006/math">
                    <m:r>
                      <a:rPr lang="en-US" sz="2200" b="1" i="1">
                        <a:latin typeface="Cambria Math" panose="02040503050406030204" pitchFamily="18" charset="0"/>
                        <a:ea typeface="Cambria Math" panose="02040503050406030204" pitchFamily="18" charset="0"/>
                      </a:rPr>
                      <m:t>+</m:t>
                    </m:r>
                    <m:sSub>
                      <m:sSubPr>
                        <m:ctrlPr>
                          <a:rPr lang="en-US" sz="2200" b="1" i="1">
                            <a:latin typeface="Cambria Math" panose="02040503050406030204" pitchFamily="18" charset="0"/>
                            <a:ea typeface="Cambria Math" panose="02040503050406030204" pitchFamily="18" charset="0"/>
                          </a:rPr>
                        </m:ctrlPr>
                      </m:sSubPr>
                      <m:e>
                        <m:r>
                          <a:rPr lang="en-US" sz="2200" b="1" i="1">
                            <a:latin typeface="Cambria Math" panose="02040503050406030204" pitchFamily="18" charset="0"/>
                            <a:ea typeface="Cambria Math" panose="02040503050406030204" pitchFamily="18" charset="0"/>
                          </a:rPr>
                          <m:t> </m:t>
                        </m:r>
                        <m:r>
                          <a:rPr lang="en-US" sz="2200" b="1" i="1">
                            <a:latin typeface="Cambria Math" panose="02040503050406030204" pitchFamily="18" charset="0"/>
                            <a:ea typeface="Cambria Math" panose="02040503050406030204" pitchFamily="18" charset="0"/>
                          </a:rPr>
                          <m:t>𝑪𝑶</m:t>
                        </m:r>
                      </m:e>
                      <m:sub>
                        <m:r>
                          <a:rPr lang="en-US" sz="2200" b="1" i="1">
                            <a:latin typeface="Cambria Math" panose="02040503050406030204" pitchFamily="18" charset="0"/>
                            <a:ea typeface="Cambria Math" panose="02040503050406030204" pitchFamily="18" charset="0"/>
                          </a:rPr>
                          <m:t>𝟐</m:t>
                        </m:r>
                        <m:r>
                          <a:rPr lang="en-US" sz="2200" b="1" i="1">
                            <a:latin typeface="Cambria Math" panose="02040503050406030204" pitchFamily="18" charset="0"/>
                            <a:ea typeface="Cambria Math" panose="02040503050406030204" pitchFamily="18" charset="0"/>
                          </a:rPr>
                          <m:t> </m:t>
                        </m:r>
                      </m:sub>
                    </m:sSub>
                    <m:r>
                      <a:rPr lang="en-US" sz="2200" b="1" i="1">
                        <a:latin typeface="Cambria Math" panose="02040503050406030204" pitchFamily="18" charset="0"/>
                        <a:ea typeface="Cambria Math" panose="02040503050406030204" pitchFamily="18" charset="0"/>
                      </a:rPr>
                      <m:t>↑</m:t>
                    </m:r>
                  </m:oMath>
                </a14:m>
                <a:endParaRPr lang="en-US" sz="2200" b="1" i="1" dirty="0">
                  <a:latin typeface="Cambria Math" panose="02040503050406030204" pitchFamily="18" charset="0"/>
                  <a:ea typeface="Cambria Math" panose="02040503050406030204" pitchFamily="18" charset="0"/>
                </a:endParaRPr>
              </a:p>
              <a:p>
                <a:pPr marL="0" indent="0">
                  <a:lnSpc>
                    <a:spcPct val="150000"/>
                  </a:lnSpc>
                  <a:buNone/>
                </a:pPr>
                <a:r>
                  <a:rPr lang="en-IN" sz="2200" dirty="0">
                    <a:latin typeface="Bookman Old Style" panose="02050604050505020204" pitchFamily="18" charset="0"/>
                  </a:rPr>
                  <a:t> </a:t>
                </a:r>
              </a:p>
              <a:p>
                <a:pPr marL="0" indent="0">
                  <a:lnSpc>
                    <a:spcPct val="150000"/>
                  </a:lnSpc>
                  <a:buNone/>
                </a:pPr>
                <a:endParaRPr lang="en-IN" sz="2200" b="1" dirty="0">
                  <a:latin typeface="Bookman Old Style" panose="02050604050505020204" pitchFamily="18" charset="0"/>
                </a:endParaRPr>
              </a:p>
            </p:txBody>
          </p:sp>
        </mc:Choice>
        <mc:Fallback>
          <p:sp>
            <p:nvSpPr>
              <p:cNvPr id="8" name="Content Placeholder 2">
                <a:extLst>
                  <a:ext uri="{FF2B5EF4-FFF2-40B4-BE49-F238E27FC236}">
                    <a16:creationId xmlns:a16="http://schemas.microsoft.com/office/drawing/2014/main" xmlns="" xmlns:a14="http://schemas.microsoft.com/office/drawing/2010/main" id="{F4F3B69C-C282-0348-A4E3-743973D95E25}"/>
                  </a:ext>
                </a:extLst>
              </p:cNvPr>
              <p:cNvSpPr txBox="1">
                <a:spLocks noRot="1" noChangeAspect="1" noMove="1" noResize="1" noEditPoints="1" noAdjustHandles="1" noChangeArrowheads="1" noChangeShapeType="1" noTextEdit="1"/>
              </p:cNvSpPr>
              <p:nvPr/>
            </p:nvSpPr>
            <p:spPr>
              <a:xfrm>
                <a:off x="406400" y="773321"/>
                <a:ext cx="11904133" cy="6220146"/>
              </a:xfrm>
              <a:prstGeom prst="rect">
                <a:avLst/>
              </a:prstGeom>
              <a:blipFill>
                <a:blip r:embed="rId2"/>
                <a:stretch>
                  <a:fillRect l="-853"/>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xmlns="" id="{3E3FAE6F-FFFA-5249-A1D1-BD13FA39FC8F}"/>
              </a:ext>
            </a:extLst>
          </p:cNvPr>
          <p:cNvSpPr>
            <a:spLocks noGrp="1"/>
          </p:cNvSpPr>
          <p:nvPr>
            <p:ph type="title"/>
          </p:nvPr>
        </p:nvSpPr>
        <p:spPr>
          <a:xfrm>
            <a:off x="0" y="136525"/>
            <a:ext cx="10515600" cy="838995"/>
          </a:xfrm>
        </p:spPr>
        <p:txBody>
          <a:bodyPr>
            <a:normAutofit/>
          </a:bodyPr>
          <a:lstStyle/>
          <a:p>
            <a:pPr algn="ctr"/>
            <a:r>
              <a:rPr lang="en-US" sz="3600" b="1" dirty="0">
                <a:solidFill>
                  <a:srgbClr val="0070C0"/>
                </a:solidFill>
                <a:latin typeface="Bookman Old Style" panose="02050604050505020204" pitchFamily="18" charset="0"/>
              </a:rPr>
              <a:t>Scale and Sludge Formation</a:t>
            </a:r>
          </a:p>
        </p:txBody>
      </p:sp>
    </p:spTree>
    <p:extLst>
      <p:ext uri="{BB962C8B-B14F-4D97-AF65-F5344CB8AC3E}">
        <p14:creationId xmlns:p14="http://schemas.microsoft.com/office/powerpoint/2010/main" xmlns="" val="254401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59</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348915" y="698975"/>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200" dirty="0">
                <a:latin typeface="Bookman Old Style" panose="02050604050505020204" pitchFamily="18" charset="0"/>
              </a:rPr>
              <a:t>CaCO</a:t>
            </a:r>
            <a:r>
              <a:rPr lang="en-IN" sz="2200" baseline="-25000" dirty="0">
                <a:latin typeface="Bookman Old Style" panose="02050604050505020204" pitchFamily="18" charset="0"/>
              </a:rPr>
              <a:t>3</a:t>
            </a:r>
            <a:r>
              <a:rPr lang="en-IN" sz="2200" dirty="0">
                <a:latin typeface="Bookman Old Style" panose="02050604050505020204" pitchFamily="18" charset="0"/>
              </a:rPr>
              <a:t> scale is soft and it is the main cause of scale formation in low- pressure boilers. However in higher pressure boilers CaCO</a:t>
            </a:r>
            <a:r>
              <a:rPr lang="en-IN" sz="2200" baseline="-25000" dirty="0">
                <a:latin typeface="Bookman Old Style" panose="02050604050505020204" pitchFamily="18" charset="0"/>
              </a:rPr>
              <a:t>3</a:t>
            </a:r>
            <a:r>
              <a:rPr lang="en-IN" sz="2200" dirty="0">
                <a:latin typeface="Bookman Old Style" panose="02050604050505020204" pitchFamily="18" charset="0"/>
              </a:rPr>
              <a:t> is soluble due to the formation of soluble  Ca(OH)</a:t>
            </a:r>
            <a:r>
              <a:rPr lang="en-IN" sz="2200" baseline="-25000" dirty="0">
                <a:latin typeface="Bookman Old Style" panose="02050604050505020204" pitchFamily="18" charset="0"/>
              </a:rPr>
              <a:t>2 </a:t>
            </a:r>
          </a:p>
          <a:p>
            <a:pPr marL="0" indent="0">
              <a:lnSpc>
                <a:spcPct val="150000"/>
              </a:lnSpc>
              <a:buNone/>
            </a:pPr>
            <a:r>
              <a:rPr lang="en-IN" sz="2200" dirty="0">
                <a:latin typeface="Bookman Old Style" panose="02050604050505020204" pitchFamily="18" charset="0"/>
              </a:rPr>
              <a:t>		CaCO</a:t>
            </a:r>
            <a:r>
              <a:rPr lang="en-IN" sz="2200" baseline="-25000" dirty="0">
                <a:latin typeface="Bookman Old Style" panose="02050604050505020204" pitchFamily="18" charset="0"/>
              </a:rPr>
              <a:t>3</a:t>
            </a:r>
            <a:r>
              <a:rPr lang="en-IN" sz="2200" dirty="0">
                <a:latin typeface="Bookman Old Style" panose="02050604050505020204" pitchFamily="18" charset="0"/>
              </a:rPr>
              <a:t> + H</a:t>
            </a:r>
            <a:r>
              <a:rPr lang="en-IN" sz="2200" baseline="-25000" dirty="0">
                <a:latin typeface="Bookman Old Style" panose="02050604050505020204" pitchFamily="18" charset="0"/>
              </a:rPr>
              <a:t>2</a:t>
            </a:r>
            <a:r>
              <a:rPr lang="en-IN" sz="2200" dirty="0">
                <a:latin typeface="Bookman Old Style" panose="02050604050505020204" pitchFamily="18" charset="0"/>
              </a:rPr>
              <a:t>O → Ca(OH)</a:t>
            </a:r>
            <a:r>
              <a:rPr lang="en-IN" sz="2200" baseline="-25000" dirty="0">
                <a:latin typeface="Bookman Old Style" panose="02050604050505020204" pitchFamily="18" charset="0"/>
              </a:rPr>
              <a:t>2</a:t>
            </a:r>
            <a:r>
              <a:rPr lang="en-IN" sz="2200" dirty="0">
                <a:latin typeface="Bookman Old Style" panose="02050604050505020204" pitchFamily="18" charset="0"/>
              </a:rPr>
              <a:t> + CO</a:t>
            </a:r>
            <a:r>
              <a:rPr lang="en-IN" sz="2200" baseline="-25000" dirty="0">
                <a:latin typeface="Bookman Old Style" panose="02050604050505020204" pitchFamily="18" charset="0"/>
              </a:rPr>
              <a:t>2</a:t>
            </a:r>
            <a:endParaRPr lang="en-IN" sz="2200" dirty="0">
              <a:latin typeface="Bookman Old Style" panose="02050604050505020204" pitchFamily="18" charset="0"/>
            </a:endParaRPr>
          </a:p>
          <a:p>
            <a:pPr>
              <a:lnSpc>
                <a:spcPct val="150000"/>
              </a:lnSpc>
            </a:pPr>
            <a:r>
              <a:rPr lang="en-IN" sz="2200" b="1" i="1" dirty="0">
                <a:latin typeface="Bookman Old Style" panose="02050604050505020204" pitchFamily="18" charset="0"/>
              </a:rPr>
              <a:t>Deposition of CaSO</a:t>
            </a:r>
            <a:r>
              <a:rPr lang="en-IN" sz="2200" b="1" i="1" baseline="-25000" dirty="0">
                <a:latin typeface="Bookman Old Style" panose="02050604050505020204" pitchFamily="18" charset="0"/>
              </a:rPr>
              <a:t>4</a:t>
            </a:r>
            <a:r>
              <a:rPr lang="en-IN" sz="2200" b="1" i="1" dirty="0">
                <a:latin typeface="Bookman Old Style" panose="02050604050505020204" pitchFamily="18" charset="0"/>
              </a:rPr>
              <a:t> : </a:t>
            </a:r>
            <a:r>
              <a:rPr lang="en-IN" sz="2200" dirty="0">
                <a:latin typeface="Bookman Old Style" panose="02050604050505020204" pitchFamily="18" charset="0"/>
              </a:rPr>
              <a:t>The solubility of CaSO</a:t>
            </a:r>
            <a:r>
              <a:rPr lang="en-IN" sz="2200" baseline="-25000" dirty="0">
                <a:latin typeface="Bookman Old Style" panose="02050604050505020204" pitchFamily="18" charset="0"/>
              </a:rPr>
              <a:t>4</a:t>
            </a:r>
            <a:r>
              <a:rPr lang="en-IN" sz="2200" dirty="0">
                <a:latin typeface="Bookman Old Style" panose="02050604050505020204" pitchFamily="18" charset="0"/>
              </a:rPr>
              <a:t> decreases as temperature increases. CaSO</a:t>
            </a:r>
            <a:r>
              <a:rPr lang="en-IN" sz="2200" baseline="-25000" dirty="0">
                <a:latin typeface="Bookman Old Style" panose="02050604050505020204" pitchFamily="18" charset="0"/>
              </a:rPr>
              <a:t>4</a:t>
            </a:r>
            <a:r>
              <a:rPr lang="en-IN" sz="2200" dirty="0">
                <a:latin typeface="Bookman Old Style" panose="02050604050505020204" pitchFamily="18" charset="0"/>
              </a:rPr>
              <a:t> is soluble in cold water and is completely insoluble in superheated water. Therefore, CaSO</a:t>
            </a:r>
            <a:r>
              <a:rPr lang="en-IN" sz="2200" baseline="-25000" dirty="0">
                <a:latin typeface="Bookman Old Style" panose="02050604050505020204" pitchFamily="18" charset="0"/>
              </a:rPr>
              <a:t>4</a:t>
            </a:r>
            <a:r>
              <a:rPr lang="en-IN" sz="2200" dirty="0">
                <a:latin typeface="Bookman Old Style" panose="02050604050505020204" pitchFamily="18" charset="0"/>
              </a:rPr>
              <a:t> gets precipitated as hard scale on the hot portion of the boiler. </a:t>
            </a:r>
          </a:p>
          <a:p>
            <a:r>
              <a:rPr lang="en-IN" sz="2200" b="1" i="1" dirty="0">
                <a:latin typeface="Bookman Old Style" panose="02050604050505020204" pitchFamily="18" charset="0"/>
              </a:rPr>
              <a:t>Hydrolysis of magnesium salts </a:t>
            </a:r>
            <a:r>
              <a:rPr lang="en-IN" sz="2200" dirty="0">
                <a:latin typeface="Bookman Old Style" panose="02050604050505020204" pitchFamily="18" charset="0"/>
              </a:rPr>
              <a:t>At high temperature, dissolved magnesium salts undergo hydrolysis forming a soft scale of magnesium hydroxide. </a:t>
            </a:r>
          </a:p>
          <a:p>
            <a:pPr marL="0" indent="0">
              <a:buNone/>
            </a:pPr>
            <a:r>
              <a:rPr lang="en-IN" sz="2200" dirty="0">
                <a:latin typeface="Bookman Old Style" panose="02050604050505020204" pitchFamily="18" charset="0"/>
              </a:rPr>
              <a:t>		MgCl</a:t>
            </a:r>
            <a:r>
              <a:rPr lang="en-IN" sz="2200" baseline="-25000" dirty="0">
                <a:latin typeface="Bookman Old Style" panose="02050604050505020204" pitchFamily="18" charset="0"/>
              </a:rPr>
              <a:t>2</a:t>
            </a:r>
            <a:r>
              <a:rPr lang="en-IN" sz="2200" dirty="0">
                <a:latin typeface="Bookman Old Style" panose="02050604050505020204" pitchFamily="18" charset="0"/>
              </a:rPr>
              <a:t> + 2H</a:t>
            </a:r>
            <a:r>
              <a:rPr lang="en-IN" sz="2200" baseline="-25000" dirty="0">
                <a:latin typeface="Bookman Old Style" panose="02050604050505020204" pitchFamily="18" charset="0"/>
              </a:rPr>
              <a:t>2</a:t>
            </a:r>
            <a:r>
              <a:rPr lang="en-IN" sz="2200" dirty="0">
                <a:latin typeface="Bookman Old Style" panose="02050604050505020204" pitchFamily="18" charset="0"/>
              </a:rPr>
              <a:t>O → Mg(OH)</a:t>
            </a:r>
            <a:r>
              <a:rPr lang="en-IN" sz="2200" baseline="-25000" dirty="0">
                <a:latin typeface="Bookman Old Style" panose="02050604050505020204" pitchFamily="18" charset="0"/>
              </a:rPr>
              <a:t>2</a:t>
            </a:r>
            <a:r>
              <a:rPr lang="en-IN" sz="2200" dirty="0">
                <a:latin typeface="Bookman Old Style" panose="02050604050505020204" pitchFamily="18" charset="0"/>
              </a:rPr>
              <a:t> + 2HCl </a:t>
            </a:r>
          </a:p>
          <a:p>
            <a:pPr>
              <a:lnSpc>
                <a:spcPct val="150000"/>
              </a:lnSpc>
            </a:pPr>
            <a:endParaRPr lang="en-IN" sz="2200"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
        <p:nvSpPr>
          <p:cNvPr id="9" name="Title 1">
            <a:extLst>
              <a:ext uri="{FF2B5EF4-FFF2-40B4-BE49-F238E27FC236}">
                <a16:creationId xmlns:a16="http://schemas.microsoft.com/office/drawing/2014/main" xmlns="" id="{DA984D82-729B-4F48-8034-5E17E1545A78}"/>
              </a:ext>
            </a:extLst>
          </p:cNvPr>
          <p:cNvSpPr txBox="1">
            <a:spLocks/>
          </p:cNvSpPr>
          <p:nvPr/>
        </p:nvSpPr>
        <p:spPr>
          <a:xfrm>
            <a:off x="0" y="82152"/>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Scale and Sludge Formation</a:t>
            </a:r>
          </a:p>
        </p:txBody>
      </p:sp>
    </p:spTree>
    <p:extLst>
      <p:ext uri="{BB962C8B-B14F-4D97-AF65-F5344CB8AC3E}">
        <p14:creationId xmlns:p14="http://schemas.microsoft.com/office/powerpoint/2010/main" xmlns="" val="164778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xmlns="" id="{CE41DCE5-28B4-DC4A-9893-955DB686937B}"/>
              </a:ext>
            </a:extLst>
          </p:cNvPr>
          <p:cNvGraphicFramePr>
            <a:graphicFrameLocks noGrp="1"/>
          </p:cNvGraphicFramePr>
          <p:nvPr>
            <p:ph idx="1"/>
          </p:nvPr>
        </p:nvGraphicFramePr>
        <p:xfrm>
          <a:off x="365760" y="322659"/>
          <a:ext cx="9742170" cy="5711032"/>
        </p:xfrm>
        <a:graphic>
          <a:graphicData uri="http://schemas.openxmlformats.org/drawingml/2006/table">
            <a:tbl>
              <a:tblPr/>
              <a:tblGrid>
                <a:gridCol w="2825230">
                  <a:extLst>
                    <a:ext uri="{9D8B030D-6E8A-4147-A177-3AD203B41FA5}">
                      <a16:colId xmlns:a16="http://schemas.microsoft.com/office/drawing/2014/main" xmlns="" val="3634481403"/>
                    </a:ext>
                  </a:extLst>
                </a:gridCol>
                <a:gridCol w="2922649">
                  <a:extLst>
                    <a:ext uri="{9D8B030D-6E8A-4147-A177-3AD203B41FA5}">
                      <a16:colId xmlns:a16="http://schemas.microsoft.com/office/drawing/2014/main" xmlns="" val="850505848"/>
                    </a:ext>
                  </a:extLst>
                </a:gridCol>
                <a:gridCol w="3020074">
                  <a:extLst>
                    <a:ext uri="{9D8B030D-6E8A-4147-A177-3AD203B41FA5}">
                      <a16:colId xmlns:a16="http://schemas.microsoft.com/office/drawing/2014/main" xmlns="" val="1844585087"/>
                    </a:ext>
                  </a:extLst>
                </a:gridCol>
                <a:gridCol w="974217">
                  <a:extLst>
                    <a:ext uri="{9D8B030D-6E8A-4147-A177-3AD203B41FA5}">
                      <a16:colId xmlns:a16="http://schemas.microsoft.com/office/drawing/2014/main" xmlns="" val="2157307808"/>
                    </a:ext>
                  </a:extLst>
                </a:gridCol>
              </a:tblGrid>
              <a:tr h="330350">
                <a:tc rowSpan="2">
                  <a:txBody>
                    <a:bodyPr/>
                    <a:lstStyle/>
                    <a:p>
                      <a:pPr algn="ctr"/>
                      <a:r>
                        <a:rPr lang="en-IN" sz="1200" b="1" dirty="0" err="1">
                          <a:solidFill>
                            <a:srgbClr val="FF0000"/>
                          </a:solidFill>
                          <a:effectLst/>
                          <a:latin typeface="Bookman Old Style" panose="02050604050505020204" pitchFamily="18" charset="0"/>
                        </a:rPr>
                        <a:t>S.No</a:t>
                      </a:r>
                      <a:r>
                        <a:rPr lang="en-IN" sz="1200" b="1" dirty="0">
                          <a:solidFill>
                            <a:srgbClr val="FF0000"/>
                          </a:solidFill>
                          <a:effectLst/>
                          <a:latin typeface="Bookman Old Style" panose="02050604050505020204" pitchFamily="18" charset="0"/>
                        </a:rPr>
                        <a:t>.</a:t>
                      </a:r>
                      <a:endParaRPr lang="en-IN" sz="1200" dirty="0">
                        <a:latin typeface="Bookman Old Style" panose="02050604050505020204" pitchFamily="18" charset="0"/>
                      </a:endParaRPr>
                    </a:p>
                  </a:txBody>
                  <a:tcPr marL="0" marR="0" marT="0" marB="0">
                    <a:lnL>
                      <a:noFill/>
                    </a:lnL>
                    <a:lnR>
                      <a:noFill/>
                    </a:lnR>
                    <a:lnT>
                      <a:noFill/>
                    </a:lnT>
                    <a:lnB>
                      <a:noFill/>
                    </a:lnB>
                  </a:tcPr>
                </a:tc>
                <a:tc rowSpan="2">
                  <a:txBody>
                    <a:bodyPr/>
                    <a:lstStyle/>
                    <a:p>
                      <a:pPr algn="ctr"/>
                      <a:r>
                        <a:rPr lang="en-IN" sz="1200" b="1">
                          <a:solidFill>
                            <a:srgbClr val="FF0000"/>
                          </a:solidFill>
                          <a:effectLst/>
                          <a:latin typeface="Bookman Old Style" panose="02050604050505020204" pitchFamily="18" charset="0"/>
                        </a:rPr>
                        <a:t>Parameters</a:t>
                      </a:r>
                      <a:endParaRPr lang="en-IN" sz="1200">
                        <a:latin typeface="Bookman Old Style" panose="02050604050505020204" pitchFamily="18" charset="0"/>
                      </a:endParaRPr>
                    </a:p>
                  </a:txBody>
                  <a:tcPr marL="0" marR="0" marT="0" marB="0" anchor="ctr">
                    <a:lnL>
                      <a:noFill/>
                    </a:lnL>
                    <a:lnR>
                      <a:noFill/>
                    </a:lnR>
                    <a:lnT>
                      <a:noFill/>
                    </a:lnT>
                    <a:lnB>
                      <a:noFill/>
                    </a:lnB>
                  </a:tcPr>
                </a:tc>
                <a:tc gridSpan="2">
                  <a:txBody>
                    <a:bodyPr/>
                    <a:lstStyle/>
                    <a:p>
                      <a:pPr algn="ctr"/>
                      <a:r>
                        <a:rPr lang="en-IN" sz="1200" b="1">
                          <a:solidFill>
                            <a:srgbClr val="FF0000"/>
                          </a:solidFill>
                          <a:effectLst/>
                          <a:latin typeface="Bookman Old Style" panose="02050604050505020204" pitchFamily="18" charset="0"/>
                        </a:rPr>
                        <a:t>Drinking water</a:t>
                      </a:r>
                      <a:r>
                        <a:rPr lang="en-IN" sz="1200">
                          <a:solidFill>
                            <a:srgbClr val="FF0000"/>
                          </a:solidFill>
                          <a:effectLst/>
                          <a:latin typeface="Bookman Old Style" panose="02050604050505020204" pitchFamily="18" charset="0"/>
                        </a:rPr>
                        <a:t/>
                      </a:r>
                      <a:br>
                        <a:rPr lang="en-IN" sz="1200">
                          <a:solidFill>
                            <a:srgbClr val="FF0000"/>
                          </a:solidFill>
                          <a:effectLst/>
                          <a:latin typeface="Bookman Old Style" panose="02050604050505020204" pitchFamily="18" charset="0"/>
                        </a:rPr>
                      </a:br>
                      <a:r>
                        <a:rPr lang="en-IN" sz="1200" b="1">
                          <a:solidFill>
                            <a:srgbClr val="FF0000"/>
                          </a:solidFill>
                          <a:effectLst/>
                          <a:latin typeface="Bookman Old Style" panose="02050604050505020204" pitchFamily="18" charset="0"/>
                        </a:rPr>
                        <a:t>IS 10500 : 2012</a:t>
                      </a:r>
                      <a:endParaRPr lang="en-IN" sz="1200">
                        <a:latin typeface="Bookman Old Style" panose="02050604050505020204" pitchFamily="18" charset="0"/>
                      </a:endParaRPr>
                    </a:p>
                  </a:txBody>
                  <a:tcPr marL="0" marR="0" marT="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xmlns="" val="2858098645"/>
                  </a:ext>
                </a:extLst>
              </a:tr>
              <a:tr h="330350">
                <a:tc vMerge="1">
                  <a:txBody>
                    <a:bodyPr/>
                    <a:lstStyle/>
                    <a:p>
                      <a:endParaRPr lang="en-US"/>
                    </a:p>
                  </a:txBody>
                  <a:tcPr/>
                </a:tc>
                <a:tc vMerge="1">
                  <a:txBody>
                    <a:bodyPr/>
                    <a:lstStyle/>
                    <a:p>
                      <a:endParaRPr lang="en-US"/>
                    </a:p>
                  </a:txBody>
                  <a:tcPr/>
                </a:tc>
                <a:tc>
                  <a:txBody>
                    <a:bodyPr/>
                    <a:lstStyle/>
                    <a:p>
                      <a:pPr algn="ctr"/>
                      <a:r>
                        <a:rPr lang="en-IN" sz="1200" b="1">
                          <a:solidFill>
                            <a:srgbClr val="FF0000"/>
                          </a:solidFill>
                          <a:effectLst/>
                          <a:latin typeface="Bookman Old Style" panose="02050604050505020204" pitchFamily="18" charset="0"/>
                        </a:rPr>
                        <a:t>Permissible Limit</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FF0000"/>
                          </a:solidFill>
                          <a:effectLst/>
                          <a:latin typeface="Bookman Old Style" panose="02050604050505020204" pitchFamily="18" charset="0"/>
                        </a:rPr>
                        <a:t>Maximum Limit</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2797326958"/>
                  </a:ext>
                </a:extLst>
              </a:tr>
              <a:tr h="239038">
                <a:tc>
                  <a:txBody>
                    <a:bodyPr/>
                    <a:lstStyle/>
                    <a:p>
                      <a:pPr algn="ctr"/>
                      <a:r>
                        <a:rPr lang="en-IN" sz="1200" b="1">
                          <a:solidFill>
                            <a:srgbClr val="0000FF"/>
                          </a:solidFill>
                          <a:effectLst/>
                          <a:latin typeface="Bookman Old Style" panose="02050604050505020204" pitchFamily="18" charset="0"/>
                        </a:rPr>
                        <a:t>1</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Odor</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Agreeable</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Agreeable</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2650401207"/>
                  </a:ext>
                </a:extLst>
              </a:tr>
              <a:tr h="239038">
                <a:tc>
                  <a:txBody>
                    <a:bodyPr/>
                    <a:lstStyle/>
                    <a:p>
                      <a:pPr algn="ctr"/>
                      <a:r>
                        <a:rPr lang="en-IN" sz="1200" b="1">
                          <a:solidFill>
                            <a:srgbClr val="0000FF"/>
                          </a:solidFill>
                          <a:effectLst/>
                          <a:latin typeface="Bookman Old Style" panose="02050604050505020204" pitchFamily="18" charset="0"/>
                        </a:rPr>
                        <a:t>2</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Taste</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Agreeable</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Agreeable</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3153342191"/>
                  </a:ext>
                </a:extLst>
              </a:tr>
              <a:tr h="358559">
                <a:tc>
                  <a:txBody>
                    <a:bodyPr/>
                    <a:lstStyle/>
                    <a:p>
                      <a:pPr algn="ctr"/>
                      <a:r>
                        <a:rPr lang="en-IN" sz="1200" b="1">
                          <a:solidFill>
                            <a:srgbClr val="0000FF"/>
                          </a:solidFill>
                          <a:effectLst/>
                          <a:latin typeface="Bookman Old Style" panose="02050604050505020204" pitchFamily="18" charset="0"/>
                        </a:rPr>
                        <a:t>3</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pH</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6.5 to 8.5</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No relaxation</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2718901339"/>
                  </a:ext>
                </a:extLst>
              </a:tr>
              <a:tr h="165175">
                <a:tc>
                  <a:txBody>
                    <a:bodyPr/>
                    <a:lstStyle/>
                    <a:p>
                      <a:pPr algn="ctr"/>
                      <a:r>
                        <a:rPr lang="en-IN" sz="1200" b="1">
                          <a:solidFill>
                            <a:srgbClr val="0000FF"/>
                          </a:solidFill>
                          <a:effectLst/>
                          <a:latin typeface="Bookman Old Style" panose="02050604050505020204" pitchFamily="18" charset="0"/>
                        </a:rPr>
                        <a:t>4</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TDS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500</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2000</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1998073655"/>
                  </a:ext>
                </a:extLst>
              </a:tr>
              <a:tr h="239038">
                <a:tc>
                  <a:txBody>
                    <a:bodyPr/>
                    <a:lstStyle/>
                    <a:p>
                      <a:pPr algn="ctr"/>
                      <a:r>
                        <a:rPr lang="en-IN" sz="1200" b="1" dirty="0">
                          <a:solidFill>
                            <a:srgbClr val="0000FF"/>
                          </a:solidFill>
                          <a:effectLst/>
                          <a:latin typeface="Bookman Old Style" panose="02050604050505020204" pitchFamily="18" charset="0"/>
                        </a:rPr>
                        <a:t>5</a:t>
                      </a:r>
                      <a:endParaRPr lang="en-IN" sz="1200" dirty="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Hardness (as CaCO3)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200</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600</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1492356003"/>
                  </a:ext>
                </a:extLst>
              </a:tr>
              <a:tr h="239038">
                <a:tc>
                  <a:txBody>
                    <a:bodyPr/>
                    <a:lstStyle/>
                    <a:p>
                      <a:pPr algn="ctr"/>
                      <a:r>
                        <a:rPr lang="en-IN" sz="1200" b="1">
                          <a:solidFill>
                            <a:srgbClr val="0000FF"/>
                          </a:solidFill>
                          <a:effectLst/>
                          <a:latin typeface="Bookman Old Style" panose="02050604050505020204" pitchFamily="18" charset="0"/>
                        </a:rPr>
                        <a:t>6</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Alkalinity (as CaCO3)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200</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600</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81564333"/>
                  </a:ext>
                </a:extLst>
              </a:tr>
              <a:tr h="358559">
                <a:tc>
                  <a:txBody>
                    <a:bodyPr/>
                    <a:lstStyle/>
                    <a:p>
                      <a:pPr algn="ctr"/>
                      <a:r>
                        <a:rPr lang="en-IN" sz="1200" b="1">
                          <a:solidFill>
                            <a:srgbClr val="0000FF"/>
                          </a:solidFill>
                          <a:effectLst/>
                          <a:latin typeface="Bookman Old Style" panose="02050604050505020204" pitchFamily="18" charset="0"/>
                        </a:rPr>
                        <a:t>7</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Nitrate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45</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No relaxation</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1896121892"/>
                  </a:ext>
                </a:extLst>
              </a:tr>
              <a:tr h="165175">
                <a:tc>
                  <a:txBody>
                    <a:bodyPr/>
                    <a:lstStyle/>
                    <a:p>
                      <a:pPr algn="ctr"/>
                      <a:r>
                        <a:rPr lang="en-IN" sz="1200" b="1">
                          <a:solidFill>
                            <a:srgbClr val="0000FF"/>
                          </a:solidFill>
                          <a:effectLst/>
                          <a:latin typeface="Bookman Old Style" panose="02050604050505020204" pitchFamily="18" charset="0"/>
                        </a:rPr>
                        <a:t>8</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Sulfate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200</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400</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2864322709"/>
                  </a:ext>
                </a:extLst>
              </a:tr>
              <a:tr h="165175">
                <a:tc>
                  <a:txBody>
                    <a:bodyPr/>
                    <a:lstStyle/>
                    <a:p>
                      <a:pPr algn="ctr"/>
                      <a:r>
                        <a:rPr lang="en-IN" sz="1200" b="1">
                          <a:solidFill>
                            <a:srgbClr val="0000FF"/>
                          </a:solidFill>
                          <a:effectLst/>
                          <a:latin typeface="Bookman Old Style" panose="02050604050505020204" pitchFamily="18" charset="0"/>
                        </a:rPr>
                        <a:t>9</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Fluoride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1</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1.5</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2390328246"/>
                  </a:ext>
                </a:extLst>
              </a:tr>
              <a:tr h="165175">
                <a:tc>
                  <a:txBody>
                    <a:bodyPr/>
                    <a:lstStyle/>
                    <a:p>
                      <a:pPr algn="ctr"/>
                      <a:r>
                        <a:rPr lang="en-IN" sz="1200" b="1">
                          <a:solidFill>
                            <a:srgbClr val="0000FF"/>
                          </a:solidFill>
                          <a:effectLst/>
                          <a:latin typeface="Bookman Old Style" panose="02050604050505020204" pitchFamily="18" charset="0"/>
                        </a:rPr>
                        <a:t>10</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Chloride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250</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1000</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360710977"/>
                  </a:ext>
                </a:extLst>
              </a:tr>
              <a:tr h="165175">
                <a:tc>
                  <a:txBody>
                    <a:bodyPr/>
                    <a:lstStyle/>
                    <a:p>
                      <a:pPr algn="ctr"/>
                      <a:r>
                        <a:rPr lang="en-IN" sz="1200" b="1">
                          <a:solidFill>
                            <a:srgbClr val="0000FF"/>
                          </a:solidFill>
                          <a:effectLst/>
                          <a:latin typeface="Bookman Old Style" panose="02050604050505020204" pitchFamily="18" charset="0"/>
                        </a:rPr>
                        <a:t>11</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Turbidity (NTU)</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5</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10</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38883770"/>
                  </a:ext>
                </a:extLst>
              </a:tr>
              <a:tr h="165175">
                <a:tc>
                  <a:txBody>
                    <a:bodyPr/>
                    <a:lstStyle/>
                    <a:p>
                      <a:pPr algn="ctr"/>
                      <a:r>
                        <a:rPr lang="en-IN" sz="1200" b="1">
                          <a:solidFill>
                            <a:srgbClr val="0000FF"/>
                          </a:solidFill>
                          <a:effectLst/>
                          <a:latin typeface="Bookman Old Style" panose="02050604050505020204" pitchFamily="18" charset="0"/>
                        </a:rPr>
                        <a:t>12</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Arsenic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0.01</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0.05</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2832554411"/>
                  </a:ext>
                </a:extLst>
              </a:tr>
              <a:tr h="165175">
                <a:tc>
                  <a:txBody>
                    <a:bodyPr/>
                    <a:lstStyle/>
                    <a:p>
                      <a:pPr algn="ctr"/>
                      <a:r>
                        <a:rPr lang="en-IN" sz="1200" b="1">
                          <a:solidFill>
                            <a:srgbClr val="0000FF"/>
                          </a:solidFill>
                          <a:effectLst/>
                          <a:latin typeface="Bookman Old Style" panose="02050604050505020204" pitchFamily="18" charset="0"/>
                        </a:rPr>
                        <a:t>13</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Copper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0.05</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1.5</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2151530746"/>
                  </a:ext>
                </a:extLst>
              </a:tr>
              <a:tr h="358559">
                <a:tc>
                  <a:txBody>
                    <a:bodyPr/>
                    <a:lstStyle/>
                    <a:p>
                      <a:pPr algn="ctr"/>
                      <a:r>
                        <a:rPr lang="en-IN" sz="1200" b="1">
                          <a:solidFill>
                            <a:srgbClr val="0000FF"/>
                          </a:solidFill>
                          <a:effectLst/>
                          <a:latin typeface="Bookman Old Style" panose="02050604050505020204" pitchFamily="18" charset="0"/>
                        </a:rPr>
                        <a:t>14</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Cadmium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0.003</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No relaxation</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4066193904"/>
                  </a:ext>
                </a:extLst>
              </a:tr>
              <a:tr h="358559">
                <a:tc>
                  <a:txBody>
                    <a:bodyPr/>
                    <a:lstStyle/>
                    <a:p>
                      <a:pPr algn="ctr"/>
                      <a:r>
                        <a:rPr lang="en-IN" sz="1200" b="1">
                          <a:solidFill>
                            <a:srgbClr val="0000FF"/>
                          </a:solidFill>
                          <a:effectLst/>
                          <a:latin typeface="Bookman Old Style" panose="02050604050505020204" pitchFamily="18" charset="0"/>
                        </a:rPr>
                        <a:t>15</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Chromium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0.05</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No relaxation</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618948479"/>
                  </a:ext>
                </a:extLst>
              </a:tr>
              <a:tr h="358559">
                <a:tc>
                  <a:txBody>
                    <a:bodyPr/>
                    <a:lstStyle/>
                    <a:p>
                      <a:pPr algn="ctr"/>
                      <a:r>
                        <a:rPr lang="en-IN" sz="1200" b="1">
                          <a:solidFill>
                            <a:srgbClr val="0000FF"/>
                          </a:solidFill>
                          <a:effectLst/>
                          <a:latin typeface="Bookman Old Style" panose="02050604050505020204" pitchFamily="18" charset="0"/>
                        </a:rPr>
                        <a:t>16</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dirty="0">
                          <a:solidFill>
                            <a:srgbClr val="0000FF"/>
                          </a:solidFill>
                          <a:effectLst/>
                          <a:latin typeface="Bookman Old Style" panose="02050604050505020204" pitchFamily="18" charset="0"/>
                        </a:rPr>
                        <a:t> Lead (mg/l)</a:t>
                      </a:r>
                      <a:endParaRPr lang="en-IN" sz="1200" dirty="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dirty="0">
                          <a:solidFill>
                            <a:srgbClr val="0000FF"/>
                          </a:solidFill>
                          <a:effectLst/>
                          <a:latin typeface="Bookman Old Style" panose="02050604050505020204" pitchFamily="18" charset="0"/>
                        </a:rPr>
                        <a:t>0.01</a:t>
                      </a:r>
                      <a:endParaRPr lang="en-IN" sz="1200" dirty="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No relaxation</a:t>
                      </a:r>
                      <a:endParaRPr lang="en-IN" sz="120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2255688119"/>
                  </a:ext>
                </a:extLst>
              </a:tr>
              <a:tr h="358559">
                <a:tc>
                  <a:txBody>
                    <a:bodyPr/>
                    <a:lstStyle/>
                    <a:p>
                      <a:pPr algn="ctr"/>
                      <a:r>
                        <a:rPr lang="en-IN" sz="1200" b="1">
                          <a:solidFill>
                            <a:srgbClr val="0000FF"/>
                          </a:solidFill>
                          <a:effectLst/>
                          <a:latin typeface="Bookman Old Style" panose="02050604050505020204" pitchFamily="18" charset="0"/>
                        </a:rPr>
                        <a:t>17</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Iron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dirty="0">
                          <a:solidFill>
                            <a:srgbClr val="0000FF"/>
                          </a:solidFill>
                          <a:effectLst/>
                          <a:latin typeface="Bookman Old Style" panose="02050604050505020204" pitchFamily="18" charset="0"/>
                        </a:rPr>
                        <a:t>0.3</a:t>
                      </a:r>
                      <a:endParaRPr lang="en-IN" sz="1200" dirty="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dirty="0">
                          <a:solidFill>
                            <a:srgbClr val="0000FF"/>
                          </a:solidFill>
                          <a:effectLst/>
                          <a:latin typeface="Bookman Old Style" panose="02050604050505020204" pitchFamily="18" charset="0"/>
                        </a:rPr>
                        <a:t>No relaxation</a:t>
                      </a:r>
                      <a:endParaRPr lang="en-IN" sz="1200" dirty="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172078120"/>
                  </a:ext>
                </a:extLst>
              </a:tr>
              <a:tr h="165175">
                <a:tc>
                  <a:txBody>
                    <a:bodyPr/>
                    <a:lstStyle/>
                    <a:p>
                      <a:pPr algn="ctr"/>
                      <a:r>
                        <a:rPr lang="en-IN" sz="1200" b="1">
                          <a:solidFill>
                            <a:srgbClr val="0000FF"/>
                          </a:solidFill>
                          <a:effectLst/>
                          <a:latin typeface="Bookman Old Style" panose="02050604050505020204" pitchFamily="18" charset="0"/>
                        </a:rPr>
                        <a:t>18</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Zinc (mg/l)</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5</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dirty="0">
                          <a:solidFill>
                            <a:srgbClr val="0000FF"/>
                          </a:solidFill>
                          <a:effectLst/>
                          <a:latin typeface="Bookman Old Style" panose="02050604050505020204" pitchFamily="18" charset="0"/>
                        </a:rPr>
                        <a:t>15</a:t>
                      </a:r>
                      <a:endParaRPr lang="en-IN" sz="1200" dirty="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3194841267"/>
                  </a:ext>
                </a:extLst>
              </a:tr>
              <a:tr h="165175">
                <a:tc>
                  <a:txBody>
                    <a:bodyPr/>
                    <a:lstStyle/>
                    <a:p>
                      <a:pPr algn="ctr"/>
                      <a:r>
                        <a:rPr lang="en-IN" sz="1200" b="1">
                          <a:solidFill>
                            <a:srgbClr val="0000FF"/>
                          </a:solidFill>
                          <a:effectLst/>
                          <a:latin typeface="Bookman Old Style" panose="02050604050505020204" pitchFamily="18" charset="0"/>
                        </a:rPr>
                        <a:t>19</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Fecal Coliform (cfu)</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0</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dirty="0">
                          <a:solidFill>
                            <a:srgbClr val="0000FF"/>
                          </a:solidFill>
                          <a:effectLst/>
                          <a:latin typeface="Bookman Old Style" panose="02050604050505020204" pitchFamily="18" charset="0"/>
                        </a:rPr>
                        <a:t>0</a:t>
                      </a:r>
                      <a:endParaRPr lang="en-IN" sz="1200" dirty="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3768569841"/>
                  </a:ext>
                </a:extLst>
              </a:tr>
              <a:tr h="165175">
                <a:tc>
                  <a:txBody>
                    <a:bodyPr/>
                    <a:lstStyle/>
                    <a:p>
                      <a:pPr algn="ctr"/>
                      <a:r>
                        <a:rPr lang="en-IN" sz="1200" b="1">
                          <a:solidFill>
                            <a:srgbClr val="0000FF"/>
                          </a:solidFill>
                          <a:effectLst/>
                          <a:latin typeface="Bookman Old Style" panose="02050604050505020204" pitchFamily="18" charset="0"/>
                        </a:rPr>
                        <a:t>20</a:t>
                      </a:r>
                      <a:endParaRPr lang="en-IN" sz="1200">
                        <a:latin typeface="Bookman Old Style" panose="02050604050505020204" pitchFamily="18" charset="0"/>
                      </a:endParaRPr>
                    </a:p>
                  </a:txBody>
                  <a:tcPr marL="0" marR="0" marT="0" marB="0">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 E. Coli (cfu)</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a:solidFill>
                            <a:srgbClr val="0000FF"/>
                          </a:solidFill>
                          <a:effectLst/>
                          <a:latin typeface="Bookman Old Style" panose="02050604050505020204" pitchFamily="18" charset="0"/>
                        </a:rPr>
                        <a:t>0</a:t>
                      </a:r>
                      <a:endParaRPr lang="en-IN" sz="1200">
                        <a:latin typeface="Bookman Old Style" panose="02050604050505020204" pitchFamily="18" charset="0"/>
                      </a:endParaRPr>
                    </a:p>
                  </a:txBody>
                  <a:tcPr marL="0" marR="0" marT="0" marB="0" anchor="ctr">
                    <a:lnL>
                      <a:noFill/>
                    </a:lnL>
                    <a:lnR>
                      <a:noFill/>
                    </a:lnR>
                    <a:lnT>
                      <a:noFill/>
                    </a:lnT>
                    <a:lnB>
                      <a:noFill/>
                    </a:lnB>
                  </a:tcPr>
                </a:tc>
                <a:tc>
                  <a:txBody>
                    <a:bodyPr/>
                    <a:lstStyle/>
                    <a:p>
                      <a:pPr algn="ctr"/>
                      <a:r>
                        <a:rPr lang="en-IN" sz="1200" b="1" dirty="0">
                          <a:solidFill>
                            <a:srgbClr val="0000FF"/>
                          </a:solidFill>
                          <a:effectLst/>
                          <a:latin typeface="Bookman Old Style" panose="02050604050505020204" pitchFamily="18" charset="0"/>
                        </a:rPr>
                        <a:t>0</a:t>
                      </a:r>
                      <a:endParaRPr lang="en-IN" sz="1200" dirty="0">
                        <a:latin typeface="Bookman Old Style" panose="020506040505050202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xmlns="" val="3265656779"/>
                  </a:ext>
                </a:extLst>
              </a:tr>
            </a:tbl>
          </a:graphicData>
        </a:graphic>
      </p:graphicFrame>
      <p:sp>
        <p:nvSpPr>
          <p:cNvPr id="4" name="Date Placeholder 3">
            <a:extLst>
              <a:ext uri="{FF2B5EF4-FFF2-40B4-BE49-F238E27FC236}">
                <a16:creationId xmlns:a16="http://schemas.microsoft.com/office/drawing/2014/main" xmlns="" id="{3D0ADEEC-EFD6-EE40-9B8D-4F45FF2F4629}"/>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C7491000-E096-1642-BCC1-8436C00DD96F}"/>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4E1BA506-8BD7-8E41-8AFE-E797F3A4E70B}"/>
              </a:ext>
            </a:extLst>
          </p:cNvPr>
          <p:cNvSpPr>
            <a:spLocks noGrp="1"/>
          </p:cNvSpPr>
          <p:nvPr>
            <p:ph type="sldNum" sz="quarter" idx="12"/>
          </p:nvPr>
        </p:nvSpPr>
        <p:spPr/>
        <p:txBody>
          <a:bodyPr/>
          <a:lstStyle/>
          <a:p>
            <a:fld id="{48899AE3-1C45-BB43-83FC-C160FCE38AF1}" type="slidenum">
              <a:rPr lang="en-US" smtClean="0"/>
              <a:pPr/>
              <a:t>6</a:t>
            </a:fld>
            <a:endParaRPr lang="en-US"/>
          </a:p>
        </p:txBody>
      </p:sp>
      <p:sp>
        <p:nvSpPr>
          <p:cNvPr id="8" name="Rectangle 1">
            <a:extLst>
              <a:ext uri="{FF2B5EF4-FFF2-40B4-BE49-F238E27FC236}">
                <a16:creationId xmlns:a16="http://schemas.microsoft.com/office/drawing/2014/main" xmlns="" id="{1EEE26D6-7207-BA46-B6A8-7AB0967BF26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9618425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60</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406400" y="810061"/>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200" b="1" i="1" dirty="0">
                <a:latin typeface="Bookman Old Style" panose="02050604050505020204" pitchFamily="18" charset="0"/>
              </a:rPr>
              <a:t>Formation of calcium and magnesium silicates </a:t>
            </a:r>
            <a:endParaRPr lang="en-IN" sz="2200" dirty="0">
              <a:latin typeface="Bookman Old Style" panose="02050604050505020204" pitchFamily="18" charset="0"/>
            </a:endParaRPr>
          </a:p>
          <a:p>
            <a:pPr marL="0" indent="0">
              <a:lnSpc>
                <a:spcPct val="150000"/>
              </a:lnSpc>
              <a:buNone/>
            </a:pPr>
            <a:r>
              <a:rPr lang="en-IN" sz="2200" dirty="0">
                <a:latin typeface="Bookman Old Style" panose="02050604050505020204" pitchFamily="18" charset="0"/>
              </a:rPr>
              <a:t>	Very small quantities of SiO</a:t>
            </a:r>
            <a:r>
              <a:rPr lang="en-IN" sz="2200" baseline="-25000" dirty="0">
                <a:latin typeface="Bookman Old Style" panose="02050604050505020204" pitchFamily="18" charset="0"/>
              </a:rPr>
              <a:t>2</a:t>
            </a:r>
            <a:r>
              <a:rPr lang="en-IN" sz="2200" dirty="0">
                <a:latin typeface="Bookman Old Style" panose="02050604050505020204" pitchFamily="18" charset="0"/>
              </a:rPr>
              <a:t> present in hard water react with calcium and magnesium forming calcium silicate (CaSiO</a:t>
            </a:r>
            <a:r>
              <a:rPr lang="en-IN" sz="2200" baseline="-25000" dirty="0">
                <a:latin typeface="Bookman Old Style" panose="02050604050505020204" pitchFamily="18" charset="0"/>
              </a:rPr>
              <a:t>3</a:t>
            </a:r>
            <a:r>
              <a:rPr lang="en-IN" sz="2200" dirty="0">
                <a:latin typeface="Bookman Old Style" panose="02050604050505020204" pitchFamily="18" charset="0"/>
              </a:rPr>
              <a:t>) and/or magnesium silicate (MgSiO</a:t>
            </a:r>
            <a:r>
              <a:rPr lang="en-IN" sz="2200" baseline="-25000" dirty="0">
                <a:latin typeface="Bookman Old Style" panose="02050604050505020204" pitchFamily="18" charset="0"/>
              </a:rPr>
              <a:t>3</a:t>
            </a:r>
            <a:r>
              <a:rPr lang="en-IN" sz="2200" dirty="0">
                <a:latin typeface="Bookman Old Style" panose="02050604050505020204" pitchFamily="18" charset="0"/>
              </a:rPr>
              <a:t>). These are hard scales and are extremely difficult to remove. </a:t>
            </a:r>
          </a:p>
          <a:p>
            <a:pPr marL="0" indent="0">
              <a:buNone/>
            </a:pPr>
            <a:r>
              <a:rPr lang="en-IN" sz="2200" b="1" dirty="0">
                <a:latin typeface="Bookman Old Style" panose="02050604050505020204" pitchFamily="18" charset="0"/>
              </a:rPr>
              <a:t>Removal of scale: </a:t>
            </a:r>
            <a:endParaRPr lang="en-IN" sz="2200" dirty="0">
              <a:latin typeface="Bookman Old Style" panose="02050604050505020204" pitchFamily="18" charset="0"/>
            </a:endParaRPr>
          </a:p>
          <a:p>
            <a:pPr marL="0" indent="0">
              <a:buNone/>
            </a:pPr>
            <a:r>
              <a:rPr lang="en-IN" sz="2200" dirty="0">
                <a:latin typeface="Bookman Old Style" panose="02050604050505020204" pitchFamily="18" charset="0"/>
              </a:rPr>
              <a:t>(</a:t>
            </a:r>
            <a:r>
              <a:rPr lang="en-IN" sz="2200" dirty="0" err="1">
                <a:latin typeface="Bookman Old Style" panose="02050604050505020204" pitchFamily="18" charset="0"/>
              </a:rPr>
              <a:t>i</a:t>
            </a:r>
            <a:r>
              <a:rPr lang="en-IN" sz="2200" dirty="0">
                <a:latin typeface="Bookman Old Style" panose="02050604050505020204" pitchFamily="18" charset="0"/>
              </a:rPr>
              <a:t>)  Loosely adhering scale can be removed either by scraper or wire brush or by blow-down operation. </a:t>
            </a:r>
          </a:p>
          <a:p>
            <a:pPr marL="0" indent="0">
              <a:buNone/>
            </a:pPr>
            <a:r>
              <a:rPr lang="en-IN" sz="2200" dirty="0">
                <a:latin typeface="Bookman Old Style" panose="02050604050505020204" pitchFamily="18" charset="0"/>
              </a:rPr>
              <a:t>(ii)  Brittle scales can be removed by thermal shocks (</a:t>
            </a:r>
            <a:r>
              <a:rPr lang="en-IN" sz="2200" dirty="0" err="1">
                <a:latin typeface="Bookman Old Style" panose="02050604050505020204" pitchFamily="18" charset="0"/>
              </a:rPr>
              <a:t>i.e</a:t>
            </a:r>
            <a:r>
              <a:rPr lang="en-IN" sz="2200" dirty="0">
                <a:latin typeface="Bookman Old Style" panose="02050604050505020204" pitchFamily="18" charset="0"/>
              </a:rPr>
              <a:t> heating the boiler and then suddenly cooling with cold water). </a:t>
            </a:r>
          </a:p>
          <a:p>
            <a:pPr marL="0" indent="0">
              <a:buNone/>
            </a:pPr>
            <a:r>
              <a:rPr lang="en-IN" sz="2200" dirty="0">
                <a:latin typeface="Bookman Old Style" panose="02050604050505020204" pitchFamily="18" charset="0"/>
              </a:rPr>
              <a:t>(iii)  Hard and adherent scales can be removed by dissolving in chemicals, for example, CaCO</a:t>
            </a:r>
            <a:r>
              <a:rPr lang="en-IN" sz="2200" baseline="-25000" dirty="0">
                <a:latin typeface="Bookman Old Style" panose="02050604050505020204" pitchFamily="18" charset="0"/>
              </a:rPr>
              <a:t>3</a:t>
            </a:r>
            <a:r>
              <a:rPr lang="en-IN" sz="2200" dirty="0">
                <a:latin typeface="Bookman Old Style" panose="02050604050505020204" pitchFamily="18" charset="0"/>
              </a:rPr>
              <a:t> scale can be dissolved by using 5–10% HCl. CaSO</a:t>
            </a:r>
            <a:r>
              <a:rPr lang="en-IN" sz="2200" baseline="-25000" dirty="0">
                <a:latin typeface="Bookman Old Style" panose="02050604050505020204" pitchFamily="18" charset="0"/>
              </a:rPr>
              <a:t>4</a:t>
            </a:r>
            <a:r>
              <a:rPr lang="en-IN" sz="2200" dirty="0">
                <a:latin typeface="Bookman Old Style" panose="02050604050505020204" pitchFamily="18" charset="0"/>
              </a:rPr>
              <a:t> scale can be removed by adding EDTA since the Ca-EDTA complex is highly soluble in water. </a:t>
            </a:r>
          </a:p>
          <a:p>
            <a:pPr marL="0" indent="0">
              <a:buNone/>
            </a:pPr>
            <a:r>
              <a:rPr lang="en-IN" sz="2200" dirty="0">
                <a:latin typeface="Bookman Old Style" panose="02050604050505020204" pitchFamily="18" charset="0"/>
              </a:rPr>
              <a:t>(iv) By external and internal treatment</a:t>
            </a:r>
          </a:p>
          <a:p>
            <a:pPr marL="0" indent="0">
              <a:lnSpc>
                <a:spcPct val="150000"/>
              </a:lnSpc>
              <a:buNone/>
            </a:pPr>
            <a:endParaRPr lang="en-IN" sz="2200"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
        <p:nvSpPr>
          <p:cNvPr id="9" name="Title 1">
            <a:extLst>
              <a:ext uri="{FF2B5EF4-FFF2-40B4-BE49-F238E27FC236}">
                <a16:creationId xmlns:a16="http://schemas.microsoft.com/office/drawing/2014/main" xmlns="" id="{DA984D82-729B-4F48-8034-5E17E1545A78}"/>
              </a:ext>
            </a:extLst>
          </p:cNvPr>
          <p:cNvSpPr txBox="1">
            <a:spLocks/>
          </p:cNvSpPr>
          <p:nvPr/>
        </p:nvSpPr>
        <p:spPr>
          <a:xfrm>
            <a:off x="0" y="82152"/>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Scale and Sludge Formation</a:t>
            </a:r>
          </a:p>
        </p:txBody>
      </p:sp>
      <p:pic>
        <p:nvPicPr>
          <p:cNvPr id="1025" name="Picture 1" descr="page151image5637632">
            <a:extLst>
              <a:ext uri="{FF2B5EF4-FFF2-40B4-BE49-F238E27FC236}">
                <a16:creationId xmlns:a16="http://schemas.microsoft.com/office/drawing/2014/main" xmlns="" id="{F5E4D6B1-F1BC-284D-8A6F-99D4A7B22A8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635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page151image29134672">
            <a:extLst>
              <a:ext uri="{FF2B5EF4-FFF2-40B4-BE49-F238E27FC236}">
                <a16:creationId xmlns:a16="http://schemas.microsoft.com/office/drawing/2014/main" xmlns="" id="{478F96E0-0947-7549-910C-8C6A461808E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1397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page151image5640896">
            <a:extLst>
              <a:ext uri="{FF2B5EF4-FFF2-40B4-BE49-F238E27FC236}">
                <a16:creationId xmlns:a16="http://schemas.microsoft.com/office/drawing/2014/main" xmlns="" id="{B6A4EBBC-BA84-7646-BB6F-E511DCB1D675}"/>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page151image5636864">
            <a:extLst>
              <a:ext uri="{FF2B5EF4-FFF2-40B4-BE49-F238E27FC236}">
                <a16:creationId xmlns:a16="http://schemas.microsoft.com/office/drawing/2014/main" xmlns="" id="{3776E6ED-2C40-CB45-95C5-C15C335AED0B}"/>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descr="page151image5640512">
            <a:extLst>
              <a:ext uri="{FF2B5EF4-FFF2-40B4-BE49-F238E27FC236}">
                <a16:creationId xmlns:a16="http://schemas.microsoft.com/office/drawing/2014/main" xmlns="" id="{CF28B5B9-4730-2645-9558-F938AC48F90E}"/>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page151image5267328">
            <a:extLst>
              <a:ext uri="{FF2B5EF4-FFF2-40B4-BE49-F238E27FC236}">
                <a16:creationId xmlns:a16="http://schemas.microsoft.com/office/drawing/2014/main" xmlns="" id="{0626C42F-EA86-5243-8869-2EEEFC102789}"/>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5" name="Picture 11" descr="page151image5263296">
            <a:extLst>
              <a:ext uri="{FF2B5EF4-FFF2-40B4-BE49-F238E27FC236}">
                <a16:creationId xmlns:a16="http://schemas.microsoft.com/office/drawing/2014/main" xmlns="" id="{D7488B48-4854-DA45-A731-D83A495FD68D}"/>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page151image6074368">
            <a:extLst>
              <a:ext uri="{FF2B5EF4-FFF2-40B4-BE49-F238E27FC236}">
                <a16:creationId xmlns:a16="http://schemas.microsoft.com/office/drawing/2014/main" xmlns="" id="{7AAF5035-779D-A243-9B18-3E2EE5560451}"/>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7" name="Picture 13" descr="page151image6076288">
            <a:extLst>
              <a:ext uri="{FF2B5EF4-FFF2-40B4-BE49-F238E27FC236}">
                <a16:creationId xmlns:a16="http://schemas.microsoft.com/office/drawing/2014/main" xmlns="" id="{0477D55F-146A-7449-8C94-138A2FF443BF}"/>
              </a:ext>
            </a:extLst>
          </p:cNvPr>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0" y="0"/>
            <a:ext cx="762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page151image6074752">
            <a:extLst>
              <a:ext uri="{FF2B5EF4-FFF2-40B4-BE49-F238E27FC236}">
                <a16:creationId xmlns:a16="http://schemas.microsoft.com/office/drawing/2014/main" xmlns="" id="{958062B9-ADD5-4B4D-8BF1-6399F915891F}"/>
              </a:ext>
            </a:extLst>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0" y="0"/>
            <a:ext cx="25400" cy="635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9" name="Picture 15" descr="page151image6247872">
            <a:extLst>
              <a:ext uri="{FF2B5EF4-FFF2-40B4-BE49-F238E27FC236}">
                <a16:creationId xmlns:a16="http://schemas.microsoft.com/office/drawing/2014/main" xmlns="" id="{D5446665-C130-9E44-8E5E-93664D4A13A1}"/>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page151image6231680">
            <a:extLst>
              <a:ext uri="{FF2B5EF4-FFF2-40B4-BE49-F238E27FC236}">
                <a16:creationId xmlns:a16="http://schemas.microsoft.com/office/drawing/2014/main" xmlns="" id="{D8CA77A5-5484-6743-8282-82DABF6C2FEE}"/>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1" name="Picture 17" descr="page151image6231104">
            <a:extLst>
              <a:ext uri="{FF2B5EF4-FFF2-40B4-BE49-F238E27FC236}">
                <a16:creationId xmlns:a16="http://schemas.microsoft.com/office/drawing/2014/main" xmlns="" id="{3114D13A-06D8-4449-ACE7-0DBC1EAD4CBF}"/>
              </a:ext>
            </a:extLst>
          </p:cNvPr>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page151image6227264">
            <a:extLst>
              <a:ext uri="{FF2B5EF4-FFF2-40B4-BE49-F238E27FC236}">
                <a16:creationId xmlns:a16="http://schemas.microsoft.com/office/drawing/2014/main" xmlns="" id="{362EABC5-3028-EE44-98F5-B186E41DEF55}"/>
              </a:ext>
            </a:extLst>
          </p:cNvPr>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3" name="Picture 19" descr="page151image6232064">
            <a:extLst>
              <a:ext uri="{FF2B5EF4-FFF2-40B4-BE49-F238E27FC236}">
                <a16:creationId xmlns:a16="http://schemas.microsoft.com/office/drawing/2014/main" xmlns="" id="{0C81CBBB-6505-494D-A8FA-3EF43416F74E}"/>
              </a:ext>
            </a:extLst>
          </p:cNvPr>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page151image6191936">
            <a:extLst>
              <a:ext uri="{FF2B5EF4-FFF2-40B4-BE49-F238E27FC236}">
                <a16:creationId xmlns:a16="http://schemas.microsoft.com/office/drawing/2014/main" xmlns="" id="{B4B1EB0A-1301-CF44-AB41-91D36260C3DF}"/>
              </a:ext>
            </a:extLst>
          </p:cNvPr>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5" name="Picture 21" descr="page151image6192704">
            <a:extLst>
              <a:ext uri="{FF2B5EF4-FFF2-40B4-BE49-F238E27FC236}">
                <a16:creationId xmlns:a16="http://schemas.microsoft.com/office/drawing/2014/main" xmlns="" id="{195E79D6-ADDA-324A-8B31-7F0580B23EC8}"/>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page151image5822848">
            <a:extLst>
              <a:ext uri="{FF2B5EF4-FFF2-40B4-BE49-F238E27FC236}">
                <a16:creationId xmlns:a16="http://schemas.microsoft.com/office/drawing/2014/main" xmlns="" id="{4D2A0C8C-13A9-7B4B-98A8-A8FF06EBA268}"/>
              </a:ext>
            </a:extLst>
          </p:cNvPr>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0" y="0"/>
            <a:ext cx="254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page151image5910528">
            <a:extLst>
              <a:ext uri="{FF2B5EF4-FFF2-40B4-BE49-F238E27FC236}">
                <a16:creationId xmlns:a16="http://schemas.microsoft.com/office/drawing/2014/main" xmlns="" id="{58C2B874-3425-984C-AA64-85A426BC6063}"/>
              </a:ext>
            </a:extLst>
          </p:cNvPr>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50" name="Picture 26" descr="page151image5657856">
            <a:extLst>
              <a:ext uri="{FF2B5EF4-FFF2-40B4-BE49-F238E27FC236}">
                <a16:creationId xmlns:a16="http://schemas.microsoft.com/office/drawing/2014/main" xmlns="" id="{E339CFF3-B195-D94D-B8DC-7576B5D43125}"/>
              </a:ext>
            </a:extLst>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0" y="0"/>
            <a:ext cx="25400" cy="63500"/>
          </a:xfrm>
          <a:prstGeom prst="rect">
            <a:avLst/>
          </a:prstGeom>
          <a:noFill/>
          <a:extLst>
            <a:ext uri="{909E8E84-426E-40DD-AFC4-6F175D3DCCD1}">
              <a14:hiddenFill xmlns:a14="http://schemas.microsoft.com/office/drawing/2010/main" xmlns="">
                <a:solidFill>
                  <a:srgbClr val="FFFFFF"/>
                </a:solidFill>
              </a14:hiddenFill>
            </a:ext>
          </a:extLst>
        </p:spPr>
      </p:pic>
      <p:pic>
        <p:nvPicPr>
          <p:cNvPr id="1051" name="Picture 27" descr="page151image5655936">
            <a:extLst>
              <a:ext uri="{FF2B5EF4-FFF2-40B4-BE49-F238E27FC236}">
                <a16:creationId xmlns:a16="http://schemas.microsoft.com/office/drawing/2014/main" xmlns="" id="{4AC7738E-8A6C-7441-A1DB-0B8D5259C57F}"/>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52" name="Picture 28" descr="page151image5662464">
            <a:extLst>
              <a:ext uri="{FF2B5EF4-FFF2-40B4-BE49-F238E27FC236}">
                <a16:creationId xmlns:a16="http://schemas.microsoft.com/office/drawing/2014/main" xmlns="" id="{ACAE727C-C296-1D40-BBC2-7E0DF7ED6119}"/>
              </a:ext>
            </a:extLst>
          </p:cNvPr>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53" name="Picture 29" descr="page151image5658048">
            <a:extLst>
              <a:ext uri="{FF2B5EF4-FFF2-40B4-BE49-F238E27FC236}">
                <a16:creationId xmlns:a16="http://schemas.microsoft.com/office/drawing/2014/main" xmlns="" id="{AED6F732-7E0B-7D42-8A0A-357097D2480F}"/>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56" name="Picture 32" descr="page151image5659776">
            <a:extLst>
              <a:ext uri="{FF2B5EF4-FFF2-40B4-BE49-F238E27FC236}">
                <a16:creationId xmlns:a16="http://schemas.microsoft.com/office/drawing/2014/main" xmlns="" id="{C44D92BC-0EB7-AF49-9E8A-043A0E8FF1F8}"/>
              </a:ext>
            </a:extLst>
          </p:cNvPr>
          <p:cNvPicPr>
            <a:picLocks noChangeAspect="1" noChangeArrowheads="1"/>
          </p:cNvPicPr>
          <p:nvPr/>
        </p:nvPicPr>
        <p:blipFill>
          <a:blip r:embed="rId17">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57" name="Picture 33" descr="page151image5656704">
            <a:extLst>
              <a:ext uri="{FF2B5EF4-FFF2-40B4-BE49-F238E27FC236}">
                <a16:creationId xmlns:a16="http://schemas.microsoft.com/office/drawing/2014/main" xmlns="" id="{ED1387C9-690B-9B45-86D4-7F25070B7F8A}"/>
              </a:ext>
            </a:extLst>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0" y="0"/>
            <a:ext cx="25400" cy="63500"/>
          </a:xfrm>
          <a:prstGeom prst="rect">
            <a:avLst/>
          </a:prstGeom>
          <a:noFill/>
          <a:extLst>
            <a:ext uri="{909E8E84-426E-40DD-AFC4-6F175D3DCCD1}">
              <a14:hiddenFill xmlns:a14="http://schemas.microsoft.com/office/drawing/2010/main" xmlns="">
                <a:solidFill>
                  <a:srgbClr val="FFFFFF"/>
                </a:solidFill>
              </a14:hiddenFill>
            </a:ext>
          </a:extLst>
        </p:spPr>
      </p:pic>
      <p:pic>
        <p:nvPicPr>
          <p:cNvPr id="1058" name="Picture 34" descr="page151image5657088">
            <a:extLst>
              <a:ext uri="{FF2B5EF4-FFF2-40B4-BE49-F238E27FC236}">
                <a16:creationId xmlns:a16="http://schemas.microsoft.com/office/drawing/2014/main" xmlns="" id="{283640D4-B132-7E45-A10A-CC5418D23C1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59" name="Picture 35" descr="page151image5662656">
            <a:extLst>
              <a:ext uri="{FF2B5EF4-FFF2-40B4-BE49-F238E27FC236}">
                <a16:creationId xmlns:a16="http://schemas.microsoft.com/office/drawing/2014/main" xmlns="" id="{CCA96235-E6F7-DE40-B6B1-2E0DD1B0723F}"/>
              </a:ext>
            </a:extLst>
          </p:cNvPr>
          <p:cNvPicPr>
            <a:picLocks noChangeAspect="1" noChangeArrowheads="1"/>
          </p:cNvPicPr>
          <p:nvPr/>
        </p:nvPicPr>
        <p:blipFill>
          <a:blip r:embed="rId18">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60" name="Picture 36" descr="page151image5659008">
            <a:extLst>
              <a:ext uri="{FF2B5EF4-FFF2-40B4-BE49-F238E27FC236}">
                <a16:creationId xmlns:a16="http://schemas.microsoft.com/office/drawing/2014/main" xmlns="" id="{718428FD-37A8-6049-957E-EF51353FC54B}"/>
              </a:ext>
            </a:extLst>
          </p:cNvPr>
          <p:cNvPicPr>
            <a:picLocks noChangeAspect="1" noChangeArrowheads="1"/>
          </p:cNvPicPr>
          <p:nvPr/>
        </p:nvPicPr>
        <p:blipFill>
          <a:blip r:embed="rId19">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61" name="Picture 37" descr="page151image5660736">
            <a:extLst>
              <a:ext uri="{FF2B5EF4-FFF2-40B4-BE49-F238E27FC236}">
                <a16:creationId xmlns:a16="http://schemas.microsoft.com/office/drawing/2014/main" xmlns="" id="{D483434F-05CE-1944-8506-983518BE708B}"/>
              </a:ext>
            </a:extLst>
          </p:cNvPr>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62" name="Picture 38" descr="page151image5657472">
            <a:extLst>
              <a:ext uri="{FF2B5EF4-FFF2-40B4-BE49-F238E27FC236}">
                <a16:creationId xmlns:a16="http://schemas.microsoft.com/office/drawing/2014/main" xmlns="" id="{449017E4-30B4-284E-B51D-26BA1BB5B062}"/>
              </a:ext>
            </a:extLst>
          </p:cNvPr>
          <p:cNvPicPr>
            <a:picLocks noChangeAspect="1" noChangeArrowheads="1"/>
          </p:cNvPicPr>
          <p:nvPr/>
        </p:nvPicPr>
        <p:blipFill>
          <a:blip r:embed="rId20">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63" name="Picture 39" descr="page151image5661888">
            <a:extLst>
              <a:ext uri="{FF2B5EF4-FFF2-40B4-BE49-F238E27FC236}">
                <a16:creationId xmlns:a16="http://schemas.microsoft.com/office/drawing/2014/main" xmlns="" id="{17FE1720-970C-4541-B744-5EEE08BFE7FD}"/>
              </a:ext>
            </a:extLst>
          </p:cNvPr>
          <p:cNvPicPr>
            <a:picLocks noChangeAspect="1" noChangeArrowheads="1"/>
          </p:cNvPicPr>
          <p:nvPr/>
        </p:nvPicPr>
        <p:blipFill>
          <a:blip r:embed="rId21">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64" name="Picture 40" descr="page151image5655552">
            <a:extLst>
              <a:ext uri="{FF2B5EF4-FFF2-40B4-BE49-F238E27FC236}">
                <a16:creationId xmlns:a16="http://schemas.microsoft.com/office/drawing/2014/main" xmlns="" id="{F5F8C8BC-F050-DE4C-9A20-89720C664D09}"/>
              </a:ext>
            </a:extLst>
          </p:cNvPr>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65" name="Picture 41" descr="page151image5656512">
            <a:extLst>
              <a:ext uri="{FF2B5EF4-FFF2-40B4-BE49-F238E27FC236}">
                <a16:creationId xmlns:a16="http://schemas.microsoft.com/office/drawing/2014/main" xmlns="" id="{E8183B56-95C5-F347-ACB5-1F3F39BD25E9}"/>
              </a:ext>
            </a:extLst>
          </p:cNvPr>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66" name="Picture 42" descr="page151image29143632">
            <a:extLst>
              <a:ext uri="{FF2B5EF4-FFF2-40B4-BE49-F238E27FC236}">
                <a16:creationId xmlns:a16="http://schemas.microsoft.com/office/drawing/2014/main" xmlns="" id="{2C64172B-3B90-8F49-83DE-EDE7AB476E89}"/>
              </a:ext>
            </a:extLst>
          </p:cNvPr>
          <p:cNvPicPr>
            <a:picLocks noChangeAspect="1"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0" y="0"/>
            <a:ext cx="38100" cy="38100"/>
          </a:xfrm>
          <a:prstGeom prst="rect">
            <a:avLst/>
          </a:prstGeom>
          <a:noFill/>
          <a:extLst>
            <a:ext uri="{909E8E84-426E-40DD-AFC4-6F175D3DCCD1}">
              <a14:hiddenFill xmlns:a14="http://schemas.microsoft.com/office/drawing/2010/main" xmlns="">
                <a:solidFill>
                  <a:srgbClr val="FFFFFF"/>
                </a:solidFill>
              </a14:hiddenFill>
            </a:ext>
          </a:extLst>
        </p:spPr>
      </p:pic>
      <p:pic>
        <p:nvPicPr>
          <p:cNvPr id="1067" name="Picture 43" descr="page151image5659584">
            <a:extLst>
              <a:ext uri="{FF2B5EF4-FFF2-40B4-BE49-F238E27FC236}">
                <a16:creationId xmlns:a16="http://schemas.microsoft.com/office/drawing/2014/main" xmlns="" id="{A35ECB6D-AEA0-434C-B654-FC89F6AD8A0C}"/>
              </a:ext>
            </a:extLst>
          </p:cNvPr>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0" y="0"/>
            <a:ext cx="254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68" name="Picture 44" descr="page151image5657664">
            <a:extLst>
              <a:ext uri="{FF2B5EF4-FFF2-40B4-BE49-F238E27FC236}">
                <a16:creationId xmlns:a16="http://schemas.microsoft.com/office/drawing/2014/main" xmlns="" id="{12273F75-8947-604D-A90B-04CCE63F7E10}"/>
              </a:ext>
            </a:extLst>
          </p:cNvPr>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0" y="0"/>
            <a:ext cx="254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69" name="Picture 45" descr="page151image5661120">
            <a:extLst>
              <a:ext uri="{FF2B5EF4-FFF2-40B4-BE49-F238E27FC236}">
                <a16:creationId xmlns:a16="http://schemas.microsoft.com/office/drawing/2014/main" xmlns="" id="{50D163BA-4A5E-BF4A-8FCF-C4F68CB07851}"/>
              </a:ext>
            </a:extLst>
          </p:cNvPr>
          <p:cNvPicPr>
            <a:picLocks noChangeAspect="1" noChangeArrowheads="1"/>
          </p:cNvPicPr>
          <p:nvPr/>
        </p:nvPicPr>
        <p:blipFill>
          <a:blip r:embed="rId23">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70" name="Picture 46" descr="page151image5663040">
            <a:extLst>
              <a:ext uri="{FF2B5EF4-FFF2-40B4-BE49-F238E27FC236}">
                <a16:creationId xmlns:a16="http://schemas.microsoft.com/office/drawing/2014/main" xmlns="" id="{C8BACB65-5FF7-8247-AC86-5024C0BA9EE6}"/>
              </a:ext>
            </a:extLst>
          </p:cNvPr>
          <p:cNvPicPr>
            <a:picLocks noChangeAspect="1" noChangeArrowheads="1"/>
          </p:cNvPicPr>
          <p:nvPr/>
        </p:nvPicPr>
        <p:blipFill>
          <a:blip r:embed="rId24">
            <a:extLst>
              <a:ext uri="{28A0092B-C50C-407E-A947-70E740481C1C}">
                <a14:useLocalDpi xmlns:a14="http://schemas.microsoft.com/office/drawing/2010/main" xmlns="" val="0"/>
              </a:ext>
            </a:extLst>
          </a:blip>
          <a:srcRect/>
          <a:stretch>
            <a:fillRect/>
          </a:stretch>
        </p:blipFill>
        <p:spPr bwMode="auto">
          <a:xfrm>
            <a:off x="0" y="0"/>
            <a:ext cx="762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72" name="Picture 48" descr="page151image5685824">
            <a:extLst>
              <a:ext uri="{FF2B5EF4-FFF2-40B4-BE49-F238E27FC236}">
                <a16:creationId xmlns:a16="http://schemas.microsoft.com/office/drawing/2014/main" xmlns="" id="{39245E4D-0ECC-9548-A3C6-54DE61918F78}"/>
              </a:ext>
            </a:extLst>
          </p:cNvPr>
          <p:cNvPicPr>
            <a:picLocks noChangeAspect="1" noChangeArrowheads="1"/>
          </p:cNvPicPr>
          <p:nvPr/>
        </p:nvPicPr>
        <p:blipFill>
          <a:blip r:embed="rId25">
            <a:extLst>
              <a:ext uri="{28A0092B-C50C-407E-A947-70E740481C1C}">
                <a14:useLocalDpi xmlns:a14="http://schemas.microsoft.com/office/drawing/2010/main" xmlns="" val="0"/>
              </a:ext>
            </a:extLst>
          </a:blip>
          <a:srcRect/>
          <a:stretch>
            <a:fillRect/>
          </a:stretch>
        </p:blipFill>
        <p:spPr bwMode="auto">
          <a:xfrm>
            <a:off x="0" y="0"/>
            <a:ext cx="381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73" name="Picture 49" descr="page151image29135008">
            <a:extLst>
              <a:ext uri="{FF2B5EF4-FFF2-40B4-BE49-F238E27FC236}">
                <a16:creationId xmlns:a16="http://schemas.microsoft.com/office/drawing/2014/main" xmlns="" id="{E6614FE5-8C26-764B-B806-9FB32B18B3D1}"/>
              </a:ext>
            </a:extLst>
          </p:cNvPr>
          <p:cNvPicPr>
            <a:picLocks noChangeAspect="1"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0" y="0"/>
            <a:ext cx="38100" cy="38100"/>
          </a:xfrm>
          <a:prstGeom prst="rect">
            <a:avLst/>
          </a:prstGeom>
          <a:noFill/>
          <a:extLst>
            <a:ext uri="{909E8E84-426E-40DD-AFC4-6F175D3DCCD1}">
              <a14:hiddenFill xmlns:a14="http://schemas.microsoft.com/office/drawing/2010/main" xmlns="">
                <a:solidFill>
                  <a:srgbClr val="FFFFFF"/>
                </a:solidFill>
              </a14:hiddenFill>
            </a:ext>
          </a:extLst>
        </p:spPr>
      </p:pic>
      <p:pic>
        <p:nvPicPr>
          <p:cNvPr id="1074" name="Picture 50" descr="page151image5320320">
            <a:extLst>
              <a:ext uri="{FF2B5EF4-FFF2-40B4-BE49-F238E27FC236}">
                <a16:creationId xmlns:a16="http://schemas.microsoft.com/office/drawing/2014/main" xmlns="" id="{7306B380-9160-544E-8107-E5A495FCD447}"/>
              </a:ext>
            </a:extLst>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0" y="0"/>
            <a:ext cx="25400" cy="63500"/>
          </a:xfrm>
          <a:prstGeom prst="rect">
            <a:avLst/>
          </a:prstGeom>
          <a:noFill/>
          <a:extLst>
            <a:ext uri="{909E8E84-426E-40DD-AFC4-6F175D3DCCD1}">
              <a14:hiddenFill xmlns:a14="http://schemas.microsoft.com/office/drawing/2010/main" xmlns="">
                <a:solidFill>
                  <a:srgbClr val="FFFFFF"/>
                </a:solidFill>
              </a14:hiddenFill>
            </a:ext>
          </a:extLst>
        </p:spPr>
      </p:pic>
      <p:pic>
        <p:nvPicPr>
          <p:cNvPr id="1075" name="Picture 51" descr="page151image5321664">
            <a:extLst>
              <a:ext uri="{FF2B5EF4-FFF2-40B4-BE49-F238E27FC236}">
                <a16:creationId xmlns:a16="http://schemas.microsoft.com/office/drawing/2014/main" xmlns="" id="{E7CCE97B-9C3A-C544-8A65-55EDEE511567}"/>
              </a:ext>
            </a:extLst>
          </p:cNvPr>
          <p:cNvPicPr>
            <a:picLocks noChangeAspect="1" noChangeArrowheads="1"/>
          </p:cNvPicPr>
          <p:nvPr/>
        </p:nvPicPr>
        <p:blipFill>
          <a:blip r:embed="rId18">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76" name="Picture 52" descr="page151image5322048">
            <a:extLst>
              <a:ext uri="{FF2B5EF4-FFF2-40B4-BE49-F238E27FC236}">
                <a16:creationId xmlns:a16="http://schemas.microsoft.com/office/drawing/2014/main" xmlns="" id="{DA94D30D-6F85-8448-9B1B-73F63E256BFB}"/>
              </a:ext>
            </a:extLst>
          </p:cNvPr>
          <p:cNvPicPr>
            <a:picLocks noChangeAspect="1" noChangeArrowheads="1"/>
          </p:cNvPicPr>
          <p:nvPr/>
        </p:nvPicPr>
        <p:blipFill>
          <a:blip r:embed="rId19">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77" name="Picture 53" descr="page151image5310720">
            <a:extLst>
              <a:ext uri="{FF2B5EF4-FFF2-40B4-BE49-F238E27FC236}">
                <a16:creationId xmlns:a16="http://schemas.microsoft.com/office/drawing/2014/main" xmlns="" id="{748C87CD-E5BA-374E-B5F5-74C115ABFBA2}"/>
              </a:ext>
            </a:extLst>
          </p:cNvPr>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78" name="Picture 54" descr="page151image5321472">
            <a:extLst>
              <a:ext uri="{FF2B5EF4-FFF2-40B4-BE49-F238E27FC236}">
                <a16:creationId xmlns:a16="http://schemas.microsoft.com/office/drawing/2014/main" xmlns="" id="{1727FE47-6A30-6C48-BEEC-803F82FEB542}"/>
              </a:ext>
            </a:extLst>
          </p:cNvPr>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80" name="Picture 56" descr="page151image29140384">
            <a:extLst>
              <a:ext uri="{FF2B5EF4-FFF2-40B4-BE49-F238E27FC236}">
                <a16:creationId xmlns:a16="http://schemas.microsoft.com/office/drawing/2014/main" xmlns="" id="{522E2728-F2AF-3E43-ABD2-3F3577580583}"/>
              </a:ext>
            </a:extLst>
          </p:cNvPr>
          <p:cNvPicPr>
            <a:picLocks noChangeAspect="1"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0" y="0"/>
            <a:ext cx="38100" cy="38100"/>
          </a:xfrm>
          <a:prstGeom prst="rect">
            <a:avLst/>
          </a:prstGeom>
          <a:noFill/>
          <a:extLst>
            <a:ext uri="{909E8E84-426E-40DD-AFC4-6F175D3DCCD1}">
              <a14:hiddenFill xmlns:a14="http://schemas.microsoft.com/office/drawing/2010/main" xmlns="">
                <a:solidFill>
                  <a:srgbClr val="FFFFFF"/>
                </a:solidFill>
              </a14:hiddenFill>
            </a:ext>
          </a:extLst>
        </p:spPr>
      </p:pic>
      <p:pic>
        <p:nvPicPr>
          <p:cNvPr id="1081" name="Picture 57" descr="page151image5323200">
            <a:extLst>
              <a:ext uri="{FF2B5EF4-FFF2-40B4-BE49-F238E27FC236}">
                <a16:creationId xmlns:a16="http://schemas.microsoft.com/office/drawing/2014/main" xmlns="" id="{D10D0123-B04F-7C4D-B38F-2AF4389D9C23}"/>
              </a:ext>
            </a:extLst>
          </p:cNvPr>
          <p:cNvPicPr>
            <a:picLocks noChangeAspect="1" noChangeArrowheads="1"/>
          </p:cNvPicPr>
          <p:nvPr/>
        </p:nvPicPr>
        <p:blipFill>
          <a:blip r:embed="rId26">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82" name="Picture 58" descr="page151image5311296">
            <a:extLst>
              <a:ext uri="{FF2B5EF4-FFF2-40B4-BE49-F238E27FC236}">
                <a16:creationId xmlns:a16="http://schemas.microsoft.com/office/drawing/2014/main" xmlns="" id="{7BB10D48-F5EC-624F-A3C3-5581AE79BB04}"/>
              </a:ext>
            </a:extLst>
          </p:cNvPr>
          <p:cNvPicPr>
            <a:picLocks noChangeAspect="1" noChangeArrowheads="1"/>
          </p:cNvPicPr>
          <p:nvPr/>
        </p:nvPicPr>
        <p:blipFill>
          <a:blip r:embed="rId27">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83" name="Picture 59" descr="page151image5324352">
            <a:extLst>
              <a:ext uri="{FF2B5EF4-FFF2-40B4-BE49-F238E27FC236}">
                <a16:creationId xmlns:a16="http://schemas.microsoft.com/office/drawing/2014/main" xmlns="" id="{055EEFF7-7181-0E4F-927D-AC6FDEEF7F98}"/>
              </a:ext>
            </a:extLst>
          </p:cNvPr>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84" name="Picture 60" descr="page151image5319936">
            <a:extLst>
              <a:ext uri="{FF2B5EF4-FFF2-40B4-BE49-F238E27FC236}">
                <a16:creationId xmlns:a16="http://schemas.microsoft.com/office/drawing/2014/main" xmlns="" id="{4D69EA27-F605-BE4F-81E6-1BC9734DFBC8}"/>
              </a:ext>
            </a:extLst>
          </p:cNvPr>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85" name="Picture 61" descr="page151image5320896">
            <a:extLst>
              <a:ext uri="{FF2B5EF4-FFF2-40B4-BE49-F238E27FC236}">
                <a16:creationId xmlns:a16="http://schemas.microsoft.com/office/drawing/2014/main" xmlns="" id="{3F641FCD-6BD1-1640-B0D1-0B2C67E3F4C1}"/>
              </a:ext>
            </a:extLst>
          </p:cNvPr>
          <p:cNvPicPr>
            <a:picLocks noChangeAspect="1" noChangeArrowheads="1"/>
          </p:cNvPicPr>
          <p:nvPr/>
        </p:nvPicPr>
        <p:blipFill>
          <a:blip r:embed="rId28">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86" name="Picture 62" descr="page151image5753664">
            <a:extLst>
              <a:ext uri="{FF2B5EF4-FFF2-40B4-BE49-F238E27FC236}">
                <a16:creationId xmlns:a16="http://schemas.microsoft.com/office/drawing/2014/main" xmlns="" id="{A63E7866-3313-2345-B69A-3C915C6CF1BE}"/>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88" name="Picture 64" descr="page151image5756736">
            <a:extLst>
              <a:ext uri="{FF2B5EF4-FFF2-40B4-BE49-F238E27FC236}">
                <a16:creationId xmlns:a16="http://schemas.microsoft.com/office/drawing/2014/main" xmlns="" id="{B07FDA73-1501-3440-B989-2BF79889C2E1}"/>
              </a:ext>
            </a:extLst>
          </p:cNvPr>
          <p:cNvPicPr>
            <a:picLocks noChangeAspect="1" noChangeArrowheads="1"/>
          </p:cNvPicPr>
          <p:nvPr/>
        </p:nvPicPr>
        <p:blipFill>
          <a:blip r:embed="rId16">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89" name="Picture 65" descr="page151image5763456">
            <a:extLst>
              <a:ext uri="{FF2B5EF4-FFF2-40B4-BE49-F238E27FC236}">
                <a16:creationId xmlns:a16="http://schemas.microsoft.com/office/drawing/2014/main" xmlns="" id="{997E3A5C-9895-6845-8CCF-152E8995D1FD}"/>
              </a:ext>
            </a:extLst>
          </p:cNvPr>
          <p:cNvPicPr>
            <a:picLocks noChangeAspect="1" noChangeArrowheads="1"/>
          </p:cNvPicPr>
          <p:nvPr/>
        </p:nvPicPr>
        <p:blipFill>
          <a:blip r:embed="rId29">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90" name="Picture 66" descr="page151image29138928">
            <a:extLst>
              <a:ext uri="{FF2B5EF4-FFF2-40B4-BE49-F238E27FC236}">
                <a16:creationId xmlns:a16="http://schemas.microsoft.com/office/drawing/2014/main" xmlns="" id="{9F189709-8C30-5E48-8887-06B51D56859C}"/>
              </a:ext>
            </a:extLst>
          </p:cNvPr>
          <p:cNvPicPr>
            <a:picLocks noChangeAspect="1"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0" y="0"/>
            <a:ext cx="38100" cy="38100"/>
          </a:xfrm>
          <a:prstGeom prst="rect">
            <a:avLst/>
          </a:prstGeom>
          <a:noFill/>
          <a:extLst>
            <a:ext uri="{909E8E84-426E-40DD-AFC4-6F175D3DCCD1}">
              <a14:hiddenFill xmlns:a14="http://schemas.microsoft.com/office/drawing/2010/main" xmlns="">
                <a:solidFill>
                  <a:srgbClr val="FFFFFF"/>
                </a:solidFill>
              </a14:hiddenFill>
            </a:ext>
          </a:extLst>
        </p:spPr>
      </p:pic>
      <p:pic>
        <p:nvPicPr>
          <p:cNvPr id="1091" name="Picture 67" descr="page151image5757504">
            <a:extLst>
              <a:ext uri="{FF2B5EF4-FFF2-40B4-BE49-F238E27FC236}">
                <a16:creationId xmlns:a16="http://schemas.microsoft.com/office/drawing/2014/main" xmlns="" id="{D3022782-0D59-1441-8DDB-36E6253CDD17}"/>
              </a:ext>
            </a:extLst>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0" y="0"/>
            <a:ext cx="25400" cy="63500"/>
          </a:xfrm>
          <a:prstGeom prst="rect">
            <a:avLst/>
          </a:prstGeom>
          <a:noFill/>
          <a:extLst>
            <a:ext uri="{909E8E84-426E-40DD-AFC4-6F175D3DCCD1}">
              <a14:hiddenFill xmlns:a14="http://schemas.microsoft.com/office/drawing/2010/main" xmlns="">
                <a:solidFill>
                  <a:srgbClr val="FFFFFF"/>
                </a:solidFill>
              </a14:hiddenFill>
            </a:ext>
          </a:extLst>
        </p:spPr>
      </p:pic>
      <p:pic>
        <p:nvPicPr>
          <p:cNvPr id="1092" name="Picture 68" descr="page151image5750976">
            <a:extLst>
              <a:ext uri="{FF2B5EF4-FFF2-40B4-BE49-F238E27FC236}">
                <a16:creationId xmlns:a16="http://schemas.microsoft.com/office/drawing/2014/main" xmlns="" id="{7BC041A4-EDFF-4A48-805D-2571DA456A4E}"/>
              </a:ext>
            </a:extLst>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0" y="0"/>
            <a:ext cx="25400" cy="63500"/>
          </a:xfrm>
          <a:prstGeom prst="rect">
            <a:avLst/>
          </a:prstGeom>
          <a:noFill/>
          <a:extLst>
            <a:ext uri="{909E8E84-426E-40DD-AFC4-6F175D3DCCD1}">
              <a14:hiddenFill xmlns:a14="http://schemas.microsoft.com/office/drawing/2010/main" xmlns="">
                <a:solidFill>
                  <a:srgbClr val="FFFFFF"/>
                </a:solidFill>
              </a14:hiddenFill>
            </a:ext>
          </a:extLst>
        </p:spPr>
      </p:pic>
      <p:pic>
        <p:nvPicPr>
          <p:cNvPr id="1093" name="Picture 69" descr="page151image29141280">
            <a:extLst>
              <a:ext uri="{FF2B5EF4-FFF2-40B4-BE49-F238E27FC236}">
                <a16:creationId xmlns:a16="http://schemas.microsoft.com/office/drawing/2014/main" xmlns="" id="{EEFE2F1C-19F6-C84F-BD57-3AD130FF7B00}"/>
              </a:ext>
            </a:extLst>
          </p:cNvPr>
          <p:cNvPicPr>
            <a:picLocks noChangeAspect="1"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0" y="0"/>
            <a:ext cx="38100" cy="38100"/>
          </a:xfrm>
          <a:prstGeom prst="rect">
            <a:avLst/>
          </a:prstGeom>
          <a:noFill/>
          <a:extLst>
            <a:ext uri="{909E8E84-426E-40DD-AFC4-6F175D3DCCD1}">
              <a14:hiddenFill xmlns:a14="http://schemas.microsoft.com/office/drawing/2010/main" xmlns="">
                <a:solidFill>
                  <a:srgbClr val="FFFFFF"/>
                </a:solidFill>
              </a14:hiddenFill>
            </a:ext>
          </a:extLst>
        </p:spPr>
      </p:pic>
      <p:pic>
        <p:nvPicPr>
          <p:cNvPr id="1094" name="Picture 70" descr="page151image5759808">
            <a:extLst>
              <a:ext uri="{FF2B5EF4-FFF2-40B4-BE49-F238E27FC236}">
                <a16:creationId xmlns:a16="http://schemas.microsoft.com/office/drawing/2014/main" xmlns="" id="{F7692DD8-5DD1-FE42-97A4-950D04144B6A}"/>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95" name="Picture 71" descr="page151image5763648">
            <a:extLst>
              <a:ext uri="{FF2B5EF4-FFF2-40B4-BE49-F238E27FC236}">
                <a16:creationId xmlns:a16="http://schemas.microsoft.com/office/drawing/2014/main" xmlns="" id="{4A5CBA6D-CBD9-754A-9CBE-8A7C72F6F5DB}"/>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96" name="Picture 72" descr="page151image5764032">
            <a:extLst>
              <a:ext uri="{FF2B5EF4-FFF2-40B4-BE49-F238E27FC236}">
                <a16:creationId xmlns:a16="http://schemas.microsoft.com/office/drawing/2014/main" xmlns="" id="{484488E0-CAC3-8E45-AC7D-DF69EE3DBD78}"/>
              </a:ext>
            </a:extLst>
          </p:cNvPr>
          <p:cNvPicPr>
            <a:picLocks noChangeAspect="1" noChangeArrowheads="1"/>
          </p:cNvPicPr>
          <p:nvPr/>
        </p:nvPicPr>
        <p:blipFill>
          <a:blip r:embed="rId30">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97" name="Picture 73" descr="page151image5757312">
            <a:extLst>
              <a:ext uri="{FF2B5EF4-FFF2-40B4-BE49-F238E27FC236}">
                <a16:creationId xmlns:a16="http://schemas.microsoft.com/office/drawing/2014/main" xmlns="" id="{46C1D3BC-9619-F345-AF96-B713EE7B13FF}"/>
              </a:ext>
            </a:extLst>
          </p:cNvPr>
          <p:cNvPicPr>
            <a:picLocks noChangeAspect="1" noChangeArrowheads="1"/>
          </p:cNvPicPr>
          <p:nvPr/>
        </p:nvPicPr>
        <p:blipFill>
          <a:blip r:embed="rId30">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98" name="Picture 74" descr="page151image5759040">
            <a:extLst>
              <a:ext uri="{FF2B5EF4-FFF2-40B4-BE49-F238E27FC236}">
                <a16:creationId xmlns:a16="http://schemas.microsoft.com/office/drawing/2014/main" xmlns="" id="{AD3E281C-1607-B343-9FDD-84508B07506E}"/>
              </a:ext>
            </a:extLst>
          </p:cNvPr>
          <p:cNvPicPr>
            <a:picLocks noChangeAspect="1" noChangeArrowheads="1"/>
          </p:cNvPicPr>
          <p:nvPr/>
        </p:nvPicPr>
        <p:blipFill>
          <a:blip r:embed="rId31">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099" name="Picture 75" descr="page151image5760000">
            <a:extLst>
              <a:ext uri="{FF2B5EF4-FFF2-40B4-BE49-F238E27FC236}">
                <a16:creationId xmlns:a16="http://schemas.microsoft.com/office/drawing/2014/main" xmlns="" id="{9FDA0206-1300-FA43-A3D7-E94D9D841081}"/>
              </a:ext>
            </a:extLst>
          </p:cNvPr>
          <p:cNvPicPr>
            <a:picLocks noChangeAspect="1" noChangeArrowheads="1"/>
          </p:cNvPicPr>
          <p:nvPr/>
        </p:nvPicPr>
        <p:blipFill>
          <a:blip r:embed="rId32">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00" name="Picture 76" descr="page151image5764416">
            <a:extLst>
              <a:ext uri="{FF2B5EF4-FFF2-40B4-BE49-F238E27FC236}">
                <a16:creationId xmlns:a16="http://schemas.microsoft.com/office/drawing/2014/main" xmlns="" id="{C5C42801-A794-D947-BAB0-E01AE4DB4626}"/>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01" name="Picture 77" descr="page151image5759424">
            <a:extLst>
              <a:ext uri="{FF2B5EF4-FFF2-40B4-BE49-F238E27FC236}">
                <a16:creationId xmlns:a16="http://schemas.microsoft.com/office/drawing/2014/main" xmlns="" id="{E71D5D55-4157-1C42-A0D1-29CD0D999CDA}"/>
              </a:ext>
            </a:extLst>
          </p:cNvPr>
          <p:cNvPicPr>
            <a:picLocks noChangeAspect="1" noChangeArrowheads="1"/>
          </p:cNvPicPr>
          <p:nvPr/>
        </p:nvPicPr>
        <p:blipFill>
          <a:blip r:embed="rId29">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02" name="Picture 78" descr="page151image5752704">
            <a:extLst>
              <a:ext uri="{FF2B5EF4-FFF2-40B4-BE49-F238E27FC236}">
                <a16:creationId xmlns:a16="http://schemas.microsoft.com/office/drawing/2014/main" xmlns="" id="{88A5874A-7ACB-8F48-AD12-E57D82D2EB76}"/>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03" name="Picture 79" descr="page151image5753280">
            <a:extLst>
              <a:ext uri="{FF2B5EF4-FFF2-40B4-BE49-F238E27FC236}">
                <a16:creationId xmlns:a16="http://schemas.microsoft.com/office/drawing/2014/main" xmlns="" id="{A9AC6CA1-5DE6-9B4D-87FC-395CFCBBB2CE}"/>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104" name="Picture 80" descr="page151image5752512">
            <a:extLst>
              <a:ext uri="{FF2B5EF4-FFF2-40B4-BE49-F238E27FC236}">
                <a16:creationId xmlns:a16="http://schemas.microsoft.com/office/drawing/2014/main" xmlns="" id="{97124117-2F8A-2540-B131-092BFCBA1841}"/>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105" name="Picture 81" descr="page151image29146320">
            <a:extLst>
              <a:ext uri="{FF2B5EF4-FFF2-40B4-BE49-F238E27FC236}">
                <a16:creationId xmlns:a16="http://schemas.microsoft.com/office/drawing/2014/main" xmlns="" id="{3FC8020A-1C36-1948-B512-EDE13CF5CAAE}"/>
              </a:ext>
            </a:extLst>
          </p:cNvPr>
          <p:cNvPicPr>
            <a:picLocks noChangeAspect="1"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0" y="0"/>
            <a:ext cx="38100" cy="38100"/>
          </a:xfrm>
          <a:prstGeom prst="rect">
            <a:avLst/>
          </a:prstGeom>
          <a:noFill/>
          <a:extLst>
            <a:ext uri="{909E8E84-426E-40DD-AFC4-6F175D3DCCD1}">
              <a14:hiddenFill xmlns:a14="http://schemas.microsoft.com/office/drawing/2010/main" xmlns="">
                <a:solidFill>
                  <a:srgbClr val="FFFFFF"/>
                </a:solidFill>
              </a14:hiddenFill>
            </a:ext>
          </a:extLst>
        </p:spPr>
      </p:pic>
      <p:pic>
        <p:nvPicPr>
          <p:cNvPr id="1106" name="Picture 82" descr="page151image29135456">
            <a:extLst>
              <a:ext uri="{FF2B5EF4-FFF2-40B4-BE49-F238E27FC236}">
                <a16:creationId xmlns:a16="http://schemas.microsoft.com/office/drawing/2014/main" xmlns="" id="{1CE1BEDA-8556-5348-B9F6-E647D6CA9502}"/>
              </a:ext>
            </a:extLst>
          </p:cNvPr>
          <p:cNvPicPr>
            <a:picLocks noChangeAspect="1"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0" y="0"/>
            <a:ext cx="38100" cy="38100"/>
          </a:xfrm>
          <a:prstGeom prst="rect">
            <a:avLst/>
          </a:prstGeom>
          <a:noFill/>
          <a:extLst>
            <a:ext uri="{909E8E84-426E-40DD-AFC4-6F175D3DCCD1}">
              <a14:hiddenFill xmlns:a14="http://schemas.microsoft.com/office/drawing/2010/main" xmlns="">
                <a:solidFill>
                  <a:srgbClr val="FFFFFF"/>
                </a:solidFill>
              </a14:hiddenFill>
            </a:ext>
          </a:extLst>
        </p:spPr>
      </p:pic>
      <p:pic>
        <p:nvPicPr>
          <p:cNvPr id="1107" name="Picture 83" descr="page151image29137360">
            <a:extLst>
              <a:ext uri="{FF2B5EF4-FFF2-40B4-BE49-F238E27FC236}">
                <a16:creationId xmlns:a16="http://schemas.microsoft.com/office/drawing/2014/main" xmlns="" id="{8281683D-D220-4844-8043-94F8707C6EB8}"/>
              </a:ext>
            </a:extLst>
          </p:cNvPr>
          <p:cNvPicPr>
            <a:picLocks noChangeAspect="1"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0" y="0"/>
            <a:ext cx="38100" cy="38100"/>
          </a:xfrm>
          <a:prstGeom prst="rect">
            <a:avLst/>
          </a:prstGeom>
          <a:noFill/>
          <a:extLst>
            <a:ext uri="{909E8E84-426E-40DD-AFC4-6F175D3DCCD1}">
              <a14:hiddenFill xmlns:a14="http://schemas.microsoft.com/office/drawing/2010/main" xmlns="">
                <a:solidFill>
                  <a:srgbClr val="FFFFFF"/>
                </a:solidFill>
              </a14:hiddenFill>
            </a:ext>
          </a:extLst>
        </p:spPr>
      </p:pic>
      <p:pic>
        <p:nvPicPr>
          <p:cNvPr id="1108" name="Picture 84" descr="page151image5716224">
            <a:extLst>
              <a:ext uri="{FF2B5EF4-FFF2-40B4-BE49-F238E27FC236}">
                <a16:creationId xmlns:a16="http://schemas.microsoft.com/office/drawing/2014/main" xmlns="" id="{F3AFF6BE-7ADD-9A43-8342-89C0ABA8978A}"/>
              </a:ext>
            </a:extLst>
          </p:cNvPr>
          <p:cNvPicPr>
            <a:picLocks noChangeAspect="1" noChangeArrowheads="1"/>
          </p:cNvPicPr>
          <p:nvPr/>
        </p:nvPicPr>
        <p:blipFill>
          <a:blip r:embed="rId30">
            <a:extLst>
              <a:ext uri="{28A0092B-C50C-407E-A947-70E740481C1C}">
                <a14:useLocalDpi xmlns:a14="http://schemas.microsoft.com/office/drawing/2010/main" xmlns="" val="0"/>
              </a:ext>
            </a:extLst>
          </a:blip>
          <a:srcRect/>
          <a:stretch>
            <a:fillRect/>
          </a:stretch>
        </p:blipFill>
        <p:spPr bwMode="auto">
          <a:xfrm>
            <a:off x="0" y="0"/>
            <a:ext cx="508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109" name="Picture 85" descr="page151image5717760">
            <a:extLst>
              <a:ext uri="{FF2B5EF4-FFF2-40B4-BE49-F238E27FC236}">
                <a16:creationId xmlns:a16="http://schemas.microsoft.com/office/drawing/2014/main" xmlns="" id="{1384C3B5-8A99-C34C-ACBD-57CB35C83EFD}"/>
              </a:ext>
            </a:extLst>
          </p:cNvPr>
          <p:cNvPicPr>
            <a:picLocks noChangeAspect="1" noChangeArrowheads="1"/>
          </p:cNvPicPr>
          <p:nvPr/>
        </p:nvPicPr>
        <p:blipFill>
          <a:blip r:embed="rId33">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10" name="Picture 86" descr="page151image5707584">
            <a:extLst>
              <a:ext uri="{FF2B5EF4-FFF2-40B4-BE49-F238E27FC236}">
                <a16:creationId xmlns:a16="http://schemas.microsoft.com/office/drawing/2014/main" xmlns="" id="{ECE2AE09-0A7E-384D-B710-D850F8F3ECCA}"/>
              </a:ext>
            </a:extLst>
          </p:cNvPr>
          <p:cNvPicPr>
            <a:picLocks noChangeAspect="1" noChangeArrowheads="1"/>
          </p:cNvPicPr>
          <p:nvPr/>
        </p:nvPicPr>
        <p:blipFill>
          <a:blip r:embed="rId34">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11" name="Picture 87" descr="page151image5717568">
            <a:extLst>
              <a:ext uri="{FF2B5EF4-FFF2-40B4-BE49-F238E27FC236}">
                <a16:creationId xmlns:a16="http://schemas.microsoft.com/office/drawing/2014/main" xmlns="" id="{7267FC92-F210-0841-8B79-AD7FF96258C0}"/>
              </a:ext>
            </a:extLst>
          </p:cNvPr>
          <p:cNvPicPr>
            <a:picLocks noChangeAspect="1" noChangeArrowheads="1"/>
          </p:cNvPicPr>
          <p:nvPr/>
        </p:nvPicPr>
        <p:blipFill>
          <a:blip r:embed="rId28">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12" name="Picture 88" descr="page151image5717376">
            <a:extLst>
              <a:ext uri="{FF2B5EF4-FFF2-40B4-BE49-F238E27FC236}">
                <a16:creationId xmlns:a16="http://schemas.microsoft.com/office/drawing/2014/main" xmlns="" id="{7B107F5D-6538-9945-9596-5EB0F8EB9304}"/>
              </a:ext>
            </a:extLst>
          </p:cNvPr>
          <p:cNvPicPr>
            <a:picLocks noChangeAspect="1" noChangeArrowheads="1"/>
          </p:cNvPicPr>
          <p:nvPr/>
        </p:nvPicPr>
        <p:blipFill>
          <a:blip r:embed="rId28">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13" name="Picture 89" descr="page151image5715072">
            <a:extLst>
              <a:ext uri="{FF2B5EF4-FFF2-40B4-BE49-F238E27FC236}">
                <a16:creationId xmlns:a16="http://schemas.microsoft.com/office/drawing/2014/main" xmlns="" id="{AC3C6232-D6EE-B743-81FE-C2AB1B13FD68}"/>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14" name="Picture 90" descr="page151image5710848">
            <a:extLst>
              <a:ext uri="{FF2B5EF4-FFF2-40B4-BE49-F238E27FC236}">
                <a16:creationId xmlns:a16="http://schemas.microsoft.com/office/drawing/2014/main" xmlns="" id="{375AD1C6-89D6-904C-8A46-45FD4F7C5919}"/>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15" name="Picture 91" descr="page151image29136128">
            <a:extLst>
              <a:ext uri="{FF2B5EF4-FFF2-40B4-BE49-F238E27FC236}">
                <a16:creationId xmlns:a16="http://schemas.microsoft.com/office/drawing/2014/main" xmlns="" id="{7B2D9AD5-A8F1-9247-B93A-D3D4CF7CBF7D}"/>
              </a:ext>
            </a:extLst>
          </p:cNvPr>
          <p:cNvPicPr>
            <a:picLocks noChangeAspect="1"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0" y="0"/>
            <a:ext cx="38100" cy="38100"/>
          </a:xfrm>
          <a:prstGeom prst="rect">
            <a:avLst/>
          </a:prstGeom>
          <a:noFill/>
          <a:extLst>
            <a:ext uri="{909E8E84-426E-40DD-AFC4-6F175D3DCCD1}">
              <a14:hiddenFill xmlns:a14="http://schemas.microsoft.com/office/drawing/2010/main" xmlns="">
                <a:solidFill>
                  <a:srgbClr val="FFFFFF"/>
                </a:solidFill>
              </a14:hiddenFill>
            </a:ext>
          </a:extLst>
        </p:spPr>
      </p:pic>
      <p:pic>
        <p:nvPicPr>
          <p:cNvPr id="1116" name="Picture 92" descr="page151image5703168">
            <a:extLst>
              <a:ext uri="{FF2B5EF4-FFF2-40B4-BE49-F238E27FC236}">
                <a16:creationId xmlns:a16="http://schemas.microsoft.com/office/drawing/2014/main" xmlns="" id="{1727DC89-9D25-274C-B11A-542CE5432941}"/>
              </a:ext>
            </a:extLst>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0" y="0"/>
            <a:ext cx="25400" cy="63500"/>
          </a:xfrm>
          <a:prstGeom prst="rect">
            <a:avLst/>
          </a:prstGeom>
          <a:noFill/>
          <a:extLst>
            <a:ext uri="{909E8E84-426E-40DD-AFC4-6F175D3DCCD1}">
              <a14:hiddenFill xmlns:a14="http://schemas.microsoft.com/office/drawing/2010/main" xmlns="">
                <a:solidFill>
                  <a:srgbClr val="FFFFFF"/>
                </a:solidFill>
              </a14:hiddenFill>
            </a:ext>
          </a:extLst>
        </p:spPr>
      </p:pic>
      <p:pic>
        <p:nvPicPr>
          <p:cNvPr id="1117" name="Picture 93" descr="page151image5714304">
            <a:extLst>
              <a:ext uri="{FF2B5EF4-FFF2-40B4-BE49-F238E27FC236}">
                <a16:creationId xmlns:a16="http://schemas.microsoft.com/office/drawing/2014/main" xmlns="" id="{BEFA6589-6B07-7E40-95A4-35943431B67F}"/>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18" name="Picture 94" descr="page151image5716608">
            <a:extLst>
              <a:ext uri="{FF2B5EF4-FFF2-40B4-BE49-F238E27FC236}">
                <a16:creationId xmlns:a16="http://schemas.microsoft.com/office/drawing/2014/main" xmlns="" id="{E9C4DCD2-1B4C-1342-A2D8-9F4EAC64A08E}"/>
              </a:ext>
            </a:extLst>
          </p:cNvPr>
          <p:cNvPicPr>
            <a:picLocks noChangeAspect="1" noChangeArrowheads="1"/>
          </p:cNvPicPr>
          <p:nvPr/>
        </p:nvPicPr>
        <p:blipFill>
          <a:blip r:embed="rId18">
            <a:extLst>
              <a:ext uri="{28A0092B-C50C-407E-A947-70E740481C1C}">
                <a14:useLocalDpi xmlns:a14="http://schemas.microsoft.com/office/drawing/2010/main" xmlns="" val="0"/>
              </a:ext>
            </a:extLst>
          </a:blip>
          <a:srcRect/>
          <a:stretch>
            <a:fillRect/>
          </a:stretch>
        </p:blipFill>
        <p:spPr bwMode="auto">
          <a:xfrm>
            <a:off x="0" y="0"/>
            <a:ext cx="508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19" name="Picture 95" descr="page151image5701632">
            <a:extLst>
              <a:ext uri="{FF2B5EF4-FFF2-40B4-BE49-F238E27FC236}">
                <a16:creationId xmlns:a16="http://schemas.microsoft.com/office/drawing/2014/main" xmlns="" id="{5B72E0E7-6B37-7A40-B68E-EFAC7A65056F}"/>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0" y="0"/>
            <a:ext cx="254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20" name="Picture 96" descr="page151image5706240">
            <a:extLst>
              <a:ext uri="{FF2B5EF4-FFF2-40B4-BE49-F238E27FC236}">
                <a16:creationId xmlns:a16="http://schemas.microsoft.com/office/drawing/2014/main" xmlns="" id="{F42D744B-6E4D-614E-90B9-1EAEC0F81897}"/>
              </a:ext>
            </a:extLst>
          </p:cNvPr>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21" name="Picture 97" descr="page151image5716032">
            <a:extLst>
              <a:ext uri="{FF2B5EF4-FFF2-40B4-BE49-F238E27FC236}">
                <a16:creationId xmlns:a16="http://schemas.microsoft.com/office/drawing/2014/main" xmlns="" id="{DF9734B5-DDBE-6940-A17E-4A0AB9AD3512}"/>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xmlns="">
                <a:solidFill>
                  <a:srgbClr val="FFFFFF"/>
                </a:solidFill>
              </a14:hiddenFill>
            </a:ext>
          </a:extLst>
        </p:spPr>
      </p:pic>
      <p:pic>
        <p:nvPicPr>
          <p:cNvPr id="1123" name="Picture 99" descr="page151image29139600">
            <a:extLst>
              <a:ext uri="{FF2B5EF4-FFF2-40B4-BE49-F238E27FC236}">
                <a16:creationId xmlns:a16="http://schemas.microsoft.com/office/drawing/2014/main" xmlns="" id="{7C8961B0-7CCF-F545-8D03-D7DAA72686EE}"/>
              </a:ext>
            </a:extLst>
          </p:cNvPr>
          <p:cNvPicPr>
            <a:picLocks noChangeAspect="1" noChangeArrowheads="1"/>
          </p:cNvPicPr>
          <p:nvPr/>
        </p:nvPicPr>
        <p:blipFill>
          <a:blip r:embed="rId22">
            <a:extLst>
              <a:ext uri="{28A0092B-C50C-407E-A947-70E740481C1C}">
                <a14:useLocalDpi xmlns:a14="http://schemas.microsoft.com/office/drawing/2010/main" xmlns="" val="0"/>
              </a:ext>
            </a:extLst>
          </a:blip>
          <a:srcRect/>
          <a:stretch>
            <a:fillRect/>
          </a:stretch>
        </p:blipFill>
        <p:spPr bwMode="auto">
          <a:xfrm>
            <a:off x="0" y="0"/>
            <a:ext cx="38100" cy="38100"/>
          </a:xfrm>
          <a:prstGeom prst="rect">
            <a:avLst/>
          </a:prstGeom>
          <a:noFill/>
          <a:extLst>
            <a:ext uri="{909E8E84-426E-40DD-AFC4-6F175D3DCCD1}">
              <a14:hiddenFill xmlns:a14="http://schemas.microsoft.com/office/drawing/2010/main" xmlns="">
                <a:solidFill>
                  <a:srgbClr val="FFFFFF"/>
                </a:solidFill>
              </a14:hiddenFill>
            </a:ext>
          </a:extLst>
        </p:spPr>
      </p:pic>
      <p:pic>
        <p:nvPicPr>
          <p:cNvPr id="1124" name="Picture 100" descr="page151image5713920">
            <a:extLst>
              <a:ext uri="{FF2B5EF4-FFF2-40B4-BE49-F238E27FC236}">
                <a16:creationId xmlns:a16="http://schemas.microsoft.com/office/drawing/2014/main" xmlns="" id="{D0ABCB1A-0BA0-854D-815A-CD7A6DCCFDAB}"/>
              </a:ext>
            </a:extLst>
          </p:cNvPr>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0" y="0"/>
            <a:ext cx="25400" cy="76200"/>
          </a:xfrm>
          <a:prstGeom prst="rect">
            <a:avLst/>
          </a:prstGeom>
          <a:noFill/>
          <a:extLst>
            <a:ext uri="{909E8E84-426E-40DD-AFC4-6F175D3DCCD1}">
              <a14:hiddenFill xmlns:a14="http://schemas.microsoft.com/office/drawing/2010/main" xmlns="">
                <a:solidFill>
                  <a:srgbClr val="FFFFFF"/>
                </a:solidFill>
              </a14:hiddenFill>
            </a:ext>
          </a:extLst>
        </p:spPr>
      </p:pic>
      <p:pic>
        <p:nvPicPr>
          <p:cNvPr id="1126" name="Picture 102" descr="page151image5711616">
            <a:extLst>
              <a:ext uri="{FF2B5EF4-FFF2-40B4-BE49-F238E27FC236}">
                <a16:creationId xmlns:a16="http://schemas.microsoft.com/office/drawing/2014/main" xmlns="" id="{9DB4E9EE-A237-9645-8EAD-DA4E5827D43C}"/>
              </a:ext>
            </a:extLst>
          </p:cNvPr>
          <p:cNvPicPr>
            <a:picLocks noChangeAspect="1" noChangeArrowheads="1"/>
          </p:cNvPicPr>
          <p:nvPr/>
        </p:nvPicPr>
        <p:blipFill>
          <a:blip r:embed="rId35">
            <a:extLst>
              <a:ext uri="{28A0092B-C50C-407E-A947-70E740481C1C}">
                <a14:useLocalDpi xmlns:a14="http://schemas.microsoft.com/office/drawing/2010/main" xmlns="" val="0"/>
              </a:ext>
            </a:extLst>
          </a:blip>
          <a:srcRect/>
          <a:stretch>
            <a:fillRect/>
          </a:stretch>
        </p:blipFill>
        <p:spPr bwMode="auto">
          <a:xfrm>
            <a:off x="0" y="0"/>
            <a:ext cx="25400" cy="88900"/>
          </a:xfrm>
          <a:prstGeom prst="rect">
            <a:avLst/>
          </a:prstGeom>
          <a:noFill/>
          <a:extLst>
            <a:ext uri="{909E8E84-426E-40DD-AFC4-6F175D3DCCD1}">
              <a14:hiddenFill xmlns:a14="http://schemas.microsoft.com/office/drawing/2010/main" xmlns="">
                <a:solidFill>
                  <a:srgbClr val="FFFFFF"/>
                </a:solidFill>
              </a14:hiddenFill>
            </a:ext>
          </a:extLst>
        </p:spPr>
      </p:pic>
      <p:pic>
        <p:nvPicPr>
          <p:cNvPr id="1127" name="Picture 103" descr="page151image5714880">
            <a:extLst>
              <a:ext uri="{FF2B5EF4-FFF2-40B4-BE49-F238E27FC236}">
                <a16:creationId xmlns:a16="http://schemas.microsoft.com/office/drawing/2014/main" xmlns="" id="{5E200635-F8BE-6C41-ABF5-801BF3B28A45}"/>
              </a:ext>
            </a:extLst>
          </p:cNvPr>
          <p:cNvPicPr>
            <a:picLocks noChangeAspect="1" noChangeArrowheads="1"/>
          </p:cNvPicPr>
          <p:nvPr/>
        </p:nvPicPr>
        <p:blipFill>
          <a:blip r:embed="rId36">
            <a:extLst>
              <a:ext uri="{28A0092B-C50C-407E-A947-70E740481C1C}">
                <a14:useLocalDpi xmlns:a14="http://schemas.microsoft.com/office/drawing/2010/main" xmlns="" val="0"/>
              </a:ext>
            </a:extLst>
          </a:blip>
          <a:srcRect/>
          <a:stretch>
            <a:fillRect/>
          </a:stretch>
        </p:blipFill>
        <p:spPr bwMode="auto">
          <a:xfrm>
            <a:off x="0" y="0"/>
            <a:ext cx="25400" cy="88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5800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61</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264248" y="673536"/>
            <a:ext cx="11927752" cy="6047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200" b="1" dirty="0">
                <a:latin typeface="Bookman Old Style" panose="02050604050505020204" pitchFamily="18" charset="0"/>
              </a:rPr>
              <a:t>Disadvantages of scale formation:</a:t>
            </a:r>
            <a:endParaRPr lang="en-IN" sz="2200" dirty="0">
              <a:latin typeface="Bookman Old Style" panose="02050604050505020204" pitchFamily="18" charset="0"/>
            </a:endParaRPr>
          </a:p>
          <a:p>
            <a:pPr>
              <a:lnSpc>
                <a:spcPct val="150000"/>
              </a:lnSpc>
            </a:pPr>
            <a:r>
              <a:rPr lang="en-IN" sz="2200" b="1" i="1" dirty="0">
                <a:latin typeface="Bookman Old Style" panose="02050604050505020204" pitchFamily="18" charset="0"/>
              </a:rPr>
              <a:t>Wastage of fuel </a:t>
            </a:r>
            <a:r>
              <a:rPr lang="en-IN" sz="2200" dirty="0">
                <a:latin typeface="Bookman Old Style" panose="02050604050505020204" pitchFamily="18" charset="0"/>
              </a:rPr>
              <a:t>Scales have poor thermal conductivity, therefore the rate of heat transfer from boiler to the water inside is greatly reduced. Hence extra heat is to be supplied to the boiler and this increases the fuel consumption. </a:t>
            </a:r>
          </a:p>
          <a:p>
            <a:pPr>
              <a:lnSpc>
                <a:spcPct val="150000"/>
              </a:lnSpc>
            </a:pPr>
            <a:r>
              <a:rPr lang="en-IN" sz="2200" dirty="0">
                <a:latin typeface="Bookman Old Style" panose="02050604050505020204" pitchFamily="18" charset="0"/>
              </a:rPr>
              <a:t>Wastage of fuel depends upon the thickness of the scale. Greater the thickness of the scale larger is the wastage of fuel. </a:t>
            </a:r>
          </a:p>
          <a:p>
            <a:pPr>
              <a:lnSpc>
                <a:spcPct val="150000"/>
              </a:lnSpc>
            </a:pPr>
            <a:r>
              <a:rPr lang="en-IN" sz="2200" b="1" i="1" dirty="0">
                <a:latin typeface="Bookman Old Style" panose="02050604050505020204" pitchFamily="18" charset="0"/>
              </a:rPr>
              <a:t>Lowering boiler safety </a:t>
            </a:r>
            <a:r>
              <a:rPr lang="en-IN" sz="2200" dirty="0">
                <a:latin typeface="Bookman Old Style" panose="02050604050505020204" pitchFamily="18" charset="0"/>
              </a:rPr>
              <a:t>Due to scale formation which is poor conductor of heat, the boiler is to be over heated to provide steady supply of heat. Overheating makes the boiler material softer and weaker. Therefore distortion of boiler tubes takes place and the boiler becomes unsafe to bear the pressure of the steam (in high-pressure boilers). </a:t>
            </a:r>
          </a:p>
          <a:p>
            <a:pPr marL="0" indent="0">
              <a:lnSpc>
                <a:spcPct val="150000"/>
              </a:lnSpc>
              <a:buNone/>
            </a:pPr>
            <a:endParaRPr lang="en-IN" sz="2200"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
        <p:nvSpPr>
          <p:cNvPr id="9" name="Title 1">
            <a:extLst>
              <a:ext uri="{FF2B5EF4-FFF2-40B4-BE49-F238E27FC236}">
                <a16:creationId xmlns:a16="http://schemas.microsoft.com/office/drawing/2014/main" xmlns="" id="{DA984D82-729B-4F48-8034-5E17E1545A78}"/>
              </a:ext>
            </a:extLst>
          </p:cNvPr>
          <p:cNvSpPr txBox="1">
            <a:spLocks/>
          </p:cNvSpPr>
          <p:nvPr/>
        </p:nvSpPr>
        <p:spPr>
          <a:xfrm>
            <a:off x="0" y="82152"/>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Scale and Sludge Formation</a:t>
            </a:r>
          </a:p>
        </p:txBody>
      </p:sp>
    </p:spTree>
    <p:extLst>
      <p:ext uri="{BB962C8B-B14F-4D97-AF65-F5344CB8AC3E}">
        <p14:creationId xmlns:p14="http://schemas.microsoft.com/office/powerpoint/2010/main" xmlns="" val="356931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62</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406400" y="810061"/>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200" b="1" dirty="0">
                <a:latin typeface="Bookman Old Style" panose="02050604050505020204" pitchFamily="18" charset="0"/>
              </a:rPr>
              <a:t>Disadvantages of scale formation:</a:t>
            </a:r>
            <a:endParaRPr lang="en-IN" sz="2200" dirty="0">
              <a:latin typeface="Bookman Old Style" panose="02050604050505020204" pitchFamily="18" charset="0"/>
            </a:endParaRPr>
          </a:p>
          <a:p>
            <a:pPr>
              <a:lnSpc>
                <a:spcPct val="150000"/>
              </a:lnSpc>
            </a:pPr>
            <a:r>
              <a:rPr lang="en-IN" sz="2200" b="1" i="1" dirty="0">
                <a:latin typeface="Bookman Old Style" panose="02050604050505020204" pitchFamily="18" charset="0"/>
              </a:rPr>
              <a:t>Decrease in efficiency </a:t>
            </a:r>
            <a:r>
              <a:rPr lang="en-IN" sz="2200" dirty="0">
                <a:latin typeface="Bookman Old Style" panose="02050604050505020204" pitchFamily="18" charset="0"/>
              </a:rPr>
              <a:t>Deposition of scale in the valves and condensers of the boiler, chokes them partially. This results in decrease in efficiency. </a:t>
            </a:r>
          </a:p>
          <a:p>
            <a:pPr>
              <a:lnSpc>
                <a:spcPct val="150000"/>
              </a:lnSpc>
            </a:pPr>
            <a:r>
              <a:rPr lang="en-IN" sz="2200" b="1" i="1" dirty="0">
                <a:latin typeface="Bookman Old Style" panose="02050604050505020204" pitchFamily="18" charset="0"/>
              </a:rPr>
              <a:t>Danger of explosion </a:t>
            </a:r>
            <a:r>
              <a:rPr lang="en-IN" sz="2200" dirty="0">
                <a:latin typeface="Bookman Old Style" panose="02050604050505020204" pitchFamily="18" charset="0"/>
              </a:rPr>
              <a:t>Due to uneven expansion the thick scales crack, as a result water comes in contact with the overheated inner walls of the boiler resulting in excessive steam formation which can lead to boiler explosion. </a:t>
            </a:r>
          </a:p>
          <a:p>
            <a:pPr marL="0" indent="0">
              <a:lnSpc>
                <a:spcPct val="150000"/>
              </a:lnSpc>
              <a:buNone/>
            </a:pPr>
            <a:endParaRPr lang="en-IN" sz="2200" dirty="0">
              <a:latin typeface="Bookman Old Style" panose="02050604050505020204" pitchFamily="18" charset="0"/>
            </a:endParaRPr>
          </a:p>
          <a:p>
            <a:pPr marL="0" indent="0">
              <a:lnSpc>
                <a:spcPct val="150000"/>
              </a:lnSpc>
              <a:buNone/>
            </a:pPr>
            <a:endParaRPr lang="en-IN" sz="2200" b="1" dirty="0">
              <a:latin typeface="Bookman Old Style" panose="02050604050505020204" pitchFamily="18" charset="0"/>
            </a:endParaRPr>
          </a:p>
        </p:txBody>
      </p:sp>
      <p:sp>
        <p:nvSpPr>
          <p:cNvPr id="9" name="Title 1">
            <a:extLst>
              <a:ext uri="{FF2B5EF4-FFF2-40B4-BE49-F238E27FC236}">
                <a16:creationId xmlns:a16="http://schemas.microsoft.com/office/drawing/2014/main" xmlns="" id="{DA984D82-729B-4F48-8034-5E17E1545A78}"/>
              </a:ext>
            </a:extLst>
          </p:cNvPr>
          <p:cNvSpPr txBox="1">
            <a:spLocks/>
          </p:cNvSpPr>
          <p:nvPr/>
        </p:nvSpPr>
        <p:spPr>
          <a:xfrm>
            <a:off x="0" y="82152"/>
            <a:ext cx="10515600" cy="838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0070C0"/>
                </a:solidFill>
                <a:latin typeface="Bookman Old Style" panose="02050604050505020204" pitchFamily="18" charset="0"/>
              </a:rPr>
              <a:t>Scale and Sludge Formation</a:t>
            </a:r>
          </a:p>
        </p:txBody>
      </p:sp>
    </p:spTree>
    <p:extLst>
      <p:ext uri="{BB962C8B-B14F-4D97-AF65-F5344CB8AC3E}">
        <p14:creationId xmlns:p14="http://schemas.microsoft.com/office/powerpoint/2010/main" xmlns="" val="74852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Unit 1: Water Softening Techniques</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63</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348915" y="698975"/>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2200" b="1" dirty="0">
                <a:latin typeface="Bookman Old Style" panose="02050604050505020204" pitchFamily="18" charset="0"/>
              </a:rPr>
              <a:t>Water Softening: </a:t>
            </a:r>
          </a:p>
          <a:p>
            <a:pPr marL="0" indent="0">
              <a:lnSpc>
                <a:spcPct val="150000"/>
              </a:lnSpc>
              <a:buNone/>
            </a:pPr>
            <a:r>
              <a:rPr lang="en-IN" sz="2200" dirty="0">
                <a:latin typeface="Bookman Old Style" panose="02050604050505020204" pitchFamily="18" charset="0"/>
              </a:rPr>
              <a:t>Process of converting hard water into soft water. Softening methods are of 2 types:</a:t>
            </a:r>
          </a:p>
          <a:p>
            <a:pPr marL="457200" indent="-457200">
              <a:lnSpc>
                <a:spcPct val="150000"/>
              </a:lnSpc>
              <a:buAutoNum type="arabicParenR"/>
            </a:pPr>
            <a:r>
              <a:rPr lang="en-IN" sz="2200" b="1" dirty="0">
                <a:latin typeface="Bookman Old Style" panose="02050604050505020204" pitchFamily="18" charset="0"/>
              </a:rPr>
              <a:t>Internal Treatment </a:t>
            </a:r>
          </a:p>
          <a:p>
            <a:pPr marL="457200" indent="-457200">
              <a:lnSpc>
                <a:spcPct val="150000"/>
              </a:lnSpc>
              <a:buAutoNum type="arabicParenR"/>
            </a:pPr>
            <a:r>
              <a:rPr lang="en-IN" sz="2200" b="1" dirty="0">
                <a:latin typeface="Bookman Old Style" panose="02050604050505020204" pitchFamily="18" charset="0"/>
              </a:rPr>
              <a:t>External Treatment Process: </a:t>
            </a:r>
            <a:r>
              <a:rPr lang="en-IN" sz="2200" dirty="0">
                <a:latin typeface="Bookman Old Style" panose="02050604050505020204" pitchFamily="18" charset="0"/>
              </a:rPr>
              <a:t>Based on following Principle</a:t>
            </a:r>
          </a:p>
          <a:p>
            <a:pPr marL="0" indent="0">
              <a:lnSpc>
                <a:spcPct val="150000"/>
              </a:lnSpc>
              <a:buFont typeface="Arial" panose="020B0604020202020204" pitchFamily="34" charset="0"/>
              <a:buNone/>
            </a:pPr>
            <a:r>
              <a:rPr lang="en-IN" sz="2200" dirty="0">
                <a:latin typeface="Bookman Old Style" panose="02050604050505020204" pitchFamily="18" charset="0"/>
              </a:rPr>
              <a:t>1) Precipitation 	</a:t>
            </a:r>
            <a:r>
              <a:rPr lang="en-IN" sz="2200" b="1" dirty="0">
                <a:latin typeface="Bookman Old Style" panose="02050604050505020204" pitchFamily="18" charset="0"/>
              </a:rPr>
              <a:t>2) Ion-exchange</a:t>
            </a:r>
          </a:p>
          <a:p>
            <a:pPr marL="0" indent="0">
              <a:lnSpc>
                <a:spcPct val="150000"/>
              </a:lnSpc>
              <a:buFont typeface="Arial" panose="020B0604020202020204" pitchFamily="34" charset="0"/>
              <a:buNone/>
            </a:pPr>
            <a:r>
              <a:rPr lang="en-IN" sz="2200" b="1" dirty="0">
                <a:latin typeface="Bookman Old Style" panose="02050604050505020204" pitchFamily="18" charset="0"/>
              </a:rPr>
              <a:t>	a) Zeolite Method or </a:t>
            </a:r>
            <a:r>
              <a:rPr lang="en-IN" sz="2200" b="1" dirty="0" err="1">
                <a:latin typeface="Bookman Old Style" panose="02050604050505020204" pitchFamily="18" charset="0"/>
              </a:rPr>
              <a:t>Permutit</a:t>
            </a:r>
            <a:r>
              <a:rPr lang="en-IN" sz="2200" b="1" dirty="0">
                <a:latin typeface="Bookman Old Style" panose="02050604050505020204" pitchFamily="18" charset="0"/>
              </a:rPr>
              <a:t> Process</a:t>
            </a:r>
          </a:p>
          <a:p>
            <a:pPr marL="0" indent="0">
              <a:lnSpc>
                <a:spcPct val="150000"/>
              </a:lnSpc>
              <a:buFont typeface="Arial" panose="020B0604020202020204" pitchFamily="34" charset="0"/>
              <a:buNone/>
            </a:pPr>
            <a:r>
              <a:rPr lang="en-IN" sz="2200" b="1" dirty="0">
                <a:latin typeface="Bookman Old Style" panose="02050604050505020204" pitchFamily="18" charset="0"/>
              </a:rPr>
              <a:t>	b) Demineralization or Deionization Method</a:t>
            </a:r>
          </a:p>
          <a:p>
            <a:pPr marL="0" indent="0">
              <a:lnSpc>
                <a:spcPct val="150000"/>
              </a:lnSpc>
              <a:buFont typeface="Arial" panose="020B0604020202020204" pitchFamily="34" charset="0"/>
              <a:buNone/>
            </a:pPr>
            <a:r>
              <a:rPr lang="en-IN" sz="2200" b="1" dirty="0">
                <a:latin typeface="Bookman Old Style" panose="02050604050505020204" pitchFamily="18" charset="0"/>
              </a:rPr>
              <a:t>	c) Lime Soda Method (Hot/Cold)</a:t>
            </a:r>
          </a:p>
        </p:txBody>
      </p:sp>
    </p:spTree>
    <p:extLst>
      <p:ext uri="{BB962C8B-B14F-4D97-AF65-F5344CB8AC3E}">
        <p14:creationId xmlns:p14="http://schemas.microsoft.com/office/powerpoint/2010/main" xmlns="" val="206818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0108CF-1C80-9D45-82F8-6AC38BAD5693}"/>
              </a:ext>
            </a:extLst>
          </p:cNvPr>
          <p:cNvSpPr>
            <a:spLocks noGrp="1"/>
          </p:cNvSpPr>
          <p:nvPr>
            <p:ph idx="1"/>
          </p:nvPr>
        </p:nvSpPr>
        <p:spPr>
          <a:xfrm>
            <a:off x="682752" y="1133856"/>
            <a:ext cx="10671048" cy="5043107"/>
          </a:xfrm>
        </p:spPr>
        <p:txBody>
          <a:bodyPr>
            <a:normAutofit/>
          </a:bodyPr>
          <a:lstStyle/>
          <a:p>
            <a:pPr>
              <a:lnSpc>
                <a:spcPct val="150000"/>
              </a:lnSpc>
            </a:pPr>
            <a:r>
              <a:rPr lang="en-IN" sz="2200" dirty="0">
                <a:latin typeface="Bookman Old Style" panose="02050604050505020204" pitchFamily="18" charset="0"/>
              </a:rPr>
              <a:t>Zeolites are also known as </a:t>
            </a:r>
            <a:r>
              <a:rPr lang="en-IN" sz="2200" dirty="0" err="1">
                <a:latin typeface="Bookman Old Style" panose="02050604050505020204" pitchFamily="18" charset="0"/>
              </a:rPr>
              <a:t>permutit</a:t>
            </a:r>
            <a:r>
              <a:rPr lang="en-IN" sz="2200" dirty="0">
                <a:latin typeface="Bookman Old Style" panose="02050604050505020204" pitchFamily="18" charset="0"/>
              </a:rPr>
              <a:t> and in Greek it means ‘boiling stone’.</a:t>
            </a:r>
            <a:br>
              <a:rPr lang="en-IN" sz="2200" dirty="0">
                <a:latin typeface="Bookman Old Style" panose="02050604050505020204" pitchFamily="18" charset="0"/>
              </a:rPr>
            </a:br>
            <a:r>
              <a:rPr lang="en-IN" sz="2200" dirty="0">
                <a:latin typeface="Bookman Old Style" panose="02050604050505020204" pitchFamily="18" charset="0"/>
              </a:rPr>
              <a:t>They occur naturally as hydrated </a:t>
            </a:r>
            <a:r>
              <a:rPr lang="en-IN" sz="2200" dirty="0" err="1">
                <a:latin typeface="Bookman Old Style" panose="02050604050505020204" pitchFamily="18" charset="0"/>
              </a:rPr>
              <a:t>alumino</a:t>
            </a:r>
            <a:r>
              <a:rPr lang="en-IN" sz="2200" dirty="0">
                <a:latin typeface="Bookman Old Style" panose="02050604050505020204" pitchFamily="18" charset="0"/>
              </a:rPr>
              <a:t> silicate minerals like </a:t>
            </a:r>
            <a:r>
              <a:rPr lang="en-IN" sz="2200" b="1" dirty="0">
                <a:latin typeface="Bookman Old Style" panose="02050604050505020204" pitchFamily="18" charset="0"/>
              </a:rPr>
              <a:t>Na</a:t>
            </a:r>
            <a:r>
              <a:rPr lang="en-IN" sz="2200" b="1" baseline="-25000" dirty="0">
                <a:latin typeface="Bookman Old Style" panose="02050604050505020204" pitchFamily="18" charset="0"/>
              </a:rPr>
              <a:t>2</a:t>
            </a:r>
            <a:r>
              <a:rPr lang="en-IN" sz="2200" b="1" dirty="0">
                <a:latin typeface="Bookman Old Style" panose="02050604050505020204" pitchFamily="18" charset="0"/>
              </a:rPr>
              <a:t>O.Al</a:t>
            </a:r>
            <a:r>
              <a:rPr lang="en-IN" sz="2200" b="1" baseline="-25000" dirty="0">
                <a:latin typeface="Bookman Old Style" panose="02050604050505020204" pitchFamily="18" charset="0"/>
              </a:rPr>
              <a:t>2</a:t>
            </a:r>
            <a:r>
              <a:rPr lang="en-IN" sz="2200" b="1" dirty="0">
                <a:latin typeface="Bookman Old Style" panose="02050604050505020204" pitchFamily="18" charset="0"/>
              </a:rPr>
              <a:t>O</a:t>
            </a:r>
            <a:r>
              <a:rPr lang="en-IN" sz="2200" b="1" baseline="-25000" dirty="0">
                <a:latin typeface="Bookman Old Style" panose="02050604050505020204" pitchFamily="18" charset="0"/>
              </a:rPr>
              <a:t>3</a:t>
            </a:r>
            <a:r>
              <a:rPr lang="en-IN" sz="2200" b="1" dirty="0">
                <a:latin typeface="Bookman Old Style" panose="02050604050505020204" pitchFamily="18" charset="0"/>
              </a:rPr>
              <a:t>. </a:t>
            </a:r>
            <a:r>
              <a:rPr lang="en-IN" sz="2200" b="1" i="1" dirty="0">
                <a:latin typeface="Bookman Old Style" panose="02050604050505020204" pitchFamily="18" charset="0"/>
              </a:rPr>
              <a:t>x </a:t>
            </a:r>
            <a:r>
              <a:rPr lang="en-IN" sz="2200" b="1" dirty="0">
                <a:latin typeface="Bookman Old Style" panose="02050604050505020204" pitchFamily="18" charset="0"/>
              </a:rPr>
              <a:t>SiO</a:t>
            </a:r>
            <a:r>
              <a:rPr lang="en-IN" sz="2200" b="1" baseline="-25000" dirty="0">
                <a:latin typeface="Bookman Old Style" panose="02050604050505020204" pitchFamily="18" charset="0"/>
              </a:rPr>
              <a:t>2</a:t>
            </a:r>
            <a:r>
              <a:rPr lang="en-IN" sz="2200" b="1" dirty="0">
                <a:latin typeface="Bookman Old Style" panose="02050604050505020204" pitchFamily="18" charset="0"/>
              </a:rPr>
              <a:t>. </a:t>
            </a:r>
            <a:r>
              <a:rPr lang="en-IN" sz="2200" b="1" i="1" dirty="0">
                <a:latin typeface="Bookman Old Style" panose="02050604050505020204" pitchFamily="18" charset="0"/>
              </a:rPr>
              <a:t>y </a:t>
            </a:r>
            <a:r>
              <a:rPr lang="en-IN" sz="2200" b="1" dirty="0">
                <a:latin typeface="Bookman Old Style" panose="02050604050505020204" pitchFamily="18" charset="0"/>
              </a:rPr>
              <a:t>H</a:t>
            </a:r>
            <a:r>
              <a:rPr lang="en-IN" sz="2200" b="1" baseline="-25000" dirty="0">
                <a:latin typeface="Bookman Old Style" panose="02050604050505020204" pitchFamily="18" charset="0"/>
              </a:rPr>
              <a:t>2</a:t>
            </a:r>
            <a:r>
              <a:rPr lang="en-IN" sz="2200" b="1" dirty="0">
                <a:latin typeface="Bookman Old Style" panose="02050604050505020204" pitchFamily="18" charset="0"/>
              </a:rPr>
              <a:t>O </a:t>
            </a:r>
          </a:p>
          <a:p>
            <a:pPr>
              <a:lnSpc>
                <a:spcPct val="150000"/>
              </a:lnSpc>
            </a:pPr>
            <a:r>
              <a:rPr lang="en-IN" sz="2200" dirty="0">
                <a:latin typeface="Bookman Old Style" panose="02050604050505020204" pitchFamily="18" charset="0"/>
              </a:rPr>
              <a:t>where </a:t>
            </a:r>
            <a:r>
              <a:rPr lang="en-IN" sz="2200" i="1" dirty="0">
                <a:latin typeface="Bookman Old Style" panose="02050604050505020204" pitchFamily="18" charset="0"/>
              </a:rPr>
              <a:t>x </a:t>
            </a:r>
            <a:r>
              <a:rPr lang="en-IN" sz="2200" dirty="0">
                <a:latin typeface="Bookman Old Style" panose="02050604050505020204" pitchFamily="18" charset="0"/>
              </a:rPr>
              <a:t>= 2–10 and </a:t>
            </a:r>
            <a:r>
              <a:rPr lang="en-IN" sz="2200" i="1" dirty="0">
                <a:latin typeface="Bookman Old Style" panose="02050604050505020204" pitchFamily="18" charset="0"/>
              </a:rPr>
              <a:t>y </a:t>
            </a:r>
            <a:r>
              <a:rPr lang="en-IN" sz="2200" dirty="0">
                <a:latin typeface="Bookman Old Style" panose="02050604050505020204" pitchFamily="18" charset="0"/>
              </a:rPr>
              <a:t>is 2–6. They are capable of exchanging reversibly sodium ions for hardness producing ions in water. </a:t>
            </a:r>
          </a:p>
          <a:p>
            <a:pPr>
              <a:lnSpc>
                <a:spcPct val="150000"/>
              </a:lnSpc>
            </a:pPr>
            <a:r>
              <a:rPr lang="en-IN" sz="2200" dirty="0">
                <a:latin typeface="Bookman Old Style" panose="02050604050505020204" pitchFamily="18" charset="0"/>
              </a:rPr>
              <a:t>1. </a:t>
            </a:r>
            <a:r>
              <a:rPr lang="en-IN" sz="2200" i="1" dirty="0">
                <a:latin typeface="Bookman Old Style" panose="02050604050505020204" pitchFamily="18" charset="0"/>
              </a:rPr>
              <a:t>Natural Zeolites </a:t>
            </a:r>
            <a:r>
              <a:rPr lang="en-IN" sz="2200" dirty="0">
                <a:latin typeface="Bookman Old Style" panose="02050604050505020204" pitchFamily="18" charset="0"/>
              </a:rPr>
              <a:t>Non porous, amorphous and durable, for example, Natrolite </a:t>
            </a:r>
            <a:r>
              <a:rPr lang="en-IN" sz="2200" b="1" dirty="0">
                <a:latin typeface="Bookman Old Style" panose="02050604050505020204" pitchFamily="18" charset="0"/>
              </a:rPr>
              <a:t>Na</a:t>
            </a:r>
            <a:r>
              <a:rPr lang="en-IN" sz="2200" b="1" baseline="-25000" dirty="0">
                <a:latin typeface="Bookman Old Style" panose="02050604050505020204" pitchFamily="18" charset="0"/>
              </a:rPr>
              <a:t>2</a:t>
            </a:r>
            <a:r>
              <a:rPr lang="en-IN" sz="2200" b="1" dirty="0">
                <a:latin typeface="Bookman Old Style" panose="02050604050505020204" pitchFamily="18" charset="0"/>
              </a:rPr>
              <a:t>O.Al</a:t>
            </a:r>
            <a:r>
              <a:rPr lang="en-IN" sz="2200" b="1" baseline="-25000" dirty="0">
                <a:latin typeface="Bookman Old Style" panose="02050604050505020204" pitchFamily="18" charset="0"/>
              </a:rPr>
              <a:t>2</a:t>
            </a:r>
            <a:r>
              <a:rPr lang="en-IN" sz="2200" b="1" dirty="0">
                <a:latin typeface="Bookman Old Style" panose="02050604050505020204" pitchFamily="18" charset="0"/>
              </a:rPr>
              <a:t>O</a:t>
            </a:r>
            <a:r>
              <a:rPr lang="en-IN" sz="2200" b="1" baseline="-25000" dirty="0">
                <a:latin typeface="Bookman Old Style" panose="02050604050505020204" pitchFamily="18" charset="0"/>
              </a:rPr>
              <a:t>3</a:t>
            </a:r>
            <a:r>
              <a:rPr lang="en-IN" sz="2200" b="1" dirty="0">
                <a:latin typeface="Bookman Old Style" panose="02050604050505020204" pitchFamily="18" charset="0"/>
              </a:rPr>
              <a:t>. 4SiO</a:t>
            </a:r>
            <a:r>
              <a:rPr lang="en-IN" sz="2200" b="1" baseline="-25000" dirty="0">
                <a:latin typeface="Bookman Old Style" panose="02050604050505020204" pitchFamily="18" charset="0"/>
              </a:rPr>
              <a:t>2</a:t>
            </a:r>
            <a:r>
              <a:rPr lang="en-IN" sz="2200" b="1" dirty="0">
                <a:latin typeface="Bookman Old Style" panose="02050604050505020204" pitchFamily="18" charset="0"/>
              </a:rPr>
              <a:t>. 2H</a:t>
            </a:r>
            <a:r>
              <a:rPr lang="en-IN" sz="2200" b="1" baseline="-25000" dirty="0">
                <a:latin typeface="Bookman Old Style" panose="02050604050505020204" pitchFamily="18" charset="0"/>
              </a:rPr>
              <a:t>2</a:t>
            </a:r>
            <a:r>
              <a:rPr lang="en-IN" sz="2200" b="1" dirty="0">
                <a:latin typeface="Bookman Old Style" panose="02050604050505020204" pitchFamily="18" charset="0"/>
              </a:rPr>
              <a:t>O </a:t>
            </a:r>
            <a:endParaRPr lang="en-IN" sz="2200" dirty="0">
              <a:latin typeface="Bookman Old Style" panose="02050604050505020204" pitchFamily="18" charset="0"/>
            </a:endParaRPr>
          </a:p>
          <a:p>
            <a:pPr>
              <a:lnSpc>
                <a:spcPct val="150000"/>
              </a:lnSpc>
            </a:pPr>
            <a:r>
              <a:rPr lang="en-IN" sz="2200" dirty="0">
                <a:latin typeface="Bookman Old Style" panose="02050604050505020204" pitchFamily="18" charset="0"/>
              </a:rPr>
              <a:t>2. </a:t>
            </a:r>
            <a:r>
              <a:rPr lang="en-IN" sz="2200" i="1" dirty="0">
                <a:latin typeface="Bookman Old Style" panose="02050604050505020204" pitchFamily="18" charset="0"/>
              </a:rPr>
              <a:t>Synthetic Zeolites </a:t>
            </a:r>
            <a:r>
              <a:rPr lang="en-IN" sz="2200" dirty="0">
                <a:latin typeface="Bookman Old Style" panose="02050604050505020204" pitchFamily="18" charset="0"/>
              </a:rPr>
              <a:t>Porous with gel-like structure. They are prepared by heating sodium carbonate (Na</a:t>
            </a:r>
            <a:r>
              <a:rPr lang="en-IN" sz="2200" baseline="-25000" dirty="0">
                <a:latin typeface="Bookman Old Style" panose="02050604050505020204" pitchFamily="18" charset="0"/>
              </a:rPr>
              <a:t>2</a:t>
            </a:r>
            <a:r>
              <a:rPr lang="en-IN" sz="2200" dirty="0">
                <a:latin typeface="Bookman Old Style" panose="02050604050505020204" pitchFamily="18" charset="0"/>
              </a:rPr>
              <a:t>CO</a:t>
            </a:r>
            <a:r>
              <a:rPr lang="en-IN" sz="2200" baseline="-25000" dirty="0">
                <a:latin typeface="Bookman Old Style" panose="02050604050505020204" pitchFamily="18" charset="0"/>
              </a:rPr>
              <a:t>3</a:t>
            </a:r>
            <a:r>
              <a:rPr lang="en-IN" sz="2200" dirty="0">
                <a:latin typeface="Bookman Old Style" panose="02050604050505020204" pitchFamily="18" charset="0"/>
              </a:rPr>
              <a:t>), alumina (Al</a:t>
            </a:r>
            <a:r>
              <a:rPr lang="en-IN" sz="2200" baseline="-25000" dirty="0">
                <a:latin typeface="Bookman Old Style" panose="02050604050505020204" pitchFamily="18" charset="0"/>
              </a:rPr>
              <a:t>2</a:t>
            </a:r>
            <a:r>
              <a:rPr lang="en-IN" sz="2200" dirty="0">
                <a:latin typeface="Bookman Old Style" panose="02050604050505020204" pitchFamily="18" charset="0"/>
              </a:rPr>
              <a:t>O</a:t>
            </a:r>
            <a:r>
              <a:rPr lang="en-IN" sz="2200" baseline="-25000" dirty="0">
                <a:latin typeface="Bookman Old Style" panose="02050604050505020204" pitchFamily="18" charset="0"/>
              </a:rPr>
              <a:t>3</a:t>
            </a:r>
            <a:r>
              <a:rPr lang="en-IN" sz="2200" dirty="0">
                <a:latin typeface="Bookman Old Style" panose="02050604050505020204" pitchFamily="18" charset="0"/>
              </a:rPr>
              <a:t>) and silica (SiO</a:t>
            </a:r>
            <a:r>
              <a:rPr lang="en-IN" sz="2200" baseline="-25000" dirty="0">
                <a:latin typeface="Bookman Old Style" panose="02050604050505020204" pitchFamily="18" charset="0"/>
              </a:rPr>
              <a:t>2</a:t>
            </a:r>
            <a:r>
              <a:rPr lang="en-IN" sz="2200" dirty="0">
                <a:latin typeface="Bookman Old Style" panose="02050604050505020204" pitchFamily="18" charset="0"/>
              </a:rPr>
              <a:t>). </a:t>
            </a:r>
          </a:p>
          <a:p>
            <a:pPr>
              <a:lnSpc>
                <a:spcPct val="150000"/>
              </a:lnSpc>
            </a:pPr>
            <a:endParaRPr lang="en-US" sz="22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ED8D4334-2894-DF41-B6DB-24698B4F8430}"/>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62B81728-7782-EA4F-A9DB-B3E196548ADB}"/>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17D027BA-9FBB-3E45-BFBC-50AFF200482F}"/>
              </a:ext>
            </a:extLst>
          </p:cNvPr>
          <p:cNvSpPr>
            <a:spLocks noGrp="1"/>
          </p:cNvSpPr>
          <p:nvPr>
            <p:ph type="sldNum" sz="quarter" idx="12"/>
          </p:nvPr>
        </p:nvSpPr>
        <p:spPr/>
        <p:txBody>
          <a:bodyPr/>
          <a:lstStyle/>
          <a:p>
            <a:fld id="{48899AE3-1C45-BB43-83FC-C160FCE38AF1}" type="slidenum">
              <a:rPr lang="en-US" smtClean="0"/>
              <a:pPr/>
              <a:t>64</a:t>
            </a:fld>
            <a:endParaRPr lang="en-US"/>
          </a:p>
        </p:txBody>
      </p:sp>
      <p:sp>
        <p:nvSpPr>
          <p:cNvPr id="7" name="Title 1">
            <a:extLst>
              <a:ext uri="{FF2B5EF4-FFF2-40B4-BE49-F238E27FC236}">
                <a16:creationId xmlns:a16="http://schemas.microsoft.com/office/drawing/2014/main" xmlns="" id="{784648A2-2F36-DE4A-A76C-7774690D0E96}"/>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Zeolite Method</a:t>
            </a:r>
          </a:p>
        </p:txBody>
      </p:sp>
    </p:spTree>
    <p:extLst>
      <p:ext uri="{BB962C8B-B14F-4D97-AF65-F5344CB8AC3E}">
        <p14:creationId xmlns:p14="http://schemas.microsoft.com/office/powerpoint/2010/main" xmlns="" val="28506206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52CA68E-F8E5-D140-AFD6-B5AE4444CFCC}"/>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17852C40-33FB-284B-A6A8-EF550FDB34A1}"/>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D03623C1-529A-8F48-95B5-D0B4503FC0BB}"/>
              </a:ext>
            </a:extLst>
          </p:cNvPr>
          <p:cNvSpPr>
            <a:spLocks noGrp="1"/>
          </p:cNvSpPr>
          <p:nvPr>
            <p:ph type="sldNum" sz="quarter" idx="12"/>
          </p:nvPr>
        </p:nvSpPr>
        <p:spPr/>
        <p:txBody>
          <a:bodyPr/>
          <a:lstStyle/>
          <a:p>
            <a:fld id="{48899AE3-1C45-BB43-83FC-C160FCE38AF1}" type="slidenum">
              <a:rPr lang="en-US" smtClean="0"/>
              <a:pPr/>
              <a:t>65</a:t>
            </a:fld>
            <a:endParaRPr lang="en-US"/>
          </a:p>
        </p:txBody>
      </p:sp>
      <p:sp>
        <p:nvSpPr>
          <p:cNvPr id="9" name="Title 1">
            <a:extLst>
              <a:ext uri="{FF2B5EF4-FFF2-40B4-BE49-F238E27FC236}">
                <a16:creationId xmlns:a16="http://schemas.microsoft.com/office/drawing/2014/main" xmlns="" id="{5CFBD90B-150A-494D-9E0D-9FC126E038F8}"/>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Zeolite Softener</a:t>
            </a:r>
          </a:p>
        </p:txBody>
      </p:sp>
      <p:pic>
        <p:nvPicPr>
          <p:cNvPr id="17" name="Content Placeholder 16" descr="Diagram&#10;&#10;Description automatically generated">
            <a:extLst>
              <a:ext uri="{FF2B5EF4-FFF2-40B4-BE49-F238E27FC236}">
                <a16:creationId xmlns:a16="http://schemas.microsoft.com/office/drawing/2014/main" xmlns="" id="{17F2ADF3-1EAC-8A42-8270-8C80D4674CD6}"/>
              </a:ext>
            </a:extLst>
          </p:cNvPr>
          <p:cNvPicPr>
            <a:picLocks noGrp="1" noChangeAspect="1"/>
          </p:cNvPicPr>
          <p:nvPr>
            <p:ph idx="1"/>
          </p:nvPr>
        </p:nvPicPr>
        <p:blipFill>
          <a:blip r:embed="rId2"/>
          <a:stretch>
            <a:fillRect/>
          </a:stretch>
        </p:blipFill>
        <p:spPr>
          <a:xfrm>
            <a:off x="2331721" y="777239"/>
            <a:ext cx="7844056" cy="5713339"/>
          </a:xfrm>
        </p:spPr>
      </p:pic>
    </p:spTree>
    <p:extLst>
      <p:ext uri="{BB962C8B-B14F-4D97-AF65-F5344CB8AC3E}">
        <p14:creationId xmlns:p14="http://schemas.microsoft.com/office/powerpoint/2010/main" xmlns="" val="6425176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E1812E-5ABF-6A4B-8EFC-DF863ECC3F9A}"/>
              </a:ext>
            </a:extLst>
          </p:cNvPr>
          <p:cNvSpPr>
            <a:spLocks noGrp="1"/>
          </p:cNvSpPr>
          <p:nvPr>
            <p:ph idx="1"/>
          </p:nvPr>
        </p:nvSpPr>
        <p:spPr>
          <a:xfrm>
            <a:off x="548640" y="1072896"/>
            <a:ext cx="10805160" cy="5104067"/>
          </a:xfrm>
        </p:spPr>
        <p:txBody>
          <a:bodyPr>
            <a:normAutofit/>
          </a:bodyPr>
          <a:lstStyle/>
          <a:p>
            <a:pPr>
              <a:lnSpc>
                <a:spcPct val="150000"/>
              </a:lnSpc>
            </a:pPr>
            <a:r>
              <a:rPr lang="en-IN" sz="2200" b="1" dirty="0">
                <a:latin typeface="Bookman Old Style" panose="02050604050505020204" pitchFamily="18" charset="0"/>
              </a:rPr>
              <a:t>Process </a:t>
            </a:r>
            <a:r>
              <a:rPr lang="en-IN" sz="2200" dirty="0">
                <a:latin typeface="Bookman Old Style" panose="02050604050505020204" pitchFamily="18" charset="0"/>
              </a:rPr>
              <a:t>Hard water is percolated at a specified rate through a bed of zeolite stacked in a cylindrical unit. The hardness causing elements (Ca</a:t>
            </a:r>
            <a:r>
              <a:rPr lang="en-IN" sz="2200" baseline="30000" dirty="0">
                <a:latin typeface="Bookman Old Style" panose="02050604050505020204" pitchFamily="18" charset="0"/>
              </a:rPr>
              <a:t>2+</a:t>
            </a:r>
            <a:r>
              <a:rPr lang="en-IN" sz="2200" dirty="0">
                <a:latin typeface="Bookman Old Style" panose="02050604050505020204" pitchFamily="18" charset="0"/>
              </a:rPr>
              <a:t>, Mg</a:t>
            </a:r>
            <a:r>
              <a:rPr lang="en-IN" sz="2200" baseline="30000" dirty="0">
                <a:latin typeface="Bookman Old Style" panose="02050604050505020204" pitchFamily="18" charset="0"/>
              </a:rPr>
              <a:t>2+ </a:t>
            </a:r>
            <a:r>
              <a:rPr lang="en-IN" sz="2200" dirty="0">
                <a:latin typeface="Bookman Old Style" panose="02050604050505020204" pitchFamily="18" charset="0"/>
              </a:rPr>
              <a:t>etc) are retained by zeolite as </a:t>
            </a:r>
            <a:r>
              <a:rPr lang="en-IN" sz="2200" dirty="0" err="1">
                <a:latin typeface="Bookman Old Style" panose="02050604050505020204" pitchFamily="18" charset="0"/>
              </a:rPr>
              <a:t>CaZe</a:t>
            </a:r>
            <a:r>
              <a:rPr lang="en-IN" sz="2200" dirty="0">
                <a:latin typeface="Bookman Old Style" panose="02050604050505020204" pitchFamily="18" charset="0"/>
              </a:rPr>
              <a:t> and </a:t>
            </a:r>
            <a:r>
              <a:rPr lang="en-IN" sz="2200" dirty="0" err="1">
                <a:latin typeface="Bookman Old Style" panose="02050604050505020204" pitchFamily="18" charset="0"/>
              </a:rPr>
              <a:t>MgZe</a:t>
            </a:r>
            <a:r>
              <a:rPr lang="en-IN" sz="2200" dirty="0">
                <a:latin typeface="Bookman Old Style" panose="02050604050505020204" pitchFamily="18" charset="0"/>
              </a:rPr>
              <a:t>, while the outgoing water contains sodium salts. </a:t>
            </a:r>
          </a:p>
          <a:p>
            <a:pPr>
              <a:lnSpc>
                <a:spcPct val="150000"/>
              </a:lnSpc>
            </a:pPr>
            <a:r>
              <a:rPr lang="en-IN" sz="2200" dirty="0">
                <a:latin typeface="Bookman Old Style" panose="02050604050505020204" pitchFamily="18" charset="0"/>
              </a:rPr>
              <a:t>The chemical reactions involved are</a:t>
            </a:r>
            <a:br>
              <a:rPr lang="en-IN" sz="2200" dirty="0">
                <a:latin typeface="Bookman Old Style" panose="02050604050505020204" pitchFamily="18" charset="0"/>
              </a:rPr>
            </a:br>
            <a:r>
              <a:rPr lang="en-IN" sz="2200" dirty="0">
                <a:latin typeface="Bookman Old Style" panose="02050604050505020204" pitchFamily="18" charset="0"/>
              </a:rPr>
              <a:t>	Na</a:t>
            </a:r>
            <a:r>
              <a:rPr lang="en-IN" sz="2200" baseline="-25000" dirty="0">
                <a:latin typeface="Bookman Old Style" panose="02050604050505020204" pitchFamily="18" charset="0"/>
              </a:rPr>
              <a:t>2</a:t>
            </a:r>
            <a:r>
              <a:rPr lang="en-IN" sz="2200" dirty="0">
                <a:latin typeface="Bookman Old Style" panose="02050604050505020204" pitchFamily="18" charset="0"/>
              </a:rPr>
              <a:t>Ze + Ca(HCO</a:t>
            </a:r>
            <a:r>
              <a:rPr lang="en-IN" sz="2200" baseline="-25000" dirty="0">
                <a:latin typeface="Bookman Old Style" panose="02050604050505020204" pitchFamily="18" charset="0"/>
              </a:rPr>
              <a:t>3</a:t>
            </a:r>
            <a:r>
              <a:rPr lang="en-IN" sz="2200" dirty="0">
                <a:latin typeface="Bookman Old Style" panose="02050604050505020204" pitchFamily="18" charset="0"/>
              </a:rPr>
              <a:t>)</a:t>
            </a:r>
            <a:r>
              <a:rPr lang="en-IN" sz="2200" baseline="-25000" dirty="0">
                <a:latin typeface="Bookman Old Style" panose="02050604050505020204" pitchFamily="18" charset="0"/>
              </a:rPr>
              <a:t>2</a:t>
            </a:r>
            <a:r>
              <a:rPr lang="en-IN" sz="2200" dirty="0">
                <a:latin typeface="Bookman Old Style" panose="02050604050505020204" pitchFamily="18" charset="0"/>
              </a:rPr>
              <a:t> → </a:t>
            </a:r>
            <a:r>
              <a:rPr lang="en-IN" sz="2200" dirty="0" err="1">
                <a:latin typeface="Bookman Old Style" panose="02050604050505020204" pitchFamily="18" charset="0"/>
              </a:rPr>
              <a:t>CaZe</a:t>
            </a:r>
            <a:r>
              <a:rPr lang="en-IN" sz="2200" dirty="0">
                <a:latin typeface="Bookman Old Style" panose="02050604050505020204" pitchFamily="18" charset="0"/>
              </a:rPr>
              <a:t> + 2 NaHCO</a:t>
            </a:r>
            <a:r>
              <a:rPr lang="en-IN" sz="2200" baseline="-25000" dirty="0">
                <a:latin typeface="Bookman Old Style" panose="02050604050505020204" pitchFamily="18" charset="0"/>
              </a:rPr>
              <a:t>3</a:t>
            </a:r>
            <a:r>
              <a:rPr lang="en-IN" sz="2200" dirty="0">
                <a:latin typeface="Bookman Old Style" panose="02050604050505020204" pitchFamily="18" charset="0"/>
              </a:rPr>
              <a:t/>
            </a:r>
            <a:br>
              <a:rPr lang="en-IN" sz="2200" dirty="0">
                <a:latin typeface="Bookman Old Style" panose="02050604050505020204" pitchFamily="18" charset="0"/>
              </a:rPr>
            </a:br>
            <a:r>
              <a:rPr lang="en-IN" sz="2200" dirty="0">
                <a:latin typeface="Bookman Old Style" panose="02050604050505020204" pitchFamily="18" charset="0"/>
              </a:rPr>
              <a:t>	 Na</a:t>
            </a:r>
            <a:r>
              <a:rPr lang="en-IN" sz="2200" baseline="-25000" dirty="0">
                <a:latin typeface="Bookman Old Style" panose="02050604050505020204" pitchFamily="18" charset="0"/>
              </a:rPr>
              <a:t>2</a:t>
            </a:r>
            <a:r>
              <a:rPr lang="en-IN" sz="2200" dirty="0">
                <a:latin typeface="Bookman Old Style" panose="02050604050505020204" pitchFamily="18" charset="0"/>
              </a:rPr>
              <a:t>Ze + Mg(HCO</a:t>
            </a:r>
            <a:r>
              <a:rPr lang="en-IN" sz="2200" baseline="-25000" dirty="0">
                <a:latin typeface="Bookman Old Style" panose="02050604050505020204" pitchFamily="18" charset="0"/>
              </a:rPr>
              <a:t>3</a:t>
            </a:r>
            <a:r>
              <a:rPr lang="en-IN" sz="2200" dirty="0">
                <a:latin typeface="Bookman Old Style" panose="02050604050505020204" pitchFamily="18" charset="0"/>
              </a:rPr>
              <a:t>)</a:t>
            </a:r>
            <a:r>
              <a:rPr lang="en-IN" sz="2200" baseline="-25000" dirty="0">
                <a:latin typeface="Bookman Old Style" panose="02050604050505020204" pitchFamily="18" charset="0"/>
              </a:rPr>
              <a:t>2  </a:t>
            </a:r>
            <a:r>
              <a:rPr lang="en-IN" sz="2200" dirty="0">
                <a:latin typeface="Bookman Old Style" panose="02050604050505020204" pitchFamily="18" charset="0"/>
              </a:rPr>
              <a:t>→ </a:t>
            </a:r>
            <a:r>
              <a:rPr lang="en-IN" sz="2200" dirty="0" err="1">
                <a:latin typeface="Bookman Old Style" panose="02050604050505020204" pitchFamily="18" charset="0"/>
              </a:rPr>
              <a:t>MgZe</a:t>
            </a:r>
            <a:r>
              <a:rPr lang="en-IN" sz="2200" dirty="0">
                <a:latin typeface="Bookman Old Style" panose="02050604050505020204" pitchFamily="18" charset="0"/>
              </a:rPr>
              <a:t> + 2NaHCO</a:t>
            </a:r>
            <a:r>
              <a:rPr lang="en-IN" sz="2200" baseline="-25000" dirty="0">
                <a:latin typeface="Bookman Old Style" panose="02050604050505020204" pitchFamily="18" charset="0"/>
              </a:rPr>
              <a:t>3</a:t>
            </a:r>
            <a:r>
              <a:rPr lang="en-IN" sz="2200" dirty="0">
                <a:latin typeface="Bookman Old Style" panose="02050604050505020204" pitchFamily="18" charset="0"/>
              </a:rPr>
              <a:t/>
            </a:r>
            <a:br>
              <a:rPr lang="en-IN" sz="2200" dirty="0">
                <a:latin typeface="Bookman Old Style" panose="02050604050505020204" pitchFamily="18" charset="0"/>
              </a:rPr>
            </a:br>
            <a:r>
              <a:rPr lang="en-IN" sz="2200" dirty="0">
                <a:latin typeface="Bookman Old Style" panose="02050604050505020204" pitchFamily="18" charset="0"/>
              </a:rPr>
              <a:t>	 Na</a:t>
            </a:r>
            <a:r>
              <a:rPr lang="en-IN" sz="2200" baseline="-25000" dirty="0">
                <a:latin typeface="Bookman Old Style" panose="02050604050505020204" pitchFamily="18" charset="0"/>
              </a:rPr>
              <a:t>2</a:t>
            </a:r>
            <a:r>
              <a:rPr lang="en-IN" sz="2200" dirty="0">
                <a:latin typeface="Bookman Old Style" panose="02050604050505020204" pitchFamily="18" charset="0"/>
              </a:rPr>
              <a:t>Ze + CaCl</a:t>
            </a:r>
            <a:r>
              <a:rPr lang="en-IN" sz="2200" baseline="-25000" dirty="0">
                <a:latin typeface="Bookman Old Style" panose="02050604050505020204" pitchFamily="18" charset="0"/>
              </a:rPr>
              <a:t>2</a:t>
            </a:r>
            <a:r>
              <a:rPr lang="en-IN" sz="2200" dirty="0">
                <a:latin typeface="Bookman Old Style" panose="02050604050505020204" pitchFamily="18" charset="0"/>
              </a:rPr>
              <a:t> (or CaSO</a:t>
            </a:r>
            <a:r>
              <a:rPr lang="en-IN" sz="2200" baseline="-25000" dirty="0">
                <a:latin typeface="Bookman Old Style" panose="02050604050505020204" pitchFamily="18" charset="0"/>
              </a:rPr>
              <a:t>4</a:t>
            </a:r>
            <a:r>
              <a:rPr lang="en-IN" sz="2200" dirty="0">
                <a:latin typeface="Bookman Old Style" panose="02050604050505020204" pitchFamily="18" charset="0"/>
              </a:rPr>
              <a:t>) → </a:t>
            </a:r>
            <a:r>
              <a:rPr lang="en-IN" sz="2200" dirty="0" err="1">
                <a:latin typeface="Bookman Old Style" panose="02050604050505020204" pitchFamily="18" charset="0"/>
              </a:rPr>
              <a:t>CaZe</a:t>
            </a:r>
            <a:r>
              <a:rPr lang="en-IN" sz="2200" dirty="0">
                <a:latin typeface="Bookman Old Style" panose="02050604050505020204" pitchFamily="18" charset="0"/>
              </a:rPr>
              <a:t> + 2NaCl (or Na</a:t>
            </a:r>
            <a:r>
              <a:rPr lang="en-IN" sz="2200" baseline="-25000" dirty="0">
                <a:latin typeface="Bookman Old Style" panose="02050604050505020204" pitchFamily="18" charset="0"/>
              </a:rPr>
              <a:t>2</a:t>
            </a:r>
            <a:r>
              <a:rPr lang="en-IN" sz="2200" dirty="0">
                <a:latin typeface="Bookman Old Style" panose="02050604050505020204" pitchFamily="18" charset="0"/>
              </a:rPr>
              <a:t>SO</a:t>
            </a:r>
            <a:r>
              <a:rPr lang="en-IN" sz="2200" baseline="-25000" dirty="0">
                <a:latin typeface="Bookman Old Style" panose="02050604050505020204" pitchFamily="18" charset="0"/>
              </a:rPr>
              <a:t>4</a:t>
            </a:r>
            <a:r>
              <a:rPr lang="en-IN" sz="2200" dirty="0">
                <a:latin typeface="Bookman Old Style" panose="02050604050505020204" pitchFamily="18" charset="0"/>
              </a:rPr>
              <a:t>) </a:t>
            </a:r>
          </a:p>
          <a:p>
            <a:pPr marL="0" indent="0">
              <a:lnSpc>
                <a:spcPct val="150000"/>
              </a:lnSpc>
              <a:buNone/>
            </a:pPr>
            <a:r>
              <a:rPr lang="en-IN" sz="2200" dirty="0">
                <a:latin typeface="Bookman Old Style" panose="02050604050505020204" pitchFamily="18" charset="0"/>
              </a:rPr>
              <a:t> 	 Na</a:t>
            </a:r>
            <a:r>
              <a:rPr lang="en-IN" sz="2200" baseline="-25000" dirty="0">
                <a:latin typeface="Bookman Old Style" panose="02050604050505020204" pitchFamily="18" charset="0"/>
              </a:rPr>
              <a:t>2</a:t>
            </a:r>
            <a:r>
              <a:rPr lang="en-IN" sz="2200" dirty="0">
                <a:latin typeface="Bookman Old Style" panose="02050604050505020204" pitchFamily="18" charset="0"/>
              </a:rPr>
              <a:t>Ze + MgCl</a:t>
            </a:r>
            <a:r>
              <a:rPr lang="en-IN" sz="2200" baseline="-25000" dirty="0">
                <a:latin typeface="Bookman Old Style" panose="02050604050505020204" pitchFamily="18" charset="0"/>
              </a:rPr>
              <a:t>2</a:t>
            </a:r>
            <a:r>
              <a:rPr lang="en-IN" sz="2200" dirty="0">
                <a:latin typeface="Bookman Old Style" panose="02050604050505020204" pitchFamily="18" charset="0"/>
              </a:rPr>
              <a:t> (or MgSO</a:t>
            </a:r>
            <a:r>
              <a:rPr lang="en-IN" sz="2200" baseline="-25000" dirty="0">
                <a:latin typeface="Bookman Old Style" panose="02050604050505020204" pitchFamily="18" charset="0"/>
              </a:rPr>
              <a:t>4</a:t>
            </a:r>
            <a:r>
              <a:rPr lang="en-IN" sz="2200" dirty="0">
                <a:latin typeface="Bookman Old Style" panose="02050604050505020204" pitchFamily="18" charset="0"/>
              </a:rPr>
              <a:t>) → </a:t>
            </a:r>
            <a:r>
              <a:rPr lang="en-IN" sz="2200" dirty="0" err="1">
                <a:latin typeface="Bookman Old Style" panose="02050604050505020204" pitchFamily="18" charset="0"/>
              </a:rPr>
              <a:t>MgZe</a:t>
            </a:r>
            <a:r>
              <a:rPr lang="en-IN" sz="2200" dirty="0">
                <a:latin typeface="Bookman Old Style" panose="02050604050505020204" pitchFamily="18" charset="0"/>
              </a:rPr>
              <a:t> + 2NaCl (or Na</a:t>
            </a:r>
            <a:r>
              <a:rPr lang="en-IN" sz="2200" baseline="-25000" dirty="0">
                <a:latin typeface="Bookman Old Style" panose="02050604050505020204" pitchFamily="18" charset="0"/>
              </a:rPr>
              <a:t>2</a:t>
            </a:r>
            <a:r>
              <a:rPr lang="en-IN" sz="2200" dirty="0">
                <a:latin typeface="Bookman Old Style" panose="02050604050505020204" pitchFamily="18" charset="0"/>
              </a:rPr>
              <a:t>SO</a:t>
            </a:r>
            <a:r>
              <a:rPr lang="en-IN" sz="2200" baseline="-25000" dirty="0">
                <a:latin typeface="Bookman Old Style" panose="02050604050505020204" pitchFamily="18" charset="0"/>
              </a:rPr>
              <a:t>4</a:t>
            </a:r>
            <a:r>
              <a:rPr lang="en-IN" sz="2200" dirty="0">
                <a:latin typeface="Bookman Old Style" panose="02050604050505020204" pitchFamily="18" charset="0"/>
              </a:rPr>
              <a:t>) </a:t>
            </a:r>
          </a:p>
          <a:p>
            <a:pPr>
              <a:lnSpc>
                <a:spcPct val="150000"/>
              </a:lnSpc>
            </a:pPr>
            <a:endParaRPr lang="en-US" sz="22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87BA8C0B-40B6-C24E-942C-AA864A55E333}"/>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921A0BF8-4DE0-1C43-AC3E-A4985DA90FB9}"/>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8571AF88-2FA8-504D-8FE6-47371B899132}"/>
              </a:ext>
            </a:extLst>
          </p:cNvPr>
          <p:cNvSpPr>
            <a:spLocks noGrp="1"/>
          </p:cNvSpPr>
          <p:nvPr>
            <p:ph type="sldNum" sz="quarter" idx="12"/>
          </p:nvPr>
        </p:nvSpPr>
        <p:spPr/>
        <p:txBody>
          <a:bodyPr/>
          <a:lstStyle/>
          <a:p>
            <a:fld id="{48899AE3-1C45-BB43-83FC-C160FCE38AF1}" type="slidenum">
              <a:rPr lang="en-US" smtClean="0"/>
              <a:pPr/>
              <a:t>66</a:t>
            </a:fld>
            <a:endParaRPr lang="en-US"/>
          </a:p>
        </p:txBody>
      </p:sp>
      <p:sp>
        <p:nvSpPr>
          <p:cNvPr id="7" name="Title 1">
            <a:extLst>
              <a:ext uri="{FF2B5EF4-FFF2-40B4-BE49-F238E27FC236}">
                <a16:creationId xmlns:a16="http://schemas.microsoft.com/office/drawing/2014/main" xmlns="" id="{4E0019CC-7235-B047-9715-3CCA8E37EE84}"/>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Zeolite Method</a:t>
            </a:r>
          </a:p>
        </p:txBody>
      </p:sp>
    </p:spTree>
    <p:extLst>
      <p:ext uri="{BB962C8B-B14F-4D97-AF65-F5344CB8AC3E}">
        <p14:creationId xmlns:p14="http://schemas.microsoft.com/office/powerpoint/2010/main" xmlns="" val="40581077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9AC52BB-C968-B14B-BB43-99E6FF71FF8D}"/>
              </a:ext>
            </a:extLst>
          </p:cNvPr>
          <p:cNvSpPr>
            <a:spLocks noGrp="1"/>
          </p:cNvSpPr>
          <p:nvPr>
            <p:ph idx="1"/>
          </p:nvPr>
        </p:nvSpPr>
        <p:spPr>
          <a:xfrm>
            <a:off x="707136" y="926307"/>
            <a:ext cx="10646664" cy="5250656"/>
          </a:xfrm>
        </p:spPr>
        <p:txBody>
          <a:bodyPr>
            <a:normAutofit fontScale="92500"/>
          </a:bodyPr>
          <a:lstStyle/>
          <a:p>
            <a:pPr>
              <a:lnSpc>
                <a:spcPct val="150000"/>
              </a:lnSpc>
            </a:pPr>
            <a:r>
              <a:rPr lang="en-IN" sz="2200" dirty="0">
                <a:latin typeface="Bookman Old Style" panose="02050604050505020204" pitchFamily="18" charset="0"/>
              </a:rPr>
              <a:t>After some time, all the sodium ions in zeolite are replaced by Ca and Mg ions giving </a:t>
            </a:r>
            <a:r>
              <a:rPr lang="en-IN" sz="2200" dirty="0" err="1">
                <a:latin typeface="Bookman Old Style" panose="02050604050505020204" pitchFamily="18" charset="0"/>
              </a:rPr>
              <a:t>CaZe</a:t>
            </a:r>
            <a:r>
              <a:rPr lang="en-IN" sz="2200" dirty="0">
                <a:latin typeface="Bookman Old Style" panose="02050604050505020204" pitchFamily="18" charset="0"/>
              </a:rPr>
              <a:t>/ </a:t>
            </a:r>
            <a:r>
              <a:rPr lang="en-IN" sz="2200" dirty="0" err="1">
                <a:latin typeface="Bookman Old Style" panose="02050604050505020204" pitchFamily="18" charset="0"/>
              </a:rPr>
              <a:t>MgZe</a:t>
            </a:r>
            <a:r>
              <a:rPr lang="en-IN" sz="2200" dirty="0">
                <a:latin typeface="Bookman Old Style" panose="02050604050505020204" pitchFamily="18" charset="0"/>
              </a:rPr>
              <a:t>. Such a zeolite bed is unable to soften water further and is said to be exhausted. It has to be regenerated to enable it to soften water again. It may be noted that the water obtained by zeolite process is used mostly for laundry purpose; it cannot be used in boilers. </a:t>
            </a:r>
          </a:p>
          <a:p>
            <a:pPr>
              <a:lnSpc>
                <a:spcPct val="150000"/>
              </a:lnSpc>
            </a:pPr>
            <a:r>
              <a:rPr lang="en-IN" sz="2200" b="1" dirty="0">
                <a:latin typeface="Bookman Old Style" panose="02050604050505020204" pitchFamily="18" charset="0"/>
              </a:rPr>
              <a:t>Regeneration </a:t>
            </a:r>
            <a:endParaRPr lang="en-IN" sz="2200" dirty="0">
              <a:latin typeface="Bookman Old Style" panose="02050604050505020204" pitchFamily="18" charset="0"/>
            </a:endParaRPr>
          </a:p>
          <a:p>
            <a:pPr>
              <a:lnSpc>
                <a:spcPct val="150000"/>
              </a:lnSpc>
            </a:pPr>
            <a:r>
              <a:rPr lang="en-IN" sz="2200" dirty="0">
                <a:latin typeface="Bookman Old Style" panose="02050604050505020204" pitchFamily="18" charset="0"/>
              </a:rPr>
              <a:t>When the zeolite bed is exhausted the supply of hard water is stopped and it is regenerated by treating with a concentrated brine (10% NaCl) solution. </a:t>
            </a:r>
          </a:p>
          <a:p>
            <a:pPr>
              <a:lnSpc>
                <a:spcPct val="150000"/>
              </a:lnSpc>
            </a:pPr>
            <a:r>
              <a:rPr lang="en-IN" sz="2200" dirty="0" err="1">
                <a:latin typeface="Bookman Old Style" panose="02050604050505020204" pitchFamily="18" charset="0"/>
              </a:rPr>
              <a:t>CaZe</a:t>
            </a:r>
            <a:r>
              <a:rPr lang="en-IN" sz="2200" dirty="0">
                <a:latin typeface="Bookman Old Style" panose="02050604050505020204" pitchFamily="18" charset="0"/>
              </a:rPr>
              <a:t> (or </a:t>
            </a:r>
            <a:r>
              <a:rPr lang="en-IN" sz="2200" dirty="0" err="1">
                <a:latin typeface="Bookman Old Style" panose="02050604050505020204" pitchFamily="18" charset="0"/>
              </a:rPr>
              <a:t>MgZe</a:t>
            </a:r>
            <a:r>
              <a:rPr lang="en-IN" sz="2200" dirty="0">
                <a:latin typeface="Bookman Old Style" panose="02050604050505020204" pitchFamily="18" charset="0"/>
              </a:rPr>
              <a:t>) + 2NaCl →</a:t>
            </a:r>
            <a:r>
              <a:rPr lang="en-IN" sz="2200" b="1" dirty="0">
                <a:latin typeface="Bookman Old Style" panose="02050604050505020204" pitchFamily="18" charset="0"/>
              </a:rPr>
              <a:t> Na</a:t>
            </a:r>
            <a:r>
              <a:rPr lang="en-IN" sz="2200" b="1" baseline="-25000" dirty="0">
                <a:latin typeface="Bookman Old Style" panose="02050604050505020204" pitchFamily="18" charset="0"/>
              </a:rPr>
              <a:t>2</a:t>
            </a:r>
            <a:r>
              <a:rPr lang="en-IN" sz="2200" b="1" dirty="0">
                <a:latin typeface="Bookman Old Style" panose="02050604050505020204" pitchFamily="18" charset="0"/>
              </a:rPr>
              <a:t>Ze </a:t>
            </a:r>
            <a:r>
              <a:rPr lang="en-IN" sz="2200" dirty="0">
                <a:latin typeface="Bookman Old Style" panose="02050604050505020204" pitchFamily="18" charset="0"/>
              </a:rPr>
              <a:t>+ CaCl</a:t>
            </a:r>
            <a:r>
              <a:rPr lang="en-IN" sz="2200" baseline="-25000" dirty="0">
                <a:latin typeface="Bookman Old Style" panose="02050604050505020204" pitchFamily="18" charset="0"/>
              </a:rPr>
              <a:t>2</a:t>
            </a:r>
            <a:r>
              <a:rPr lang="en-IN" sz="2200" dirty="0">
                <a:latin typeface="Bookman Old Style" panose="02050604050505020204" pitchFamily="18" charset="0"/>
              </a:rPr>
              <a:t> (or MgCl</a:t>
            </a:r>
            <a:r>
              <a:rPr lang="en-IN" sz="2200" baseline="-25000" dirty="0">
                <a:latin typeface="Bookman Old Style" panose="02050604050505020204" pitchFamily="18" charset="0"/>
              </a:rPr>
              <a:t>2</a:t>
            </a:r>
            <a:r>
              <a:rPr lang="en-IN" sz="2200" dirty="0">
                <a:latin typeface="Bookman Old Style" panose="02050604050505020204" pitchFamily="18" charset="0"/>
              </a:rPr>
              <a:t>) </a:t>
            </a:r>
          </a:p>
          <a:p>
            <a:pPr marL="0" indent="0">
              <a:lnSpc>
                <a:spcPct val="150000"/>
              </a:lnSpc>
              <a:buNone/>
            </a:pPr>
            <a:r>
              <a:rPr lang="en-IN" sz="2200" dirty="0">
                <a:latin typeface="Bookman Old Style" panose="02050604050505020204" pitchFamily="18" charset="0"/>
              </a:rPr>
              <a:t>  (exhausted zeolite) (Brine) </a:t>
            </a:r>
            <a:r>
              <a:rPr lang="en-IN" sz="2200" b="1" dirty="0">
                <a:latin typeface="Bookman Old Style" panose="02050604050505020204" pitchFamily="18" charset="0"/>
              </a:rPr>
              <a:t>Reclaimed</a:t>
            </a:r>
            <a:r>
              <a:rPr lang="en-IN" sz="2200" dirty="0">
                <a:latin typeface="Bookman Old Style" panose="02050604050505020204" pitchFamily="18" charset="0"/>
              </a:rPr>
              <a:t> (Washings) </a:t>
            </a:r>
          </a:p>
          <a:p>
            <a:pPr>
              <a:lnSpc>
                <a:spcPct val="150000"/>
              </a:lnSpc>
            </a:pPr>
            <a:endParaRPr lang="en-US" sz="22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BF079908-B807-134C-81A2-D24AA40D520E}"/>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87DAA386-E3B0-F149-B322-11C51C6B2409}"/>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2DD436F1-CC33-CC41-99F4-B67FCF36997A}"/>
              </a:ext>
            </a:extLst>
          </p:cNvPr>
          <p:cNvSpPr>
            <a:spLocks noGrp="1"/>
          </p:cNvSpPr>
          <p:nvPr>
            <p:ph type="sldNum" sz="quarter" idx="12"/>
          </p:nvPr>
        </p:nvSpPr>
        <p:spPr/>
        <p:txBody>
          <a:bodyPr/>
          <a:lstStyle/>
          <a:p>
            <a:fld id="{48899AE3-1C45-BB43-83FC-C160FCE38AF1}" type="slidenum">
              <a:rPr lang="en-US" smtClean="0"/>
              <a:pPr/>
              <a:t>67</a:t>
            </a:fld>
            <a:endParaRPr lang="en-US"/>
          </a:p>
        </p:txBody>
      </p:sp>
      <p:sp>
        <p:nvSpPr>
          <p:cNvPr id="7" name="Title 1">
            <a:extLst>
              <a:ext uri="{FF2B5EF4-FFF2-40B4-BE49-F238E27FC236}">
                <a16:creationId xmlns:a16="http://schemas.microsoft.com/office/drawing/2014/main" xmlns="" id="{581380AF-EE66-8644-9B04-162E3EFAE412}"/>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Zeolite Method</a:t>
            </a:r>
          </a:p>
        </p:txBody>
      </p:sp>
    </p:spTree>
    <p:extLst>
      <p:ext uri="{BB962C8B-B14F-4D97-AF65-F5344CB8AC3E}">
        <p14:creationId xmlns:p14="http://schemas.microsoft.com/office/powerpoint/2010/main" xmlns="" val="1566814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8552C3-A16C-AD4E-81BE-1AD15F1CEA51}"/>
              </a:ext>
            </a:extLst>
          </p:cNvPr>
          <p:cNvSpPr>
            <a:spLocks noGrp="1"/>
          </p:cNvSpPr>
          <p:nvPr>
            <p:ph idx="1"/>
          </p:nvPr>
        </p:nvSpPr>
        <p:spPr>
          <a:xfrm>
            <a:off x="743712" y="926307"/>
            <a:ext cx="10610088" cy="5250656"/>
          </a:xfrm>
        </p:spPr>
        <p:txBody>
          <a:bodyPr>
            <a:normAutofit fontScale="92500" lnSpcReduction="20000"/>
          </a:bodyPr>
          <a:lstStyle/>
          <a:p>
            <a:pPr>
              <a:lnSpc>
                <a:spcPct val="150000"/>
              </a:lnSpc>
            </a:pPr>
            <a:r>
              <a:rPr lang="en-IN" sz="2200" dirty="0">
                <a:latin typeface="Bookman Old Style" panose="02050604050505020204" pitchFamily="18" charset="0"/>
              </a:rPr>
              <a:t>The washings (containing CaCl</a:t>
            </a:r>
            <a:r>
              <a:rPr lang="en-IN" sz="2200" baseline="-25000" dirty="0">
                <a:latin typeface="Bookman Old Style" panose="02050604050505020204" pitchFamily="18" charset="0"/>
              </a:rPr>
              <a:t>2</a:t>
            </a:r>
            <a:r>
              <a:rPr lang="en-IN" sz="2200" dirty="0">
                <a:latin typeface="Bookman Old Style" panose="02050604050505020204" pitchFamily="18" charset="0"/>
              </a:rPr>
              <a:t>, MgCl</a:t>
            </a:r>
            <a:r>
              <a:rPr lang="en-IN" sz="2200" baseline="-25000" dirty="0">
                <a:latin typeface="Bookman Old Style" panose="02050604050505020204" pitchFamily="18" charset="0"/>
              </a:rPr>
              <a:t>2</a:t>
            </a:r>
            <a:r>
              <a:rPr lang="en-IN" sz="2200" dirty="0">
                <a:latin typeface="Bookman Old Style" panose="02050604050505020204" pitchFamily="18" charset="0"/>
              </a:rPr>
              <a:t>, etc.) are led to drain and the regenerated zeolite bed is used again for softening. (NaNO</a:t>
            </a:r>
            <a:r>
              <a:rPr lang="en-IN" sz="2200" baseline="-25000" dirty="0">
                <a:latin typeface="Bookman Old Style" panose="02050604050505020204" pitchFamily="18" charset="0"/>
              </a:rPr>
              <a:t>3</a:t>
            </a:r>
            <a:r>
              <a:rPr lang="en-IN" sz="2200" dirty="0">
                <a:latin typeface="Bookman Old Style" panose="02050604050505020204" pitchFamily="18" charset="0"/>
              </a:rPr>
              <a:t>, </a:t>
            </a:r>
            <a:r>
              <a:rPr lang="en-IN" sz="2200" dirty="0" err="1">
                <a:latin typeface="Bookman Old Style" panose="02050604050505020204" pitchFamily="18" charset="0"/>
              </a:rPr>
              <a:t>KCl</a:t>
            </a:r>
            <a:r>
              <a:rPr lang="en-IN" sz="2200" dirty="0">
                <a:latin typeface="Bookman Old Style" panose="02050604050505020204" pitchFamily="18" charset="0"/>
              </a:rPr>
              <a:t>, KNO</a:t>
            </a:r>
            <a:r>
              <a:rPr lang="en-IN" sz="2200" baseline="-25000" dirty="0">
                <a:latin typeface="Bookman Old Style" panose="02050604050505020204" pitchFamily="18" charset="0"/>
              </a:rPr>
              <a:t>3</a:t>
            </a:r>
            <a:r>
              <a:rPr lang="en-IN" sz="2200" dirty="0">
                <a:latin typeface="Bookman Old Style" panose="02050604050505020204" pitchFamily="18" charset="0"/>
              </a:rPr>
              <a:t>, etc. can also be used for regeneration instead of NaCl, but NaCl is mostly used because of its low cost and the products of regeneration process (CaCl</a:t>
            </a:r>
            <a:r>
              <a:rPr lang="en-IN" sz="2200" baseline="-25000" dirty="0">
                <a:latin typeface="Bookman Old Style" panose="02050604050505020204" pitchFamily="18" charset="0"/>
              </a:rPr>
              <a:t>2 </a:t>
            </a:r>
            <a:r>
              <a:rPr lang="en-IN" sz="2200" dirty="0">
                <a:latin typeface="Bookman Old Style" panose="02050604050505020204" pitchFamily="18" charset="0"/>
              </a:rPr>
              <a:t>or</a:t>
            </a:r>
            <a:r>
              <a:rPr lang="en-IN" sz="2200" baseline="-25000" dirty="0">
                <a:latin typeface="Bookman Old Style" panose="02050604050505020204" pitchFamily="18" charset="0"/>
              </a:rPr>
              <a:t>  </a:t>
            </a:r>
            <a:r>
              <a:rPr lang="en-IN" sz="2200" dirty="0">
                <a:latin typeface="Bookman Old Style" panose="02050604050505020204" pitchFamily="18" charset="0"/>
              </a:rPr>
              <a:t>MgCl</a:t>
            </a:r>
            <a:r>
              <a:rPr lang="en-IN" sz="2200" baseline="-25000" dirty="0">
                <a:latin typeface="Bookman Old Style" panose="02050604050505020204" pitchFamily="18" charset="0"/>
              </a:rPr>
              <a:t>2</a:t>
            </a:r>
            <a:r>
              <a:rPr lang="en-IN" sz="2200" dirty="0">
                <a:latin typeface="Bookman Old Style" panose="02050604050505020204" pitchFamily="18" charset="0"/>
              </a:rPr>
              <a:t>, ) are highly soluble and can be easily rinsed out of the zeolite bed). </a:t>
            </a:r>
          </a:p>
          <a:p>
            <a:pPr>
              <a:lnSpc>
                <a:spcPct val="150000"/>
              </a:lnSpc>
            </a:pPr>
            <a:r>
              <a:rPr lang="en-IN" sz="2200" dirty="0">
                <a:latin typeface="Bookman Old Style" panose="02050604050505020204" pitchFamily="18" charset="0"/>
              </a:rPr>
              <a:t>By knowing the amount of NaCl used for regeneration of the exhausted zeolite bed, the hardness of the water sample can be calculated by using the formula. </a:t>
            </a:r>
          </a:p>
          <a:p>
            <a:pPr marL="0" indent="0">
              <a:lnSpc>
                <a:spcPct val="150000"/>
              </a:lnSpc>
              <a:buNone/>
            </a:pPr>
            <a:r>
              <a:rPr lang="en-IN" sz="2200" dirty="0">
                <a:latin typeface="Bookman Old Style" panose="02050604050505020204" pitchFamily="18" charset="0"/>
              </a:rPr>
              <a:t>	</a:t>
            </a:r>
            <a:r>
              <a:rPr lang="en-IN" sz="2200" b="1" dirty="0">
                <a:latin typeface="Bookman Old Style" panose="02050604050505020204" pitchFamily="18" charset="0"/>
              </a:rPr>
              <a:t>Hardness (H) = 50 × m× V</a:t>
            </a:r>
            <a:r>
              <a:rPr lang="en-IN" sz="2200" b="1" baseline="-25000" dirty="0">
                <a:latin typeface="Bookman Old Style" panose="02050604050505020204" pitchFamily="18" charset="0"/>
              </a:rPr>
              <a:t>1</a:t>
            </a:r>
            <a:r>
              <a:rPr lang="en-IN" sz="2200" b="1" dirty="0">
                <a:latin typeface="Bookman Old Style" panose="02050604050505020204" pitchFamily="18" charset="0"/>
              </a:rPr>
              <a:t> ×10</a:t>
            </a:r>
            <a:r>
              <a:rPr lang="en-IN" sz="2200" b="1" baseline="30000" dirty="0">
                <a:latin typeface="Bookman Old Style" panose="02050604050505020204" pitchFamily="18" charset="0"/>
              </a:rPr>
              <a:t>3</a:t>
            </a:r>
            <a:r>
              <a:rPr lang="en-IN" sz="2200" b="1" dirty="0">
                <a:latin typeface="Bookman Old Style" panose="02050604050505020204" pitchFamily="18" charset="0"/>
              </a:rPr>
              <a:t> /58.5×V  </a:t>
            </a:r>
          </a:p>
          <a:p>
            <a:pPr marL="0" indent="0">
              <a:lnSpc>
                <a:spcPct val="150000"/>
              </a:lnSpc>
              <a:buNone/>
            </a:pPr>
            <a:r>
              <a:rPr lang="en-IN" sz="2200" dirty="0">
                <a:latin typeface="Bookman Old Style" panose="02050604050505020204" pitchFamily="18" charset="0"/>
              </a:rPr>
              <a:t>V = Total Volume of water softened in litres; </a:t>
            </a:r>
          </a:p>
          <a:p>
            <a:pPr marL="0" indent="0">
              <a:lnSpc>
                <a:spcPct val="150000"/>
              </a:lnSpc>
              <a:buNone/>
            </a:pPr>
            <a:r>
              <a:rPr lang="en-IN" sz="2200" dirty="0">
                <a:latin typeface="Bookman Old Style" panose="02050604050505020204" pitchFamily="18" charset="0"/>
              </a:rPr>
              <a:t>V</a:t>
            </a:r>
            <a:r>
              <a:rPr lang="en-IN" sz="2200" baseline="-25000" dirty="0">
                <a:latin typeface="Bookman Old Style" panose="02050604050505020204" pitchFamily="18" charset="0"/>
              </a:rPr>
              <a:t>1 </a:t>
            </a:r>
            <a:r>
              <a:rPr lang="en-IN" sz="2200" dirty="0">
                <a:latin typeface="Bookman Old Style" panose="02050604050505020204" pitchFamily="18" charset="0"/>
              </a:rPr>
              <a:t>= Total volume of NaCl used for regeneration and</a:t>
            </a:r>
          </a:p>
          <a:p>
            <a:pPr marL="0" indent="0">
              <a:lnSpc>
                <a:spcPct val="150000"/>
              </a:lnSpc>
              <a:buNone/>
            </a:pPr>
            <a:r>
              <a:rPr lang="en-IN" sz="2200" dirty="0">
                <a:latin typeface="Bookman Old Style" panose="02050604050505020204" pitchFamily="18" charset="0"/>
              </a:rPr>
              <a:t>M = amount of </a:t>
            </a:r>
            <a:r>
              <a:rPr lang="en-IN" sz="2200" dirty="0" err="1">
                <a:latin typeface="Bookman Old Style" panose="02050604050505020204" pitchFamily="18" charset="0"/>
              </a:rPr>
              <a:t>NaCL</a:t>
            </a:r>
            <a:r>
              <a:rPr lang="en-IN" sz="2200" dirty="0">
                <a:latin typeface="Bookman Old Style" panose="02050604050505020204" pitchFamily="18" charset="0"/>
              </a:rPr>
              <a:t> in g/L present in V</a:t>
            </a:r>
            <a:r>
              <a:rPr lang="en-IN" sz="2200" baseline="-25000" dirty="0">
                <a:latin typeface="Bookman Old Style" panose="02050604050505020204" pitchFamily="18" charset="0"/>
              </a:rPr>
              <a:t>1</a:t>
            </a:r>
            <a:endParaRPr lang="en-IN" sz="2200" dirty="0">
              <a:latin typeface="Bookman Old Style" panose="02050604050505020204" pitchFamily="18" charset="0"/>
            </a:endParaRPr>
          </a:p>
          <a:p>
            <a:pPr>
              <a:lnSpc>
                <a:spcPct val="150000"/>
              </a:lnSpc>
            </a:pPr>
            <a:endParaRPr lang="en-US" sz="22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8D57229C-52AD-FE4B-8F73-015938ABBB7D}"/>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D456C196-4B4B-644A-B276-96453DC58183}"/>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B65E7829-E1FA-4C46-9DEC-AB46AD7062FA}"/>
              </a:ext>
            </a:extLst>
          </p:cNvPr>
          <p:cNvSpPr>
            <a:spLocks noGrp="1"/>
          </p:cNvSpPr>
          <p:nvPr>
            <p:ph type="sldNum" sz="quarter" idx="12"/>
          </p:nvPr>
        </p:nvSpPr>
        <p:spPr/>
        <p:txBody>
          <a:bodyPr/>
          <a:lstStyle/>
          <a:p>
            <a:fld id="{48899AE3-1C45-BB43-83FC-C160FCE38AF1}" type="slidenum">
              <a:rPr lang="en-US" smtClean="0"/>
              <a:pPr/>
              <a:t>68</a:t>
            </a:fld>
            <a:endParaRPr lang="en-US"/>
          </a:p>
        </p:txBody>
      </p:sp>
      <p:sp>
        <p:nvSpPr>
          <p:cNvPr id="7" name="Title 1">
            <a:extLst>
              <a:ext uri="{FF2B5EF4-FFF2-40B4-BE49-F238E27FC236}">
                <a16:creationId xmlns:a16="http://schemas.microsoft.com/office/drawing/2014/main" xmlns="" id="{D0F5C53A-3222-0F40-9580-72105A55E72A}"/>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Zeolite Method</a:t>
            </a:r>
          </a:p>
        </p:txBody>
      </p:sp>
      <mc:AlternateContent xmlns:mc="http://schemas.openxmlformats.org/markup-compatibility/2006">
        <mc:Choice xmlns:p14="http://schemas.microsoft.com/office/powerpoint/2010/main" xmlns="" Requires="p14">
          <p:contentPart p14:bwMode="auto" r:id="rId2">
            <p14:nvContentPartPr>
              <p14:cNvPr id="2" name="Ink 1">
                <a:extLst>
                  <a:ext uri="{FF2B5EF4-FFF2-40B4-BE49-F238E27FC236}">
                    <a16:creationId xmlns:a16="http://schemas.microsoft.com/office/drawing/2014/main" id="{1BB8D780-E52A-6F4E-AF08-678CB9461263}"/>
                  </a:ext>
                </a:extLst>
              </p14:cNvPr>
              <p14:cNvContentPartPr/>
              <p14:nvPr/>
            </p14:nvContentPartPr>
            <p14:xfrm>
              <a:off x="5993109" y="4199665"/>
              <a:ext cx="360" cy="360"/>
            </p14:xfrm>
          </p:contentPart>
        </mc:Choice>
        <mc:Fallback>
          <p:pic>
            <p:nvPicPr>
              <p:cNvPr id="2" name="Ink 1">
                <a:extLst>
                  <a:ext uri="{FF2B5EF4-FFF2-40B4-BE49-F238E27FC236}">
                    <a16:creationId xmlns:a16="http://schemas.microsoft.com/office/drawing/2014/main" xmlns="" xmlns:p14="http://schemas.microsoft.com/office/powerpoint/2010/main" id="{1BB8D780-E52A-6F4E-AF08-678CB9461263}"/>
                  </a:ext>
                </a:extLst>
              </p:cNvPr>
              <p:cNvPicPr/>
              <p:nvPr/>
            </p:nvPicPr>
            <p:blipFill>
              <a:blip r:embed="rId3"/>
              <a:stretch>
                <a:fillRect/>
              </a:stretch>
            </p:blipFill>
            <p:spPr>
              <a:xfrm>
                <a:off x="5984109" y="4191025"/>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8" name="Ink 7">
                <a:extLst>
                  <a:ext uri="{FF2B5EF4-FFF2-40B4-BE49-F238E27FC236}">
                    <a16:creationId xmlns:a16="http://schemas.microsoft.com/office/drawing/2014/main" id="{7FD25E69-03FB-F346-944A-A0DFAFAF7D6A}"/>
                  </a:ext>
                </a:extLst>
              </p14:cNvPr>
              <p14:cNvContentPartPr/>
              <p14:nvPr/>
            </p14:nvContentPartPr>
            <p14:xfrm>
              <a:off x="6752783" y="4144979"/>
              <a:ext cx="360" cy="360"/>
            </p14:xfrm>
          </p:contentPart>
        </mc:Choice>
        <mc:Fallback>
          <p:pic>
            <p:nvPicPr>
              <p:cNvPr id="8" name="Ink 7">
                <a:extLst>
                  <a:ext uri="{FF2B5EF4-FFF2-40B4-BE49-F238E27FC236}">
                    <a16:creationId xmlns:a16="http://schemas.microsoft.com/office/drawing/2014/main" xmlns="" xmlns:p14="http://schemas.microsoft.com/office/powerpoint/2010/main" id="{7FD25E69-03FB-F346-944A-A0DFAFAF7D6A}"/>
                  </a:ext>
                </a:extLst>
              </p:cNvPr>
              <p:cNvPicPr/>
              <p:nvPr/>
            </p:nvPicPr>
            <p:blipFill>
              <a:blip r:embed="rId5"/>
              <a:stretch>
                <a:fillRect/>
              </a:stretch>
            </p:blipFill>
            <p:spPr>
              <a:xfrm>
                <a:off x="6743783" y="4135979"/>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9" name="Ink 8">
                <a:extLst>
                  <a:ext uri="{FF2B5EF4-FFF2-40B4-BE49-F238E27FC236}">
                    <a16:creationId xmlns:a16="http://schemas.microsoft.com/office/drawing/2014/main" id="{29DBFE25-424B-664F-B2C8-40160FB56660}"/>
                  </a:ext>
                </a:extLst>
              </p14:cNvPr>
              <p14:cNvContentPartPr/>
              <p14:nvPr/>
            </p14:nvContentPartPr>
            <p14:xfrm>
              <a:off x="688223" y="2743859"/>
              <a:ext cx="360" cy="360"/>
            </p14:xfrm>
          </p:contentPart>
        </mc:Choice>
        <mc:Fallback>
          <p:pic>
            <p:nvPicPr>
              <p:cNvPr id="9" name="Ink 8">
                <a:extLst>
                  <a:ext uri="{FF2B5EF4-FFF2-40B4-BE49-F238E27FC236}">
                    <a16:creationId xmlns:a16="http://schemas.microsoft.com/office/drawing/2014/main" xmlns="" xmlns:p14="http://schemas.microsoft.com/office/powerpoint/2010/main" id="{29DBFE25-424B-664F-B2C8-40160FB56660}"/>
                  </a:ext>
                </a:extLst>
              </p:cNvPr>
              <p:cNvPicPr/>
              <p:nvPr/>
            </p:nvPicPr>
            <p:blipFill>
              <a:blip r:embed="rId7"/>
              <a:stretch>
                <a:fillRect/>
              </a:stretch>
            </p:blipFill>
            <p:spPr>
              <a:xfrm>
                <a:off x="679583" y="2734859"/>
                <a:ext cx="18000" cy="18000"/>
              </a:xfrm>
              <a:prstGeom prst="rect">
                <a:avLst/>
              </a:prstGeom>
            </p:spPr>
          </p:pic>
        </mc:Fallback>
      </mc:AlternateContent>
    </p:spTree>
    <p:extLst>
      <p:ext uri="{BB962C8B-B14F-4D97-AF65-F5344CB8AC3E}">
        <p14:creationId xmlns:p14="http://schemas.microsoft.com/office/powerpoint/2010/main" xmlns="" val="18126615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B20E36A-E8EA-C942-879B-FA74EDB8B410}"/>
              </a:ext>
            </a:extLst>
          </p:cNvPr>
          <p:cNvSpPr>
            <a:spLocks noGrp="1"/>
          </p:cNvSpPr>
          <p:nvPr>
            <p:ph idx="1"/>
          </p:nvPr>
        </p:nvSpPr>
        <p:spPr>
          <a:xfrm>
            <a:off x="838200" y="926307"/>
            <a:ext cx="10515600" cy="5250656"/>
          </a:xfrm>
        </p:spPr>
        <p:txBody>
          <a:bodyPr>
            <a:normAutofit/>
          </a:bodyPr>
          <a:lstStyle/>
          <a:p>
            <a:pPr algn="just">
              <a:lnSpc>
                <a:spcPct val="150000"/>
              </a:lnSpc>
            </a:pPr>
            <a:r>
              <a:rPr lang="en-IN" sz="2200" b="1" dirty="0">
                <a:latin typeface="Bookman Old Style" panose="02050604050505020204" pitchFamily="18" charset="0"/>
              </a:rPr>
              <a:t>Advantages of Zeolite Process </a:t>
            </a:r>
            <a:endParaRPr lang="en-IN" sz="2200" dirty="0">
              <a:latin typeface="Bookman Old Style" panose="02050604050505020204" pitchFamily="18" charset="0"/>
            </a:endParaRPr>
          </a:p>
          <a:p>
            <a:pPr algn="just">
              <a:lnSpc>
                <a:spcPct val="150000"/>
              </a:lnSpc>
            </a:pPr>
            <a:r>
              <a:rPr lang="en-IN" sz="2200" dirty="0">
                <a:latin typeface="Bookman Old Style" panose="02050604050505020204" pitchFamily="18" charset="0"/>
              </a:rPr>
              <a:t>Hardness is removed almost completely, and the residual hardness is about 10 ppm. </a:t>
            </a:r>
          </a:p>
          <a:p>
            <a:pPr algn="just">
              <a:lnSpc>
                <a:spcPct val="150000"/>
              </a:lnSpc>
            </a:pPr>
            <a:r>
              <a:rPr lang="en-IN" sz="2200" dirty="0">
                <a:latin typeface="Bookman Old Style" panose="02050604050505020204" pitchFamily="18" charset="0"/>
              </a:rPr>
              <a:t>The equipment is compact and occupies less space. </a:t>
            </a:r>
          </a:p>
          <a:p>
            <a:pPr algn="just">
              <a:lnSpc>
                <a:spcPct val="150000"/>
              </a:lnSpc>
            </a:pPr>
            <a:r>
              <a:rPr lang="en-IN" sz="2200" dirty="0">
                <a:latin typeface="Bookman Old Style" panose="02050604050505020204" pitchFamily="18" charset="0"/>
              </a:rPr>
              <a:t>It is a clean and rapid process. Sludge is not formed as the impurities are not precipitated. </a:t>
            </a:r>
          </a:p>
          <a:p>
            <a:pPr algn="just">
              <a:lnSpc>
                <a:spcPct val="150000"/>
              </a:lnSpc>
            </a:pPr>
            <a:r>
              <a:rPr lang="en-IN" sz="2200" dirty="0">
                <a:latin typeface="Bookman Old Style" panose="02050604050505020204" pitchFamily="18" charset="0"/>
              </a:rPr>
              <a:t>It requires less skill for maintenance as well as operation. </a:t>
            </a:r>
          </a:p>
          <a:p>
            <a:pPr algn="just">
              <a:lnSpc>
                <a:spcPct val="150000"/>
              </a:lnSpc>
            </a:pPr>
            <a:endParaRPr lang="en-US" sz="22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1508FE71-D75B-7A47-85CA-4027FA5BE97C}"/>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5DDCF332-16C4-1A4D-8671-DE586ACF0E66}"/>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893C4B74-2D7D-C547-A2E3-6B86CB53E06D}"/>
              </a:ext>
            </a:extLst>
          </p:cNvPr>
          <p:cNvSpPr>
            <a:spLocks noGrp="1"/>
          </p:cNvSpPr>
          <p:nvPr>
            <p:ph type="sldNum" sz="quarter" idx="12"/>
          </p:nvPr>
        </p:nvSpPr>
        <p:spPr/>
        <p:txBody>
          <a:bodyPr/>
          <a:lstStyle/>
          <a:p>
            <a:fld id="{48899AE3-1C45-BB43-83FC-C160FCE38AF1}" type="slidenum">
              <a:rPr lang="en-US" smtClean="0"/>
              <a:pPr/>
              <a:t>69</a:t>
            </a:fld>
            <a:endParaRPr lang="en-US"/>
          </a:p>
        </p:txBody>
      </p:sp>
      <p:sp>
        <p:nvSpPr>
          <p:cNvPr id="7" name="Title 1">
            <a:extLst>
              <a:ext uri="{FF2B5EF4-FFF2-40B4-BE49-F238E27FC236}">
                <a16:creationId xmlns:a16="http://schemas.microsoft.com/office/drawing/2014/main" xmlns="" id="{CC0A2113-8A5D-D847-B1EC-301186079127}"/>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Zeolite Method</a:t>
            </a:r>
          </a:p>
        </p:txBody>
      </p:sp>
    </p:spTree>
    <p:extLst>
      <p:ext uri="{BB962C8B-B14F-4D97-AF65-F5344CB8AC3E}">
        <p14:creationId xmlns:p14="http://schemas.microsoft.com/office/powerpoint/2010/main" xmlns="" val="320117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6" y="82152"/>
            <a:ext cx="10515600" cy="838995"/>
          </a:xfrm>
        </p:spPr>
        <p:txBody>
          <a:bodyPr>
            <a:normAutofit/>
          </a:bodyPr>
          <a:lstStyle/>
          <a:p>
            <a:pPr algn="ctr"/>
            <a:r>
              <a:rPr lang="en-US" sz="3600" b="1" dirty="0">
                <a:solidFill>
                  <a:srgbClr val="0070C0"/>
                </a:solidFill>
                <a:latin typeface="Bookman Old Style" panose="02050604050505020204" pitchFamily="18" charset="0"/>
              </a:rPr>
              <a:t>Unit 1: Hardness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C6323DC1-2731-6942-8906-F45C9B80B720}"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7</a:t>
            </a:fld>
            <a:endParaRPr lang="en-US"/>
          </a:p>
        </p:txBody>
      </p:sp>
      <mc:AlternateContent xmlns:mc="http://schemas.openxmlformats.org/markup-compatibility/2006">
        <mc:Choice xmlns:a14="http://schemas.microsoft.com/office/drawing/2010/main" xmlns="" Requires="a14">
          <p:sp>
            <p:nvSpPr>
              <p:cNvPr id="8" name="Content Placeholder 2">
                <a:extLst>
                  <a:ext uri="{FF2B5EF4-FFF2-40B4-BE49-F238E27FC236}">
                    <a16:creationId xmlns:a16="http://schemas.microsoft.com/office/drawing/2014/main" id="{7F5A72AE-6370-1641-BC50-FB8EC06E9321}"/>
                  </a:ext>
                </a:extLst>
              </p:cNvPr>
              <p:cNvSpPr txBox="1">
                <a:spLocks/>
              </p:cNvSpPr>
              <p:nvPr/>
            </p:nvSpPr>
            <p:spPr>
              <a:xfrm>
                <a:off x="344103" y="706636"/>
                <a:ext cx="11847897" cy="5864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000" b="1" dirty="0">
                    <a:solidFill>
                      <a:srgbClr val="7030A0"/>
                    </a:solidFill>
                    <a:latin typeface="Bookman Old Style" panose="02050604050505020204" pitchFamily="18" charset="0"/>
                  </a:rPr>
                  <a:t>Hard Water: </a:t>
                </a:r>
                <a:r>
                  <a:rPr lang="en-IN" sz="2000" b="1" dirty="0">
                    <a:latin typeface="Bookman Old Style" panose="02050604050505020204" pitchFamily="18" charset="0"/>
                  </a:rPr>
                  <a:t>Does not produce lather with soap solution, forms precipitate</a:t>
                </a:r>
              </a:p>
              <a:p>
                <a:pPr marL="0" indent="0">
                  <a:lnSpc>
                    <a:spcPct val="150000"/>
                  </a:lnSpc>
                  <a:buFont typeface="Arial" panose="020B0604020202020204" pitchFamily="34" charset="0"/>
                  <a:buNone/>
                </a:pPr>
                <a:r>
                  <a:rPr lang="en-IN" sz="2000" b="1" dirty="0">
                    <a:solidFill>
                      <a:srgbClr val="7030A0"/>
                    </a:solidFill>
                    <a:latin typeface="Bookman Old Style" panose="02050604050505020204" pitchFamily="18" charset="0"/>
                  </a:rPr>
                  <a:t>Soft water: </a:t>
                </a:r>
                <a:r>
                  <a:rPr lang="en-IN" sz="2000" b="1" dirty="0">
                    <a:latin typeface="Bookman Old Style" panose="02050604050505020204" pitchFamily="18" charset="0"/>
                  </a:rPr>
                  <a:t>Lathers easily with soap solution</a:t>
                </a:r>
              </a:p>
              <a:p>
                <a:pPr marL="0" indent="0">
                  <a:lnSpc>
                    <a:spcPct val="150000"/>
                  </a:lnSpc>
                  <a:buFont typeface="Arial" panose="020B0604020202020204" pitchFamily="34" charset="0"/>
                  <a:buNone/>
                </a:pPr>
                <a:r>
                  <a:rPr lang="en-IN" sz="2000" b="1" dirty="0">
                    <a:solidFill>
                      <a:srgbClr val="7030A0"/>
                    </a:solidFill>
                    <a:latin typeface="Bookman Old Style" panose="02050604050505020204" pitchFamily="18" charset="0"/>
                  </a:rPr>
                  <a:t>Types of Hardness:  </a:t>
                </a:r>
              </a:p>
              <a:p>
                <a:pPr marL="457200" indent="-457200">
                  <a:lnSpc>
                    <a:spcPct val="150000"/>
                  </a:lnSpc>
                  <a:buFont typeface="+mj-lt"/>
                  <a:buAutoNum type="arabicPeriod"/>
                </a:pPr>
                <a:r>
                  <a:rPr lang="en-IN" sz="2000" b="1" dirty="0">
                    <a:solidFill>
                      <a:srgbClr val="00B050"/>
                    </a:solidFill>
                    <a:latin typeface="Bookman Old Style" panose="02050604050505020204" pitchFamily="18" charset="0"/>
                  </a:rPr>
                  <a:t>Temporary Hardness (Carbonate Hardness or Alkaline Hardness) </a:t>
                </a:r>
              </a:p>
              <a:p>
                <a:pPr marL="457200" lvl="1" indent="0">
                  <a:lnSpc>
                    <a:spcPct val="150000"/>
                  </a:lnSpc>
                  <a:buNone/>
                </a:pPr>
                <a:r>
                  <a:rPr lang="en-IN" sz="2000" dirty="0">
                    <a:latin typeface="Bookman Old Style" panose="02050604050505020204" pitchFamily="18" charset="0"/>
                  </a:rPr>
                  <a:t>Due to the presence of dissolved impurities in water like bicarbonates of Ca, Mg, Fe, Al, Mn that can be removed from water by merely boiling followed by filtration. </a:t>
                </a:r>
              </a:p>
              <a:p>
                <a:pPr marL="457200" lvl="1" indent="0">
                  <a:lnSpc>
                    <a:spcPct val="150000"/>
                  </a:lnSpc>
                  <a:buNone/>
                </a:pPr>
                <a:r>
                  <a:rPr lang="en-IN" sz="2000" dirty="0">
                    <a:latin typeface="Bookman Old Style" panose="02050604050505020204" pitchFamily="18" charset="0"/>
                  </a:rPr>
                  <a:t>When natural water is boiled, the soluble bicarbonate ions present get decomposed and form insoluble carbonates or hydroxides. </a:t>
                </a:r>
              </a:p>
              <a:p>
                <a:pPr marL="457200" lvl="1" indent="0">
                  <a:lnSpc>
                    <a:spcPct val="15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𝐶𝑎</m:t>
                          </m:r>
                          <m:d>
                            <m:dPr>
                              <m:ctrlPr>
                                <a:rPr lang="en-US" sz="200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𝐻𝐶𝑂</m:t>
                              </m:r>
                            </m:e>
                          </m:d>
                        </m:e>
                        <m:sub>
                          <m:r>
                            <a:rPr lang="en-US" sz="2000" b="0" i="1" smtClean="0">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𝐶𝑎𝐶𝑂</m:t>
                          </m:r>
                        </m:e>
                        <m:sub>
                          <m:r>
                            <a:rPr lang="en-US" sz="2000" b="0" i="1" smtClean="0">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𝑂</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𝑂</m:t>
                          </m:r>
                        </m:e>
                        <m:sub>
                          <m:r>
                            <a:rPr lang="en-US" sz="2000" b="0" i="1" smtClean="0">
                              <a:latin typeface="Cambria Math" panose="02040503050406030204" pitchFamily="18" charset="0"/>
                              <a:ea typeface="Cambria Math" panose="02040503050406030204" pitchFamily="18" charset="0"/>
                            </a:rPr>
                            <m:t>2</m:t>
                          </m:r>
                        </m:sub>
                      </m:sSub>
                    </m:oMath>
                  </m:oMathPara>
                </a14:m>
                <a:endParaRPr lang="en-IN" sz="2000" dirty="0">
                  <a:latin typeface="Bookman Old Style" panose="02050604050505020204" pitchFamily="18" charset="0"/>
                </a:endParaRPr>
              </a:p>
              <a:p>
                <a:pPr marL="457200" lvl="1" indent="0">
                  <a:lnSpc>
                    <a:spcPct val="15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𝑀𝑔</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𝐻𝐶𝑂</m:t>
                              </m:r>
                            </m:e>
                          </m:d>
                        </m:e>
                        <m:sub>
                          <m:r>
                            <a:rPr lang="en-US" sz="2000" i="1">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𝑀𝑔</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𝑂𝐻</m:t>
                              </m:r>
                            </m:e>
                          </m:d>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𝐶</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𝑂</m:t>
                          </m:r>
                        </m:e>
                        <m:sub>
                          <m:r>
                            <a:rPr lang="en-US" sz="2000" i="1">
                              <a:latin typeface="Cambria Math" panose="02040503050406030204" pitchFamily="18" charset="0"/>
                              <a:ea typeface="Cambria Math" panose="02040503050406030204" pitchFamily="18" charset="0"/>
                            </a:rPr>
                            <m:t>2</m:t>
                          </m:r>
                        </m:sub>
                      </m:sSub>
                    </m:oMath>
                  </m:oMathPara>
                </a14:m>
                <a:endParaRPr lang="en-IN" sz="2000" dirty="0">
                  <a:latin typeface="Bookman Old Style" panose="02050604050505020204" pitchFamily="18" charset="0"/>
                </a:endParaRPr>
              </a:p>
              <a:p>
                <a:pPr marL="0" indent="0">
                  <a:lnSpc>
                    <a:spcPct val="150000"/>
                  </a:lnSpc>
                  <a:buNone/>
                </a:pPr>
                <a:r>
                  <a:rPr lang="en-IN" sz="2000" dirty="0">
                    <a:latin typeface="Bookman Old Style" panose="02050604050505020204" pitchFamily="18" charset="0"/>
                  </a:rPr>
                  <a:t>Thus, temporary hardness causing impurities can be easily removed by boiling and filtration </a:t>
                </a:r>
                <a:endParaRPr lang="en-IN" sz="2000" b="1" dirty="0">
                  <a:solidFill>
                    <a:srgbClr val="7030A0"/>
                  </a:solidFill>
                  <a:latin typeface="Bookman Old Style" panose="02050604050505020204" pitchFamily="18" charset="0"/>
                </a:endParaRPr>
              </a:p>
            </p:txBody>
          </p:sp>
        </mc:Choice>
        <mc:Fallback>
          <p:sp>
            <p:nvSpPr>
              <p:cNvPr id="8" name="Content Placeholder 2">
                <a:extLst>
                  <a:ext uri="{FF2B5EF4-FFF2-40B4-BE49-F238E27FC236}">
                    <a16:creationId xmlns:a16="http://schemas.microsoft.com/office/drawing/2014/main" xmlns="" xmlns:a14="http://schemas.microsoft.com/office/drawing/2010/main" id="{7F5A72AE-6370-1641-BC50-FB8EC06E9321}"/>
                  </a:ext>
                </a:extLst>
              </p:cNvPr>
              <p:cNvSpPr txBox="1">
                <a:spLocks noRot="1" noChangeAspect="1" noMove="1" noResize="1" noEditPoints="1" noAdjustHandles="1" noChangeArrowheads="1" noChangeShapeType="1" noTextEdit="1"/>
              </p:cNvSpPr>
              <p:nvPr/>
            </p:nvSpPr>
            <p:spPr>
              <a:xfrm>
                <a:off x="344103" y="706636"/>
                <a:ext cx="11847897" cy="5864225"/>
              </a:xfrm>
              <a:prstGeom prst="rect">
                <a:avLst/>
              </a:prstGeom>
              <a:blipFill>
                <a:blip r:embed="rId3"/>
                <a:stretch>
                  <a:fillRect l="-428"/>
                </a:stretch>
              </a:blipFill>
            </p:spPr>
            <p:txBody>
              <a:bodyPr/>
              <a:lstStyle/>
              <a:p>
                <a:r>
                  <a:rPr lang="en-US">
                    <a:noFill/>
                  </a:rPr>
                  <a:t> </a:t>
                </a:r>
              </a:p>
            </p:txBody>
          </p:sp>
        </mc:Fallback>
      </mc:AlternateContent>
    </p:spTree>
    <p:extLst>
      <p:ext uri="{BB962C8B-B14F-4D97-AF65-F5344CB8AC3E}">
        <p14:creationId xmlns:p14="http://schemas.microsoft.com/office/powerpoint/2010/main" xmlns="" val="184570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D0A46F-B86A-1C4D-BF46-DD9298A9B154}"/>
              </a:ext>
            </a:extLst>
          </p:cNvPr>
          <p:cNvSpPr>
            <a:spLocks noGrp="1"/>
          </p:cNvSpPr>
          <p:nvPr>
            <p:ph idx="1"/>
          </p:nvPr>
        </p:nvSpPr>
        <p:spPr>
          <a:xfrm>
            <a:off x="731520" y="803672"/>
            <a:ext cx="10911840" cy="5250656"/>
          </a:xfrm>
        </p:spPr>
        <p:txBody>
          <a:bodyPr>
            <a:noAutofit/>
          </a:bodyPr>
          <a:lstStyle/>
          <a:p>
            <a:pPr marL="0" indent="0" algn="just">
              <a:buNone/>
            </a:pPr>
            <a:r>
              <a:rPr lang="en-IN" sz="2200" b="1" dirty="0">
                <a:latin typeface="Bookman Old Style" panose="02050604050505020204" pitchFamily="18" charset="0"/>
              </a:rPr>
              <a:t>Limitations and Disadvantages of Zeolite Process </a:t>
            </a:r>
            <a:endParaRPr lang="en-IN" sz="2200" dirty="0">
              <a:latin typeface="Bookman Old Style" panose="02050604050505020204" pitchFamily="18" charset="0"/>
            </a:endParaRPr>
          </a:p>
          <a:p>
            <a:pPr algn="just"/>
            <a:r>
              <a:rPr lang="en-IN" sz="2200" dirty="0">
                <a:latin typeface="Bookman Old Style" panose="02050604050505020204" pitchFamily="18" charset="0"/>
              </a:rPr>
              <a:t>Turbid water cannot be used as turbidity clogs the pores of zeolite bed making it inactive. </a:t>
            </a:r>
          </a:p>
          <a:p>
            <a:pPr algn="just"/>
            <a:r>
              <a:rPr lang="en-IN" sz="2200" dirty="0">
                <a:latin typeface="Bookman Old Style" panose="02050604050505020204" pitchFamily="18" charset="0"/>
              </a:rPr>
              <a:t>Mn</a:t>
            </a:r>
            <a:r>
              <a:rPr lang="en-IN" sz="2200" baseline="30000" dirty="0">
                <a:latin typeface="Bookman Old Style" panose="02050604050505020204" pitchFamily="18" charset="0"/>
              </a:rPr>
              <a:t>2+ </a:t>
            </a:r>
            <a:r>
              <a:rPr lang="en-IN" sz="2200" dirty="0">
                <a:latin typeface="Bookman Old Style" panose="02050604050505020204" pitchFamily="18" charset="0"/>
              </a:rPr>
              <a:t>and Fe</a:t>
            </a:r>
            <a:r>
              <a:rPr lang="en-IN" sz="2200" baseline="30000" dirty="0">
                <a:latin typeface="Bookman Old Style" panose="02050604050505020204" pitchFamily="18" charset="0"/>
              </a:rPr>
              <a:t>2+ </a:t>
            </a:r>
            <a:r>
              <a:rPr lang="en-IN" sz="2200" dirty="0">
                <a:latin typeface="Bookman Old Style" panose="02050604050505020204" pitchFamily="18" charset="0"/>
              </a:rPr>
              <a:t>present</a:t>
            </a:r>
            <a:r>
              <a:rPr lang="en-IN" sz="2200" baseline="30000" dirty="0">
                <a:latin typeface="Bookman Old Style" panose="02050604050505020204" pitchFamily="18" charset="0"/>
              </a:rPr>
              <a:t> </a:t>
            </a:r>
            <a:r>
              <a:rPr lang="en-IN" sz="2200" dirty="0">
                <a:latin typeface="Bookman Old Style" panose="02050604050505020204" pitchFamily="18" charset="0"/>
              </a:rPr>
              <a:t>must be removed first because these ions react with zeolite bed to give manganese and iron zeolites which cannot be easily regenerated. </a:t>
            </a:r>
          </a:p>
          <a:p>
            <a:pPr algn="just"/>
            <a:r>
              <a:rPr lang="en-IN" sz="2200" dirty="0">
                <a:latin typeface="Bookman Old Style" panose="02050604050505020204" pitchFamily="18" charset="0"/>
              </a:rPr>
              <a:t>Mineral acids, if present in water, destroy the zeolite bed and hence they must be neutralised with soda in advance. </a:t>
            </a:r>
          </a:p>
          <a:p>
            <a:pPr algn="just"/>
            <a:r>
              <a:rPr lang="en-IN" sz="2200" dirty="0">
                <a:latin typeface="Bookman Old Style" panose="02050604050505020204" pitchFamily="18" charset="0"/>
              </a:rPr>
              <a:t>This method does not remove anions. The bicarbonates present in hard water get converted into NaHCO</a:t>
            </a:r>
            <a:r>
              <a:rPr lang="en-IN" sz="2200" baseline="-25000" dirty="0">
                <a:latin typeface="Bookman Old Style" panose="02050604050505020204" pitchFamily="18" charset="0"/>
              </a:rPr>
              <a:t>3</a:t>
            </a:r>
            <a:r>
              <a:rPr lang="en-IN" sz="2200" dirty="0">
                <a:latin typeface="Bookman Old Style" panose="02050604050505020204" pitchFamily="18" charset="0"/>
              </a:rPr>
              <a:t> which goes into soft water effluent. If this water is used in boiler, NaHCO</a:t>
            </a:r>
            <a:r>
              <a:rPr lang="en-IN" sz="2200" baseline="-25000" dirty="0">
                <a:latin typeface="Bookman Old Style" panose="02050604050505020204" pitchFamily="18" charset="0"/>
              </a:rPr>
              <a:t>3</a:t>
            </a:r>
            <a:r>
              <a:rPr lang="en-IN" sz="2200" dirty="0">
                <a:latin typeface="Bookman Old Style" panose="02050604050505020204" pitchFamily="18" charset="0"/>
              </a:rPr>
              <a:t> dissociates as NaOH and CO</a:t>
            </a:r>
            <a:r>
              <a:rPr lang="en-IN" sz="2200" baseline="-25000" dirty="0">
                <a:latin typeface="Bookman Old Style" panose="02050604050505020204" pitchFamily="18" charset="0"/>
              </a:rPr>
              <a:t>2. </a:t>
            </a:r>
            <a:r>
              <a:rPr lang="en-IN" sz="2200" dirty="0">
                <a:latin typeface="Bookman Old Style" panose="02050604050505020204" pitchFamily="18" charset="0"/>
              </a:rPr>
              <a:t>NaOH leads to caustic embrittlement and CO</a:t>
            </a:r>
            <a:r>
              <a:rPr lang="en-IN" sz="2200" baseline="-25000" dirty="0">
                <a:latin typeface="Bookman Old Style" panose="02050604050505020204" pitchFamily="18" charset="0"/>
              </a:rPr>
              <a:t>2</a:t>
            </a:r>
            <a:r>
              <a:rPr lang="en-IN" sz="2200" dirty="0">
                <a:latin typeface="Bookman Old Style" panose="02050604050505020204" pitchFamily="18" charset="0"/>
              </a:rPr>
              <a:t> makes the water acidic and corrosive. </a:t>
            </a:r>
          </a:p>
          <a:p>
            <a:pPr algn="just"/>
            <a:r>
              <a:rPr lang="en-IN" sz="2200" dirty="0">
                <a:latin typeface="Bookman Old Style" panose="02050604050505020204" pitchFamily="18" charset="0"/>
              </a:rPr>
              <a:t>The treated water contains more sodium salts. </a:t>
            </a:r>
          </a:p>
          <a:p>
            <a:pPr algn="just"/>
            <a:r>
              <a:rPr lang="en-IN" sz="2200" dirty="0">
                <a:latin typeface="Bookman Old Style" panose="02050604050505020204" pitchFamily="18" charset="0"/>
              </a:rPr>
              <a:t>Moreover, high cost of the plant and material also acts as limiting factor. </a:t>
            </a:r>
          </a:p>
          <a:p>
            <a:pPr algn="just"/>
            <a:endParaRPr lang="en-US" sz="22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E7F20A3F-F784-8343-907D-83154A1C6A9C}"/>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BA8D131E-94DF-4F4F-97E2-1E18C1F05627}"/>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7BA969A-566B-9B46-A523-9B0C85AFD147}"/>
              </a:ext>
            </a:extLst>
          </p:cNvPr>
          <p:cNvSpPr>
            <a:spLocks noGrp="1"/>
          </p:cNvSpPr>
          <p:nvPr>
            <p:ph type="sldNum" sz="quarter" idx="12"/>
          </p:nvPr>
        </p:nvSpPr>
        <p:spPr/>
        <p:txBody>
          <a:bodyPr/>
          <a:lstStyle/>
          <a:p>
            <a:fld id="{48899AE3-1C45-BB43-83FC-C160FCE38AF1}" type="slidenum">
              <a:rPr lang="en-US" smtClean="0"/>
              <a:pPr/>
              <a:t>70</a:t>
            </a:fld>
            <a:endParaRPr lang="en-US"/>
          </a:p>
        </p:txBody>
      </p:sp>
      <p:sp>
        <p:nvSpPr>
          <p:cNvPr id="7" name="Title 1">
            <a:extLst>
              <a:ext uri="{FF2B5EF4-FFF2-40B4-BE49-F238E27FC236}">
                <a16:creationId xmlns:a16="http://schemas.microsoft.com/office/drawing/2014/main" xmlns="" id="{DC3C5268-7236-1A49-B353-6ED0CE61D64A}"/>
              </a:ext>
            </a:extLst>
          </p:cNvPr>
          <p:cNvSpPr>
            <a:spLocks noGrp="1"/>
          </p:cNvSpPr>
          <p:nvPr>
            <p:ph type="title"/>
          </p:nvPr>
        </p:nvSpPr>
        <p:spPr>
          <a:xfrm>
            <a:off x="348915" y="87312"/>
            <a:ext cx="10515600" cy="838995"/>
          </a:xfrm>
        </p:spPr>
        <p:txBody>
          <a:bodyPr>
            <a:normAutofit/>
          </a:bodyPr>
          <a:lstStyle/>
          <a:p>
            <a:pPr algn="ctr"/>
            <a:r>
              <a:rPr lang="en-US" sz="3600" b="1" dirty="0">
                <a:solidFill>
                  <a:srgbClr val="0070C0"/>
                </a:solidFill>
                <a:latin typeface="Bookman Old Style" panose="02050604050505020204" pitchFamily="18" charset="0"/>
              </a:rPr>
              <a:t>Zeolite Method</a:t>
            </a:r>
          </a:p>
        </p:txBody>
      </p:sp>
    </p:spTree>
    <p:extLst>
      <p:ext uri="{BB962C8B-B14F-4D97-AF65-F5344CB8AC3E}">
        <p14:creationId xmlns:p14="http://schemas.microsoft.com/office/powerpoint/2010/main" xmlns="" val="41525581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65F315-F8F5-BA4A-BDC7-C15D1B6E0F67}"/>
              </a:ext>
            </a:extLst>
          </p:cNvPr>
          <p:cNvSpPr>
            <a:spLocks noGrp="1"/>
          </p:cNvSpPr>
          <p:nvPr>
            <p:ph idx="1"/>
          </p:nvPr>
        </p:nvSpPr>
        <p:spPr>
          <a:xfrm>
            <a:off x="694944" y="1121664"/>
            <a:ext cx="10658856" cy="5055299"/>
          </a:xfrm>
        </p:spPr>
        <p:txBody>
          <a:bodyPr>
            <a:normAutofit/>
          </a:bodyPr>
          <a:lstStyle/>
          <a:p>
            <a:pPr>
              <a:lnSpc>
                <a:spcPct val="150000"/>
              </a:lnSpc>
            </a:pPr>
            <a:r>
              <a:rPr lang="en-IN" sz="2200" dirty="0">
                <a:latin typeface="Bookman Old Style" panose="02050604050505020204" pitchFamily="18" charset="0"/>
              </a:rPr>
              <a:t>A zeolite softener was used to remove the hardness of 95,000 </a:t>
            </a:r>
            <a:r>
              <a:rPr lang="en-IN" sz="2200" dirty="0" err="1">
                <a:latin typeface="Bookman Old Style" panose="02050604050505020204" pitchFamily="18" charset="0"/>
              </a:rPr>
              <a:t>liters</a:t>
            </a:r>
            <a:r>
              <a:rPr lang="en-IN" sz="2200" dirty="0">
                <a:latin typeface="Bookman Old Style" panose="02050604050505020204" pitchFamily="18" charset="0"/>
              </a:rPr>
              <a:t> of hard water completely. The softener required 475 </a:t>
            </a:r>
            <a:r>
              <a:rPr lang="en-IN" sz="2200" dirty="0" err="1">
                <a:latin typeface="Bookman Old Style" panose="02050604050505020204" pitchFamily="18" charset="0"/>
              </a:rPr>
              <a:t>liters</a:t>
            </a:r>
            <a:r>
              <a:rPr lang="en-IN" sz="2200" dirty="0">
                <a:latin typeface="Bookman Old Style" panose="02050604050505020204" pitchFamily="18" charset="0"/>
              </a:rPr>
              <a:t> of NaCl solution containing 18 g/</a:t>
            </a:r>
            <a:r>
              <a:rPr lang="en-IN" sz="2200" dirty="0" err="1">
                <a:latin typeface="Bookman Old Style" panose="02050604050505020204" pitchFamily="18" charset="0"/>
              </a:rPr>
              <a:t>liter</a:t>
            </a:r>
            <a:r>
              <a:rPr lang="en-IN" sz="2200" dirty="0">
                <a:latin typeface="Bookman Old Style" panose="02050604050505020204" pitchFamily="18" charset="0"/>
              </a:rPr>
              <a:t> of NaCl for regeneration. Calculate the hardness of hard water in ppm. </a:t>
            </a:r>
          </a:p>
          <a:p>
            <a:pPr marL="0" indent="0">
              <a:lnSpc>
                <a:spcPct val="150000"/>
              </a:lnSpc>
              <a:buNone/>
            </a:pPr>
            <a:r>
              <a:rPr lang="en-IN" sz="2200" dirty="0">
                <a:latin typeface="Bookman Old Style" panose="02050604050505020204" pitchFamily="18" charset="0"/>
              </a:rPr>
              <a:t>	</a:t>
            </a:r>
            <a:r>
              <a:rPr lang="en-IN" sz="2000" dirty="0">
                <a:latin typeface="Bookman Old Style" panose="02050604050505020204" pitchFamily="18" charset="0"/>
              </a:rPr>
              <a:t>(Hardness (H) = 76.92 ppm)</a:t>
            </a:r>
          </a:p>
          <a:p>
            <a:pPr>
              <a:lnSpc>
                <a:spcPct val="150000"/>
              </a:lnSpc>
            </a:pPr>
            <a:r>
              <a:rPr lang="en-IN" sz="2200" dirty="0">
                <a:latin typeface="Bookman Old Style" panose="02050604050505020204" pitchFamily="18" charset="0"/>
              </a:rPr>
              <a:t>An exhausted zeolite softener was regenerated by 325 </a:t>
            </a:r>
            <a:r>
              <a:rPr lang="en-IN" sz="2200" dirty="0" err="1">
                <a:latin typeface="Bookman Old Style" panose="02050604050505020204" pitchFamily="18" charset="0"/>
              </a:rPr>
              <a:t>liters</a:t>
            </a:r>
            <a:r>
              <a:rPr lang="en-IN" sz="2200" dirty="0">
                <a:latin typeface="Bookman Old Style" panose="02050604050505020204" pitchFamily="18" charset="0"/>
              </a:rPr>
              <a:t> of NaCl solution containing 60 g/</a:t>
            </a:r>
            <a:r>
              <a:rPr lang="en-IN" sz="2200" dirty="0" err="1">
                <a:latin typeface="Bookman Old Style" panose="02050604050505020204" pitchFamily="18" charset="0"/>
              </a:rPr>
              <a:t>liter</a:t>
            </a:r>
            <a:r>
              <a:rPr lang="en-IN" sz="2200" dirty="0">
                <a:latin typeface="Bookman Old Style" panose="02050604050505020204" pitchFamily="18" charset="0"/>
              </a:rPr>
              <a:t> of NaCl. How many </a:t>
            </a:r>
            <a:r>
              <a:rPr lang="en-IN" sz="2200" dirty="0" err="1">
                <a:latin typeface="Bookman Old Style" panose="02050604050505020204" pitchFamily="18" charset="0"/>
              </a:rPr>
              <a:t>liters</a:t>
            </a:r>
            <a:r>
              <a:rPr lang="en-IN" sz="2200" dirty="0">
                <a:latin typeface="Bookman Old Style" panose="02050604050505020204" pitchFamily="18" charset="0"/>
              </a:rPr>
              <a:t> of hard water of hardness 250 mg/L can be softened by the zeolite softener. </a:t>
            </a:r>
          </a:p>
          <a:p>
            <a:pPr marL="0" indent="0">
              <a:lnSpc>
                <a:spcPct val="150000"/>
              </a:lnSpc>
              <a:buNone/>
            </a:pPr>
            <a:r>
              <a:rPr lang="en-IN" sz="2000" dirty="0">
                <a:latin typeface="Bookman Old Style" panose="02050604050505020204" pitchFamily="18" charset="0"/>
              </a:rPr>
              <a:t>	(Total volume of hard water softened = 66666.67 </a:t>
            </a:r>
            <a:r>
              <a:rPr lang="en-IN" sz="2000" dirty="0" err="1">
                <a:latin typeface="Bookman Old Style" panose="02050604050505020204" pitchFamily="18" charset="0"/>
              </a:rPr>
              <a:t>liters</a:t>
            </a:r>
            <a:r>
              <a:rPr lang="en-IN" sz="2000" dirty="0">
                <a:latin typeface="Bookman Old Style" panose="02050604050505020204" pitchFamily="18" charset="0"/>
              </a:rPr>
              <a:t>)</a:t>
            </a:r>
          </a:p>
          <a:p>
            <a:pPr>
              <a:lnSpc>
                <a:spcPct val="150000"/>
              </a:lnSpc>
            </a:pPr>
            <a:endParaRPr lang="en-US" sz="22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A589F4A0-2BDA-7B4D-9DE2-DEAA1E58FDB9}"/>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4675B980-DF6A-1847-AA8D-E8CF3D4FB7A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E100840E-3F3D-5246-8E91-6062A73B562E}"/>
              </a:ext>
            </a:extLst>
          </p:cNvPr>
          <p:cNvSpPr>
            <a:spLocks noGrp="1"/>
          </p:cNvSpPr>
          <p:nvPr>
            <p:ph type="sldNum" sz="quarter" idx="12"/>
          </p:nvPr>
        </p:nvSpPr>
        <p:spPr/>
        <p:txBody>
          <a:bodyPr/>
          <a:lstStyle/>
          <a:p>
            <a:fld id="{48899AE3-1C45-BB43-83FC-C160FCE38AF1}" type="slidenum">
              <a:rPr lang="en-US" smtClean="0"/>
              <a:pPr/>
              <a:t>71</a:t>
            </a:fld>
            <a:endParaRPr lang="en-US"/>
          </a:p>
        </p:txBody>
      </p:sp>
      <p:sp>
        <p:nvSpPr>
          <p:cNvPr id="9" name="Title 1">
            <a:extLst>
              <a:ext uri="{FF2B5EF4-FFF2-40B4-BE49-F238E27FC236}">
                <a16:creationId xmlns:a16="http://schemas.microsoft.com/office/drawing/2014/main" xmlns="" id="{C8ACF443-EFDA-EA40-925E-86B82A6B0275}"/>
              </a:ext>
            </a:extLst>
          </p:cNvPr>
          <p:cNvSpPr>
            <a:spLocks noGrp="1"/>
          </p:cNvSpPr>
          <p:nvPr>
            <p:ph type="title"/>
          </p:nvPr>
        </p:nvSpPr>
        <p:spPr>
          <a:xfrm>
            <a:off x="348915" y="87312"/>
            <a:ext cx="10515600" cy="838995"/>
          </a:xfrm>
        </p:spPr>
        <p:txBody>
          <a:bodyPr>
            <a:normAutofit/>
          </a:bodyPr>
          <a:lstStyle/>
          <a:p>
            <a:pPr algn="ctr"/>
            <a:r>
              <a:rPr lang="en-US" sz="3600" b="1" dirty="0" err="1">
                <a:solidFill>
                  <a:srgbClr val="0070C0"/>
                </a:solidFill>
                <a:latin typeface="Bookman Old Style" panose="02050604050505020204" pitchFamily="18" charset="0"/>
              </a:rPr>
              <a:t>Numericals</a:t>
            </a:r>
            <a:r>
              <a:rPr lang="en-US" sz="3600" b="1" dirty="0">
                <a:solidFill>
                  <a:srgbClr val="0070C0"/>
                </a:solidFill>
                <a:latin typeface="Bookman Old Style" panose="02050604050505020204" pitchFamily="18" charset="0"/>
              </a:rPr>
              <a:t> on Zeolite Method</a:t>
            </a:r>
          </a:p>
        </p:txBody>
      </p:sp>
    </p:spTree>
    <p:extLst>
      <p:ext uri="{BB962C8B-B14F-4D97-AF65-F5344CB8AC3E}">
        <p14:creationId xmlns:p14="http://schemas.microsoft.com/office/powerpoint/2010/main" xmlns="" val="18022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2E82B94-E151-4746-BBF0-99FCA2683FDE}"/>
              </a:ext>
            </a:extLst>
          </p:cNvPr>
          <p:cNvSpPr>
            <a:spLocks noGrp="1"/>
          </p:cNvSpPr>
          <p:nvPr>
            <p:ph type="dt" sz="half" idx="10"/>
          </p:nvPr>
        </p:nvSpPr>
        <p:spPr/>
        <p:txBody>
          <a:bodyPr/>
          <a:lstStyle/>
          <a:p>
            <a:fld id="{9E59F9D0-DDE6-4740-8865-D3340695347A}" type="datetime1">
              <a:rPr lang="en-IN" smtClean="0"/>
              <a:pPr/>
              <a:t>18-09-2023</a:t>
            </a:fld>
            <a:endParaRPr lang="en-US"/>
          </a:p>
        </p:txBody>
      </p:sp>
      <p:sp>
        <p:nvSpPr>
          <p:cNvPr id="3" name="Footer Placeholder 2">
            <a:extLst>
              <a:ext uri="{FF2B5EF4-FFF2-40B4-BE49-F238E27FC236}">
                <a16:creationId xmlns:a16="http://schemas.microsoft.com/office/drawing/2014/main" xmlns="" id="{BA3E0634-9D2B-9F4C-B077-5B16D8627998}"/>
              </a:ext>
            </a:extLst>
          </p:cNvPr>
          <p:cNvSpPr>
            <a:spLocks noGrp="1"/>
          </p:cNvSpPr>
          <p:nvPr>
            <p:ph type="ftr" sz="quarter" idx="11"/>
          </p:nvPr>
        </p:nvSpPr>
        <p:spPr/>
        <p:txBody>
          <a:bodyPr/>
          <a:lstStyle/>
          <a:p>
            <a:r>
              <a:rPr lang="en-US"/>
              <a:t>© Bhavna M. Vyas</a:t>
            </a:r>
          </a:p>
        </p:txBody>
      </p:sp>
      <p:sp>
        <p:nvSpPr>
          <p:cNvPr id="4" name="Slide Number Placeholder 3">
            <a:extLst>
              <a:ext uri="{FF2B5EF4-FFF2-40B4-BE49-F238E27FC236}">
                <a16:creationId xmlns:a16="http://schemas.microsoft.com/office/drawing/2014/main" xmlns="" id="{27D60BC7-5728-0E47-9E19-160F7C416774}"/>
              </a:ext>
            </a:extLst>
          </p:cNvPr>
          <p:cNvSpPr>
            <a:spLocks noGrp="1"/>
          </p:cNvSpPr>
          <p:nvPr>
            <p:ph type="sldNum" sz="quarter" idx="12"/>
          </p:nvPr>
        </p:nvSpPr>
        <p:spPr/>
        <p:txBody>
          <a:bodyPr/>
          <a:lstStyle/>
          <a:p>
            <a:fld id="{48899AE3-1C45-BB43-83FC-C160FCE38AF1}" type="slidenum">
              <a:rPr lang="en-US" smtClean="0"/>
              <a:pPr/>
              <a:t>72</a:t>
            </a:fld>
            <a:endParaRPr lang="en-US"/>
          </a:p>
        </p:txBody>
      </p:sp>
      <mc:AlternateContent xmlns:mc="http://schemas.openxmlformats.org/markup-compatibility/2006">
        <mc:Choice xmlns:p14="http://schemas.microsoft.com/office/powerpoint/2010/main" xmlns="" Requires="p14">
          <p:contentPart p14:bwMode="auto" r:id="rId2">
            <p14:nvContentPartPr>
              <p14:cNvPr id="9" name="Ink 8">
                <a:extLst>
                  <a:ext uri="{FF2B5EF4-FFF2-40B4-BE49-F238E27FC236}">
                    <a16:creationId xmlns:a16="http://schemas.microsoft.com/office/drawing/2014/main" id="{25F8DB3A-ED32-A046-BCE3-816BEFDC83B7}"/>
                  </a:ext>
                </a:extLst>
              </p14:cNvPr>
              <p14:cNvContentPartPr/>
              <p14:nvPr/>
            </p14:nvContentPartPr>
            <p14:xfrm>
              <a:off x="1109709" y="903505"/>
              <a:ext cx="360" cy="128160"/>
            </p14:xfrm>
          </p:contentPart>
        </mc:Choice>
        <mc:Fallback>
          <p:pic>
            <p:nvPicPr>
              <p:cNvPr id="9" name="Ink 8">
                <a:extLst>
                  <a:ext uri="{FF2B5EF4-FFF2-40B4-BE49-F238E27FC236}">
                    <a16:creationId xmlns:a16="http://schemas.microsoft.com/office/drawing/2014/main" xmlns="" xmlns:p14="http://schemas.microsoft.com/office/powerpoint/2010/main" id="{25F8DB3A-ED32-A046-BCE3-816BEFDC83B7}"/>
                  </a:ext>
                </a:extLst>
              </p:cNvPr>
              <p:cNvPicPr/>
              <p:nvPr/>
            </p:nvPicPr>
            <p:blipFill>
              <a:blip r:embed="rId3"/>
              <a:stretch>
                <a:fillRect/>
              </a:stretch>
            </p:blipFill>
            <p:spPr>
              <a:xfrm>
                <a:off x="1091709" y="885505"/>
                <a:ext cx="36000" cy="163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10" name="Ink 9">
                <a:extLst>
                  <a:ext uri="{FF2B5EF4-FFF2-40B4-BE49-F238E27FC236}">
                    <a16:creationId xmlns:a16="http://schemas.microsoft.com/office/drawing/2014/main" id="{ACF762B4-C27F-CC48-A6E9-3353E6F82627}"/>
                  </a:ext>
                </a:extLst>
              </p14:cNvPr>
              <p14:cNvContentPartPr/>
              <p14:nvPr/>
            </p14:nvContentPartPr>
            <p14:xfrm>
              <a:off x="1211949" y="805585"/>
              <a:ext cx="79560" cy="376560"/>
            </p14:xfrm>
          </p:contentPart>
        </mc:Choice>
        <mc:Fallback>
          <p:pic>
            <p:nvPicPr>
              <p:cNvPr id="10" name="Ink 9">
                <a:extLst>
                  <a:ext uri="{FF2B5EF4-FFF2-40B4-BE49-F238E27FC236}">
                    <a16:creationId xmlns:a16="http://schemas.microsoft.com/office/drawing/2014/main" xmlns="" xmlns:p14="http://schemas.microsoft.com/office/powerpoint/2010/main" id="{ACF762B4-C27F-CC48-A6E9-3353E6F82627}"/>
                  </a:ext>
                </a:extLst>
              </p:cNvPr>
              <p:cNvPicPr/>
              <p:nvPr/>
            </p:nvPicPr>
            <p:blipFill>
              <a:blip r:embed="rId11"/>
              <a:stretch>
                <a:fillRect/>
              </a:stretch>
            </p:blipFill>
            <p:spPr>
              <a:xfrm>
                <a:off x="1193949" y="787585"/>
                <a:ext cx="115200" cy="412200"/>
              </a:xfrm>
              <a:prstGeom prst="rect">
                <a:avLst/>
              </a:prstGeom>
            </p:spPr>
          </p:pic>
        </mc:Fallback>
      </mc:AlternateContent>
      <p:grpSp>
        <p:nvGrpSpPr>
          <p:cNvPr id="29" name="Group 28">
            <a:extLst>
              <a:ext uri="{FF2B5EF4-FFF2-40B4-BE49-F238E27FC236}">
                <a16:creationId xmlns:a16="http://schemas.microsoft.com/office/drawing/2014/main" xmlns="" id="{D02F631C-C406-2343-AEDD-B981737DFEBE}"/>
              </a:ext>
            </a:extLst>
          </p:cNvPr>
          <p:cNvGrpSpPr/>
          <p:nvPr/>
        </p:nvGrpSpPr>
        <p:grpSpPr>
          <a:xfrm>
            <a:off x="1613709" y="808105"/>
            <a:ext cx="3147840" cy="742680"/>
            <a:chOff x="1613709" y="808105"/>
            <a:chExt cx="3147840" cy="742680"/>
          </a:xfrm>
        </p:grpSpPr>
        <mc:AlternateContent xmlns:mc="http://schemas.openxmlformats.org/markup-compatibility/2006">
          <mc:Choice xmlns:p14="http://schemas.microsoft.com/office/powerpoint/2010/main" xmlns="" Requires="p14">
            <p:contentPart p14:bwMode="auto" r:id="rId12">
              <p14:nvContentPartPr>
                <p14:cNvPr id="11" name="Ink 10">
                  <a:extLst>
                    <a:ext uri="{FF2B5EF4-FFF2-40B4-BE49-F238E27FC236}">
                      <a16:creationId xmlns:a16="http://schemas.microsoft.com/office/drawing/2014/main" id="{846258E9-1503-6B46-815B-8831E2589A4B}"/>
                    </a:ext>
                  </a:extLst>
                </p14:cNvPr>
                <p14:cNvContentPartPr/>
                <p14:nvPr/>
              </p14:nvContentPartPr>
              <p14:xfrm>
                <a:off x="1613709" y="877945"/>
                <a:ext cx="183960" cy="249120"/>
              </p14:xfrm>
            </p:contentPart>
          </mc:Choice>
          <mc:Fallback>
            <p:pic>
              <p:nvPicPr>
                <p:cNvPr id="11" name="Ink 10">
                  <a:extLst>
                    <a:ext uri="{FF2B5EF4-FFF2-40B4-BE49-F238E27FC236}">
                      <a16:creationId xmlns:a16="http://schemas.microsoft.com/office/drawing/2014/main" xmlns="" xmlns:p14="http://schemas.microsoft.com/office/powerpoint/2010/main" id="{846258E9-1503-6B46-815B-8831E2589A4B}"/>
                    </a:ext>
                  </a:extLst>
                </p:cNvPr>
                <p:cNvPicPr/>
                <p:nvPr/>
              </p:nvPicPr>
              <p:blipFill>
                <a:blip r:embed="rId13"/>
                <a:stretch>
                  <a:fillRect/>
                </a:stretch>
              </p:blipFill>
              <p:spPr>
                <a:xfrm>
                  <a:off x="1605069" y="869305"/>
                  <a:ext cx="201600" cy="266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
              <p14:nvContentPartPr>
                <p14:cNvPr id="12" name="Ink 11">
                  <a:extLst>
                    <a:ext uri="{FF2B5EF4-FFF2-40B4-BE49-F238E27FC236}">
                      <a16:creationId xmlns:a16="http://schemas.microsoft.com/office/drawing/2014/main" id="{44C36430-11B3-3541-8637-2A3A7315B063}"/>
                    </a:ext>
                  </a:extLst>
                </p14:cNvPr>
                <p14:cNvContentPartPr/>
                <p14:nvPr/>
              </p14:nvContentPartPr>
              <p14:xfrm>
                <a:off x="1718829" y="1072705"/>
                <a:ext cx="109080" cy="151200"/>
              </p14:xfrm>
            </p:contentPart>
          </mc:Choice>
          <mc:Fallback>
            <p:pic>
              <p:nvPicPr>
                <p:cNvPr id="12" name="Ink 11">
                  <a:extLst>
                    <a:ext uri="{FF2B5EF4-FFF2-40B4-BE49-F238E27FC236}">
                      <a16:creationId xmlns:a16="http://schemas.microsoft.com/office/drawing/2014/main" xmlns="" xmlns:p14="http://schemas.microsoft.com/office/powerpoint/2010/main" id="{44C36430-11B3-3541-8637-2A3A7315B063}"/>
                    </a:ext>
                  </a:extLst>
                </p:cNvPr>
                <p:cNvPicPr/>
                <p:nvPr/>
              </p:nvPicPr>
              <p:blipFill>
                <a:blip r:embed="rId15"/>
                <a:stretch>
                  <a:fillRect/>
                </a:stretch>
              </p:blipFill>
              <p:spPr>
                <a:xfrm>
                  <a:off x="1710189" y="1064065"/>
                  <a:ext cx="126720" cy="168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
              <p14:nvContentPartPr>
                <p14:cNvPr id="13" name="Ink 12">
                  <a:extLst>
                    <a:ext uri="{FF2B5EF4-FFF2-40B4-BE49-F238E27FC236}">
                      <a16:creationId xmlns:a16="http://schemas.microsoft.com/office/drawing/2014/main" id="{905E3E8A-060A-DB47-AD7D-9FCF884DA1D1}"/>
                    </a:ext>
                  </a:extLst>
                </p14:cNvPr>
                <p14:cNvContentPartPr/>
                <p14:nvPr/>
              </p14:nvContentPartPr>
              <p14:xfrm>
                <a:off x="1941309" y="976225"/>
                <a:ext cx="138600" cy="138240"/>
              </p14:xfrm>
            </p:contentPart>
          </mc:Choice>
          <mc:Fallback>
            <p:pic>
              <p:nvPicPr>
                <p:cNvPr id="13" name="Ink 12">
                  <a:extLst>
                    <a:ext uri="{FF2B5EF4-FFF2-40B4-BE49-F238E27FC236}">
                      <a16:creationId xmlns:a16="http://schemas.microsoft.com/office/drawing/2014/main" xmlns="" xmlns:p14="http://schemas.microsoft.com/office/powerpoint/2010/main" id="{905E3E8A-060A-DB47-AD7D-9FCF884DA1D1}"/>
                    </a:ext>
                  </a:extLst>
                </p:cNvPr>
                <p:cNvPicPr/>
                <p:nvPr/>
              </p:nvPicPr>
              <p:blipFill>
                <a:blip r:embed="rId17"/>
                <a:stretch>
                  <a:fillRect/>
                </a:stretch>
              </p:blipFill>
              <p:spPr>
                <a:xfrm>
                  <a:off x="1932309" y="967585"/>
                  <a:ext cx="156240" cy="155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
              <p14:nvContentPartPr>
                <p14:cNvPr id="14" name="Ink 13">
                  <a:extLst>
                    <a:ext uri="{FF2B5EF4-FFF2-40B4-BE49-F238E27FC236}">
                      <a16:creationId xmlns:a16="http://schemas.microsoft.com/office/drawing/2014/main" id="{AB02D981-929F-C145-AFD5-DCC9C988BB47}"/>
                    </a:ext>
                  </a:extLst>
                </p14:cNvPr>
                <p14:cNvContentPartPr/>
                <p14:nvPr/>
              </p14:nvContentPartPr>
              <p14:xfrm>
                <a:off x="2147949" y="972625"/>
                <a:ext cx="136440" cy="138960"/>
              </p14:xfrm>
            </p:contentPart>
          </mc:Choice>
          <mc:Fallback>
            <p:pic>
              <p:nvPicPr>
                <p:cNvPr id="14" name="Ink 13">
                  <a:extLst>
                    <a:ext uri="{FF2B5EF4-FFF2-40B4-BE49-F238E27FC236}">
                      <a16:creationId xmlns:a16="http://schemas.microsoft.com/office/drawing/2014/main" xmlns="" xmlns:p14="http://schemas.microsoft.com/office/powerpoint/2010/main" id="{AB02D981-929F-C145-AFD5-DCC9C988BB47}"/>
                    </a:ext>
                  </a:extLst>
                </p:cNvPr>
                <p:cNvPicPr/>
                <p:nvPr/>
              </p:nvPicPr>
              <p:blipFill>
                <a:blip r:embed="rId19"/>
                <a:stretch>
                  <a:fillRect/>
                </a:stretch>
              </p:blipFill>
              <p:spPr>
                <a:xfrm>
                  <a:off x="2138949" y="963985"/>
                  <a:ext cx="154080" cy="156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
              <p14:nvContentPartPr>
                <p14:cNvPr id="15" name="Ink 14">
                  <a:extLst>
                    <a:ext uri="{FF2B5EF4-FFF2-40B4-BE49-F238E27FC236}">
                      <a16:creationId xmlns:a16="http://schemas.microsoft.com/office/drawing/2014/main" id="{33AA2562-1512-C142-8E3A-0ED63C172C2B}"/>
                    </a:ext>
                  </a:extLst>
                </p14:cNvPr>
                <p14:cNvContentPartPr/>
                <p14:nvPr/>
              </p14:nvContentPartPr>
              <p14:xfrm>
                <a:off x="2333349" y="973345"/>
                <a:ext cx="151560" cy="111600"/>
              </p14:xfrm>
            </p:contentPart>
          </mc:Choice>
          <mc:Fallback>
            <p:pic>
              <p:nvPicPr>
                <p:cNvPr id="15" name="Ink 14">
                  <a:extLst>
                    <a:ext uri="{FF2B5EF4-FFF2-40B4-BE49-F238E27FC236}">
                      <a16:creationId xmlns:a16="http://schemas.microsoft.com/office/drawing/2014/main" xmlns="" xmlns:p14="http://schemas.microsoft.com/office/powerpoint/2010/main" id="{33AA2562-1512-C142-8E3A-0ED63C172C2B}"/>
                    </a:ext>
                  </a:extLst>
                </p:cNvPr>
                <p:cNvPicPr/>
                <p:nvPr/>
              </p:nvPicPr>
              <p:blipFill>
                <a:blip r:embed="rId21"/>
                <a:stretch>
                  <a:fillRect/>
                </a:stretch>
              </p:blipFill>
              <p:spPr>
                <a:xfrm>
                  <a:off x="2324709" y="964345"/>
                  <a:ext cx="169200" cy="129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
              <p14:nvContentPartPr>
                <p14:cNvPr id="16" name="Ink 15">
                  <a:extLst>
                    <a:ext uri="{FF2B5EF4-FFF2-40B4-BE49-F238E27FC236}">
                      <a16:creationId xmlns:a16="http://schemas.microsoft.com/office/drawing/2014/main" id="{B03D519C-4ADB-A444-85B9-E02BA8567771}"/>
                    </a:ext>
                  </a:extLst>
                </p14:cNvPr>
                <p14:cNvContentPartPr/>
                <p14:nvPr/>
              </p14:nvContentPartPr>
              <p14:xfrm>
                <a:off x="2568429" y="840505"/>
                <a:ext cx="70920" cy="331560"/>
              </p14:xfrm>
            </p:contentPart>
          </mc:Choice>
          <mc:Fallback>
            <p:pic>
              <p:nvPicPr>
                <p:cNvPr id="16" name="Ink 15">
                  <a:extLst>
                    <a:ext uri="{FF2B5EF4-FFF2-40B4-BE49-F238E27FC236}">
                      <a16:creationId xmlns:a16="http://schemas.microsoft.com/office/drawing/2014/main" xmlns="" xmlns:p14="http://schemas.microsoft.com/office/powerpoint/2010/main" id="{B03D519C-4ADB-A444-85B9-E02BA8567771}"/>
                    </a:ext>
                  </a:extLst>
                </p:cNvPr>
                <p:cNvPicPr/>
                <p:nvPr/>
              </p:nvPicPr>
              <p:blipFill>
                <a:blip r:embed="rId23"/>
                <a:stretch>
                  <a:fillRect/>
                </a:stretch>
              </p:blipFill>
              <p:spPr>
                <a:xfrm>
                  <a:off x="2559789" y="831505"/>
                  <a:ext cx="88560" cy="349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
              <p14:nvContentPartPr>
                <p14:cNvPr id="17" name="Ink 16">
                  <a:extLst>
                    <a:ext uri="{FF2B5EF4-FFF2-40B4-BE49-F238E27FC236}">
                      <a16:creationId xmlns:a16="http://schemas.microsoft.com/office/drawing/2014/main" id="{A9C5C0F9-D31B-324D-8DE7-73CB23ADAC59}"/>
                    </a:ext>
                  </a:extLst>
                </p14:cNvPr>
                <p14:cNvContentPartPr/>
                <p14:nvPr/>
              </p14:nvContentPartPr>
              <p14:xfrm>
                <a:off x="2522709" y="1064785"/>
                <a:ext cx="240120" cy="6840"/>
              </p14:xfrm>
            </p:contentPart>
          </mc:Choice>
          <mc:Fallback>
            <p:pic>
              <p:nvPicPr>
                <p:cNvPr id="17" name="Ink 16">
                  <a:extLst>
                    <a:ext uri="{FF2B5EF4-FFF2-40B4-BE49-F238E27FC236}">
                      <a16:creationId xmlns:a16="http://schemas.microsoft.com/office/drawing/2014/main" xmlns="" xmlns:p14="http://schemas.microsoft.com/office/powerpoint/2010/main" id="{A9C5C0F9-D31B-324D-8DE7-73CB23ADAC59}"/>
                    </a:ext>
                  </a:extLst>
                </p:cNvPr>
                <p:cNvPicPr/>
                <p:nvPr/>
              </p:nvPicPr>
              <p:blipFill>
                <a:blip r:embed="rId25"/>
                <a:stretch>
                  <a:fillRect/>
                </a:stretch>
              </p:blipFill>
              <p:spPr>
                <a:xfrm>
                  <a:off x="2513709" y="1055785"/>
                  <a:ext cx="25776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
              <p14:nvContentPartPr>
                <p14:cNvPr id="18" name="Ink 17">
                  <a:extLst>
                    <a:ext uri="{FF2B5EF4-FFF2-40B4-BE49-F238E27FC236}">
                      <a16:creationId xmlns:a16="http://schemas.microsoft.com/office/drawing/2014/main" id="{5A94585B-4365-FD46-BFBB-81F22F789E79}"/>
                    </a:ext>
                  </a:extLst>
                </p14:cNvPr>
                <p14:cNvContentPartPr/>
                <p14:nvPr/>
              </p14:nvContentPartPr>
              <p14:xfrm>
                <a:off x="2808549" y="953545"/>
                <a:ext cx="360" cy="15120"/>
              </p14:xfrm>
            </p:contentPart>
          </mc:Choice>
          <mc:Fallback>
            <p:pic>
              <p:nvPicPr>
                <p:cNvPr id="18" name="Ink 17">
                  <a:extLst>
                    <a:ext uri="{FF2B5EF4-FFF2-40B4-BE49-F238E27FC236}">
                      <a16:creationId xmlns:a16="http://schemas.microsoft.com/office/drawing/2014/main" xmlns="" xmlns:p14="http://schemas.microsoft.com/office/powerpoint/2010/main" id="{5A94585B-4365-FD46-BFBB-81F22F789E79}"/>
                    </a:ext>
                  </a:extLst>
                </p:cNvPr>
                <p:cNvPicPr/>
                <p:nvPr/>
              </p:nvPicPr>
              <p:blipFill>
                <a:blip r:embed="rId27"/>
                <a:stretch>
                  <a:fillRect/>
                </a:stretch>
              </p:blipFill>
              <p:spPr>
                <a:xfrm>
                  <a:off x="2799909" y="944545"/>
                  <a:ext cx="18000" cy="32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
              <p14:nvContentPartPr>
                <p14:cNvPr id="19" name="Ink 18">
                  <a:extLst>
                    <a:ext uri="{FF2B5EF4-FFF2-40B4-BE49-F238E27FC236}">
                      <a16:creationId xmlns:a16="http://schemas.microsoft.com/office/drawing/2014/main" id="{3A86698D-FF8F-854D-98AC-889E3FA24001}"/>
                    </a:ext>
                  </a:extLst>
                </p14:cNvPr>
                <p14:cNvContentPartPr/>
                <p14:nvPr/>
              </p14:nvContentPartPr>
              <p14:xfrm>
                <a:off x="2834829" y="1012585"/>
                <a:ext cx="24120" cy="118080"/>
              </p14:xfrm>
            </p:contentPart>
          </mc:Choice>
          <mc:Fallback>
            <p:pic>
              <p:nvPicPr>
                <p:cNvPr id="19" name="Ink 18">
                  <a:extLst>
                    <a:ext uri="{FF2B5EF4-FFF2-40B4-BE49-F238E27FC236}">
                      <a16:creationId xmlns:a16="http://schemas.microsoft.com/office/drawing/2014/main" xmlns="" xmlns:p14="http://schemas.microsoft.com/office/powerpoint/2010/main" id="{3A86698D-FF8F-854D-98AC-889E3FA24001}"/>
                    </a:ext>
                  </a:extLst>
                </p:cNvPr>
                <p:cNvPicPr/>
                <p:nvPr/>
              </p:nvPicPr>
              <p:blipFill>
                <a:blip r:embed="rId29"/>
                <a:stretch>
                  <a:fillRect/>
                </a:stretch>
              </p:blipFill>
              <p:spPr>
                <a:xfrm>
                  <a:off x="2825829" y="1003585"/>
                  <a:ext cx="41760" cy="135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
              <p14:nvContentPartPr>
                <p14:cNvPr id="20" name="Ink 19">
                  <a:extLst>
                    <a:ext uri="{FF2B5EF4-FFF2-40B4-BE49-F238E27FC236}">
                      <a16:creationId xmlns:a16="http://schemas.microsoft.com/office/drawing/2014/main" id="{66EFFF52-4382-AC45-B114-41BDE1F9CD88}"/>
                    </a:ext>
                  </a:extLst>
                </p14:cNvPr>
                <p14:cNvContentPartPr/>
                <p14:nvPr/>
              </p14:nvContentPartPr>
              <p14:xfrm>
                <a:off x="2974509" y="808105"/>
                <a:ext cx="48600" cy="279000"/>
              </p14:xfrm>
            </p:contentPart>
          </mc:Choice>
          <mc:Fallback>
            <p:pic>
              <p:nvPicPr>
                <p:cNvPr id="20" name="Ink 19">
                  <a:extLst>
                    <a:ext uri="{FF2B5EF4-FFF2-40B4-BE49-F238E27FC236}">
                      <a16:creationId xmlns:a16="http://schemas.microsoft.com/office/drawing/2014/main" xmlns="" xmlns:p14="http://schemas.microsoft.com/office/powerpoint/2010/main" id="{66EFFF52-4382-AC45-B114-41BDE1F9CD88}"/>
                    </a:ext>
                  </a:extLst>
                </p:cNvPr>
                <p:cNvPicPr/>
                <p:nvPr/>
              </p:nvPicPr>
              <p:blipFill>
                <a:blip r:embed="rId31"/>
                <a:stretch>
                  <a:fillRect/>
                </a:stretch>
              </p:blipFill>
              <p:spPr>
                <a:xfrm>
                  <a:off x="2965869" y="799105"/>
                  <a:ext cx="66240" cy="296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
              <p14:nvContentPartPr>
                <p14:cNvPr id="21" name="Ink 20">
                  <a:extLst>
                    <a:ext uri="{FF2B5EF4-FFF2-40B4-BE49-F238E27FC236}">
                      <a16:creationId xmlns:a16="http://schemas.microsoft.com/office/drawing/2014/main" id="{41931A09-2457-F54F-92DF-D1711840AED9}"/>
                    </a:ext>
                  </a:extLst>
                </p14:cNvPr>
                <p14:cNvContentPartPr/>
                <p14:nvPr/>
              </p14:nvContentPartPr>
              <p14:xfrm>
                <a:off x="2913309" y="1007545"/>
                <a:ext cx="166320" cy="20520"/>
              </p14:xfrm>
            </p:contentPart>
          </mc:Choice>
          <mc:Fallback>
            <p:pic>
              <p:nvPicPr>
                <p:cNvPr id="21" name="Ink 20">
                  <a:extLst>
                    <a:ext uri="{FF2B5EF4-FFF2-40B4-BE49-F238E27FC236}">
                      <a16:creationId xmlns:a16="http://schemas.microsoft.com/office/drawing/2014/main" xmlns="" xmlns:p14="http://schemas.microsoft.com/office/powerpoint/2010/main" id="{41931A09-2457-F54F-92DF-D1711840AED9}"/>
                    </a:ext>
                  </a:extLst>
                </p:cNvPr>
                <p:cNvPicPr/>
                <p:nvPr/>
              </p:nvPicPr>
              <p:blipFill>
                <a:blip r:embed="rId33"/>
                <a:stretch>
                  <a:fillRect/>
                </a:stretch>
              </p:blipFill>
              <p:spPr>
                <a:xfrm>
                  <a:off x="2904669" y="998545"/>
                  <a:ext cx="183960" cy="38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
              <p14:nvContentPartPr>
                <p14:cNvPr id="22" name="Ink 21">
                  <a:extLst>
                    <a:ext uri="{FF2B5EF4-FFF2-40B4-BE49-F238E27FC236}">
                      <a16:creationId xmlns:a16="http://schemas.microsoft.com/office/drawing/2014/main" id="{BD3CFC96-CD21-A34A-9D9F-F8EFA63973B4}"/>
                    </a:ext>
                  </a:extLst>
                </p14:cNvPr>
                <p14:cNvContentPartPr/>
                <p14:nvPr/>
              </p14:nvContentPartPr>
              <p14:xfrm>
                <a:off x="3169629" y="979825"/>
                <a:ext cx="136080" cy="292320"/>
              </p14:xfrm>
            </p:contentPart>
          </mc:Choice>
          <mc:Fallback>
            <p:pic>
              <p:nvPicPr>
                <p:cNvPr id="22" name="Ink 21">
                  <a:extLst>
                    <a:ext uri="{FF2B5EF4-FFF2-40B4-BE49-F238E27FC236}">
                      <a16:creationId xmlns:a16="http://schemas.microsoft.com/office/drawing/2014/main" xmlns="" xmlns:p14="http://schemas.microsoft.com/office/powerpoint/2010/main" id="{BD3CFC96-CD21-A34A-9D9F-F8EFA63973B4}"/>
                    </a:ext>
                  </a:extLst>
                </p:cNvPr>
                <p:cNvPicPr/>
                <p:nvPr/>
              </p:nvPicPr>
              <p:blipFill>
                <a:blip r:embed="rId35"/>
                <a:stretch>
                  <a:fillRect/>
                </a:stretch>
              </p:blipFill>
              <p:spPr>
                <a:xfrm>
                  <a:off x="3160629" y="970825"/>
                  <a:ext cx="153720" cy="309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
              <p14:nvContentPartPr>
                <p14:cNvPr id="23" name="Ink 22">
                  <a:extLst>
                    <a:ext uri="{FF2B5EF4-FFF2-40B4-BE49-F238E27FC236}">
                      <a16:creationId xmlns:a16="http://schemas.microsoft.com/office/drawing/2014/main" id="{2BFF484B-463B-754E-AA98-288C959FC96A}"/>
                    </a:ext>
                  </a:extLst>
                </p14:cNvPr>
                <p14:cNvContentPartPr/>
                <p14:nvPr/>
              </p14:nvContentPartPr>
              <p14:xfrm>
                <a:off x="3446469" y="814225"/>
                <a:ext cx="286200" cy="736560"/>
              </p14:xfrm>
            </p:contentPart>
          </mc:Choice>
          <mc:Fallback>
            <p:pic>
              <p:nvPicPr>
                <p:cNvPr id="23" name="Ink 22">
                  <a:extLst>
                    <a:ext uri="{FF2B5EF4-FFF2-40B4-BE49-F238E27FC236}">
                      <a16:creationId xmlns:a16="http://schemas.microsoft.com/office/drawing/2014/main" xmlns="" xmlns:p14="http://schemas.microsoft.com/office/powerpoint/2010/main" id="{2BFF484B-463B-754E-AA98-288C959FC96A}"/>
                    </a:ext>
                  </a:extLst>
                </p:cNvPr>
                <p:cNvPicPr/>
                <p:nvPr/>
              </p:nvPicPr>
              <p:blipFill>
                <a:blip r:embed="rId37"/>
                <a:stretch>
                  <a:fillRect/>
                </a:stretch>
              </p:blipFill>
              <p:spPr>
                <a:xfrm>
                  <a:off x="3437829" y="805585"/>
                  <a:ext cx="303840" cy="754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
              <p14:nvContentPartPr>
                <p14:cNvPr id="24" name="Ink 23">
                  <a:extLst>
                    <a:ext uri="{FF2B5EF4-FFF2-40B4-BE49-F238E27FC236}">
                      <a16:creationId xmlns:a16="http://schemas.microsoft.com/office/drawing/2014/main" id="{3252ED20-194C-E646-A8EC-58F368D31FEA}"/>
                    </a:ext>
                  </a:extLst>
                </p14:cNvPr>
                <p14:cNvContentPartPr/>
                <p14:nvPr/>
              </p14:nvContentPartPr>
              <p14:xfrm>
                <a:off x="3765789" y="1006105"/>
                <a:ext cx="29160" cy="252000"/>
              </p14:xfrm>
            </p:contentPart>
          </mc:Choice>
          <mc:Fallback>
            <p:pic>
              <p:nvPicPr>
                <p:cNvPr id="24" name="Ink 23">
                  <a:extLst>
                    <a:ext uri="{FF2B5EF4-FFF2-40B4-BE49-F238E27FC236}">
                      <a16:creationId xmlns:a16="http://schemas.microsoft.com/office/drawing/2014/main" xmlns="" xmlns:p14="http://schemas.microsoft.com/office/powerpoint/2010/main" id="{3252ED20-194C-E646-A8EC-58F368D31FEA}"/>
                    </a:ext>
                  </a:extLst>
                </p:cNvPr>
                <p:cNvPicPr/>
                <p:nvPr/>
              </p:nvPicPr>
              <p:blipFill>
                <a:blip r:embed="rId39"/>
                <a:stretch>
                  <a:fillRect/>
                </a:stretch>
              </p:blipFill>
              <p:spPr>
                <a:xfrm>
                  <a:off x="3756789" y="997105"/>
                  <a:ext cx="46800" cy="269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
              <p14:nvContentPartPr>
                <p14:cNvPr id="25" name="Ink 24">
                  <a:extLst>
                    <a:ext uri="{FF2B5EF4-FFF2-40B4-BE49-F238E27FC236}">
                      <a16:creationId xmlns:a16="http://schemas.microsoft.com/office/drawing/2014/main" id="{AF92E629-6024-DC42-99C7-F92FBEC3AAB8}"/>
                    </a:ext>
                  </a:extLst>
                </p14:cNvPr>
                <p14:cNvContentPartPr/>
                <p14:nvPr/>
              </p14:nvContentPartPr>
              <p14:xfrm>
                <a:off x="3767229" y="961105"/>
                <a:ext cx="261720" cy="246240"/>
              </p14:xfrm>
            </p:contentPart>
          </mc:Choice>
          <mc:Fallback>
            <p:pic>
              <p:nvPicPr>
                <p:cNvPr id="25" name="Ink 24">
                  <a:extLst>
                    <a:ext uri="{FF2B5EF4-FFF2-40B4-BE49-F238E27FC236}">
                      <a16:creationId xmlns:a16="http://schemas.microsoft.com/office/drawing/2014/main" xmlns="" xmlns:p14="http://schemas.microsoft.com/office/powerpoint/2010/main" id="{AF92E629-6024-DC42-99C7-F92FBEC3AAB8}"/>
                    </a:ext>
                  </a:extLst>
                </p:cNvPr>
                <p:cNvPicPr/>
                <p:nvPr/>
              </p:nvPicPr>
              <p:blipFill>
                <a:blip r:embed="rId41"/>
                <a:stretch>
                  <a:fillRect/>
                </a:stretch>
              </p:blipFill>
              <p:spPr>
                <a:xfrm>
                  <a:off x="3758589" y="952105"/>
                  <a:ext cx="279360" cy="263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
              <p14:nvContentPartPr>
                <p14:cNvPr id="26" name="Ink 25">
                  <a:extLst>
                    <a:ext uri="{FF2B5EF4-FFF2-40B4-BE49-F238E27FC236}">
                      <a16:creationId xmlns:a16="http://schemas.microsoft.com/office/drawing/2014/main" id="{AA42732F-864B-9848-88C6-A3F363AF5B16}"/>
                    </a:ext>
                  </a:extLst>
                </p14:cNvPr>
                <p14:cNvContentPartPr/>
                <p14:nvPr/>
              </p14:nvContentPartPr>
              <p14:xfrm>
                <a:off x="4154949" y="1110505"/>
                <a:ext cx="143280" cy="137520"/>
              </p14:xfrm>
            </p:contentPart>
          </mc:Choice>
          <mc:Fallback>
            <p:pic>
              <p:nvPicPr>
                <p:cNvPr id="26" name="Ink 25">
                  <a:extLst>
                    <a:ext uri="{FF2B5EF4-FFF2-40B4-BE49-F238E27FC236}">
                      <a16:creationId xmlns:a16="http://schemas.microsoft.com/office/drawing/2014/main" xmlns="" xmlns:p14="http://schemas.microsoft.com/office/powerpoint/2010/main" id="{AA42732F-864B-9848-88C6-A3F363AF5B16}"/>
                    </a:ext>
                  </a:extLst>
                </p:cNvPr>
                <p:cNvPicPr/>
                <p:nvPr/>
              </p:nvPicPr>
              <p:blipFill>
                <a:blip r:embed="rId43"/>
                <a:stretch>
                  <a:fillRect/>
                </a:stretch>
              </p:blipFill>
              <p:spPr>
                <a:xfrm>
                  <a:off x="4146309" y="1101865"/>
                  <a:ext cx="160920" cy="155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
              <p14:nvContentPartPr>
                <p14:cNvPr id="27" name="Ink 26">
                  <a:extLst>
                    <a:ext uri="{FF2B5EF4-FFF2-40B4-BE49-F238E27FC236}">
                      <a16:creationId xmlns:a16="http://schemas.microsoft.com/office/drawing/2014/main" id="{9B519F12-F1D2-CE49-88C2-A3EAF833ADA3}"/>
                    </a:ext>
                  </a:extLst>
                </p14:cNvPr>
                <p14:cNvContentPartPr/>
                <p14:nvPr/>
              </p14:nvContentPartPr>
              <p14:xfrm>
                <a:off x="4409469" y="952105"/>
                <a:ext cx="213120" cy="251280"/>
              </p14:xfrm>
            </p:contentPart>
          </mc:Choice>
          <mc:Fallback>
            <p:pic>
              <p:nvPicPr>
                <p:cNvPr id="27" name="Ink 26">
                  <a:extLst>
                    <a:ext uri="{FF2B5EF4-FFF2-40B4-BE49-F238E27FC236}">
                      <a16:creationId xmlns:a16="http://schemas.microsoft.com/office/drawing/2014/main" xmlns="" xmlns:p14="http://schemas.microsoft.com/office/powerpoint/2010/main" id="{9B519F12-F1D2-CE49-88C2-A3EAF833ADA3}"/>
                    </a:ext>
                  </a:extLst>
                </p:cNvPr>
                <p:cNvPicPr/>
                <p:nvPr/>
              </p:nvPicPr>
              <p:blipFill>
                <a:blip r:embed="rId45"/>
                <a:stretch>
                  <a:fillRect/>
                </a:stretch>
              </p:blipFill>
              <p:spPr>
                <a:xfrm>
                  <a:off x="4400469" y="943105"/>
                  <a:ext cx="230760" cy="268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
              <p14:nvContentPartPr>
                <p14:cNvPr id="28" name="Ink 27">
                  <a:extLst>
                    <a:ext uri="{FF2B5EF4-FFF2-40B4-BE49-F238E27FC236}">
                      <a16:creationId xmlns:a16="http://schemas.microsoft.com/office/drawing/2014/main" id="{C8423A73-8B11-5E47-A131-E699FAC1852F}"/>
                    </a:ext>
                  </a:extLst>
                </p14:cNvPr>
                <p14:cNvContentPartPr/>
                <p14:nvPr/>
              </p14:nvContentPartPr>
              <p14:xfrm>
                <a:off x="4710429" y="934105"/>
                <a:ext cx="51120" cy="305640"/>
              </p14:xfrm>
            </p:contentPart>
          </mc:Choice>
          <mc:Fallback>
            <p:pic>
              <p:nvPicPr>
                <p:cNvPr id="28" name="Ink 27">
                  <a:extLst>
                    <a:ext uri="{FF2B5EF4-FFF2-40B4-BE49-F238E27FC236}">
                      <a16:creationId xmlns:a16="http://schemas.microsoft.com/office/drawing/2014/main" xmlns="" xmlns:p14="http://schemas.microsoft.com/office/powerpoint/2010/main" id="{C8423A73-8B11-5E47-A131-E699FAC1852F}"/>
                    </a:ext>
                  </a:extLst>
                </p:cNvPr>
                <p:cNvPicPr/>
                <p:nvPr/>
              </p:nvPicPr>
              <p:blipFill>
                <a:blip r:embed="rId47"/>
                <a:stretch>
                  <a:fillRect/>
                </a:stretch>
              </p:blipFill>
              <p:spPr>
                <a:xfrm>
                  <a:off x="4701789" y="925105"/>
                  <a:ext cx="68760" cy="3232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48">
            <p14:nvContentPartPr>
              <p14:cNvPr id="30" name="Ink 29">
                <a:extLst>
                  <a:ext uri="{FF2B5EF4-FFF2-40B4-BE49-F238E27FC236}">
                    <a16:creationId xmlns:a16="http://schemas.microsoft.com/office/drawing/2014/main" id="{4837F011-1021-D54C-BDB6-03EDB7CDEE5C}"/>
                  </a:ext>
                </a:extLst>
              </p14:cNvPr>
              <p14:cNvContentPartPr/>
              <p14:nvPr/>
            </p14:nvContentPartPr>
            <p14:xfrm>
              <a:off x="5035509" y="1066585"/>
              <a:ext cx="360" cy="360"/>
            </p14:xfrm>
          </p:contentPart>
        </mc:Choice>
        <mc:Fallback>
          <p:pic>
            <p:nvPicPr>
              <p:cNvPr id="30" name="Ink 29">
                <a:extLst>
                  <a:ext uri="{FF2B5EF4-FFF2-40B4-BE49-F238E27FC236}">
                    <a16:creationId xmlns:a16="http://schemas.microsoft.com/office/drawing/2014/main" xmlns="" xmlns:p14="http://schemas.microsoft.com/office/powerpoint/2010/main" id="{4837F011-1021-D54C-BDB6-03EDB7CDEE5C}"/>
                  </a:ext>
                </a:extLst>
              </p:cNvPr>
              <p:cNvPicPr/>
              <p:nvPr/>
            </p:nvPicPr>
            <p:blipFill>
              <a:blip r:embed="rId49"/>
              <a:stretch>
                <a:fillRect/>
              </a:stretch>
            </p:blipFill>
            <p:spPr>
              <a:xfrm>
                <a:off x="5026509" y="1057585"/>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
            <p14:nvContentPartPr>
              <p14:cNvPr id="31" name="Ink 30">
                <a:extLst>
                  <a:ext uri="{FF2B5EF4-FFF2-40B4-BE49-F238E27FC236}">
                    <a16:creationId xmlns:a16="http://schemas.microsoft.com/office/drawing/2014/main" id="{36C59231-E9C2-DA4C-9CAE-739833604DF0}"/>
                  </a:ext>
                </a:extLst>
              </p14:cNvPr>
              <p14:cNvContentPartPr/>
              <p14:nvPr/>
            </p14:nvContentPartPr>
            <p14:xfrm>
              <a:off x="5068989" y="1108345"/>
              <a:ext cx="72000" cy="360"/>
            </p14:xfrm>
          </p:contentPart>
        </mc:Choice>
        <mc:Fallback>
          <p:pic>
            <p:nvPicPr>
              <p:cNvPr id="31" name="Ink 30">
                <a:extLst>
                  <a:ext uri="{FF2B5EF4-FFF2-40B4-BE49-F238E27FC236}">
                    <a16:creationId xmlns:a16="http://schemas.microsoft.com/office/drawing/2014/main" xmlns="" xmlns:p14="http://schemas.microsoft.com/office/powerpoint/2010/main" id="{36C59231-E9C2-DA4C-9CAE-739833604DF0}"/>
                  </a:ext>
                </a:extLst>
              </p:cNvPr>
              <p:cNvPicPr/>
              <p:nvPr/>
            </p:nvPicPr>
            <p:blipFill>
              <a:blip r:embed="rId51"/>
              <a:stretch>
                <a:fillRect/>
              </a:stretch>
            </p:blipFill>
            <p:spPr>
              <a:xfrm>
                <a:off x="5060349" y="1099705"/>
                <a:ext cx="8964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
            <p14:nvContentPartPr>
              <p14:cNvPr id="32" name="Ink 31">
                <a:extLst>
                  <a:ext uri="{FF2B5EF4-FFF2-40B4-BE49-F238E27FC236}">
                    <a16:creationId xmlns:a16="http://schemas.microsoft.com/office/drawing/2014/main" id="{F6768D16-3C80-D847-AE8B-F03BFA17F4FE}"/>
                  </a:ext>
                </a:extLst>
              </p14:cNvPr>
              <p14:cNvContentPartPr/>
              <p14:nvPr/>
            </p14:nvContentPartPr>
            <p14:xfrm>
              <a:off x="5075469" y="1215265"/>
              <a:ext cx="65880" cy="13320"/>
            </p14:xfrm>
          </p:contentPart>
        </mc:Choice>
        <mc:Fallback>
          <p:pic>
            <p:nvPicPr>
              <p:cNvPr id="32" name="Ink 31">
                <a:extLst>
                  <a:ext uri="{FF2B5EF4-FFF2-40B4-BE49-F238E27FC236}">
                    <a16:creationId xmlns:a16="http://schemas.microsoft.com/office/drawing/2014/main" xmlns="" xmlns:p14="http://schemas.microsoft.com/office/powerpoint/2010/main" id="{F6768D16-3C80-D847-AE8B-F03BFA17F4FE}"/>
                  </a:ext>
                </a:extLst>
              </p:cNvPr>
              <p:cNvPicPr/>
              <p:nvPr/>
            </p:nvPicPr>
            <p:blipFill>
              <a:blip r:embed="rId53"/>
              <a:stretch>
                <a:fillRect/>
              </a:stretch>
            </p:blipFill>
            <p:spPr>
              <a:xfrm>
                <a:off x="5066469" y="1206265"/>
                <a:ext cx="83520" cy="30960"/>
              </a:xfrm>
              <a:prstGeom prst="rect">
                <a:avLst/>
              </a:prstGeom>
            </p:spPr>
          </p:pic>
        </mc:Fallback>
      </mc:AlternateContent>
      <p:grpSp>
        <p:nvGrpSpPr>
          <p:cNvPr id="71" name="Group 70">
            <a:extLst>
              <a:ext uri="{FF2B5EF4-FFF2-40B4-BE49-F238E27FC236}">
                <a16:creationId xmlns:a16="http://schemas.microsoft.com/office/drawing/2014/main" xmlns="" id="{B7A897C3-0345-C040-96CB-9F4272B8B14E}"/>
              </a:ext>
            </a:extLst>
          </p:cNvPr>
          <p:cNvGrpSpPr/>
          <p:nvPr/>
        </p:nvGrpSpPr>
        <p:grpSpPr>
          <a:xfrm>
            <a:off x="1173789" y="1890625"/>
            <a:ext cx="253080" cy="280800"/>
            <a:chOff x="1173789" y="1890625"/>
            <a:chExt cx="253080" cy="280800"/>
          </a:xfrm>
        </p:grpSpPr>
        <mc:AlternateContent xmlns:mc="http://schemas.openxmlformats.org/markup-compatibility/2006">
          <mc:Choice xmlns:p14="http://schemas.microsoft.com/office/powerpoint/2010/main" xmlns="" Requires="p14">
            <p:contentPart p14:bwMode="auto" r:id="rId54">
              <p14:nvContentPartPr>
                <p14:cNvPr id="64" name="Ink 63">
                  <a:extLst>
                    <a:ext uri="{FF2B5EF4-FFF2-40B4-BE49-F238E27FC236}">
                      <a16:creationId xmlns:a16="http://schemas.microsoft.com/office/drawing/2014/main" id="{92385C46-AD0A-9E48-82E4-F3F8EB6C221D}"/>
                    </a:ext>
                  </a:extLst>
                </p14:cNvPr>
                <p14:cNvContentPartPr/>
                <p14:nvPr/>
              </p14:nvContentPartPr>
              <p14:xfrm>
                <a:off x="1173789" y="2075665"/>
                <a:ext cx="360" cy="360"/>
              </p14:xfrm>
            </p:contentPart>
          </mc:Choice>
          <mc:Fallback>
            <p:pic>
              <p:nvPicPr>
                <p:cNvPr id="64" name="Ink 63">
                  <a:extLst>
                    <a:ext uri="{FF2B5EF4-FFF2-40B4-BE49-F238E27FC236}">
                      <a16:creationId xmlns:a16="http://schemas.microsoft.com/office/drawing/2014/main" xmlns="" xmlns:p14="http://schemas.microsoft.com/office/powerpoint/2010/main" id="{92385C46-AD0A-9E48-82E4-F3F8EB6C221D}"/>
                    </a:ext>
                  </a:extLst>
                </p:cNvPr>
                <p:cNvPicPr/>
                <p:nvPr/>
              </p:nvPicPr>
              <p:blipFill>
                <a:blip r:embed="rId55"/>
                <a:stretch>
                  <a:fillRect/>
                </a:stretch>
              </p:blipFill>
              <p:spPr>
                <a:xfrm>
                  <a:off x="1164789" y="2066665"/>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6">
              <p14:nvContentPartPr>
                <p14:cNvPr id="65" name="Ink 64">
                  <a:extLst>
                    <a:ext uri="{FF2B5EF4-FFF2-40B4-BE49-F238E27FC236}">
                      <a16:creationId xmlns:a16="http://schemas.microsoft.com/office/drawing/2014/main" id="{54C8ABA1-853B-C34D-ADE2-ACFE25285C0B}"/>
                    </a:ext>
                  </a:extLst>
                </p14:cNvPr>
                <p14:cNvContentPartPr/>
                <p14:nvPr/>
              </p14:nvContentPartPr>
              <p14:xfrm>
                <a:off x="1206189" y="1930585"/>
                <a:ext cx="92160" cy="142560"/>
              </p14:xfrm>
            </p:contentPart>
          </mc:Choice>
          <mc:Fallback>
            <p:pic>
              <p:nvPicPr>
                <p:cNvPr id="65" name="Ink 64">
                  <a:extLst>
                    <a:ext uri="{FF2B5EF4-FFF2-40B4-BE49-F238E27FC236}">
                      <a16:creationId xmlns:a16="http://schemas.microsoft.com/office/drawing/2014/main" xmlns="" xmlns:p14="http://schemas.microsoft.com/office/powerpoint/2010/main" id="{54C8ABA1-853B-C34D-ADE2-ACFE25285C0B}"/>
                    </a:ext>
                  </a:extLst>
                </p:cNvPr>
                <p:cNvPicPr/>
                <p:nvPr/>
              </p:nvPicPr>
              <p:blipFill>
                <a:blip r:embed="rId57"/>
                <a:stretch>
                  <a:fillRect/>
                </a:stretch>
              </p:blipFill>
              <p:spPr>
                <a:xfrm>
                  <a:off x="1197549" y="1921585"/>
                  <a:ext cx="109800" cy="160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8">
              <p14:nvContentPartPr>
                <p14:cNvPr id="66" name="Ink 65">
                  <a:extLst>
                    <a:ext uri="{FF2B5EF4-FFF2-40B4-BE49-F238E27FC236}">
                      <a16:creationId xmlns:a16="http://schemas.microsoft.com/office/drawing/2014/main" id="{013705A1-4E9F-704C-8D62-6D152F264CA4}"/>
                    </a:ext>
                  </a:extLst>
                </p14:cNvPr>
                <p14:cNvContentPartPr/>
                <p14:nvPr/>
              </p14:nvContentPartPr>
              <p14:xfrm>
                <a:off x="1350189" y="1890625"/>
                <a:ext cx="76680" cy="280800"/>
              </p14:xfrm>
            </p:contentPart>
          </mc:Choice>
          <mc:Fallback>
            <p:pic>
              <p:nvPicPr>
                <p:cNvPr id="66" name="Ink 65">
                  <a:extLst>
                    <a:ext uri="{FF2B5EF4-FFF2-40B4-BE49-F238E27FC236}">
                      <a16:creationId xmlns:a16="http://schemas.microsoft.com/office/drawing/2014/main" xmlns="" xmlns:p14="http://schemas.microsoft.com/office/powerpoint/2010/main" id="{013705A1-4E9F-704C-8D62-6D152F264CA4}"/>
                    </a:ext>
                  </a:extLst>
                </p:cNvPr>
                <p:cNvPicPr/>
                <p:nvPr/>
              </p:nvPicPr>
              <p:blipFill>
                <a:blip r:embed="rId59"/>
                <a:stretch>
                  <a:fillRect/>
                </a:stretch>
              </p:blipFill>
              <p:spPr>
                <a:xfrm>
                  <a:off x="1341549" y="1881985"/>
                  <a:ext cx="94320" cy="298440"/>
                </a:xfrm>
                <a:prstGeom prst="rect">
                  <a:avLst/>
                </a:prstGeom>
              </p:spPr>
            </p:pic>
          </mc:Fallback>
        </mc:AlternateContent>
      </p:grpSp>
      <p:grpSp>
        <p:nvGrpSpPr>
          <p:cNvPr id="94" name="Group 93">
            <a:extLst>
              <a:ext uri="{FF2B5EF4-FFF2-40B4-BE49-F238E27FC236}">
                <a16:creationId xmlns:a16="http://schemas.microsoft.com/office/drawing/2014/main" xmlns="" id="{8F0B6BF0-35E6-2E42-B245-599753CEBB3E}"/>
              </a:ext>
            </a:extLst>
          </p:cNvPr>
          <p:cNvGrpSpPr/>
          <p:nvPr/>
        </p:nvGrpSpPr>
        <p:grpSpPr>
          <a:xfrm>
            <a:off x="1631709" y="1792705"/>
            <a:ext cx="3285360" cy="655200"/>
            <a:chOff x="1631709" y="1792705"/>
            <a:chExt cx="3285360" cy="655200"/>
          </a:xfrm>
        </p:grpSpPr>
        <mc:AlternateContent xmlns:mc="http://schemas.openxmlformats.org/markup-compatibility/2006">
          <mc:Choice xmlns:p14="http://schemas.microsoft.com/office/powerpoint/2010/main" xmlns="" Requires="p14">
            <p:contentPart p14:bwMode="auto" r:id="rId60">
              <p14:nvContentPartPr>
                <p14:cNvPr id="67" name="Ink 66">
                  <a:extLst>
                    <a:ext uri="{FF2B5EF4-FFF2-40B4-BE49-F238E27FC236}">
                      <a16:creationId xmlns:a16="http://schemas.microsoft.com/office/drawing/2014/main" id="{003417FC-ED47-174F-8C2A-C4E760FC88D9}"/>
                    </a:ext>
                  </a:extLst>
                </p14:cNvPr>
                <p14:cNvContentPartPr/>
                <p14:nvPr/>
              </p14:nvContentPartPr>
              <p14:xfrm>
                <a:off x="1631709" y="1941025"/>
                <a:ext cx="360" cy="13320"/>
              </p14:xfrm>
            </p:contentPart>
          </mc:Choice>
          <mc:Fallback>
            <p:pic>
              <p:nvPicPr>
                <p:cNvPr id="67" name="Ink 66">
                  <a:extLst>
                    <a:ext uri="{FF2B5EF4-FFF2-40B4-BE49-F238E27FC236}">
                      <a16:creationId xmlns:a16="http://schemas.microsoft.com/office/drawing/2014/main" xmlns="" xmlns:p14="http://schemas.microsoft.com/office/powerpoint/2010/main" id="{003417FC-ED47-174F-8C2A-C4E760FC88D9}"/>
                    </a:ext>
                  </a:extLst>
                </p:cNvPr>
                <p:cNvPicPr/>
                <p:nvPr/>
              </p:nvPicPr>
              <p:blipFill>
                <a:blip r:embed="rId61"/>
                <a:stretch>
                  <a:fillRect/>
                </a:stretch>
              </p:blipFill>
              <p:spPr>
                <a:xfrm>
                  <a:off x="1623069" y="1932385"/>
                  <a:ext cx="18000" cy="3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2">
              <p14:nvContentPartPr>
                <p14:cNvPr id="68" name="Ink 67">
                  <a:extLst>
                    <a:ext uri="{FF2B5EF4-FFF2-40B4-BE49-F238E27FC236}">
                      <a16:creationId xmlns:a16="http://schemas.microsoft.com/office/drawing/2014/main" id="{5ABDBCB8-999B-6648-A9F5-4FB24B506964}"/>
                    </a:ext>
                  </a:extLst>
                </p14:cNvPr>
                <p14:cNvContentPartPr/>
                <p14:nvPr/>
              </p14:nvContentPartPr>
              <p14:xfrm>
                <a:off x="1657989" y="2013025"/>
                <a:ext cx="26280" cy="119520"/>
              </p14:xfrm>
            </p:contentPart>
          </mc:Choice>
          <mc:Fallback>
            <p:pic>
              <p:nvPicPr>
                <p:cNvPr id="68" name="Ink 67">
                  <a:extLst>
                    <a:ext uri="{FF2B5EF4-FFF2-40B4-BE49-F238E27FC236}">
                      <a16:creationId xmlns:a16="http://schemas.microsoft.com/office/drawing/2014/main" xmlns="" xmlns:p14="http://schemas.microsoft.com/office/powerpoint/2010/main" id="{5ABDBCB8-999B-6648-A9F5-4FB24B506964}"/>
                    </a:ext>
                  </a:extLst>
                </p:cNvPr>
                <p:cNvPicPr/>
                <p:nvPr/>
              </p:nvPicPr>
              <p:blipFill>
                <a:blip r:embed="rId63"/>
                <a:stretch>
                  <a:fillRect/>
                </a:stretch>
              </p:blipFill>
              <p:spPr>
                <a:xfrm>
                  <a:off x="1648989" y="2004025"/>
                  <a:ext cx="43920" cy="137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4">
              <p14:nvContentPartPr>
                <p14:cNvPr id="69" name="Ink 68">
                  <a:extLst>
                    <a:ext uri="{FF2B5EF4-FFF2-40B4-BE49-F238E27FC236}">
                      <a16:creationId xmlns:a16="http://schemas.microsoft.com/office/drawing/2014/main" id="{37232123-37E8-6440-802B-5359C7325679}"/>
                    </a:ext>
                  </a:extLst>
                </p14:cNvPr>
                <p14:cNvContentPartPr/>
                <p14:nvPr/>
              </p14:nvContentPartPr>
              <p14:xfrm>
                <a:off x="1723149" y="1997185"/>
                <a:ext cx="142560" cy="118080"/>
              </p14:xfrm>
            </p:contentPart>
          </mc:Choice>
          <mc:Fallback>
            <p:pic>
              <p:nvPicPr>
                <p:cNvPr id="69" name="Ink 68">
                  <a:extLst>
                    <a:ext uri="{FF2B5EF4-FFF2-40B4-BE49-F238E27FC236}">
                      <a16:creationId xmlns:a16="http://schemas.microsoft.com/office/drawing/2014/main" xmlns="" xmlns:p14="http://schemas.microsoft.com/office/powerpoint/2010/main" id="{37232123-37E8-6440-802B-5359C7325679}"/>
                    </a:ext>
                  </a:extLst>
                </p:cNvPr>
                <p:cNvPicPr/>
                <p:nvPr/>
              </p:nvPicPr>
              <p:blipFill>
                <a:blip r:embed="rId65"/>
                <a:stretch>
                  <a:fillRect/>
                </a:stretch>
              </p:blipFill>
              <p:spPr>
                <a:xfrm>
                  <a:off x="1714509" y="1988545"/>
                  <a:ext cx="160200" cy="135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6">
              <p14:nvContentPartPr>
                <p14:cNvPr id="72" name="Ink 71">
                  <a:extLst>
                    <a:ext uri="{FF2B5EF4-FFF2-40B4-BE49-F238E27FC236}">
                      <a16:creationId xmlns:a16="http://schemas.microsoft.com/office/drawing/2014/main" id="{F57D5417-C96A-5243-BDFA-8CE4ED29F4C3}"/>
                    </a:ext>
                  </a:extLst>
                </p14:cNvPr>
                <p14:cNvContentPartPr/>
                <p14:nvPr/>
              </p14:nvContentPartPr>
              <p14:xfrm>
                <a:off x="2045349" y="1892425"/>
                <a:ext cx="65160" cy="231120"/>
              </p14:xfrm>
            </p:contentPart>
          </mc:Choice>
          <mc:Fallback>
            <p:pic>
              <p:nvPicPr>
                <p:cNvPr id="72" name="Ink 71">
                  <a:extLst>
                    <a:ext uri="{FF2B5EF4-FFF2-40B4-BE49-F238E27FC236}">
                      <a16:creationId xmlns:a16="http://schemas.microsoft.com/office/drawing/2014/main" xmlns="" xmlns:p14="http://schemas.microsoft.com/office/powerpoint/2010/main" id="{F57D5417-C96A-5243-BDFA-8CE4ED29F4C3}"/>
                    </a:ext>
                  </a:extLst>
                </p:cNvPr>
                <p:cNvPicPr/>
                <p:nvPr/>
              </p:nvPicPr>
              <p:blipFill>
                <a:blip r:embed="rId67"/>
                <a:stretch>
                  <a:fillRect/>
                </a:stretch>
              </p:blipFill>
              <p:spPr>
                <a:xfrm>
                  <a:off x="2036349" y="1883425"/>
                  <a:ext cx="82800" cy="248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8">
              <p14:nvContentPartPr>
                <p14:cNvPr id="73" name="Ink 72">
                  <a:extLst>
                    <a:ext uri="{FF2B5EF4-FFF2-40B4-BE49-F238E27FC236}">
                      <a16:creationId xmlns:a16="http://schemas.microsoft.com/office/drawing/2014/main" id="{6B3666EE-971C-D74C-A4A6-8EF1E0F4FC79}"/>
                    </a:ext>
                  </a:extLst>
                </p14:cNvPr>
                <p14:cNvContentPartPr/>
                <p14:nvPr/>
              </p14:nvContentPartPr>
              <p14:xfrm>
                <a:off x="1999989" y="2033185"/>
                <a:ext cx="212400" cy="14760"/>
              </p14:xfrm>
            </p:contentPart>
          </mc:Choice>
          <mc:Fallback>
            <p:pic>
              <p:nvPicPr>
                <p:cNvPr id="73" name="Ink 72">
                  <a:extLst>
                    <a:ext uri="{FF2B5EF4-FFF2-40B4-BE49-F238E27FC236}">
                      <a16:creationId xmlns:a16="http://schemas.microsoft.com/office/drawing/2014/main" xmlns="" xmlns:p14="http://schemas.microsoft.com/office/powerpoint/2010/main" id="{6B3666EE-971C-D74C-A4A6-8EF1E0F4FC79}"/>
                    </a:ext>
                  </a:extLst>
                </p:cNvPr>
                <p:cNvPicPr/>
                <p:nvPr/>
              </p:nvPicPr>
              <p:blipFill>
                <a:blip r:embed="rId69"/>
                <a:stretch>
                  <a:fillRect/>
                </a:stretch>
              </p:blipFill>
              <p:spPr>
                <a:xfrm>
                  <a:off x="1991349" y="2024545"/>
                  <a:ext cx="230040" cy="32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0">
              <p14:nvContentPartPr>
                <p14:cNvPr id="74" name="Ink 73">
                  <a:extLst>
                    <a:ext uri="{FF2B5EF4-FFF2-40B4-BE49-F238E27FC236}">
                      <a16:creationId xmlns:a16="http://schemas.microsoft.com/office/drawing/2014/main" id="{A7EEAD0F-40FC-B84C-9815-4A3FABCA72DF}"/>
                    </a:ext>
                  </a:extLst>
                </p14:cNvPr>
                <p14:cNvContentPartPr/>
                <p14:nvPr/>
              </p14:nvContentPartPr>
              <p14:xfrm>
                <a:off x="2210949" y="2001145"/>
                <a:ext cx="90360" cy="111960"/>
              </p14:xfrm>
            </p:contentPart>
          </mc:Choice>
          <mc:Fallback>
            <p:pic>
              <p:nvPicPr>
                <p:cNvPr id="74" name="Ink 73">
                  <a:extLst>
                    <a:ext uri="{FF2B5EF4-FFF2-40B4-BE49-F238E27FC236}">
                      <a16:creationId xmlns:a16="http://schemas.microsoft.com/office/drawing/2014/main" xmlns="" xmlns:p14="http://schemas.microsoft.com/office/powerpoint/2010/main" id="{A7EEAD0F-40FC-B84C-9815-4A3FABCA72DF}"/>
                    </a:ext>
                  </a:extLst>
                </p:cNvPr>
                <p:cNvPicPr/>
                <p:nvPr/>
              </p:nvPicPr>
              <p:blipFill>
                <a:blip r:embed="rId71"/>
                <a:stretch>
                  <a:fillRect/>
                </a:stretch>
              </p:blipFill>
              <p:spPr>
                <a:xfrm>
                  <a:off x="2201949" y="1992145"/>
                  <a:ext cx="108000" cy="129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2">
              <p14:nvContentPartPr>
                <p14:cNvPr id="75" name="Ink 74">
                  <a:extLst>
                    <a:ext uri="{FF2B5EF4-FFF2-40B4-BE49-F238E27FC236}">
                      <a16:creationId xmlns:a16="http://schemas.microsoft.com/office/drawing/2014/main" id="{D055162B-5700-C142-B14E-4229A84C4318}"/>
                    </a:ext>
                  </a:extLst>
                </p14:cNvPr>
                <p14:cNvContentPartPr/>
                <p14:nvPr/>
              </p14:nvContentPartPr>
              <p14:xfrm>
                <a:off x="2320029" y="2025625"/>
                <a:ext cx="105480" cy="94680"/>
              </p14:xfrm>
            </p:contentPart>
          </mc:Choice>
          <mc:Fallback>
            <p:pic>
              <p:nvPicPr>
                <p:cNvPr id="75" name="Ink 74">
                  <a:extLst>
                    <a:ext uri="{FF2B5EF4-FFF2-40B4-BE49-F238E27FC236}">
                      <a16:creationId xmlns:a16="http://schemas.microsoft.com/office/drawing/2014/main" xmlns="" xmlns:p14="http://schemas.microsoft.com/office/powerpoint/2010/main" id="{D055162B-5700-C142-B14E-4229A84C4318}"/>
                    </a:ext>
                  </a:extLst>
                </p:cNvPr>
                <p:cNvPicPr/>
                <p:nvPr/>
              </p:nvPicPr>
              <p:blipFill>
                <a:blip r:embed="rId73"/>
                <a:stretch>
                  <a:fillRect/>
                </a:stretch>
              </p:blipFill>
              <p:spPr>
                <a:xfrm>
                  <a:off x="2311389" y="2016625"/>
                  <a:ext cx="123120" cy="112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4">
              <p14:nvContentPartPr>
                <p14:cNvPr id="76" name="Ink 75">
                  <a:extLst>
                    <a:ext uri="{FF2B5EF4-FFF2-40B4-BE49-F238E27FC236}">
                      <a16:creationId xmlns:a16="http://schemas.microsoft.com/office/drawing/2014/main" id="{8BFF707F-805F-874A-9B58-368385A0E822}"/>
                    </a:ext>
                  </a:extLst>
                </p14:cNvPr>
                <p14:cNvContentPartPr/>
                <p14:nvPr/>
              </p14:nvContentPartPr>
              <p14:xfrm>
                <a:off x="2444229" y="2035345"/>
                <a:ext cx="228240" cy="103680"/>
              </p14:xfrm>
            </p:contentPart>
          </mc:Choice>
          <mc:Fallback>
            <p:pic>
              <p:nvPicPr>
                <p:cNvPr id="76" name="Ink 75">
                  <a:extLst>
                    <a:ext uri="{FF2B5EF4-FFF2-40B4-BE49-F238E27FC236}">
                      <a16:creationId xmlns:a16="http://schemas.microsoft.com/office/drawing/2014/main" xmlns="" xmlns:p14="http://schemas.microsoft.com/office/powerpoint/2010/main" id="{8BFF707F-805F-874A-9B58-368385A0E822}"/>
                    </a:ext>
                  </a:extLst>
                </p:cNvPr>
                <p:cNvPicPr/>
                <p:nvPr/>
              </p:nvPicPr>
              <p:blipFill>
                <a:blip r:embed="rId75"/>
                <a:stretch>
                  <a:fillRect/>
                </a:stretch>
              </p:blipFill>
              <p:spPr>
                <a:xfrm>
                  <a:off x="2435229" y="2026705"/>
                  <a:ext cx="245880" cy="121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6">
              <p14:nvContentPartPr>
                <p14:cNvPr id="77" name="Ink 76">
                  <a:extLst>
                    <a:ext uri="{FF2B5EF4-FFF2-40B4-BE49-F238E27FC236}">
                      <a16:creationId xmlns:a16="http://schemas.microsoft.com/office/drawing/2014/main" id="{5F1F7CDC-C857-F04A-BC6E-CC51E36E8B51}"/>
                    </a:ext>
                  </a:extLst>
                </p14:cNvPr>
                <p14:cNvContentPartPr/>
                <p14:nvPr/>
              </p14:nvContentPartPr>
              <p14:xfrm>
                <a:off x="2767869" y="2019505"/>
                <a:ext cx="74160" cy="96840"/>
              </p14:xfrm>
            </p:contentPart>
          </mc:Choice>
          <mc:Fallback>
            <p:pic>
              <p:nvPicPr>
                <p:cNvPr id="77" name="Ink 76">
                  <a:extLst>
                    <a:ext uri="{FF2B5EF4-FFF2-40B4-BE49-F238E27FC236}">
                      <a16:creationId xmlns:a16="http://schemas.microsoft.com/office/drawing/2014/main" xmlns="" xmlns:p14="http://schemas.microsoft.com/office/powerpoint/2010/main" id="{5F1F7CDC-C857-F04A-BC6E-CC51E36E8B51}"/>
                    </a:ext>
                  </a:extLst>
                </p:cNvPr>
                <p:cNvPicPr/>
                <p:nvPr/>
              </p:nvPicPr>
              <p:blipFill>
                <a:blip r:embed="rId77"/>
                <a:stretch>
                  <a:fillRect/>
                </a:stretch>
              </p:blipFill>
              <p:spPr>
                <a:xfrm>
                  <a:off x="2758869" y="2010505"/>
                  <a:ext cx="91800" cy="11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8">
              <p14:nvContentPartPr>
                <p14:cNvPr id="78" name="Ink 77">
                  <a:extLst>
                    <a:ext uri="{FF2B5EF4-FFF2-40B4-BE49-F238E27FC236}">
                      <a16:creationId xmlns:a16="http://schemas.microsoft.com/office/drawing/2014/main" id="{0F096C37-24F3-BE45-BF21-E49B4117E174}"/>
                    </a:ext>
                  </a:extLst>
                </p14:cNvPr>
                <p14:cNvContentPartPr/>
                <p14:nvPr/>
              </p14:nvContentPartPr>
              <p14:xfrm>
                <a:off x="2933829" y="1792705"/>
                <a:ext cx="201960" cy="655200"/>
              </p14:xfrm>
            </p:contentPart>
          </mc:Choice>
          <mc:Fallback>
            <p:pic>
              <p:nvPicPr>
                <p:cNvPr id="78" name="Ink 77">
                  <a:extLst>
                    <a:ext uri="{FF2B5EF4-FFF2-40B4-BE49-F238E27FC236}">
                      <a16:creationId xmlns:a16="http://schemas.microsoft.com/office/drawing/2014/main" xmlns="" xmlns:p14="http://schemas.microsoft.com/office/powerpoint/2010/main" id="{0F096C37-24F3-BE45-BF21-E49B4117E174}"/>
                    </a:ext>
                  </a:extLst>
                </p:cNvPr>
                <p:cNvPicPr/>
                <p:nvPr/>
              </p:nvPicPr>
              <p:blipFill>
                <a:blip r:embed="rId79"/>
                <a:stretch>
                  <a:fillRect/>
                </a:stretch>
              </p:blipFill>
              <p:spPr>
                <a:xfrm>
                  <a:off x="2924829" y="1783705"/>
                  <a:ext cx="219600" cy="672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0">
              <p14:nvContentPartPr>
                <p14:cNvPr id="79" name="Ink 78">
                  <a:extLst>
                    <a:ext uri="{FF2B5EF4-FFF2-40B4-BE49-F238E27FC236}">
                      <a16:creationId xmlns:a16="http://schemas.microsoft.com/office/drawing/2014/main" id="{4CD21385-D9AE-C04D-8774-16657CC2784A}"/>
                    </a:ext>
                  </a:extLst>
                </p14:cNvPr>
                <p14:cNvContentPartPr/>
                <p14:nvPr/>
              </p14:nvContentPartPr>
              <p14:xfrm>
                <a:off x="3274749" y="2020945"/>
                <a:ext cx="152640" cy="218880"/>
              </p14:xfrm>
            </p:contentPart>
          </mc:Choice>
          <mc:Fallback>
            <p:pic>
              <p:nvPicPr>
                <p:cNvPr id="79" name="Ink 78">
                  <a:extLst>
                    <a:ext uri="{FF2B5EF4-FFF2-40B4-BE49-F238E27FC236}">
                      <a16:creationId xmlns:a16="http://schemas.microsoft.com/office/drawing/2014/main" xmlns="" xmlns:p14="http://schemas.microsoft.com/office/powerpoint/2010/main" id="{4CD21385-D9AE-C04D-8774-16657CC2784A}"/>
                    </a:ext>
                  </a:extLst>
                </p:cNvPr>
                <p:cNvPicPr/>
                <p:nvPr/>
              </p:nvPicPr>
              <p:blipFill>
                <a:blip r:embed="rId81"/>
                <a:stretch>
                  <a:fillRect/>
                </a:stretch>
              </p:blipFill>
              <p:spPr>
                <a:xfrm>
                  <a:off x="3265749" y="2011945"/>
                  <a:ext cx="170280" cy="236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2">
              <p14:nvContentPartPr>
                <p14:cNvPr id="80" name="Ink 79">
                  <a:extLst>
                    <a:ext uri="{FF2B5EF4-FFF2-40B4-BE49-F238E27FC236}">
                      <a16:creationId xmlns:a16="http://schemas.microsoft.com/office/drawing/2014/main" id="{2E839084-43AF-E248-A857-62AE8440E9EC}"/>
                    </a:ext>
                  </a:extLst>
                </p14:cNvPr>
                <p14:cNvContentPartPr/>
                <p14:nvPr/>
              </p14:nvContentPartPr>
              <p14:xfrm>
                <a:off x="3459789" y="2152705"/>
                <a:ext cx="80640" cy="104040"/>
              </p14:xfrm>
            </p:contentPart>
          </mc:Choice>
          <mc:Fallback>
            <p:pic>
              <p:nvPicPr>
                <p:cNvPr id="80" name="Ink 79">
                  <a:extLst>
                    <a:ext uri="{FF2B5EF4-FFF2-40B4-BE49-F238E27FC236}">
                      <a16:creationId xmlns:a16="http://schemas.microsoft.com/office/drawing/2014/main" xmlns="" xmlns:p14="http://schemas.microsoft.com/office/powerpoint/2010/main" id="{2E839084-43AF-E248-A857-62AE8440E9EC}"/>
                    </a:ext>
                  </a:extLst>
                </p:cNvPr>
                <p:cNvPicPr/>
                <p:nvPr/>
              </p:nvPicPr>
              <p:blipFill>
                <a:blip r:embed="rId83"/>
                <a:stretch>
                  <a:fillRect/>
                </a:stretch>
              </p:blipFill>
              <p:spPr>
                <a:xfrm>
                  <a:off x="3451149" y="2144065"/>
                  <a:ext cx="98280" cy="121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4">
              <p14:nvContentPartPr>
                <p14:cNvPr id="81" name="Ink 80">
                  <a:extLst>
                    <a:ext uri="{FF2B5EF4-FFF2-40B4-BE49-F238E27FC236}">
                      <a16:creationId xmlns:a16="http://schemas.microsoft.com/office/drawing/2014/main" id="{C2E73456-CB10-FE4A-847C-19A77BAED486}"/>
                    </a:ext>
                  </a:extLst>
                </p14:cNvPr>
                <p14:cNvContentPartPr/>
                <p14:nvPr/>
              </p14:nvContentPartPr>
              <p14:xfrm>
                <a:off x="3635109" y="2055505"/>
                <a:ext cx="124920" cy="155160"/>
              </p14:xfrm>
            </p:contentPart>
          </mc:Choice>
          <mc:Fallback>
            <p:pic>
              <p:nvPicPr>
                <p:cNvPr id="81" name="Ink 80">
                  <a:extLst>
                    <a:ext uri="{FF2B5EF4-FFF2-40B4-BE49-F238E27FC236}">
                      <a16:creationId xmlns:a16="http://schemas.microsoft.com/office/drawing/2014/main" xmlns="" xmlns:p14="http://schemas.microsoft.com/office/powerpoint/2010/main" id="{C2E73456-CB10-FE4A-847C-19A77BAED486}"/>
                    </a:ext>
                  </a:extLst>
                </p:cNvPr>
                <p:cNvPicPr/>
                <p:nvPr/>
              </p:nvPicPr>
              <p:blipFill>
                <a:blip r:embed="rId85"/>
                <a:stretch>
                  <a:fillRect/>
                </a:stretch>
              </p:blipFill>
              <p:spPr>
                <a:xfrm>
                  <a:off x="3626469" y="2046865"/>
                  <a:ext cx="142560" cy="172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6">
              <p14:nvContentPartPr>
                <p14:cNvPr id="82" name="Ink 81">
                  <a:extLst>
                    <a:ext uri="{FF2B5EF4-FFF2-40B4-BE49-F238E27FC236}">
                      <a16:creationId xmlns:a16="http://schemas.microsoft.com/office/drawing/2014/main" id="{738E0093-8EDF-104C-8653-0A9D72ADEF58}"/>
                    </a:ext>
                  </a:extLst>
                </p14:cNvPr>
                <p14:cNvContentPartPr/>
                <p14:nvPr/>
              </p14:nvContentPartPr>
              <p14:xfrm>
                <a:off x="3816909" y="2047585"/>
                <a:ext cx="144000" cy="199080"/>
              </p14:xfrm>
            </p:contentPart>
          </mc:Choice>
          <mc:Fallback>
            <p:pic>
              <p:nvPicPr>
                <p:cNvPr id="82" name="Ink 81">
                  <a:extLst>
                    <a:ext uri="{FF2B5EF4-FFF2-40B4-BE49-F238E27FC236}">
                      <a16:creationId xmlns:a16="http://schemas.microsoft.com/office/drawing/2014/main" xmlns="" xmlns:p14="http://schemas.microsoft.com/office/powerpoint/2010/main" id="{738E0093-8EDF-104C-8653-0A9D72ADEF58}"/>
                    </a:ext>
                  </a:extLst>
                </p:cNvPr>
                <p:cNvPicPr/>
                <p:nvPr/>
              </p:nvPicPr>
              <p:blipFill>
                <a:blip r:embed="rId87"/>
                <a:stretch>
                  <a:fillRect/>
                </a:stretch>
              </p:blipFill>
              <p:spPr>
                <a:xfrm>
                  <a:off x="3807909" y="2038945"/>
                  <a:ext cx="161640" cy="21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8">
              <p14:nvContentPartPr>
                <p14:cNvPr id="83" name="Ink 82">
                  <a:extLst>
                    <a:ext uri="{FF2B5EF4-FFF2-40B4-BE49-F238E27FC236}">
                      <a16:creationId xmlns:a16="http://schemas.microsoft.com/office/drawing/2014/main" id="{CA027E70-412E-A943-94B3-0DDC2BDB7FF4}"/>
                    </a:ext>
                  </a:extLst>
                </p14:cNvPr>
                <p14:cNvContentPartPr/>
                <p14:nvPr/>
              </p14:nvContentPartPr>
              <p14:xfrm>
                <a:off x="3901509" y="2177545"/>
                <a:ext cx="104760" cy="142200"/>
              </p14:xfrm>
            </p:contentPart>
          </mc:Choice>
          <mc:Fallback>
            <p:pic>
              <p:nvPicPr>
                <p:cNvPr id="83" name="Ink 82">
                  <a:extLst>
                    <a:ext uri="{FF2B5EF4-FFF2-40B4-BE49-F238E27FC236}">
                      <a16:creationId xmlns:a16="http://schemas.microsoft.com/office/drawing/2014/main" xmlns="" xmlns:p14="http://schemas.microsoft.com/office/powerpoint/2010/main" id="{CA027E70-412E-A943-94B3-0DDC2BDB7FF4}"/>
                    </a:ext>
                  </a:extLst>
                </p:cNvPr>
                <p:cNvPicPr/>
                <p:nvPr/>
              </p:nvPicPr>
              <p:blipFill>
                <a:blip r:embed="rId89"/>
                <a:stretch>
                  <a:fillRect/>
                </a:stretch>
              </p:blipFill>
              <p:spPr>
                <a:xfrm>
                  <a:off x="3892509" y="2168545"/>
                  <a:ext cx="122400" cy="159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0">
              <p14:nvContentPartPr>
                <p14:cNvPr id="86" name="Ink 85">
                  <a:extLst>
                    <a:ext uri="{FF2B5EF4-FFF2-40B4-BE49-F238E27FC236}">
                      <a16:creationId xmlns:a16="http://schemas.microsoft.com/office/drawing/2014/main" id="{C7E48F7E-758F-8A4F-B914-B33667DE5108}"/>
                    </a:ext>
                  </a:extLst>
                </p14:cNvPr>
                <p14:cNvContentPartPr/>
                <p14:nvPr/>
              </p14:nvContentPartPr>
              <p14:xfrm>
                <a:off x="4048749" y="2124985"/>
                <a:ext cx="242280" cy="114840"/>
              </p14:xfrm>
            </p:contentPart>
          </mc:Choice>
          <mc:Fallback>
            <p:pic>
              <p:nvPicPr>
                <p:cNvPr id="86" name="Ink 85">
                  <a:extLst>
                    <a:ext uri="{FF2B5EF4-FFF2-40B4-BE49-F238E27FC236}">
                      <a16:creationId xmlns:a16="http://schemas.microsoft.com/office/drawing/2014/main" xmlns="" xmlns:p14="http://schemas.microsoft.com/office/powerpoint/2010/main" id="{C7E48F7E-758F-8A4F-B914-B33667DE5108}"/>
                    </a:ext>
                  </a:extLst>
                </p:cNvPr>
                <p:cNvPicPr/>
                <p:nvPr/>
              </p:nvPicPr>
              <p:blipFill>
                <a:blip r:embed="rId91"/>
                <a:stretch>
                  <a:fillRect/>
                </a:stretch>
              </p:blipFill>
              <p:spPr>
                <a:xfrm>
                  <a:off x="4040109" y="2115985"/>
                  <a:ext cx="259920" cy="132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2">
              <p14:nvContentPartPr>
                <p14:cNvPr id="87" name="Ink 86">
                  <a:extLst>
                    <a:ext uri="{FF2B5EF4-FFF2-40B4-BE49-F238E27FC236}">
                      <a16:creationId xmlns:a16="http://schemas.microsoft.com/office/drawing/2014/main" id="{DB0F4624-C15E-0643-90F4-1190A480A61F}"/>
                    </a:ext>
                  </a:extLst>
                </p14:cNvPr>
                <p14:cNvContentPartPr/>
                <p14:nvPr/>
              </p14:nvContentPartPr>
              <p14:xfrm>
                <a:off x="4253229" y="2153425"/>
                <a:ext cx="89280" cy="261720"/>
              </p14:xfrm>
            </p:contentPart>
          </mc:Choice>
          <mc:Fallback>
            <p:pic>
              <p:nvPicPr>
                <p:cNvPr id="87" name="Ink 86">
                  <a:extLst>
                    <a:ext uri="{FF2B5EF4-FFF2-40B4-BE49-F238E27FC236}">
                      <a16:creationId xmlns:a16="http://schemas.microsoft.com/office/drawing/2014/main" xmlns="" xmlns:p14="http://schemas.microsoft.com/office/powerpoint/2010/main" id="{DB0F4624-C15E-0643-90F4-1190A480A61F}"/>
                    </a:ext>
                  </a:extLst>
                </p:cNvPr>
                <p:cNvPicPr/>
                <p:nvPr/>
              </p:nvPicPr>
              <p:blipFill>
                <a:blip r:embed="rId93"/>
                <a:stretch>
                  <a:fillRect/>
                </a:stretch>
              </p:blipFill>
              <p:spPr>
                <a:xfrm>
                  <a:off x="4244589" y="2144425"/>
                  <a:ext cx="106920" cy="279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4">
              <p14:nvContentPartPr>
                <p14:cNvPr id="88" name="Ink 87">
                  <a:extLst>
                    <a:ext uri="{FF2B5EF4-FFF2-40B4-BE49-F238E27FC236}">
                      <a16:creationId xmlns:a16="http://schemas.microsoft.com/office/drawing/2014/main" id="{7C90C81E-10C3-F24A-B1F5-7F96C48F45DA}"/>
                    </a:ext>
                  </a:extLst>
                </p14:cNvPr>
                <p14:cNvContentPartPr/>
                <p14:nvPr/>
              </p14:nvContentPartPr>
              <p14:xfrm>
                <a:off x="4392549" y="2074585"/>
                <a:ext cx="101160" cy="141480"/>
              </p14:xfrm>
            </p:contentPart>
          </mc:Choice>
          <mc:Fallback>
            <p:pic>
              <p:nvPicPr>
                <p:cNvPr id="88" name="Ink 87">
                  <a:extLst>
                    <a:ext uri="{FF2B5EF4-FFF2-40B4-BE49-F238E27FC236}">
                      <a16:creationId xmlns:a16="http://schemas.microsoft.com/office/drawing/2014/main" xmlns="" xmlns:p14="http://schemas.microsoft.com/office/powerpoint/2010/main" id="{7C90C81E-10C3-F24A-B1F5-7F96C48F45DA}"/>
                    </a:ext>
                  </a:extLst>
                </p:cNvPr>
                <p:cNvPicPr/>
                <p:nvPr/>
              </p:nvPicPr>
              <p:blipFill>
                <a:blip r:embed="rId95"/>
                <a:stretch>
                  <a:fillRect/>
                </a:stretch>
              </p:blipFill>
              <p:spPr>
                <a:xfrm>
                  <a:off x="4383909" y="2065945"/>
                  <a:ext cx="118800" cy="159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6">
              <p14:nvContentPartPr>
                <p14:cNvPr id="89" name="Ink 88">
                  <a:extLst>
                    <a:ext uri="{FF2B5EF4-FFF2-40B4-BE49-F238E27FC236}">
                      <a16:creationId xmlns:a16="http://schemas.microsoft.com/office/drawing/2014/main" id="{AFAA1A0E-56AC-5340-882E-4F7F4F71F7A3}"/>
                    </a:ext>
                  </a:extLst>
                </p14:cNvPr>
                <p14:cNvContentPartPr/>
                <p14:nvPr/>
              </p14:nvContentPartPr>
              <p14:xfrm>
                <a:off x="4547349" y="1963705"/>
                <a:ext cx="24480" cy="260280"/>
              </p14:xfrm>
            </p:contentPart>
          </mc:Choice>
          <mc:Fallback>
            <p:pic>
              <p:nvPicPr>
                <p:cNvPr id="89" name="Ink 88">
                  <a:extLst>
                    <a:ext uri="{FF2B5EF4-FFF2-40B4-BE49-F238E27FC236}">
                      <a16:creationId xmlns:a16="http://schemas.microsoft.com/office/drawing/2014/main" xmlns="" xmlns:p14="http://schemas.microsoft.com/office/powerpoint/2010/main" id="{AFAA1A0E-56AC-5340-882E-4F7F4F71F7A3}"/>
                    </a:ext>
                  </a:extLst>
                </p:cNvPr>
                <p:cNvPicPr/>
                <p:nvPr/>
              </p:nvPicPr>
              <p:blipFill>
                <a:blip r:embed="rId97"/>
                <a:stretch>
                  <a:fillRect/>
                </a:stretch>
              </p:blipFill>
              <p:spPr>
                <a:xfrm>
                  <a:off x="4538709" y="1955065"/>
                  <a:ext cx="42120" cy="277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8">
              <p14:nvContentPartPr>
                <p14:cNvPr id="90" name="Ink 89">
                  <a:extLst>
                    <a:ext uri="{FF2B5EF4-FFF2-40B4-BE49-F238E27FC236}">
                      <a16:creationId xmlns:a16="http://schemas.microsoft.com/office/drawing/2014/main" id="{F97C91A5-2493-6945-893D-E2D72E8D6482}"/>
                    </a:ext>
                  </a:extLst>
                </p14:cNvPr>
                <p14:cNvContentPartPr/>
                <p14:nvPr/>
              </p14:nvContentPartPr>
              <p14:xfrm>
                <a:off x="4514589" y="2148025"/>
                <a:ext cx="88560" cy="360"/>
              </p14:xfrm>
            </p:contentPart>
          </mc:Choice>
          <mc:Fallback>
            <p:pic>
              <p:nvPicPr>
                <p:cNvPr id="90" name="Ink 89">
                  <a:extLst>
                    <a:ext uri="{FF2B5EF4-FFF2-40B4-BE49-F238E27FC236}">
                      <a16:creationId xmlns:a16="http://schemas.microsoft.com/office/drawing/2014/main" xmlns="" xmlns:p14="http://schemas.microsoft.com/office/powerpoint/2010/main" id="{F97C91A5-2493-6945-893D-E2D72E8D6482}"/>
                    </a:ext>
                  </a:extLst>
                </p:cNvPr>
                <p:cNvPicPr/>
                <p:nvPr/>
              </p:nvPicPr>
              <p:blipFill>
                <a:blip r:embed="rId99"/>
                <a:stretch>
                  <a:fillRect/>
                </a:stretch>
              </p:blipFill>
              <p:spPr>
                <a:xfrm>
                  <a:off x="4505589" y="2139025"/>
                  <a:ext cx="1062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0">
              <p14:nvContentPartPr>
                <p14:cNvPr id="91" name="Ink 90">
                  <a:extLst>
                    <a:ext uri="{FF2B5EF4-FFF2-40B4-BE49-F238E27FC236}">
                      <a16:creationId xmlns:a16="http://schemas.microsoft.com/office/drawing/2014/main" id="{C605FC47-F653-174A-BDEB-7CAF658476BF}"/>
                    </a:ext>
                  </a:extLst>
                </p14:cNvPr>
                <p14:cNvContentPartPr/>
                <p14:nvPr/>
              </p14:nvContentPartPr>
              <p14:xfrm>
                <a:off x="4661469" y="2206705"/>
                <a:ext cx="360" cy="6840"/>
              </p14:xfrm>
            </p:contentPart>
          </mc:Choice>
          <mc:Fallback>
            <p:pic>
              <p:nvPicPr>
                <p:cNvPr id="91" name="Ink 90">
                  <a:extLst>
                    <a:ext uri="{FF2B5EF4-FFF2-40B4-BE49-F238E27FC236}">
                      <a16:creationId xmlns:a16="http://schemas.microsoft.com/office/drawing/2014/main" xmlns="" xmlns:p14="http://schemas.microsoft.com/office/powerpoint/2010/main" id="{C605FC47-F653-174A-BDEB-7CAF658476BF}"/>
                    </a:ext>
                  </a:extLst>
                </p:cNvPr>
                <p:cNvPicPr/>
                <p:nvPr/>
              </p:nvPicPr>
              <p:blipFill>
                <a:blip r:embed="rId101"/>
                <a:stretch>
                  <a:fillRect/>
                </a:stretch>
              </p:blipFill>
              <p:spPr>
                <a:xfrm>
                  <a:off x="4652829" y="2197705"/>
                  <a:ext cx="1800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2">
              <p14:nvContentPartPr>
                <p14:cNvPr id="92" name="Ink 91">
                  <a:extLst>
                    <a:ext uri="{FF2B5EF4-FFF2-40B4-BE49-F238E27FC236}">
                      <a16:creationId xmlns:a16="http://schemas.microsoft.com/office/drawing/2014/main" id="{2C17C466-B26E-814D-831F-BAA5D928B3FD}"/>
                    </a:ext>
                  </a:extLst>
                </p14:cNvPr>
                <p14:cNvContentPartPr/>
                <p14:nvPr/>
              </p14:nvContentPartPr>
              <p14:xfrm>
                <a:off x="4806549" y="2154865"/>
                <a:ext cx="110520" cy="360"/>
              </p14:xfrm>
            </p:contentPart>
          </mc:Choice>
          <mc:Fallback>
            <p:pic>
              <p:nvPicPr>
                <p:cNvPr id="92" name="Ink 91">
                  <a:extLst>
                    <a:ext uri="{FF2B5EF4-FFF2-40B4-BE49-F238E27FC236}">
                      <a16:creationId xmlns:a16="http://schemas.microsoft.com/office/drawing/2014/main" xmlns="" xmlns:p14="http://schemas.microsoft.com/office/powerpoint/2010/main" id="{2C17C466-B26E-814D-831F-BAA5D928B3FD}"/>
                    </a:ext>
                  </a:extLst>
                </p:cNvPr>
                <p:cNvPicPr/>
                <p:nvPr/>
              </p:nvPicPr>
              <p:blipFill>
                <a:blip r:embed="rId103"/>
                <a:stretch>
                  <a:fillRect/>
                </a:stretch>
              </p:blipFill>
              <p:spPr>
                <a:xfrm>
                  <a:off x="4797909" y="2145865"/>
                  <a:ext cx="12816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4">
              <p14:nvContentPartPr>
                <p14:cNvPr id="93" name="Ink 92">
                  <a:extLst>
                    <a:ext uri="{FF2B5EF4-FFF2-40B4-BE49-F238E27FC236}">
                      <a16:creationId xmlns:a16="http://schemas.microsoft.com/office/drawing/2014/main" id="{828A2F4D-8D10-8148-99F3-95A1E590CD93}"/>
                    </a:ext>
                  </a:extLst>
                </p14:cNvPr>
                <p14:cNvContentPartPr/>
                <p14:nvPr/>
              </p14:nvContentPartPr>
              <p14:xfrm>
                <a:off x="4814109" y="2219665"/>
                <a:ext cx="94320" cy="6840"/>
              </p14:xfrm>
            </p:contentPart>
          </mc:Choice>
          <mc:Fallback>
            <p:pic>
              <p:nvPicPr>
                <p:cNvPr id="93" name="Ink 92">
                  <a:extLst>
                    <a:ext uri="{FF2B5EF4-FFF2-40B4-BE49-F238E27FC236}">
                      <a16:creationId xmlns:a16="http://schemas.microsoft.com/office/drawing/2014/main" xmlns="" xmlns:p14="http://schemas.microsoft.com/office/powerpoint/2010/main" id="{828A2F4D-8D10-8148-99F3-95A1E590CD93}"/>
                    </a:ext>
                  </a:extLst>
                </p:cNvPr>
                <p:cNvPicPr/>
                <p:nvPr/>
              </p:nvPicPr>
              <p:blipFill>
                <a:blip r:embed="rId105"/>
                <a:stretch>
                  <a:fillRect/>
                </a:stretch>
              </p:blipFill>
              <p:spPr>
                <a:xfrm>
                  <a:off x="4805469" y="2210665"/>
                  <a:ext cx="111960" cy="24480"/>
                </a:xfrm>
                <a:prstGeom prst="rect">
                  <a:avLst/>
                </a:prstGeom>
              </p:spPr>
            </p:pic>
          </mc:Fallback>
        </mc:AlternateContent>
      </p:grpSp>
      <p:grpSp>
        <p:nvGrpSpPr>
          <p:cNvPr id="166" name="Group 165">
            <a:extLst>
              <a:ext uri="{FF2B5EF4-FFF2-40B4-BE49-F238E27FC236}">
                <a16:creationId xmlns:a16="http://schemas.microsoft.com/office/drawing/2014/main" xmlns="" id="{12ED0385-D59E-944B-9C16-A8D6E95A97CD}"/>
              </a:ext>
            </a:extLst>
          </p:cNvPr>
          <p:cNvGrpSpPr/>
          <p:nvPr/>
        </p:nvGrpSpPr>
        <p:grpSpPr>
          <a:xfrm>
            <a:off x="1269549" y="3012745"/>
            <a:ext cx="281880" cy="307800"/>
            <a:chOff x="1269549" y="3012745"/>
            <a:chExt cx="281880" cy="307800"/>
          </a:xfrm>
        </p:grpSpPr>
        <mc:AlternateContent xmlns:mc="http://schemas.openxmlformats.org/markup-compatibility/2006">
          <mc:Choice xmlns:p14="http://schemas.microsoft.com/office/powerpoint/2010/main" xmlns="" Requires="p14">
            <p:contentPart p14:bwMode="auto" r:id="rId106">
              <p14:nvContentPartPr>
                <p14:cNvPr id="139" name="Ink 138">
                  <a:extLst>
                    <a:ext uri="{FF2B5EF4-FFF2-40B4-BE49-F238E27FC236}">
                      <a16:creationId xmlns:a16="http://schemas.microsoft.com/office/drawing/2014/main" id="{1DBFD7E8-4C74-F846-9B5D-E40F9E93A7A3}"/>
                    </a:ext>
                  </a:extLst>
                </p14:cNvPr>
                <p14:cNvContentPartPr/>
                <p14:nvPr/>
              </p14:nvContentPartPr>
              <p14:xfrm>
                <a:off x="1269549" y="3046225"/>
                <a:ext cx="118800" cy="171360"/>
              </p14:xfrm>
            </p:contentPart>
          </mc:Choice>
          <mc:Fallback>
            <p:pic>
              <p:nvPicPr>
                <p:cNvPr id="139" name="Ink 138">
                  <a:extLst>
                    <a:ext uri="{FF2B5EF4-FFF2-40B4-BE49-F238E27FC236}">
                      <a16:creationId xmlns:a16="http://schemas.microsoft.com/office/drawing/2014/main" xmlns="" xmlns:p14="http://schemas.microsoft.com/office/powerpoint/2010/main" id="{1DBFD7E8-4C74-F846-9B5D-E40F9E93A7A3}"/>
                    </a:ext>
                  </a:extLst>
                </p:cNvPr>
                <p:cNvPicPr/>
                <p:nvPr/>
              </p:nvPicPr>
              <p:blipFill>
                <a:blip r:embed="rId107"/>
                <a:stretch>
                  <a:fillRect/>
                </a:stretch>
              </p:blipFill>
              <p:spPr>
                <a:xfrm>
                  <a:off x="1260549" y="3037585"/>
                  <a:ext cx="136440" cy="189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8">
              <p14:nvContentPartPr>
                <p14:cNvPr id="140" name="Ink 139">
                  <a:extLst>
                    <a:ext uri="{FF2B5EF4-FFF2-40B4-BE49-F238E27FC236}">
                      <a16:creationId xmlns:a16="http://schemas.microsoft.com/office/drawing/2014/main" id="{096E1FCA-A8A7-9E43-8403-6FB1679888D0}"/>
                    </a:ext>
                  </a:extLst>
                </p14:cNvPr>
                <p14:cNvContentPartPr/>
                <p14:nvPr/>
              </p14:nvContentPartPr>
              <p14:xfrm>
                <a:off x="1449909" y="3012745"/>
                <a:ext cx="101520" cy="307800"/>
              </p14:xfrm>
            </p:contentPart>
          </mc:Choice>
          <mc:Fallback>
            <p:pic>
              <p:nvPicPr>
                <p:cNvPr id="140" name="Ink 139">
                  <a:extLst>
                    <a:ext uri="{FF2B5EF4-FFF2-40B4-BE49-F238E27FC236}">
                      <a16:creationId xmlns:a16="http://schemas.microsoft.com/office/drawing/2014/main" xmlns="" xmlns:p14="http://schemas.microsoft.com/office/powerpoint/2010/main" id="{096E1FCA-A8A7-9E43-8403-6FB1679888D0}"/>
                    </a:ext>
                  </a:extLst>
                </p:cNvPr>
                <p:cNvPicPr/>
                <p:nvPr/>
              </p:nvPicPr>
              <p:blipFill>
                <a:blip r:embed="rId109"/>
                <a:stretch>
                  <a:fillRect/>
                </a:stretch>
              </p:blipFill>
              <p:spPr>
                <a:xfrm>
                  <a:off x="1441269" y="3003745"/>
                  <a:ext cx="119160" cy="325440"/>
                </a:xfrm>
                <a:prstGeom prst="rect">
                  <a:avLst/>
                </a:prstGeom>
              </p:spPr>
            </p:pic>
          </mc:Fallback>
        </mc:AlternateContent>
      </p:grpSp>
      <p:grpSp>
        <p:nvGrpSpPr>
          <p:cNvPr id="165" name="Group 164">
            <a:extLst>
              <a:ext uri="{FF2B5EF4-FFF2-40B4-BE49-F238E27FC236}">
                <a16:creationId xmlns:a16="http://schemas.microsoft.com/office/drawing/2014/main" xmlns="" id="{55324B7F-6FF0-CC4F-ADDE-5B3B2318D3AE}"/>
              </a:ext>
            </a:extLst>
          </p:cNvPr>
          <p:cNvGrpSpPr/>
          <p:nvPr/>
        </p:nvGrpSpPr>
        <p:grpSpPr>
          <a:xfrm>
            <a:off x="1840149" y="2856505"/>
            <a:ext cx="1479600" cy="493200"/>
            <a:chOff x="1840149" y="2856505"/>
            <a:chExt cx="1479600" cy="493200"/>
          </a:xfrm>
        </p:grpSpPr>
        <mc:AlternateContent xmlns:mc="http://schemas.openxmlformats.org/markup-compatibility/2006">
          <mc:Choice xmlns:p14="http://schemas.microsoft.com/office/powerpoint/2010/main" xmlns="" Requires="p14">
            <p:contentPart p14:bwMode="auto" r:id="rId110">
              <p14:nvContentPartPr>
                <p14:cNvPr id="141" name="Ink 140">
                  <a:extLst>
                    <a:ext uri="{FF2B5EF4-FFF2-40B4-BE49-F238E27FC236}">
                      <a16:creationId xmlns:a16="http://schemas.microsoft.com/office/drawing/2014/main" id="{9E7FB675-DA0B-F84C-85B0-32AEABACDA60}"/>
                    </a:ext>
                  </a:extLst>
                </p14:cNvPr>
                <p14:cNvContentPartPr/>
                <p14:nvPr/>
              </p14:nvContentPartPr>
              <p14:xfrm>
                <a:off x="1840149" y="2973145"/>
                <a:ext cx="163800" cy="249480"/>
              </p14:xfrm>
            </p:contentPart>
          </mc:Choice>
          <mc:Fallback>
            <p:pic>
              <p:nvPicPr>
                <p:cNvPr id="141" name="Ink 140">
                  <a:extLst>
                    <a:ext uri="{FF2B5EF4-FFF2-40B4-BE49-F238E27FC236}">
                      <a16:creationId xmlns:a16="http://schemas.microsoft.com/office/drawing/2014/main" xmlns="" xmlns:p14="http://schemas.microsoft.com/office/powerpoint/2010/main" id="{9E7FB675-DA0B-F84C-85B0-32AEABACDA60}"/>
                    </a:ext>
                  </a:extLst>
                </p:cNvPr>
                <p:cNvPicPr/>
                <p:nvPr/>
              </p:nvPicPr>
              <p:blipFill>
                <a:blip r:embed="rId111"/>
                <a:stretch>
                  <a:fillRect/>
                </a:stretch>
              </p:blipFill>
              <p:spPr>
                <a:xfrm>
                  <a:off x="1831149" y="2964145"/>
                  <a:ext cx="181440" cy="267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2">
              <p14:nvContentPartPr>
                <p14:cNvPr id="142" name="Ink 141">
                  <a:extLst>
                    <a:ext uri="{FF2B5EF4-FFF2-40B4-BE49-F238E27FC236}">
                      <a16:creationId xmlns:a16="http://schemas.microsoft.com/office/drawing/2014/main" id="{2959B757-2865-3B45-BC98-6DADA852B5B0}"/>
                    </a:ext>
                  </a:extLst>
                </p14:cNvPr>
                <p14:cNvContentPartPr/>
                <p14:nvPr/>
              </p14:nvContentPartPr>
              <p14:xfrm>
                <a:off x="1947789" y="3134065"/>
                <a:ext cx="74520" cy="132840"/>
              </p14:xfrm>
            </p:contentPart>
          </mc:Choice>
          <mc:Fallback>
            <p:pic>
              <p:nvPicPr>
                <p:cNvPr id="142" name="Ink 141">
                  <a:extLst>
                    <a:ext uri="{FF2B5EF4-FFF2-40B4-BE49-F238E27FC236}">
                      <a16:creationId xmlns:a16="http://schemas.microsoft.com/office/drawing/2014/main" xmlns="" xmlns:p14="http://schemas.microsoft.com/office/powerpoint/2010/main" id="{2959B757-2865-3B45-BC98-6DADA852B5B0}"/>
                    </a:ext>
                  </a:extLst>
                </p:cNvPr>
                <p:cNvPicPr/>
                <p:nvPr/>
              </p:nvPicPr>
              <p:blipFill>
                <a:blip r:embed="rId113"/>
                <a:stretch>
                  <a:fillRect/>
                </a:stretch>
              </p:blipFill>
              <p:spPr>
                <a:xfrm>
                  <a:off x="1938789" y="3125425"/>
                  <a:ext cx="92160" cy="150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4">
              <p14:nvContentPartPr>
                <p14:cNvPr id="143" name="Ink 142">
                  <a:extLst>
                    <a:ext uri="{FF2B5EF4-FFF2-40B4-BE49-F238E27FC236}">
                      <a16:creationId xmlns:a16="http://schemas.microsoft.com/office/drawing/2014/main" id="{65ADB10A-ECBD-7D45-8791-D063BF2156A4}"/>
                    </a:ext>
                  </a:extLst>
                </p14:cNvPr>
                <p14:cNvContentPartPr/>
                <p14:nvPr/>
              </p14:nvContentPartPr>
              <p14:xfrm>
                <a:off x="2105469" y="3059545"/>
                <a:ext cx="120600" cy="123480"/>
              </p14:xfrm>
            </p:contentPart>
          </mc:Choice>
          <mc:Fallback>
            <p:pic>
              <p:nvPicPr>
                <p:cNvPr id="143" name="Ink 142">
                  <a:extLst>
                    <a:ext uri="{FF2B5EF4-FFF2-40B4-BE49-F238E27FC236}">
                      <a16:creationId xmlns:a16="http://schemas.microsoft.com/office/drawing/2014/main" xmlns="" xmlns:p14="http://schemas.microsoft.com/office/powerpoint/2010/main" id="{65ADB10A-ECBD-7D45-8791-D063BF2156A4}"/>
                    </a:ext>
                  </a:extLst>
                </p:cNvPr>
                <p:cNvPicPr/>
                <p:nvPr/>
              </p:nvPicPr>
              <p:blipFill>
                <a:blip r:embed="rId115"/>
                <a:stretch>
                  <a:fillRect/>
                </a:stretch>
              </p:blipFill>
              <p:spPr>
                <a:xfrm>
                  <a:off x="2096469" y="3050545"/>
                  <a:ext cx="138240" cy="141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6">
              <p14:nvContentPartPr>
                <p14:cNvPr id="144" name="Ink 143">
                  <a:extLst>
                    <a:ext uri="{FF2B5EF4-FFF2-40B4-BE49-F238E27FC236}">
                      <a16:creationId xmlns:a16="http://schemas.microsoft.com/office/drawing/2014/main" id="{5F8B05D5-C1EA-2F4F-9957-F720270DF52B}"/>
                    </a:ext>
                  </a:extLst>
                </p14:cNvPr>
                <p14:cNvContentPartPr/>
                <p14:nvPr/>
              </p14:nvContentPartPr>
              <p14:xfrm>
                <a:off x="2291589" y="3052705"/>
                <a:ext cx="109440" cy="103680"/>
              </p14:xfrm>
            </p:contentPart>
          </mc:Choice>
          <mc:Fallback>
            <p:pic>
              <p:nvPicPr>
                <p:cNvPr id="144" name="Ink 143">
                  <a:extLst>
                    <a:ext uri="{FF2B5EF4-FFF2-40B4-BE49-F238E27FC236}">
                      <a16:creationId xmlns:a16="http://schemas.microsoft.com/office/drawing/2014/main" xmlns="" xmlns:p14="http://schemas.microsoft.com/office/powerpoint/2010/main" id="{5F8B05D5-C1EA-2F4F-9957-F720270DF52B}"/>
                    </a:ext>
                  </a:extLst>
                </p:cNvPr>
                <p:cNvPicPr/>
                <p:nvPr/>
              </p:nvPicPr>
              <p:blipFill>
                <a:blip r:embed="rId117"/>
                <a:stretch>
                  <a:fillRect/>
                </a:stretch>
              </p:blipFill>
              <p:spPr>
                <a:xfrm>
                  <a:off x="2282589" y="3043705"/>
                  <a:ext cx="127080" cy="121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8">
              <p14:nvContentPartPr>
                <p14:cNvPr id="145" name="Ink 144">
                  <a:extLst>
                    <a:ext uri="{FF2B5EF4-FFF2-40B4-BE49-F238E27FC236}">
                      <a16:creationId xmlns:a16="http://schemas.microsoft.com/office/drawing/2014/main" id="{A9076855-3026-8C4C-864A-753D4018A575}"/>
                    </a:ext>
                  </a:extLst>
                </p14:cNvPr>
                <p14:cNvContentPartPr/>
                <p14:nvPr/>
              </p14:nvContentPartPr>
              <p14:xfrm>
                <a:off x="2434509" y="3027505"/>
                <a:ext cx="48240" cy="120960"/>
              </p14:xfrm>
            </p:contentPart>
          </mc:Choice>
          <mc:Fallback>
            <p:pic>
              <p:nvPicPr>
                <p:cNvPr id="145" name="Ink 144">
                  <a:extLst>
                    <a:ext uri="{FF2B5EF4-FFF2-40B4-BE49-F238E27FC236}">
                      <a16:creationId xmlns:a16="http://schemas.microsoft.com/office/drawing/2014/main" xmlns="" xmlns:p14="http://schemas.microsoft.com/office/powerpoint/2010/main" id="{A9076855-3026-8C4C-864A-753D4018A575}"/>
                    </a:ext>
                  </a:extLst>
                </p:cNvPr>
                <p:cNvPicPr/>
                <p:nvPr/>
              </p:nvPicPr>
              <p:blipFill>
                <a:blip r:embed="rId119"/>
                <a:stretch>
                  <a:fillRect/>
                </a:stretch>
              </p:blipFill>
              <p:spPr>
                <a:xfrm>
                  <a:off x="2425509" y="3018865"/>
                  <a:ext cx="65880" cy="138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0">
              <p14:nvContentPartPr>
                <p14:cNvPr id="146" name="Ink 145">
                  <a:extLst>
                    <a:ext uri="{FF2B5EF4-FFF2-40B4-BE49-F238E27FC236}">
                      <a16:creationId xmlns:a16="http://schemas.microsoft.com/office/drawing/2014/main" id="{33CE7EEA-59EE-044E-BCB4-37602EFD1869}"/>
                    </a:ext>
                  </a:extLst>
                </p14:cNvPr>
                <p14:cNvContentPartPr/>
                <p14:nvPr/>
              </p14:nvContentPartPr>
              <p14:xfrm>
                <a:off x="2496789" y="3032545"/>
                <a:ext cx="95760" cy="120240"/>
              </p14:xfrm>
            </p:contentPart>
          </mc:Choice>
          <mc:Fallback>
            <p:pic>
              <p:nvPicPr>
                <p:cNvPr id="146" name="Ink 145">
                  <a:extLst>
                    <a:ext uri="{FF2B5EF4-FFF2-40B4-BE49-F238E27FC236}">
                      <a16:creationId xmlns:a16="http://schemas.microsoft.com/office/drawing/2014/main" xmlns="" xmlns:p14="http://schemas.microsoft.com/office/powerpoint/2010/main" id="{33CE7EEA-59EE-044E-BCB4-37602EFD1869}"/>
                    </a:ext>
                  </a:extLst>
                </p:cNvPr>
                <p:cNvPicPr/>
                <p:nvPr/>
              </p:nvPicPr>
              <p:blipFill>
                <a:blip r:embed="rId121"/>
                <a:stretch>
                  <a:fillRect/>
                </a:stretch>
              </p:blipFill>
              <p:spPr>
                <a:xfrm>
                  <a:off x="2487789" y="3023545"/>
                  <a:ext cx="113400" cy="137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2">
              <p14:nvContentPartPr>
                <p14:cNvPr id="147" name="Ink 146">
                  <a:extLst>
                    <a:ext uri="{FF2B5EF4-FFF2-40B4-BE49-F238E27FC236}">
                      <a16:creationId xmlns:a16="http://schemas.microsoft.com/office/drawing/2014/main" id="{1A893A02-86C0-354D-87DC-D8BFAEEF21AB}"/>
                    </a:ext>
                  </a:extLst>
                </p14:cNvPr>
                <p14:cNvContentPartPr/>
                <p14:nvPr/>
              </p14:nvContentPartPr>
              <p14:xfrm>
                <a:off x="2767869" y="2856505"/>
                <a:ext cx="31680" cy="345960"/>
              </p14:xfrm>
            </p:contentPart>
          </mc:Choice>
          <mc:Fallback>
            <p:pic>
              <p:nvPicPr>
                <p:cNvPr id="147" name="Ink 146">
                  <a:extLst>
                    <a:ext uri="{FF2B5EF4-FFF2-40B4-BE49-F238E27FC236}">
                      <a16:creationId xmlns:a16="http://schemas.microsoft.com/office/drawing/2014/main" xmlns="" xmlns:p14="http://schemas.microsoft.com/office/powerpoint/2010/main" id="{1A893A02-86C0-354D-87DC-D8BFAEEF21AB}"/>
                    </a:ext>
                  </a:extLst>
                </p:cNvPr>
                <p:cNvPicPr/>
                <p:nvPr/>
              </p:nvPicPr>
              <p:blipFill>
                <a:blip r:embed="rId123"/>
                <a:stretch>
                  <a:fillRect/>
                </a:stretch>
              </p:blipFill>
              <p:spPr>
                <a:xfrm>
                  <a:off x="2758869" y="2847865"/>
                  <a:ext cx="49320" cy="363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4">
              <p14:nvContentPartPr>
                <p14:cNvPr id="148" name="Ink 147">
                  <a:extLst>
                    <a:ext uri="{FF2B5EF4-FFF2-40B4-BE49-F238E27FC236}">
                      <a16:creationId xmlns:a16="http://schemas.microsoft.com/office/drawing/2014/main" id="{40A42892-D731-CC49-92DC-92A7C9905ED4}"/>
                    </a:ext>
                  </a:extLst>
                </p14:cNvPr>
                <p14:cNvContentPartPr/>
                <p14:nvPr/>
              </p14:nvContentPartPr>
              <p14:xfrm>
                <a:off x="2685429" y="3089425"/>
                <a:ext cx="187200" cy="360"/>
              </p14:xfrm>
            </p:contentPart>
          </mc:Choice>
          <mc:Fallback>
            <p:pic>
              <p:nvPicPr>
                <p:cNvPr id="148" name="Ink 147">
                  <a:extLst>
                    <a:ext uri="{FF2B5EF4-FFF2-40B4-BE49-F238E27FC236}">
                      <a16:creationId xmlns:a16="http://schemas.microsoft.com/office/drawing/2014/main" xmlns="" xmlns:p14="http://schemas.microsoft.com/office/powerpoint/2010/main" id="{40A42892-D731-CC49-92DC-92A7C9905ED4}"/>
                    </a:ext>
                  </a:extLst>
                </p:cNvPr>
                <p:cNvPicPr/>
                <p:nvPr/>
              </p:nvPicPr>
              <p:blipFill>
                <a:blip r:embed="rId125"/>
                <a:stretch>
                  <a:fillRect/>
                </a:stretch>
              </p:blipFill>
              <p:spPr>
                <a:xfrm>
                  <a:off x="2676429" y="3080425"/>
                  <a:ext cx="20484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6">
              <p14:nvContentPartPr>
                <p14:cNvPr id="149" name="Ink 148">
                  <a:extLst>
                    <a:ext uri="{FF2B5EF4-FFF2-40B4-BE49-F238E27FC236}">
                      <a16:creationId xmlns:a16="http://schemas.microsoft.com/office/drawing/2014/main" id="{9E7FD469-8DDA-5647-9C98-2843569284AB}"/>
                    </a:ext>
                  </a:extLst>
                </p14:cNvPr>
                <p14:cNvContentPartPr/>
                <p14:nvPr/>
              </p14:nvContentPartPr>
              <p14:xfrm>
                <a:off x="2920869" y="3039745"/>
                <a:ext cx="6840" cy="360"/>
              </p14:xfrm>
            </p:contentPart>
          </mc:Choice>
          <mc:Fallback>
            <p:pic>
              <p:nvPicPr>
                <p:cNvPr id="149" name="Ink 148">
                  <a:extLst>
                    <a:ext uri="{FF2B5EF4-FFF2-40B4-BE49-F238E27FC236}">
                      <a16:creationId xmlns:a16="http://schemas.microsoft.com/office/drawing/2014/main" xmlns="" xmlns:p14="http://schemas.microsoft.com/office/powerpoint/2010/main" id="{9E7FD469-8DDA-5647-9C98-2843569284AB}"/>
                    </a:ext>
                  </a:extLst>
                </p:cNvPr>
                <p:cNvPicPr/>
                <p:nvPr/>
              </p:nvPicPr>
              <p:blipFill>
                <a:blip r:embed="rId127"/>
                <a:stretch>
                  <a:fillRect/>
                </a:stretch>
              </p:blipFill>
              <p:spPr>
                <a:xfrm>
                  <a:off x="2911869" y="3031105"/>
                  <a:ext cx="2448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8">
              <p14:nvContentPartPr>
                <p14:cNvPr id="150" name="Ink 149">
                  <a:extLst>
                    <a:ext uri="{FF2B5EF4-FFF2-40B4-BE49-F238E27FC236}">
                      <a16:creationId xmlns:a16="http://schemas.microsoft.com/office/drawing/2014/main" id="{5FBD162E-CDBD-D344-BB27-780D56F678E0}"/>
                    </a:ext>
                  </a:extLst>
                </p14:cNvPr>
                <p14:cNvContentPartPr/>
                <p14:nvPr/>
              </p14:nvContentPartPr>
              <p14:xfrm>
                <a:off x="2939949" y="3094825"/>
                <a:ext cx="20160" cy="103320"/>
              </p14:xfrm>
            </p:contentPart>
          </mc:Choice>
          <mc:Fallback>
            <p:pic>
              <p:nvPicPr>
                <p:cNvPr id="150" name="Ink 149">
                  <a:extLst>
                    <a:ext uri="{FF2B5EF4-FFF2-40B4-BE49-F238E27FC236}">
                      <a16:creationId xmlns:a16="http://schemas.microsoft.com/office/drawing/2014/main" xmlns="" xmlns:p14="http://schemas.microsoft.com/office/powerpoint/2010/main" id="{5FBD162E-CDBD-D344-BB27-780D56F678E0}"/>
                    </a:ext>
                  </a:extLst>
                </p:cNvPr>
                <p:cNvPicPr/>
                <p:nvPr/>
              </p:nvPicPr>
              <p:blipFill>
                <a:blip r:embed="rId129"/>
                <a:stretch>
                  <a:fillRect/>
                </a:stretch>
              </p:blipFill>
              <p:spPr>
                <a:xfrm>
                  <a:off x="2931309" y="3086185"/>
                  <a:ext cx="37800" cy="120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0">
              <p14:nvContentPartPr>
                <p14:cNvPr id="151" name="Ink 150">
                  <a:extLst>
                    <a:ext uri="{FF2B5EF4-FFF2-40B4-BE49-F238E27FC236}">
                      <a16:creationId xmlns:a16="http://schemas.microsoft.com/office/drawing/2014/main" id="{F98B1A2C-8FA2-224F-AD24-1447892532FA}"/>
                    </a:ext>
                  </a:extLst>
                </p14:cNvPr>
                <p14:cNvContentPartPr/>
                <p14:nvPr/>
              </p14:nvContentPartPr>
              <p14:xfrm>
                <a:off x="3075309" y="2891065"/>
                <a:ext cx="38880" cy="289800"/>
              </p14:xfrm>
            </p:contentPart>
          </mc:Choice>
          <mc:Fallback>
            <p:pic>
              <p:nvPicPr>
                <p:cNvPr id="151" name="Ink 150">
                  <a:extLst>
                    <a:ext uri="{FF2B5EF4-FFF2-40B4-BE49-F238E27FC236}">
                      <a16:creationId xmlns:a16="http://schemas.microsoft.com/office/drawing/2014/main" xmlns="" xmlns:p14="http://schemas.microsoft.com/office/powerpoint/2010/main" id="{F98B1A2C-8FA2-224F-AD24-1447892532FA}"/>
                    </a:ext>
                  </a:extLst>
                </p:cNvPr>
                <p:cNvPicPr/>
                <p:nvPr/>
              </p:nvPicPr>
              <p:blipFill>
                <a:blip r:embed="rId131"/>
                <a:stretch>
                  <a:fillRect/>
                </a:stretch>
              </p:blipFill>
              <p:spPr>
                <a:xfrm>
                  <a:off x="3066309" y="2882065"/>
                  <a:ext cx="56520" cy="307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2">
              <p14:nvContentPartPr>
                <p14:cNvPr id="152" name="Ink 151">
                  <a:extLst>
                    <a:ext uri="{FF2B5EF4-FFF2-40B4-BE49-F238E27FC236}">
                      <a16:creationId xmlns:a16="http://schemas.microsoft.com/office/drawing/2014/main" id="{2C6EA3A0-5D61-DB4F-AC9F-BD18572EF0F0}"/>
                    </a:ext>
                  </a:extLst>
                </p14:cNvPr>
                <p14:cNvContentPartPr/>
                <p14:nvPr/>
              </p14:nvContentPartPr>
              <p14:xfrm>
                <a:off x="3028869" y="3084385"/>
                <a:ext cx="125280" cy="14760"/>
              </p14:xfrm>
            </p:contentPart>
          </mc:Choice>
          <mc:Fallback>
            <p:pic>
              <p:nvPicPr>
                <p:cNvPr id="152" name="Ink 151">
                  <a:extLst>
                    <a:ext uri="{FF2B5EF4-FFF2-40B4-BE49-F238E27FC236}">
                      <a16:creationId xmlns:a16="http://schemas.microsoft.com/office/drawing/2014/main" xmlns="" xmlns:p14="http://schemas.microsoft.com/office/powerpoint/2010/main" id="{2C6EA3A0-5D61-DB4F-AC9F-BD18572EF0F0}"/>
                    </a:ext>
                  </a:extLst>
                </p:cNvPr>
                <p:cNvPicPr/>
                <p:nvPr/>
              </p:nvPicPr>
              <p:blipFill>
                <a:blip r:embed="rId133"/>
                <a:stretch>
                  <a:fillRect/>
                </a:stretch>
              </p:blipFill>
              <p:spPr>
                <a:xfrm>
                  <a:off x="3019869" y="3075385"/>
                  <a:ext cx="142920" cy="32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4">
              <p14:nvContentPartPr>
                <p14:cNvPr id="153" name="Ink 152">
                  <a:extLst>
                    <a:ext uri="{FF2B5EF4-FFF2-40B4-BE49-F238E27FC236}">
                      <a16:creationId xmlns:a16="http://schemas.microsoft.com/office/drawing/2014/main" id="{DA71AD2A-49EB-3C43-A221-4E8A6413D6A6}"/>
                    </a:ext>
                  </a:extLst>
                </p14:cNvPr>
                <p14:cNvContentPartPr/>
                <p14:nvPr/>
              </p14:nvContentPartPr>
              <p14:xfrm>
                <a:off x="3240909" y="3062785"/>
                <a:ext cx="71640" cy="55800"/>
              </p14:xfrm>
            </p:contentPart>
          </mc:Choice>
          <mc:Fallback>
            <p:pic>
              <p:nvPicPr>
                <p:cNvPr id="153" name="Ink 152">
                  <a:extLst>
                    <a:ext uri="{FF2B5EF4-FFF2-40B4-BE49-F238E27FC236}">
                      <a16:creationId xmlns:a16="http://schemas.microsoft.com/office/drawing/2014/main" xmlns="" xmlns:p14="http://schemas.microsoft.com/office/powerpoint/2010/main" id="{DA71AD2A-49EB-3C43-A221-4E8A6413D6A6}"/>
                    </a:ext>
                  </a:extLst>
                </p:cNvPr>
                <p:cNvPicPr/>
                <p:nvPr/>
              </p:nvPicPr>
              <p:blipFill>
                <a:blip r:embed="rId135"/>
                <a:stretch>
                  <a:fillRect/>
                </a:stretch>
              </p:blipFill>
              <p:spPr>
                <a:xfrm>
                  <a:off x="3231909" y="3053785"/>
                  <a:ext cx="89280" cy="73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6">
              <p14:nvContentPartPr>
                <p14:cNvPr id="154" name="Ink 153">
                  <a:extLst>
                    <a:ext uri="{FF2B5EF4-FFF2-40B4-BE49-F238E27FC236}">
                      <a16:creationId xmlns:a16="http://schemas.microsoft.com/office/drawing/2014/main" id="{4B6FC81B-6230-134F-B3D3-3F44BAF6019E}"/>
                    </a:ext>
                  </a:extLst>
                </p14:cNvPr>
                <p14:cNvContentPartPr/>
                <p14:nvPr/>
              </p14:nvContentPartPr>
              <p14:xfrm>
                <a:off x="3158829" y="3055945"/>
                <a:ext cx="160920" cy="293760"/>
              </p14:xfrm>
            </p:contentPart>
          </mc:Choice>
          <mc:Fallback>
            <p:pic>
              <p:nvPicPr>
                <p:cNvPr id="154" name="Ink 153">
                  <a:extLst>
                    <a:ext uri="{FF2B5EF4-FFF2-40B4-BE49-F238E27FC236}">
                      <a16:creationId xmlns:a16="http://schemas.microsoft.com/office/drawing/2014/main" xmlns="" xmlns:p14="http://schemas.microsoft.com/office/powerpoint/2010/main" id="{4B6FC81B-6230-134F-B3D3-3F44BAF6019E}"/>
                    </a:ext>
                  </a:extLst>
                </p:cNvPr>
                <p:cNvPicPr/>
                <p:nvPr/>
              </p:nvPicPr>
              <p:blipFill>
                <a:blip r:embed="rId137"/>
                <a:stretch>
                  <a:fillRect/>
                </a:stretch>
              </p:blipFill>
              <p:spPr>
                <a:xfrm>
                  <a:off x="3150189" y="3046945"/>
                  <a:ext cx="178560" cy="311400"/>
                </a:xfrm>
                <a:prstGeom prst="rect">
                  <a:avLst/>
                </a:prstGeom>
              </p:spPr>
            </p:pic>
          </mc:Fallback>
        </mc:AlternateContent>
      </p:grpSp>
      <p:grpSp>
        <p:nvGrpSpPr>
          <p:cNvPr id="164" name="Group 163">
            <a:extLst>
              <a:ext uri="{FF2B5EF4-FFF2-40B4-BE49-F238E27FC236}">
                <a16:creationId xmlns:a16="http://schemas.microsoft.com/office/drawing/2014/main" xmlns="" id="{3735E36E-EC4A-0F48-812E-65F0A1E0D99E}"/>
              </a:ext>
            </a:extLst>
          </p:cNvPr>
          <p:cNvGrpSpPr/>
          <p:nvPr/>
        </p:nvGrpSpPr>
        <p:grpSpPr>
          <a:xfrm>
            <a:off x="3673269" y="2882785"/>
            <a:ext cx="145800" cy="739080"/>
            <a:chOff x="3673269" y="2882785"/>
            <a:chExt cx="145800" cy="739080"/>
          </a:xfrm>
        </p:grpSpPr>
        <mc:AlternateContent xmlns:mc="http://schemas.openxmlformats.org/markup-compatibility/2006">
          <mc:Choice xmlns:p14="http://schemas.microsoft.com/office/powerpoint/2010/main" xmlns="" Requires="p14">
            <p:contentPart p14:bwMode="auto" r:id="rId138">
              <p14:nvContentPartPr>
                <p14:cNvPr id="155" name="Ink 154">
                  <a:extLst>
                    <a:ext uri="{FF2B5EF4-FFF2-40B4-BE49-F238E27FC236}">
                      <a16:creationId xmlns:a16="http://schemas.microsoft.com/office/drawing/2014/main" id="{D5DF31D3-C7D2-E347-BF6C-9CD679134209}"/>
                    </a:ext>
                  </a:extLst>
                </p14:cNvPr>
                <p14:cNvContentPartPr/>
                <p14:nvPr/>
              </p14:nvContentPartPr>
              <p14:xfrm>
                <a:off x="3673269" y="2882785"/>
                <a:ext cx="138960" cy="739080"/>
              </p14:xfrm>
            </p:contentPart>
          </mc:Choice>
          <mc:Fallback>
            <p:pic>
              <p:nvPicPr>
                <p:cNvPr id="155" name="Ink 154">
                  <a:extLst>
                    <a:ext uri="{FF2B5EF4-FFF2-40B4-BE49-F238E27FC236}">
                      <a16:creationId xmlns:a16="http://schemas.microsoft.com/office/drawing/2014/main" xmlns="" xmlns:p14="http://schemas.microsoft.com/office/powerpoint/2010/main" id="{D5DF31D3-C7D2-E347-BF6C-9CD679134209}"/>
                    </a:ext>
                  </a:extLst>
                </p:cNvPr>
                <p:cNvPicPr/>
                <p:nvPr/>
              </p:nvPicPr>
              <p:blipFill>
                <a:blip r:embed="rId139"/>
                <a:stretch>
                  <a:fillRect/>
                </a:stretch>
              </p:blipFill>
              <p:spPr>
                <a:xfrm>
                  <a:off x="3664269" y="2874145"/>
                  <a:ext cx="156600" cy="75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0">
              <p14:nvContentPartPr>
                <p14:cNvPr id="156" name="Ink 155">
                  <a:extLst>
                    <a:ext uri="{FF2B5EF4-FFF2-40B4-BE49-F238E27FC236}">
                      <a16:creationId xmlns:a16="http://schemas.microsoft.com/office/drawing/2014/main" id="{AA28B3E4-C124-4341-A5E0-81D08E21118A}"/>
                    </a:ext>
                  </a:extLst>
                </p14:cNvPr>
                <p14:cNvContentPartPr/>
                <p14:nvPr/>
              </p14:nvContentPartPr>
              <p14:xfrm>
                <a:off x="3717909" y="3399385"/>
                <a:ext cx="101160" cy="95760"/>
              </p14:xfrm>
            </p:contentPart>
          </mc:Choice>
          <mc:Fallback>
            <p:pic>
              <p:nvPicPr>
                <p:cNvPr id="156" name="Ink 155">
                  <a:extLst>
                    <a:ext uri="{FF2B5EF4-FFF2-40B4-BE49-F238E27FC236}">
                      <a16:creationId xmlns:a16="http://schemas.microsoft.com/office/drawing/2014/main" xmlns="" xmlns:p14="http://schemas.microsoft.com/office/powerpoint/2010/main" id="{AA28B3E4-C124-4341-A5E0-81D08E21118A}"/>
                    </a:ext>
                  </a:extLst>
                </p:cNvPr>
                <p:cNvPicPr/>
                <p:nvPr/>
              </p:nvPicPr>
              <p:blipFill>
                <a:blip r:embed="rId141"/>
                <a:stretch>
                  <a:fillRect/>
                </a:stretch>
              </p:blipFill>
              <p:spPr>
                <a:xfrm>
                  <a:off x="3709269" y="3390745"/>
                  <a:ext cx="118800" cy="113400"/>
                </a:xfrm>
                <a:prstGeom prst="rect">
                  <a:avLst/>
                </a:prstGeom>
              </p:spPr>
            </p:pic>
          </mc:Fallback>
        </mc:AlternateContent>
      </p:grpSp>
      <p:grpSp>
        <p:nvGrpSpPr>
          <p:cNvPr id="163" name="Group 162">
            <a:extLst>
              <a:ext uri="{FF2B5EF4-FFF2-40B4-BE49-F238E27FC236}">
                <a16:creationId xmlns:a16="http://schemas.microsoft.com/office/drawing/2014/main" xmlns="" id="{02370025-0E69-9C4D-9EB4-4D28F5537B3D}"/>
              </a:ext>
            </a:extLst>
          </p:cNvPr>
          <p:cNvGrpSpPr/>
          <p:nvPr/>
        </p:nvGrpSpPr>
        <p:grpSpPr>
          <a:xfrm>
            <a:off x="4064949" y="2971345"/>
            <a:ext cx="834120" cy="364320"/>
            <a:chOff x="4064949" y="2971345"/>
            <a:chExt cx="834120" cy="364320"/>
          </a:xfrm>
        </p:grpSpPr>
        <mc:AlternateContent xmlns:mc="http://schemas.openxmlformats.org/markup-compatibility/2006">
          <mc:Choice xmlns:p14="http://schemas.microsoft.com/office/powerpoint/2010/main" xmlns="" Requires="p14">
            <p:contentPart p14:bwMode="auto" r:id="rId142">
              <p14:nvContentPartPr>
                <p14:cNvPr id="157" name="Ink 156">
                  <a:extLst>
                    <a:ext uri="{FF2B5EF4-FFF2-40B4-BE49-F238E27FC236}">
                      <a16:creationId xmlns:a16="http://schemas.microsoft.com/office/drawing/2014/main" id="{CD655FE0-6A5B-9343-8038-6B53AEA01770}"/>
                    </a:ext>
                  </a:extLst>
                </p14:cNvPr>
                <p14:cNvContentPartPr/>
                <p14:nvPr/>
              </p14:nvContentPartPr>
              <p14:xfrm>
                <a:off x="4064949" y="3179785"/>
                <a:ext cx="186840" cy="144720"/>
              </p14:xfrm>
            </p:contentPart>
          </mc:Choice>
          <mc:Fallback>
            <p:pic>
              <p:nvPicPr>
                <p:cNvPr id="157" name="Ink 156">
                  <a:extLst>
                    <a:ext uri="{FF2B5EF4-FFF2-40B4-BE49-F238E27FC236}">
                      <a16:creationId xmlns:a16="http://schemas.microsoft.com/office/drawing/2014/main" xmlns="" xmlns:p14="http://schemas.microsoft.com/office/powerpoint/2010/main" id="{CD655FE0-6A5B-9343-8038-6B53AEA01770}"/>
                    </a:ext>
                  </a:extLst>
                </p:cNvPr>
                <p:cNvPicPr/>
                <p:nvPr/>
              </p:nvPicPr>
              <p:blipFill>
                <a:blip r:embed="rId143"/>
                <a:stretch>
                  <a:fillRect/>
                </a:stretch>
              </p:blipFill>
              <p:spPr>
                <a:xfrm>
                  <a:off x="4055949" y="3171145"/>
                  <a:ext cx="204480" cy="162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4">
              <p14:nvContentPartPr>
                <p14:cNvPr id="158" name="Ink 157">
                  <a:extLst>
                    <a:ext uri="{FF2B5EF4-FFF2-40B4-BE49-F238E27FC236}">
                      <a16:creationId xmlns:a16="http://schemas.microsoft.com/office/drawing/2014/main" id="{F3F77EF4-C1B4-EB4F-BB15-CDBD400BFDAC}"/>
                    </a:ext>
                  </a:extLst>
                </p14:cNvPr>
                <p14:cNvContentPartPr/>
                <p14:nvPr/>
              </p14:nvContentPartPr>
              <p14:xfrm>
                <a:off x="4277349" y="3201385"/>
                <a:ext cx="90360" cy="134280"/>
              </p14:xfrm>
            </p:contentPart>
          </mc:Choice>
          <mc:Fallback>
            <p:pic>
              <p:nvPicPr>
                <p:cNvPr id="158" name="Ink 157">
                  <a:extLst>
                    <a:ext uri="{FF2B5EF4-FFF2-40B4-BE49-F238E27FC236}">
                      <a16:creationId xmlns:a16="http://schemas.microsoft.com/office/drawing/2014/main" xmlns="" xmlns:p14="http://schemas.microsoft.com/office/powerpoint/2010/main" id="{F3F77EF4-C1B4-EB4F-BB15-CDBD400BFDAC}"/>
                    </a:ext>
                  </a:extLst>
                </p:cNvPr>
                <p:cNvPicPr/>
                <p:nvPr/>
              </p:nvPicPr>
              <p:blipFill>
                <a:blip r:embed="rId145"/>
                <a:stretch>
                  <a:fillRect/>
                </a:stretch>
              </p:blipFill>
              <p:spPr>
                <a:xfrm>
                  <a:off x="4268349" y="3192385"/>
                  <a:ext cx="108000" cy="151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6">
              <p14:nvContentPartPr>
                <p14:cNvPr id="159" name="Ink 158">
                  <a:extLst>
                    <a:ext uri="{FF2B5EF4-FFF2-40B4-BE49-F238E27FC236}">
                      <a16:creationId xmlns:a16="http://schemas.microsoft.com/office/drawing/2014/main" id="{561800D7-2287-4F46-BB86-F90891F8FB82}"/>
                    </a:ext>
                  </a:extLst>
                </p14:cNvPr>
                <p14:cNvContentPartPr/>
                <p14:nvPr/>
              </p14:nvContentPartPr>
              <p14:xfrm>
                <a:off x="4478949" y="2971345"/>
                <a:ext cx="50760" cy="349920"/>
              </p14:xfrm>
            </p:contentPart>
          </mc:Choice>
          <mc:Fallback>
            <p:pic>
              <p:nvPicPr>
                <p:cNvPr id="159" name="Ink 158">
                  <a:extLst>
                    <a:ext uri="{FF2B5EF4-FFF2-40B4-BE49-F238E27FC236}">
                      <a16:creationId xmlns:a16="http://schemas.microsoft.com/office/drawing/2014/main" xmlns="" xmlns:p14="http://schemas.microsoft.com/office/powerpoint/2010/main" id="{561800D7-2287-4F46-BB86-F90891F8FB82}"/>
                    </a:ext>
                  </a:extLst>
                </p:cNvPr>
                <p:cNvPicPr/>
                <p:nvPr/>
              </p:nvPicPr>
              <p:blipFill>
                <a:blip r:embed="rId147"/>
                <a:stretch>
                  <a:fillRect/>
                </a:stretch>
              </p:blipFill>
              <p:spPr>
                <a:xfrm>
                  <a:off x="4469949" y="2962705"/>
                  <a:ext cx="68400" cy="367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8">
              <p14:nvContentPartPr>
                <p14:cNvPr id="160" name="Ink 159">
                  <a:extLst>
                    <a:ext uri="{FF2B5EF4-FFF2-40B4-BE49-F238E27FC236}">
                      <a16:creationId xmlns:a16="http://schemas.microsoft.com/office/drawing/2014/main" id="{CF955A2A-3764-A34F-AEA8-94E240CE6BB9}"/>
                    </a:ext>
                  </a:extLst>
                </p14:cNvPr>
                <p14:cNvContentPartPr/>
                <p14:nvPr/>
              </p14:nvContentPartPr>
              <p14:xfrm>
                <a:off x="4421709" y="3217225"/>
                <a:ext cx="141840" cy="7560"/>
              </p14:xfrm>
            </p:contentPart>
          </mc:Choice>
          <mc:Fallback>
            <p:pic>
              <p:nvPicPr>
                <p:cNvPr id="160" name="Ink 159">
                  <a:extLst>
                    <a:ext uri="{FF2B5EF4-FFF2-40B4-BE49-F238E27FC236}">
                      <a16:creationId xmlns:a16="http://schemas.microsoft.com/office/drawing/2014/main" xmlns="" xmlns:p14="http://schemas.microsoft.com/office/powerpoint/2010/main" id="{CF955A2A-3764-A34F-AEA8-94E240CE6BB9}"/>
                    </a:ext>
                  </a:extLst>
                </p:cNvPr>
                <p:cNvPicPr/>
                <p:nvPr/>
              </p:nvPicPr>
              <p:blipFill>
                <a:blip r:embed="rId149"/>
                <a:stretch>
                  <a:fillRect/>
                </a:stretch>
              </p:blipFill>
              <p:spPr>
                <a:xfrm>
                  <a:off x="4413069" y="3208225"/>
                  <a:ext cx="159480" cy="25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0">
              <p14:nvContentPartPr>
                <p14:cNvPr id="161" name="Ink 160">
                  <a:extLst>
                    <a:ext uri="{FF2B5EF4-FFF2-40B4-BE49-F238E27FC236}">
                      <a16:creationId xmlns:a16="http://schemas.microsoft.com/office/drawing/2014/main" id="{C4529521-6D2B-EB4D-9E51-BEBB2EB23F7C}"/>
                    </a:ext>
                  </a:extLst>
                </p14:cNvPr>
                <p14:cNvContentPartPr/>
                <p14:nvPr/>
              </p14:nvContentPartPr>
              <p14:xfrm>
                <a:off x="4598829" y="3184825"/>
                <a:ext cx="118080" cy="121680"/>
              </p14:xfrm>
            </p:contentPart>
          </mc:Choice>
          <mc:Fallback>
            <p:pic>
              <p:nvPicPr>
                <p:cNvPr id="161" name="Ink 160">
                  <a:extLst>
                    <a:ext uri="{FF2B5EF4-FFF2-40B4-BE49-F238E27FC236}">
                      <a16:creationId xmlns:a16="http://schemas.microsoft.com/office/drawing/2014/main" xmlns="" xmlns:p14="http://schemas.microsoft.com/office/powerpoint/2010/main" id="{C4529521-6D2B-EB4D-9E51-BEBB2EB23F7C}"/>
                    </a:ext>
                  </a:extLst>
                </p:cNvPr>
                <p:cNvPicPr/>
                <p:nvPr/>
              </p:nvPicPr>
              <p:blipFill>
                <a:blip r:embed="rId151"/>
                <a:stretch>
                  <a:fillRect/>
                </a:stretch>
              </p:blipFill>
              <p:spPr>
                <a:xfrm>
                  <a:off x="4590189" y="3176185"/>
                  <a:ext cx="135720" cy="139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2">
              <p14:nvContentPartPr>
                <p14:cNvPr id="162" name="Ink 161">
                  <a:extLst>
                    <a:ext uri="{FF2B5EF4-FFF2-40B4-BE49-F238E27FC236}">
                      <a16:creationId xmlns:a16="http://schemas.microsoft.com/office/drawing/2014/main" id="{3B2AC91B-2963-4D4C-BCCC-FD4624D60B17}"/>
                    </a:ext>
                  </a:extLst>
                </p14:cNvPr>
                <p14:cNvContentPartPr/>
                <p14:nvPr/>
              </p14:nvContentPartPr>
              <p14:xfrm>
                <a:off x="4758669" y="3189145"/>
                <a:ext cx="140400" cy="132840"/>
              </p14:xfrm>
            </p:contentPart>
          </mc:Choice>
          <mc:Fallback>
            <p:pic>
              <p:nvPicPr>
                <p:cNvPr id="162" name="Ink 161">
                  <a:extLst>
                    <a:ext uri="{FF2B5EF4-FFF2-40B4-BE49-F238E27FC236}">
                      <a16:creationId xmlns:a16="http://schemas.microsoft.com/office/drawing/2014/main" xmlns="" xmlns:p14="http://schemas.microsoft.com/office/powerpoint/2010/main" id="{3B2AC91B-2963-4D4C-BCCC-FD4624D60B17}"/>
                    </a:ext>
                  </a:extLst>
                </p:cNvPr>
                <p:cNvPicPr/>
                <p:nvPr/>
              </p:nvPicPr>
              <p:blipFill>
                <a:blip r:embed="rId153"/>
                <a:stretch>
                  <a:fillRect/>
                </a:stretch>
              </p:blipFill>
              <p:spPr>
                <a:xfrm>
                  <a:off x="4750029" y="3180145"/>
                  <a:ext cx="158040" cy="1504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54">
            <p14:nvContentPartPr>
              <p14:cNvPr id="382" name="Ink 381">
                <a:extLst>
                  <a:ext uri="{FF2B5EF4-FFF2-40B4-BE49-F238E27FC236}">
                    <a16:creationId xmlns:a16="http://schemas.microsoft.com/office/drawing/2014/main" id="{D1D3DA96-A6FE-6B42-AE4B-622F950B7A02}"/>
                  </a:ext>
                </a:extLst>
              </p14:cNvPr>
              <p14:cNvContentPartPr/>
              <p14:nvPr/>
            </p14:nvContentPartPr>
            <p14:xfrm>
              <a:off x="5192829" y="3076105"/>
              <a:ext cx="360" cy="360"/>
            </p14:xfrm>
          </p:contentPart>
        </mc:Choice>
        <mc:Fallback>
          <p:pic>
            <p:nvPicPr>
              <p:cNvPr id="382" name="Ink 381">
                <a:extLst>
                  <a:ext uri="{FF2B5EF4-FFF2-40B4-BE49-F238E27FC236}">
                    <a16:creationId xmlns:a16="http://schemas.microsoft.com/office/drawing/2014/main" xmlns="" xmlns:p14="http://schemas.microsoft.com/office/powerpoint/2010/main" id="{D1D3DA96-A6FE-6B42-AE4B-622F950B7A02}"/>
                  </a:ext>
                </a:extLst>
              </p:cNvPr>
              <p:cNvPicPr/>
              <p:nvPr/>
            </p:nvPicPr>
            <p:blipFill>
              <a:blip r:embed="rId155"/>
              <a:stretch>
                <a:fillRect/>
              </a:stretch>
            </p:blipFill>
            <p:spPr>
              <a:xfrm>
                <a:off x="5184189" y="3067465"/>
                <a:ext cx="18000" cy="18000"/>
              </a:xfrm>
              <a:prstGeom prst="rect">
                <a:avLst/>
              </a:prstGeom>
            </p:spPr>
          </p:pic>
        </mc:Fallback>
      </mc:AlternateContent>
      <p:grpSp>
        <p:nvGrpSpPr>
          <p:cNvPr id="389" name="Group 388">
            <a:extLst>
              <a:ext uri="{FF2B5EF4-FFF2-40B4-BE49-F238E27FC236}">
                <a16:creationId xmlns:a16="http://schemas.microsoft.com/office/drawing/2014/main" xmlns="" id="{9D417E9F-CB0D-7043-86FF-993398C02CDE}"/>
              </a:ext>
            </a:extLst>
          </p:cNvPr>
          <p:cNvGrpSpPr/>
          <p:nvPr/>
        </p:nvGrpSpPr>
        <p:grpSpPr>
          <a:xfrm>
            <a:off x="5302629" y="3167185"/>
            <a:ext cx="64440" cy="82800"/>
            <a:chOff x="5302629" y="3167185"/>
            <a:chExt cx="64440" cy="82800"/>
          </a:xfrm>
        </p:grpSpPr>
        <mc:AlternateContent xmlns:mc="http://schemas.openxmlformats.org/markup-compatibility/2006">
          <mc:Choice xmlns:p14="http://schemas.microsoft.com/office/powerpoint/2010/main" xmlns="" Requires="p14">
            <p:contentPart p14:bwMode="auto" r:id="rId156">
              <p14:nvContentPartPr>
                <p14:cNvPr id="383" name="Ink 382">
                  <a:extLst>
                    <a:ext uri="{FF2B5EF4-FFF2-40B4-BE49-F238E27FC236}">
                      <a16:creationId xmlns:a16="http://schemas.microsoft.com/office/drawing/2014/main" id="{D5FE1CA2-BC34-4745-BD8D-4CE05237694F}"/>
                    </a:ext>
                  </a:extLst>
                </p14:cNvPr>
                <p14:cNvContentPartPr/>
                <p14:nvPr/>
              </p14:nvContentPartPr>
              <p14:xfrm>
                <a:off x="5302629" y="3167185"/>
                <a:ext cx="51120" cy="360"/>
              </p14:xfrm>
            </p:contentPart>
          </mc:Choice>
          <mc:Fallback>
            <p:pic>
              <p:nvPicPr>
                <p:cNvPr id="383" name="Ink 382">
                  <a:extLst>
                    <a:ext uri="{FF2B5EF4-FFF2-40B4-BE49-F238E27FC236}">
                      <a16:creationId xmlns:a16="http://schemas.microsoft.com/office/drawing/2014/main" xmlns="" xmlns:p14="http://schemas.microsoft.com/office/powerpoint/2010/main" id="{D5FE1CA2-BC34-4745-BD8D-4CE05237694F}"/>
                    </a:ext>
                  </a:extLst>
                </p:cNvPr>
                <p:cNvPicPr/>
                <p:nvPr/>
              </p:nvPicPr>
              <p:blipFill>
                <a:blip r:embed="rId157"/>
                <a:stretch>
                  <a:fillRect/>
                </a:stretch>
              </p:blipFill>
              <p:spPr>
                <a:xfrm>
                  <a:off x="5293989" y="3158185"/>
                  <a:ext cx="6876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5">
              <p14:nvContentPartPr>
                <p14:cNvPr id="384" name="Ink 383">
                  <a:extLst>
                    <a:ext uri="{FF2B5EF4-FFF2-40B4-BE49-F238E27FC236}">
                      <a16:creationId xmlns:a16="http://schemas.microsoft.com/office/drawing/2014/main" id="{69898318-A6DB-A145-84F2-9D2D6399D09D}"/>
                    </a:ext>
                  </a:extLst>
                </p14:cNvPr>
                <p14:cNvContentPartPr/>
                <p14:nvPr/>
              </p14:nvContentPartPr>
              <p14:xfrm>
                <a:off x="5310189" y="3249625"/>
                <a:ext cx="56880" cy="360"/>
              </p14:xfrm>
            </p:contentPart>
          </mc:Choice>
          <mc:Fallback>
            <p:pic>
              <p:nvPicPr>
                <p:cNvPr id="384" name="Ink 383">
                  <a:extLst>
                    <a:ext uri="{FF2B5EF4-FFF2-40B4-BE49-F238E27FC236}">
                      <a16:creationId xmlns:a16="http://schemas.microsoft.com/office/drawing/2014/main" xmlns="" xmlns:p14="http://schemas.microsoft.com/office/powerpoint/2010/main" id="{69898318-A6DB-A145-84F2-9D2D6399D09D}"/>
                    </a:ext>
                  </a:extLst>
                </p:cNvPr>
                <p:cNvPicPr/>
                <p:nvPr/>
              </p:nvPicPr>
              <p:blipFill>
                <a:blip r:embed="rId256"/>
                <a:stretch>
                  <a:fillRect/>
                </a:stretch>
              </p:blipFill>
              <p:spPr>
                <a:xfrm>
                  <a:off x="5301549" y="3240985"/>
                  <a:ext cx="74520" cy="180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57">
            <p14:nvContentPartPr>
              <p14:cNvPr id="33" name="Ink 32">
                <a:extLst>
                  <a:ext uri="{FF2B5EF4-FFF2-40B4-BE49-F238E27FC236}">
                    <a16:creationId xmlns:a16="http://schemas.microsoft.com/office/drawing/2014/main" id="{15C786DD-A413-A14E-8879-47D447A992AE}"/>
                  </a:ext>
                </a:extLst>
              </p14:cNvPr>
              <p14:cNvContentPartPr/>
              <p14:nvPr/>
            </p14:nvContentPartPr>
            <p14:xfrm>
              <a:off x="8193143" y="3240992"/>
              <a:ext cx="360" cy="360"/>
            </p14:xfrm>
          </p:contentPart>
        </mc:Choice>
        <mc:Fallback>
          <p:pic>
            <p:nvPicPr>
              <p:cNvPr id="33" name="Ink 32">
                <a:extLst>
                  <a:ext uri="{FF2B5EF4-FFF2-40B4-BE49-F238E27FC236}">
                    <a16:creationId xmlns:a16="http://schemas.microsoft.com/office/drawing/2014/main" xmlns="" xmlns:p14="http://schemas.microsoft.com/office/powerpoint/2010/main" id="{15C786DD-A413-A14E-8879-47D447A992AE}"/>
                  </a:ext>
                </a:extLst>
              </p:cNvPr>
              <p:cNvPicPr/>
              <p:nvPr/>
            </p:nvPicPr>
            <p:blipFill>
              <a:blip r:embed="rId258"/>
              <a:stretch>
                <a:fillRect/>
              </a:stretch>
            </p:blipFill>
            <p:spPr>
              <a:xfrm>
                <a:off x="8184503" y="3232352"/>
                <a:ext cx="18000" cy="18000"/>
              </a:xfrm>
              <a:prstGeom prst="rect">
                <a:avLst/>
              </a:prstGeom>
            </p:spPr>
          </p:pic>
        </mc:Fallback>
      </mc:AlternateContent>
      <p:grpSp>
        <p:nvGrpSpPr>
          <p:cNvPr id="47" name="Group 46">
            <a:extLst>
              <a:ext uri="{FF2B5EF4-FFF2-40B4-BE49-F238E27FC236}">
                <a16:creationId xmlns:a16="http://schemas.microsoft.com/office/drawing/2014/main" xmlns="" id="{08EAAC7D-CF62-5D41-AF44-21E30949F9F6}"/>
              </a:ext>
            </a:extLst>
          </p:cNvPr>
          <p:cNvGrpSpPr/>
          <p:nvPr/>
        </p:nvGrpSpPr>
        <p:grpSpPr>
          <a:xfrm>
            <a:off x="2829648" y="3916464"/>
            <a:ext cx="697320" cy="518400"/>
            <a:chOff x="2829648" y="3916464"/>
            <a:chExt cx="697320" cy="518400"/>
          </a:xfrm>
        </p:grpSpPr>
        <mc:AlternateContent xmlns:mc="http://schemas.openxmlformats.org/markup-compatibility/2006">
          <mc:Choice xmlns:p14="http://schemas.microsoft.com/office/powerpoint/2010/main" xmlns="" Requires="p14">
            <p:contentPart p14:bwMode="auto" r:id="rId259">
              <p14:nvContentPartPr>
                <p14:cNvPr id="41" name="Ink 40">
                  <a:extLst>
                    <a:ext uri="{FF2B5EF4-FFF2-40B4-BE49-F238E27FC236}">
                      <a16:creationId xmlns:a16="http://schemas.microsoft.com/office/drawing/2014/main" id="{BC6439F3-18F6-E64A-B214-0E2C0A392342}"/>
                    </a:ext>
                  </a:extLst>
                </p14:cNvPr>
                <p14:cNvContentPartPr/>
                <p14:nvPr/>
              </p14:nvContentPartPr>
              <p14:xfrm>
                <a:off x="2829648" y="3970824"/>
                <a:ext cx="51840" cy="401760"/>
              </p14:xfrm>
            </p:contentPart>
          </mc:Choice>
          <mc:Fallback>
            <p:pic>
              <p:nvPicPr>
                <p:cNvPr id="41" name="Ink 40">
                  <a:extLst>
                    <a:ext uri="{FF2B5EF4-FFF2-40B4-BE49-F238E27FC236}">
                      <a16:creationId xmlns:a16="http://schemas.microsoft.com/office/drawing/2014/main" xmlns="" xmlns:p14="http://schemas.microsoft.com/office/powerpoint/2010/main" id="{BC6439F3-18F6-E64A-B214-0E2C0A392342}"/>
                    </a:ext>
                  </a:extLst>
                </p:cNvPr>
                <p:cNvPicPr/>
                <p:nvPr/>
              </p:nvPicPr>
              <p:blipFill>
                <a:blip r:embed="rId260"/>
                <a:stretch>
                  <a:fillRect/>
                </a:stretch>
              </p:blipFill>
              <p:spPr>
                <a:xfrm>
                  <a:off x="2821008" y="3961824"/>
                  <a:ext cx="69480" cy="419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1">
              <p14:nvContentPartPr>
                <p14:cNvPr id="42" name="Ink 41">
                  <a:extLst>
                    <a:ext uri="{FF2B5EF4-FFF2-40B4-BE49-F238E27FC236}">
                      <a16:creationId xmlns:a16="http://schemas.microsoft.com/office/drawing/2014/main" id="{8C76B9CF-47E2-7B49-A23A-DB32D208C1CB}"/>
                    </a:ext>
                  </a:extLst>
                </p14:cNvPr>
                <p14:cNvContentPartPr/>
                <p14:nvPr/>
              </p14:nvContentPartPr>
              <p14:xfrm>
                <a:off x="2991288" y="4082424"/>
                <a:ext cx="57600" cy="240480"/>
              </p14:xfrm>
            </p:contentPart>
          </mc:Choice>
          <mc:Fallback>
            <p:pic>
              <p:nvPicPr>
                <p:cNvPr id="42" name="Ink 41">
                  <a:extLst>
                    <a:ext uri="{FF2B5EF4-FFF2-40B4-BE49-F238E27FC236}">
                      <a16:creationId xmlns:a16="http://schemas.microsoft.com/office/drawing/2014/main" xmlns="" xmlns:p14="http://schemas.microsoft.com/office/powerpoint/2010/main" id="{8C76B9CF-47E2-7B49-A23A-DB32D208C1CB}"/>
                    </a:ext>
                  </a:extLst>
                </p:cNvPr>
                <p:cNvPicPr/>
                <p:nvPr/>
              </p:nvPicPr>
              <p:blipFill>
                <a:blip r:embed="rId262"/>
                <a:stretch>
                  <a:fillRect/>
                </a:stretch>
              </p:blipFill>
              <p:spPr>
                <a:xfrm>
                  <a:off x="2982288" y="4073424"/>
                  <a:ext cx="75240" cy="258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3">
              <p14:nvContentPartPr>
                <p14:cNvPr id="43" name="Ink 42">
                  <a:extLst>
                    <a:ext uri="{FF2B5EF4-FFF2-40B4-BE49-F238E27FC236}">
                      <a16:creationId xmlns:a16="http://schemas.microsoft.com/office/drawing/2014/main" id="{DB2EB61A-8605-A64F-93E4-759135136BCF}"/>
                    </a:ext>
                  </a:extLst>
                </p14:cNvPr>
                <p14:cNvContentPartPr/>
                <p14:nvPr/>
              </p14:nvContentPartPr>
              <p14:xfrm>
                <a:off x="3076608" y="3916464"/>
                <a:ext cx="152640" cy="518400"/>
              </p14:xfrm>
            </p:contentPart>
          </mc:Choice>
          <mc:Fallback>
            <p:pic>
              <p:nvPicPr>
                <p:cNvPr id="43" name="Ink 42">
                  <a:extLst>
                    <a:ext uri="{FF2B5EF4-FFF2-40B4-BE49-F238E27FC236}">
                      <a16:creationId xmlns:a16="http://schemas.microsoft.com/office/drawing/2014/main" xmlns="" xmlns:p14="http://schemas.microsoft.com/office/powerpoint/2010/main" id="{DB2EB61A-8605-A64F-93E4-759135136BCF}"/>
                    </a:ext>
                  </a:extLst>
                </p:cNvPr>
                <p:cNvPicPr/>
                <p:nvPr/>
              </p:nvPicPr>
              <p:blipFill>
                <a:blip r:embed="rId264"/>
                <a:stretch>
                  <a:fillRect/>
                </a:stretch>
              </p:blipFill>
              <p:spPr>
                <a:xfrm>
                  <a:off x="3067968" y="3907464"/>
                  <a:ext cx="170280" cy="536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5">
              <p14:nvContentPartPr>
                <p14:cNvPr id="45" name="Ink 44">
                  <a:extLst>
                    <a:ext uri="{FF2B5EF4-FFF2-40B4-BE49-F238E27FC236}">
                      <a16:creationId xmlns:a16="http://schemas.microsoft.com/office/drawing/2014/main" id="{2B96C4BD-0ABF-D54A-9C51-CCBE37C1A424}"/>
                    </a:ext>
                  </a:extLst>
                </p14:cNvPr>
                <p14:cNvContentPartPr/>
                <p14:nvPr/>
              </p14:nvContentPartPr>
              <p14:xfrm>
                <a:off x="3406368" y="4146504"/>
                <a:ext cx="114120" cy="119520"/>
              </p14:xfrm>
            </p:contentPart>
          </mc:Choice>
          <mc:Fallback>
            <p:pic>
              <p:nvPicPr>
                <p:cNvPr id="45" name="Ink 44">
                  <a:extLst>
                    <a:ext uri="{FF2B5EF4-FFF2-40B4-BE49-F238E27FC236}">
                      <a16:creationId xmlns:a16="http://schemas.microsoft.com/office/drawing/2014/main" xmlns="" xmlns:p14="http://schemas.microsoft.com/office/powerpoint/2010/main" id="{2B96C4BD-0ABF-D54A-9C51-CCBE37C1A424}"/>
                    </a:ext>
                  </a:extLst>
                </p:cNvPr>
                <p:cNvPicPr/>
                <p:nvPr/>
              </p:nvPicPr>
              <p:blipFill>
                <a:blip r:embed="rId266"/>
                <a:stretch>
                  <a:fillRect/>
                </a:stretch>
              </p:blipFill>
              <p:spPr>
                <a:xfrm>
                  <a:off x="3397368" y="4137504"/>
                  <a:ext cx="131760" cy="137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7">
              <p14:nvContentPartPr>
                <p14:cNvPr id="46" name="Ink 45">
                  <a:extLst>
                    <a:ext uri="{FF2B5EF4-FFF2-40B4-BE49-F238E27FC236}">
                      <a16:creationId xmlns:a16="http://schemas.microsoft.com/office/drawing/2014/main" id="{2DED1E3C-FC8C-8444-9C6E-7965239B80EC}"/>
                    </a:ext>
                  </a:extLst>
                </p14:cNvPr>
                <p14:cNvContentPartPr/>
                <p14:nvPr/>
              </p14:nvContentPartPr>
              <p14:xfrm>
                <a:off x="3412488" y="4138584"/>
                <a:ext cx="114480" cy="173880"/>
              </p14:xfrm>
            </p:contentPart>
          </mc:Choice>
          <mc:Fallback>
            <p:pic>
              <p:nvPicPr>
                <p:cNvPr id="46" name="Ink 45">
                  <a:extLst>
                    <a:ext uri="{FF2B5EF4-FFF2-40B4-BE49-F238E27FC236}">
                      <a16:creationId xmlns:a16="http://schemas.microsoft.com/office/drawing/2014/main" xmlns="" xmlns:p14="http://schemas.microsoft.com/office/powerpoint/2010/main" id="{2DED1E3C-FC8C-8444-9C6E-7965239B80EC}"/>
                    </a:ext>
                  </a:extLst>
                </p:cNvPr>
                <p:cNvPicPr/>
                <p:nvPr/>
              </p:nvPicPr>
              <p:blipFill>
                <a:blip r:embed="rId268"/>
                <a:stretch>
                  <a:fillRect/>
                </a:stretch>
              </p:blipFill>
              <p:spPr>
                <a:xfrm>
                  <a:off x="3403848" y="4129944"/>
                  <a:ext cx="132120" cy="191520"/>
                </a:xfrm>
                <a:prstGeom prst="rect">
                  <a:avLst/>
                </a:prstGeom>
              </p:spPr>
            </p:pic>
          </mc:Fallback>
        </mc:AlternateContent>
      </p:grpSp>
      <p:grpSp>
        <p:nvGrpSpPr>
          <p:cNvPr id="54" name="Group 53">
            <a:extLst>
              <a:ext uri="{FF2B5EF4-FFF2-40B4-BE49-F238E27FC236}">
                <a16:creationId xmlns:a16="http://schemas.microsoft.com/office/drawing/2014/main" xmlns="" id="{331B4FD2-55DE-D440-9F67-687FD57976DC}"/>
              </a:ext>
            </a:extLst>
          </p:cNvPr>
          <p:cNvGrpSpPr/>
          <p:nvPr/>
        </p:nvGrpSpPr>
        <p:grpSpPr>
          <a:xfrm>
            <a:off x="3741888" y="4012224"/>
            <a:ext cx="755640" cy="358560"/>
            <a:chOff x="3741888" y="4012224"/>
            <a:chExt cx="755640" cy="358560"/>
          </a:xfrm>
        </p:grpSpPr>
        <mc:AlternateContent xmlns:mc="http://schemas.openxmlformats.org/markup-compatibility/2006">
          <mc:Choice xmlns:p14="http://schemas.microsoft.com/office/powerpoint/2010/main" xmlns="" Requires="p14">
            <p:contentPart p14:bwMode="auto" r:id="rId269">
              <p14:nvContentPartPr>
                <p14:cNvPr id="48" name="Ink 47">
                  <a:extLst>
                    <a:ext uri="{FF2B5EF4-FFF2-40B4-BE49-F238E27FC236}">
                      <a16:creationId xmlns:a16="http://schemas.microsoft.com/office/drawing/2014/main" id="{E76321FF-86A8-7A4C-AFCF-AAA610CC72DF}"/>
                    </a:ext>
                  </a:extLst>
                </p14:cNvPr>
                <p14:cNvContentPartPr/>
                <p14:nvPr/>
              </p14:nvContentPartPr>
              <p14:xfrm>
                <a:off x="3741888" y="4034544"/>
                <a:ext cx="42840" cy="246240"/>
              </p14:xfrm>
            </p:contentPart>
          </mc:Choice>
          <mc:Fallback>
            <p:pic>
              <p:nvPicPr>
                <p:cNvPr id="48" name="Ink 47">
                  <a:extLst>
                    <a:ext uri="{FF2B5EF4-FFF2-40B4-BE49-F238E27FC236}">
                      <a16:creationId xmlns:a16="http://schemas.microsoft.com/office/drawing/2014/main" xmlns="" xmlns:p14="http://schemas.microsoft.com/office/powerpoint/2010/main" id="{E76321FF-86A8-7A4C-AFCF-AAA610CC72DF}"/>
                    </a:ext>
                  </a:extLst>
                </p:cNvPr>
                <p:cNvPicPr/>
                <p:nvPr/>
              </p:nvPicPr>
              <p:blipFill>
                <a:blip r:embed="rId270"/>
                <a:stretch>
                  <a:fillRect/>
                </a:stretch>
              </p:blipFill>
              <p:spPr>
                <a:xfrm>
                  <a:off x="3733248" y="4025904"/>
                  <a:ext cx="60480" cy="263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1">
              <p14:nvContentPartPr>
                <p14:cNvPr id="49" name="Ink 48">
                  <a:extLst>
                    <a:ext uri="{FF2B5EF4-FFF2-40B4-BE49-F238E27FC236}">
                      <a16:creationId xmlns:a16="http://schemas.microsoft.com/office/drawing/2014/main" id="{EA4A8A88-E45C-4B46-BD31-920DDB066857}"/>
                    </a:ext>
                  </a:extLst>
                </p14:cNvPr>
                <p14:cNvContentPartPr/>
                <p14:nvPr/>
              </p14:nvContentPartPr>
              <p14:xfrm>
                <a:off x="3784008" y="4196904"/>
                <a:ext cx="171360" cy="6840"/>
              </p14:xfrm>
            </p:contentPart>
          </mc:Choice>
          <mc:Fallback>
            <p:pic>
              <p:nvPicPr>
                <p:cNvPr id="49" name="Ink 48">
                  <a:extLst>
                    <a:ext uri="{FF2B5EF4-FFF2-40B4-BE49-F238E27FC236}">
                      <a16:creationId xmlns:a16="http://schemas.microsoft.com/office/drawing/2014/main" xmlns="" xmlns:p14="http://schemas.microsoft.com/office/powerpoint/2010/main" id="{EA4A8A88-E45C-4B46-BD31-920DDB066857}"/>
                    </a:ext>
                  </a:extLst>
                </p:cNvPr>
                <p:cNvPicPr/>
                <p:nvPr/>
              </p:nvPicPr>
              <p:blipFill>
                <a:blip r:embed="rId272"/>
                <a:stretch>
                  <a:fillRect/>
                </a:stretch>
              </p:blipFill>
              <p:spPr>
                <a:xfrm>
                  <a:off x="3775368" y="4187904"/>
                  <a:ext cx="18900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3">
              <p14:nvContentPartPr>
                <p14:cNvPr id="50" name="Ink 49">
                  <a:extLst>
                    <a:ext uri="{FF2B5EF4-FFF2-40B4-BE49-F238E27FC236}">
                      <a16:creationId xmlns:a16="http://schemas.microsoft.com/office/drawing/2014/main" id="{86987919-60B4-4843-B9EF-55DE5A1D68DA}"/>
                    </a:ext>
                  </a:extLst>
                </p14:cNvPr>
                <p14:cNvContentPartPr/>
                <p14:nvPr/>
              </p14:nvContentPartPr>
              <p14:xfrm>
                <a:off x="3948528" y="4050384"/>
                <a:ext cx="36000" cy="301320"/>
              </p14:xfrm>
            </p:contentPart>
          </mc:Choice>
          <mc:Fallback>
            <p:pic>
              <p:nvPicPr>
                <p:cNvPr id="50" name="Ink 49">
                  <a:extLst>
                    <a:ext uri="{FF2B5EF4-FFF2-40B4-BE49-F238E27FC236}">
                      <a16:creationId xmlns:a16="http://schemas.microsoft.com/office/drawing/2014/main" xmlns="" xmlns:p14="http://schemas.microsoft.com/office/powerpoint/2010/main" id="{86987919-60B4-4843-B9EF-55DE5A1D68DA}"/>
                    </a:ext>
                  </a:extLst>
                </p:cNvPr>
                <p:cNvPicPr/>
                <p:nvPr/>
              </p:nvPicPr>
              <p:blipFill>
                <a:blip r:embed="rId274"/>
                <a:stretch>
                  <a:fillRect/>
                </a:stretch>
              </p:blipFill>
              <p:spPr>
                <a:xfrm>
                  <a:off x="3939528" y="4041384"/>
                  <a:ext cx="53640" cy="318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5">
              <p14:nvContentPartPr>
                <p14:cNvPr id="51" name="Ink 50">
                  <a:extLst>
                    <a:ext uri="{FF2B5EF4-FFF2-40B4-BE49-F238E27FC236}">
                      <a16:creationId xmlns:a16="http://schemas.microsoft.com/office/drawing/2014/main" id="{16C48244-D1A7-774B-AF45-4F2C60812F2D}"/>
                    </a:ext>
                  </a:extLst>
                </p14:cNvPr>
                <p14:cNvContentPartPr/>
                <p14:nvPr/>
              </p14:nvContentPartPr>
              <p14:xfrm>
                <a:off x="4072008" y="4197624"/>
                <a:ext cx="103320" cy="137520"/>
              </p14:xfrm>
            </p:contentPart>
          </mc:Choice>
          <mc:Fallback>
            <p:pic>
              <p:nvPicPr>
                <p:cNvPr id="51" name="Ink 50">
                  <a:extLst>
                    <a:ext uri="{FF2B5EF4-FFF2-40B4-BE49-F238E27FC236}">
                      <a16:creationId xmlns:a16="http://schemas.microsoft.com/office/drawing/2014/main" xmlns="" xmlns:p14="http://schemas.microsoft.com/office/powerpoint/2010/main" id="{16C48244-D1A7-774B-AF45-4F2C60812F2D}"/>
                    </a:ext>
                  </a:extLst>
                </p:cNvPr>
                <p:cNvPicPr/>
                <p:nvPr/>
              </p:nvPicPr>
              <p:blipFill>
                <a:blip r:embed="rId276"/>
                <a:stretch>
                  <a:fillRect/>
                </a:stretch>
              </p:blipFill>
              <p:spPr>
                <a:xfrm>
                  <a:off x="4063008" y="4188984"/>
                  <a:ext cx="120960" cy="155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7">
              <p14:nvContentPartPr>
                <p14:cNvPr id="52" name="Ink 51">
                  <a:extLst>
                    <a:ext uri="{FF2B5EF4-FFF2-40B4-BE49-F238E27FC236}">
                      <a16:creationId xmlns:a16="http://schemas.microsoft.com/office/drawing/2014/main" id="{462737E2-B714-8F47-8BDC-7BC705F95269}"/>
                    </a:ext>
                  </a:extLst>
                </p14:cNvPr>
                <p14:cNvContentPartPr/>
                <p14:nvPr/>
              </p14:nvContentPartPr>
              <p14:xfrm>
                <a:off x="4200888" y="4180344"/>
                <a:ext cx="150120" cy="168120"/>
              </p14:xfrm>
            </p:contentPart>
          </mc:Choice>
          <mc:Fallback>
            <p:pic>
              <p:nvPicPr>
                <p:cNvPr id="52" name="Ink 51">
                  <a:extLst>
                    <a:ext uri="{FF2B5EF4-FFF2-40B4-BE49-F238E27FC236}">
                      <a16:creationId xmlns:a16="http://schemas.microsoft.com/office/drawing/2014/main" xmlns="" xmlns:p14="http://schemas.microsoft.com/office/powerpoint/2010/main" id="{462737E2-B714-8F47-8BDC-7BC705F95269}"/>
                    </a:ext>
                  </a:extLst>
                </p:cNvPr>
                <p:cNvPicPr/>
                <p:nvPr/>
              </p:nvPicPr>
              <p:blipFill>
                <a:blip r:embed="rId278"/>
                <a:stretch>
                  <a:fillRect/>
                </a:stretch>
              </p:blipFill>
              <p:spPr>
                <a:xfrm>
                  <a:off x="4192248" y="4171704"/>
                  <a:ext cx="167760" cy="185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79">
              <p14:nvContentPartPr>
                <p14:cNvPr id="53" name="Ink 52">
                  <a:extLst>
                    <a:ext uri="{FF2B5EF4-FFF2-40B4-BE49-F238E27FC236}">
                      <a16:creationId xmlns:a16="http://schemas.microsoft.com/office/drawing/2014/main" id="{1E492BB0-E1C2-CA48-A8A9-14B49690D720}"/>
                    </a:ext>
                  </a:extLst>
                </p14:cNvPr>
                <p14:cNvContentPartPr/>
                <p14:nvPr/>
              </p14:nvContentPartPr>
              <p14:xfrm>
                <a:off x="4373688" y="4012224"/>
                <a:ext cx="123840" cy="358560"/>
              </p14:xfrm>
            </p:contentPart>
          </mc:Choice>
          <mc:Fallback>
            <p:pic>
              <p:nvPicPr>
                <p:cNvPr id="53" name="Ink 52">
                  <a:extLst>
                    <a:ext uri="{FF2B5EF4-FFF2-40B4-BE49-F238E27FC236}">
                      <a16:creationId xmlns:a16="http://schemas.microsoft.com/office/drawing/2014/main" xmlns="" xmlns:p14="http://schemas.microsoft.com/office/powerpoint/2010/main" id="{1E492BB0-E1C2-CA48-A8A9-14B49690D720}"/>
                    </a:ext>
                  </a:extLst>
                </p:cNvPr>
                <p:cNvPicPr/>
                <p:nvPr/>
              </p:nvPicPr>
              <p:blipFill>
                <a:blip r:embed="rId280"/>
                <a:stretch>
                  <a:fillRect/>
                </a:stretch>
              </p:blipFill>
              <p:spPr>
                <a:xfrm>
                  <a:off x="4364688" y="4003584"/>
                  <a:ext cx="141480" cy="376200"/>
                </a:xfrm>
                <a:prstGeom prst="rect">
                  <a:avLst/>
                </a:prstGeom>
              </p:spPr>
            </p:pic>
          </mc:Fallback>
        </mc:AlternateContent>
      </p:grpSp>
      <p:grpSp>
        <p:nvGrpSpPr>
          <p:cNvPr id="60" name="Group 59">
            <a:extLst>
              <a:ext uri="{FF2B5EF4-FFF2-40B4-BE49-F238E27FC236}">
                <a16:creationId xmlns:a16="http://schemas.microsoft.com/office/drawing/2014/main" xmlns="" id="{42D0A8C7-DE47-154E-BA40-C6BC932ABDC1}"/>
              </a:ext>
            </a:extLst>
          </p:cNvPr>
          <p:cNvGrpSpPr/>
          <p:nvPr/>
        </p:nvGrpSpPr>
        <p:grpSpPr>
          <a:xfrm>
            <a:off x="4653408" y="4160184"/>
            <a:ext cx="475200" cy="187200"/>
            <a:chOff x="4653408" y="4160184"/>
            <a:chExt cx="475200" cy="187200"/>
          </a:xfrm>
        </p:grpSpPr>
        <mc:AlternateContent xmlns:mc="http://schemas.openxmlformats.org/markup-compatibility/2006">
          <mc:Choice xmlns:p14="http://schemas.microsoft.com/office/powerpoint/2010/main" xmlns="" Requires="p14">
            <p:contentPart p14:bwMode="auto" r:id="rId281">
              <p14:nvContentPartPr>
                <p14:cNvPr id="55" name="Ink 54">
                  <a:extLst>
                    <a:ext uri="{FF2B5EF4-FFF2-40B4-BE49-F238E27FC236}">
                      <a16:creationId xmlns:a16="http://schemas.microsoft.com/office/drawing/2014/main" id="{19186768-BB94-3A4D-BD02-54DE6CC3F93C}"/>
                    </a:ext>
                  </a:extLst>
                </p14:cNvPr>
                <p14:cNvContentPartPr/>
                <p14:nvPr/>
              </p14:nvContentPartPr>
              <p14:xfrm>
                <a:off x="4672848" y="4254144"/>
                <a:ext cx="360" cy="6840"/>
              </p14:xfrm>
            </p:contentPart>
          </mc:Choice>
          <mc:Fallback>
            <p:pic>
              <p:nvPicPr>
                <p:cNvPr id="55" name="Ink 54">
                  <a:extLst>
                    <a:ext uri="{FF2B5EF4-FFF2-40B4-BE49-F238E27FC236}">
                      <a16:creationId xmlns:a16="http://schemas.microsoft.com/office/drawing/2014/main" xmlns="" xmlns:p14="http://schemas.microsoft.com/office/powerpoint/2010/main" id="{19186768-BB94-3A4D-BD02-54DE6CC3F93C}"/>
                    </a:ext>
                  </a:extLst>
                </p:cNvPr>
                <p:cNvPicPr/>
                <p:nvPr/>
              </p:nvPicPr>
              <p:blipFill>
                <a:blip r:embed="rId282"/>
                <a:stretch>
                  <a:fillRect/>
                </a:stretch>
              </p:blipFill>
              <p:spPr>
                <a:xfrm>
                  <a:off x="4664208" y="4245144"/>
                  <a:ext cx="1800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3">
              <p14:nvContentPartPr>
                <p14:cNvPr id="56" name="Ink 55">
                  <a:extLst>
                    <a:ext uri="{FF2B5EF4-FFF2-40B4-BE49-F238E27FC236}">
                      <a16:creationId xmlns:a16="http://schemas.microsoft.com/office/drawing/2014/main" id="{8DB7F19A-BAAA-354F-AA2C-F463058FCF08}"/>
                    </a:ext>
                  </a:extLst>
                </p14:cNvPr>
                <p14:cNvContentPartPr/>
                <p14:nvPr/>
              </p14:nvContentPartPr>
              <p14:xfrm>
                <a:off x="4653408" y="4196904"/>
                <a:ext cx="137520" cy="129600"/>
              </p14:xfrm>
            </p:contentPart>
          </mc:Choice>
          <mc:Fallback>
            <p:pic>
              <p:nvPicPr>
                <p:cNvPr id="56" name="Ink 55">
                  <a:extLst>
                    <a:ext uri="{FF2B5EF4-FFF2-40B4-BE49-F238E27FC236}">
                      <a16:creationId xmlns:a16="http://schemas.microsoft.com/office/drawing/2014/main" xmlns="" xmlns:p14="http://schemas.microsoft.com/office/powerpoint/2010/main" id="{8DB7F19A-BAAA-354F-AA2C-F463058FCF08}"/>
                    </a:ext>
                  </a:extLst>
                </p:cNvPr>
                <p:cNvPicPr/>
                <p:nvPr/>
              </p:nvPicPr>
              <p:blipFill>
                <a:blip r:embed="rId284"/>
                <a:stretch>
                  <a:fillRect/>
                </a:stretch>
              </p:blipFill>
              <p:spPr>
                <a:xfrm>
                  <a:off x="4644408" y="4188264"/>
                  <a:ext cx="155160" cy="147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5">
              <p14:nvContentPartPr>
                <p14:cNvPr id="57" name="Ink 56">
                  <a:extLst>
                    <a:ext uri="{FF2B5EF4-FFF2-40B4-BE49-F238E27FC236}">
                      <a16:creationId xmlns:a16="http://schemas.microsoft.com/office/drawing/2014/main" id="{0341FE21-486B-D74C-8AA9-22AD3586A2BF}"/>
                    </a:ext>
                  </a:extLst>
                </p14:cNvPr>
                <p14:cNvContentPartPr/>
                <p14:nvPr/>
              </p14:nvContentPartPr>
              <p14:xfrm>
                <a:off x="4855368" y="4179984"/>
                <a:ext cx="87840" cy="167400"/>
              </p14:xfrm>
            </p:contentPart>
          </mc:Choice>
          <mc:Fallback>
            <p:pic>
              <p:nvPicPr>
                <p:cNvPr id="57" name="Ink 56">
                  <a:extLst>
                    <a:ext uri="{FF2B5EF4-FFF2-40B4-BE49-F238E27FC236}">
                      <a16:creationId xmlns:a16="http://schemas.microsoft.com/office/drawing/2014/main" xmlns="" xmlns:p14="http://schemas.microsoft.com/office/powerpoint/2010/main" id="{0341FE21-486B-D74C-8AA9-22AD3586A2BF}"/>
                    </a:ext>
                  </a:extLst>
                </p:cNvPr>
                <p:cNvPicPr/>
                <p:nvPr/>
              </p:nvPicPr>
              <p:blipFill>
                <a:blip r:embed="rId286"/>
                <a:stretch>
                  <a:fillRect/>
                </a:stretch>
              </p:blipFill>
              <p:spPr>
                <a:xfrm>
                  <a:off x="4846368" y="4171344"/>
                  <a:ext cx="105480" cy="185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7">
              <p14:nvContentPartPr>
                <p14:cNvPr id="58" name="Ink 57">
                  <a:extLst>
                    <a:ext uri="{FF2B5EF4-FFF2-40B4-BE49-F238E27FC236}">
                      <a16:creationId xmlns:a16="http://schemas.microsoft.com/office/drawing/2014/main" id="{75A1B1D4-59AB-9A4F-A3E3-B790F766E0F0}"/>
                    </a:ext>
                  </a:extLst>
                </p14:cNvPr>
                <p14:cNvContentPartPr/>
                <p14:nvPr/>
              </p14:nvContentPartPr>
              <p14:xfrm>
                <a:off x="5042568" y="4160184"/>
                <a:ext cx="86040" cy="146160"/>
              </p14:xfrm>
            </p:contentPart>
          </mc:Choice>
          <mc:Fallback>
            <p:pic>
              <p:nvPicPr>
                <p:cNvPr id="58" name="Ink 57">
                  <a:extLst>
                    <a:ext uri="{FF2B5EF4-FFF2-40B4-BE49-F238E27FC236}">
                      <a16:creationId xmlns:a16="http://schemas.microsoft.com/office/drawing/2014/main" xmlns="" xmlns:p14="http://schemas.microsoft.com/office/powerpoint/2010/main" id="{75A1B1D4-59AB-9A4F-A3E3-B790F766E0F0}"/>
                    </a:ext>
                  </a:extLst>
                </p:cNvPr>
                <p:cNvPicPr/>
                <p:nvPr/>
              </p:nvPicPr>
              <p:blipFill>
                <a:blip r:embed="rId288"/>
                <a:stretch>
                  <a:fillRect/>
                </a:stretch>
              </p:blipFill>
              <p:spPr>
                <a:xfrm>
                  <a:off x="5033928" y="4151184"/>
                  <a:ext cx="103680" cy="1638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89">
            <p14:nvContentPartPr>
              <p14:cNvPr id="59" name="Ink 58">
                <a:extLst>
                  <a:ext uri="{FF2B5EF4-FFF2-40B4-BE49-F238E27FC236}">
                    <a16:creationId xmlns:a16="http://schemas.microsoft.com/office/drawing/2014/main" id="{AE472055-C298-2043-BA1E-57559DBC2114}"/>
                  </a:ext>
                </a:extLst>
              </p14:cNvPr>
              <p14:cNvContentPartPr/>
              <p14:nvPr/>
            </p14:nvContentPartPr>
            <p14:xfrm>
              <a:off x="5303928" y="4098624"/>
              <a:ext cx="76320" cy="132840"/>
            </p14:xfrm>
          </p:contentPart>
        </mc:Choice>
        <mc:Fallback>
          <p:pic>
            <p:nvPicPr>
              <p:cNvPr id="59" name="Ink 58">
                <a:extLst>
                  <a:ext uri="{FF2B5EF4-FFF2-40B4-BE49-F238E27FC236}">
                    <a16:creationId xmlns:a16="http://schemas.microsoft.com/office/drawing/2014/main" xmlns="" xmlns:p14="http://schemas.microsoft.com/office/powerpoint/2010/main" id="{AE472055-C298-2043-BA1E-57559DBC2114}"/>
                  </a:ext>
                </a:extLst>
              </p:cNvPr>
              <p:cNvPicPr/>
              <p:nvPr/>
            </p:nvPicPr>
            <p:blipFill>
              <a:blip r:embed="rId290"/>
              <a:stretch>
                <a:fillRect/>
              </a:stretch>
            </p:blipFill>
            <p:spPr>
              <a:xfrm>
                <a:off x="5294928" y="4089624"/>
                <a:ext cx="93960" cy="150480"/>
              </a:xfrm>
              <a:prstGeom prst="rect">
                <a:avLst/>
              </a:prstGeom>
            </p:spPr>
          </p:pic>
        </mc:Fallback>
      </mc:AlternateContent>
      <p:grpSp>
        <p:nvGrpSpPr>
          <p:cNvPr id="467" name="Group 466">
            <a:extLst>
              <a:ext uri="{FF2B5EF4-FFF2-40B4-BE49-F238E27FC236}">
                <a16:creationId xmlns:a16="http://schemas.microsoft.com/office/drawing/2014/main" xmlns="" id="{D41412D4-040C-664D-AEA7-88812F399651}"/>
              </a:ext>
            </a:extLst>
          </p:cNvPr>
          <p:cNvGrpSpPr/>
          <p:nvPr/>
        </p:nvGrpSpPr>
        <p:grpSpPr>
          <a:xfrm>
            <a:off x="5668608" y="3896304"/>
            <a:ext cx="843840" cy="828360"/>
            <a:chOff x="5668608" y="3896304"/>
            <a:chExt cx="843840" cy="828360"/>
          </a:xfrm>
        </p:grpSpPr>
        <mc:AlternateContent xmlns:mc="http://schemas.openxmlformats.org/markup-compatibility/2006">
          <mc:Choice xmlns:p14="http://schemas.microsoft.com/office/powerpoint/2010/main" xmlns="" Requires="p14">
            <p:contentPart p14:bwMode="auto" r:id="rId291">
              <p14:nvContentPartPr>
                <p14:cNvPr id="61" name="Ink 60">
                  <a:extLst>
                    <a:ext uri="{FF2B5EF4-FFF2-40B4-BE49-F238E27FC236}">
                      <a16:creationId xmlns:a16="http://schemas.microsoft.com/office/drawing/2014/main" id="{A51FFF2D-0B8B-7142-8EDA-0760FB4E81EE}"/>
                    </a:ext>
                  </a:extLst>
                </p14:cNvPr>
                <p14:cNvContentPartPr/>
                <p14:nvPr/>
              </p14:nvContentPartPr>
              <p14:xfrm>
                <a:off x="5668608" y="3927984"/>
                <a:ext cx="66960" cy="508680"/>
              </p14:xfrm>
            </p:contentPart>
          </mc:Choice>
          <mc:Fallback>
            <p:pic>
              <p:nvPicPr>
                <p:cNvPr id="61" name="Ink 60">
                  <a:extLst>
                    <a:ext uri="{FF2B5EF4-FFF2-40B4-BE49-F238E27FC236}">
                      <a16:creationId xmlns:a16="http://schemas.microsoft.com/office/drawing/2014/main" xmlns="" xmlns:p14="http://schemas.microsoft.com/office/powerpoint/2010/main" id="{A51FFF2D-0B8B-7142-8EDA-0760FB4E81EE}"/>
                    </a:ext>
                  </a:extLst>
                </p:cNvPr>
                <p:cNvPicPr/>
                <p:nvPr/>
              </p:nvPicPr>
              <p:blipFill>
                <a:blip r:embed="rId292"/>
                <a:stretch>
                  <a:fillRect/>
                </a:stretch>
              </p:blipFill>
              <p:spPr>
                <a:xfrm>
                  <a:off x="5659608" y="3918984"/>
                  <a:ext cx="84600" cy="526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3">
              <p14:nvContentPartPr>
                <p14:cNvPr id="62" name="Ink 61">
                  <a:extLst>
                    <a:ext uri="{FF2B5EF4-FFF2-40B4-BE49-F238E27FC236}">
                      <a16:creationId xmlns:a16="http://schemas.microsoft.com/office/drawing/2014/main" id="{893E6F69-6573-074A-9210-BA0E4C698720}"/>
                    </a:ext>
                  </a:extLst>
                </p14:cNvPr>
                <p14:cNvContentPartPr/>
                <p14:nvPr/>
              </p14:nvContentPartPr>
              <p14:xfrm>
                <a:off x="5851128" y="4060824"/>
                <a:ext cx="278640" cy="220680"/>
              </p14:xfrm>
            </p:contentPart>
          </mc:Choice>
          <mc:Fallback>
            <p:pic>
              <p:nvPicPr>
                <p:cNvPr id="62" name="Ink 61">
                  <a:extLst>
                    <a:ext uri="{FF2B5EF4-FFF2-40B4-BE49-F238E27FC236}">
                      <a16:creationId xmlns:a16="http://schemas.microsoft.com/office/drawing/2014/main" xmlns="" xmlns:p14="http://schemas.microsoft.com/office/powerpoint/2010/main" id="{893E6F69-6573-074A-9210-BA0E4C698720}"/>
                    </a:ext>
                  </a:extLst>
                </p:cNvPr>
                <p:cNvPicPr/>
                <p:nvPr/>
              </p:nvPicPr>
              <p:blipFill>
                <a:blip r:embed="rId294"/>
                <a:stretch>
                  <a:fillRect/>
                </a:stretch>
              </p:blipFill>
              <p:spPr>
                <a:xfrm>
                  <a:off x="5842128" y="4051824"/>
                  <a:ext cx="296280" cy="238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5">
              <p14:nvContentPartPr>
                <p14:cNvPr id="458" name="Ink 457">
                  <a:extLst>
                    <a:ext uri="{FF2B5EF4-FFF2-40B4-BE49-F238E27FC236}">
                      <a16:creationId xmlns:a16="http://schemas.microsoft.com/office/drawing/2014/main" id="{E1F2DE21-290C-0C4A-B1E8-3680EE3C32A6}"/>
                    </a:ext>
                  </a:extLst>
                </p14:cNvPr>
                <p14:cNvContentPartPr/>
                <p14:nvPr/>
              </p14:nvContentPartPr>
              <p14:xfrm>
                <a:off x="6174768" y="4100784"/>
                <a:ext cx="131400" cy="281880"/>
              </p14:xfrm>
            </p:contentPart>
          </mc:Choice>
          <mc:Fallback>
            <p:pic>
              <p:nvPicPr>
                <p:cNvPr id="458" name="Ink 457">
                  <a:extLst>
                    <a:ext uri="{FF2B5EF4-FFF2-40B4-BE49-F238E27FC236}">
                      <a16:creationId xmlns:a16="http://schemas.microsoft.com/office/drawing/2014/main" xmlns="" xmlns:p14="http://schemas.microsoft.com/office/powerpoint/2010/main" id="{E1F2DE21-290C-0C4A-B1E8-3680EE3C32A6}"/>
                    </a:ext>
                  </a:extLst>
                </p:cNvPr>
                <p:cNvPicPr/>
                <p:nvPr/>
              </p:nvPicPr>
              <p:blipFill>
                <a:blip r:embed="rId296"/>
                <a:stretch>
                  <a:fillRect/>
                </a:stretch>
              </p:blipFill>
              <p:spPr>
                <a:xfrm>
                  <a:off x="6166128" y="4092144"/>
                  <a:ext cx="149040" cy="299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7">
              <p14:nvContentPartPr>
                <p14:cNvPr id="464" name="Ink 463">
                  <a:extLst>
                    <a:ext uri="{FF2B5EF4-FFF2-40B4-BE49-F238E27FC236}">
                      <a16:creationId xmlns:a16="http://schemas.microsoft.com/office/drawing/2014/main" id="{FB5A1F0E-E98E-E947-B21A-52D8A0585F91}"/>
                    </a:ext>
                  </a:extLst>
                </p14:cNvPr>
                <p14:cNvContentPartPr/>
                <p14:nvPr/>
              </p14:nvContentPartPr>
              <p14:xfrm>
                <a:off x="5917008" y="4426584"/>
                <a:ext cx="518040" cy="21600"/>
              </p14:xfrm>
            </p:contentPart>
          </mc:Choice>
          <mc:Fallback>
            <p:pic>
              <p:nvPicPr>
                <p:cNvPr id="464" name="Ink 463">
                  <a:extLst>
                    <a:ext uri="{FF2B5EF4-FFF2-40B4-BE49-F238E27FC236}">
                      <a16:creationId xmlns:a16="http://schemas.microsoft.com/office/drawing/2014/main" xmlns="" xmlns:p14="http://schemas.microsoft.com/office/powerpoint/2010/main" id="{FB5A1F0E-E98E-E947-B21A-52D8A0585F91}"/>
                    </a:ext>
                  </a:extLst>
                </p:cNvPr>
                <p:cNvPicPr/>
                <p:nvPr/>
              </p:nvPicPr>
              <p:blipFill>
                <a:blip r:embed="rId298"/>
                <a:stretch>
                  <a:fillRect/>
                </a:stretch>
              </p:blipFill>
              <p:spPr>
                <a:xfrm>
                  <a:off x="5908368" y="4417584"/>
                  <a:ext cx="535680" cy="39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99">
              <p14:nvContentPartPr>
                <p14:cNvPr id="465" name="Ink 464">
                  <a:extLst>
                    <a:ext uri="{FF2B5EF4-FFF2-40B4-BE49-F238E27FC236}">
                      <a16:creationId xmlns:a16="http://schemas.microsoft.com/office/drawing/2014/main" id="{26251C56-8463-794C-BC1B-67FED39B21F4}"/>
                    </a:ext>
                  </a:extLst>
                </p14:cNvPr>
                <p14:cNvContentPartPr/>
                <p14:nvPr/>
              </p14:nvContentPartPr>
              <p14:xfrm>
                <a:off x="6158928" y="4476624"/>
                <a:ext cx="71280" cy="248040"/>
              </p14:xfrm>
            </p:contentPart>
          </mc:Choice>
          <mc:Fallback>
            <p:pic>
              <p:nvPicPr>
                <p:cNvPr id="465" name="Ink 464">
                  <a:extLst>
                    <a:ext uri="{FF2B5EF4-FFF2-40B4-BE49-F238E27FC236}">
                      <a16:creationId xmlns:a16="http://schemas.microsoft.com/office/drawing/2014/main" xmlns="" xmlns:p14="http://schemas.microsoft.com/office/powerpoint/2010/main" id="{26251C56-8463-794C-BC1B-67FED39B21F4}"/>
                    </a:ext>
                  </a:extLst>
                </p:cNvPr>
                <p:cNvPicPr/>
                <p:nvPr/>
              </p:nvPicPr>
              <p:blipFill>
                <a:blip r:embed="rId300"/>
                <a:stretch>
                  <a:fillRect/>
                </a:stretch>
              </p:blipFill>
              <p:spPr>
                <a:xfrm>
                  <a:off x="6150288" y="4467624"/>
                  <a:ext cx="88920" cy="265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1">
              <p14:nvContentPartPr>
                <p14:cNvPr id="466" name="Ink 465">
                  <a:extLst>
                    <a:ext uri="{FF2B5EF4-FFF2-40B4-BE49-F238E27FC236}">
                      <a16:creationId xmlns:a16="http://schemas.microsoft.com/office/drawing/2014/main" id="{A2032574-A1E1-B749-99F3-44D17C1E39AA}"/>
                    </a:ext>
                  </a:extLst>
                </p14:cNvPr>
                <p14:cNvContentPartPr/>
                <p14:nvPr/>
              </p14:nvContentPartPr>
              <p14:xfrm>
                <a:off x="6409488" y="3896304"/>
                <a:ext cx="102960" cy="735120"/>
              </p14:xfrm>
            </p:contentPart>
          </mc:Choice>
          <mc:Fallback>
            <p:pic>
              <p:nvPicPr>
                <p:cNvPr id="466" name="Ink 465">
                  <a:extLst>
                    <a:ext uri="{FF2B5EF4-FFF2-40B4-BE49-F238E27FC236}">
                      <a16:creationId xmlns:a16="http://schemas.microsoft.com/office/drawing/2014/main" xmlns="" xmlns:p14="http://schemas.microsoft.com/office/powerpoint/2010/main" id="{A2032574-A1E1-B749-99F3-44D17C1E39AA}"/>
                    </a:ext>
                  </a:extLst>
                </p:cNvPr>
                <p:cNvPicPr/>
                <p:nvPr/>
              </p:nvPicPr>
              <p:blipFill>
                <a:blip r:embed="rId302"/>
                <a:stretch>
                  <a:fillRect/>
                </a:stretch>
              </p:blipFill>
              <p:spPr>
                <a:xfrm>
                  <a:off x="6400488" y="3887304"/>
                  <a:ext cx="120600" cy="752760"/>
                </a:xfrm>
                <a:prstGeom prst="rect">
                  <a:avLst/>
                </a:prstGeom>
              </p:spPr>
            </p:pic>
          </mc:Fallback>
        </mc:AlternateContent>
      </p:grpSp>
      <p:grpSp>
        <p:nvGrpSpPr>
          <p:cNvPr id="472" name="Group 471">
            <a:extLst>
              <a:ext uri="{FF2B5EF4-FFF2-40B4-BE49-F238E27FC236}">
                <a16:creationId xmlns:a16="http://schemas.microsoft.com/office/drawing/2014/main" xmlns="" id="{A5016350-F0CA-8F44-B79A-D120A936DDF4}"/>
              </a:ext>
            </a:extLst>
          </p:cNvPr>
          <p:cNvGrpSpPr/>
          <p:nvPr/>
        </p:nvGrpSpPr>
        <p:grpSpPr>
          <a:xfrm>
            <a:off x="6700008" y="4239744"/>
            <a:ext cx="194400" cy="115560"/>
            <a:chOff x="6700008" y="4239744"/>
            <a:chExt cx="194400" cy="115560"/>
          </a:xfrm>
        </p:grpSpPr>
        <mc:AlternateContent xmlns:mc="http://schemas.openxmlformats.org/markup-compatibility/2006">
          <mc:Choice xmlns:p14="http://schemas.microsoft.com/office/powerpoint/2010/main" xmlns="" Requires="p14">
            <p:contentPart p14:bwMode="auto" r:id="rId303">
              <p14:nvContentPartPr>
                <p14:cNvPr id="468" name="Ink 467">
                  <a:extLst>
                    <a:ext uri="{FF2B5EF4-FFF2-40B4-BE49-F238E27FC236}">
                      <a16:creationId xmlns:a16="http://schemas.microsoft.com/office/drawing/2014/main" id="{23FD000C-7DEB-4745-9996-74252A5E465E}"/>
                    </a:ext>
                  </a:extLst>
                </p14:cNvPr>
                <p14:cNvContentPartPr/>
                <p14:nvPr/>
              </p14:nvContentPartPr>
              <p14:xfrm>
                <a:off x="6727368" y="4243704"/>
                <a:ext cx="360" cy="360"/>
              </p14:xfrm>
            </p:contentPart>
          </mc:Choice>
          <mc:Fallback>
            <p:pic>
              <p:nvPicPr>
                <p:cNvPr id="468" name="Ink 467">
                  <a:extLst>
                    <a:ext uri="{FF2B5EF4-FFF2-40B4-BE49-F238E27FC236}">
                      <a16:creationId xmlns:a16="http://schemas.microsoft.com/office/drawing/2014/main" xmlns="" xmlns:p14="http://schemas.microsoft.com/office/powerpoint/2010/main" id="{23FD000C-7DEB-4745-9996-74252A5E465E}"/>
                    </a:ext>
                  </a:extLst>
                </p:cNvPr>
                <p:cNvPicPr/>
                <p:nvPr/>
              </p:nvPicPr>
              <p:blipFill>
                <a:blip r:embed="rId304"/>
                <a:stretch>
                  <a:fillRect/>
                </a:stretch>
              </p:blipFill>
              <p:spPr>
                <a:xfrm>
                  <a:off x="6718728" y="4234704"/>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5">
              <p14:nvContentPartPr>
                <p14:cNvPr id="469" name="Ink 468">
                  <a:extLst>
                    <a:ext uri="{FF2B5EF4-FFF2-40B4-BE49-F238E27FC236}">
                      <a16:creationId xmlns:a16="http://schemas.microsoft.com/office/drawing/2014/main" id="{6D198845-1A86-084F-9A36-944B1F22C08A}"/>
                    </a:ext>
                  </a:extLst>
                </p14:cNvPr>
                <p14:cNvContentPartPr/>
                <p14:nvPr/>
              </p14:nvContentPartPr>
              <p14:xfrm>
                <a:off x="6700008" y="4239744"/>
                <a:ext cx="194400" cy="9000"/>
              </p14:xfrm>
            </p:contentPart>
          </mc:Choice>
          <mc:Fallback>
            <p:pic>
              <p:nvPicPr>
                <p:cNvPr id="469" name="Ink 468">
                  <a:extLst>
                    <a:ext uri="{FF2B5EF4-FFF2-40B4-BE49-F238E27FC236}">
                      <a16:creationId xmlns:a16="http://schemas.microsoft.com/office/drawing/2014/main" xmlns="" xmlns:p14="http://schemas.microsoft.com/office/powerpoint/2010/main" id="{6D198845-1A86-084F-9A36-944B1F22C08A}"/>
                    </a:ext>
                  </a:extLst>
                </p:cNvPr>
                <p:cNvPicPr/>
                <p:nvPr/>
              </p:nvPicPr>
              <p:blipFill>
                <a:blip r:embed="rId306"/>
                <a:stretch>
                  <a:fillRect/>
                </a:stretch>
              </p:blipFill>
              <p:spPr>
                <a:xfrm>
                  <a:off x="6691008" y="4231104"/>
                  <a:ext cx="212040" cy="26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07">
              <p14:nvContentPartPr>
                <p14:cNvPr id="471" name="Ink 470">
                  <a:extLst>
                    <a:ext uri="{FF2B5EF4-FFF2-40B4-BE49-F238E27FC236}">
                      <a16:creationId xmlns:a16="http://schemas.microsoft.com/office/drawing/2014/main" id="{D5DB05A9-4C1C-F246-9191-44A27A2D1C2E}"/>
                    </a:ext>
                  </a:extLst>
                </p14:cNvPr>
                <p14:cNvContentPartPr/>
                <p14:nvPr/>
              </p14:nvContentPartPr>
              <p14:xfrm>
                <a:off x="6758688" y="4354944"/>
                <a:ext cx="134640" cy="360"/>
              </p14:xfrm>
            </p:contentPart>
          </mc:Choice>
          <mc:Fallback>
            <p:pic>
              <p:nvPicPr>
                <p:cNvPr id="471" name="Ink 470">
                  <a:extLst>
                    <a:ext uri="{FF2B5EF4-FFF2-40B4-BE49-F238E27FC236}">
                      <a16:creationId xmlns:a16="http://schemas.microsoft.com/office/drawing/2014/main" xmlns="" xmlns:p14="http://schemas.microsoft.com/office/powerpoint/2010/main" id="{D5DB05A9-4C1C-F246-9191-44A27A2D1C2E}"/>
                    </a:ext>
                  </a:extLst>
                </p:cNvPr>
                <p:cNvPicPr/>
                <p:nvPr/>
              </p:nvPicPr>
              <p:blipFill>
                <a:blip r:embed="rId308"/>
                <a:stretch>
                  <a:fillRect/>
                </a:stretch>
              </p:blipFill>
              <p:spPr>
                <a:xfrm>
                  <a:off x="6749688" y="4345944"/>
                  <a:ext cx="152280" cy="18000"/>
                </a:xfrm>
                <a:prstGeom prst="rect">
                  <a:avLst/>
                </a:prstGeom>
              </p:spPr>
            </p:pic>
          </mc:Fallback>
        </mc:AlternateContent>
      </p:grpSp>
      <p:grpSp>
        <p:nvGrpSpPr>
          <p:cNvPr id="484" name="Group 483">
            <a:extLst>
              <a:ext uri="{FF2B5EF4-FFF2-40B4-BE49-F238E27FC236}">
                <a16:creationId xmlns:a16="http://schemas.microsoft.com/office/drawing/2014/main" xmlns="" id="{B9338FEE-3300-F743-8F3B-98873FF87896}"/>
              </a:ext>
            </a:extLst>
          </p:cNvPr>
          <p:cNvGrpSpPr/>
          <p:nvPr/>
        </p:nvGrpSpPr>
        <p:grpSpPr>
          <a:xfrm>
            <a:off x="7115448" y="3918264"/>
            <a:ext cx="1393560" cy="525960"/>
            <a:chOff x="7115448" y="3918264"/>
            <a:chExt cx="1393560" cy="525960"/>
          </a:xfrm>
        </p:grpSpPr>
        <mc:AlternateContent xmlns:mc="http://schemas.openxmlformats.org/markup-compatibility/2006">
          <mc:Choice xmlns:p14="http://schemas.microsoft.com/office/powerpoint/2010/main" xmlns="" Requires="p14">
            <p:contentPart p14:bwMode="auto" r:id="rId309">
              <p14:nvContentPartPr>
                <p14:cNvPr id="473" name="Ink 472">
                  <a:extLst>
                    <a:ext uri="{FF2B5EF4-FFF2-40B4-BE49-F238E27FC236}">
                      <a16:creationId xmlns:a16="http://schemas.microsoft.com/office/drawing/2014/main" id="{6B295C3E-6B16-E348-B21A-DD5A646BF663}"/>
                    </a:ext>
                  </a:extLst>
                </p14:cNvPr>
                <p14:cNvContentPartPr/>
                <p14:nvPr/>
              </p14:nvContentPartPr>
              <p14:xfrm>
                <a:off x="7115448" y="3938424"/>
                <a:ext cx="291960" cy="395280"/>
              </p14:xfrm>
            </p:contentPart>
          </mc:Choice>
          <mc:Fallback>
            <p:pic>
              <p:nvPicPr>
                <p:cNvPr id="473" name="Ink 472">
                  <a:extLst>
                    <a:ext uri="{FF2B5EF4-FFF2-40B4-BE49-F238E27FC236}">
                      <a16:creationId xmlns:a16="http://schemas.microsoft.com/office/drawing/2014/main" xmlns="" xmlns:p14="http://schemas.microsoft.com/office/powerpoint/2010/main" id="{6B295C3E-6B16-E348-B21A-DD5A646BF663}"/>
                    </a:ext>
                  </a:extLst>
                </p:cNvPr>
                <p:cNvPicPr/>
                <p:nvPr/>
              </p:nvPicPr>
              <p:blipFill>
                <a:blip r:embed="rId310"/>
                <a:stretch>
                  <a:fillRect/>
                </a:stretch>
              </p:blipFill>
              <p:spPr>
                <a:xfrm>
                  <a:off x="7106448" y="3929424"/>
                  <a:ext cx="309600" cy="412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1">
              <p14:nvContentPartPr>
                <p14:cNvPr id="474" name="Ink 473">
                  <a:extLst>
                    <a:ext uri="{FF2B5EF4-FFF2-40B4-BE49-F238E27FC236}">
                      <a16:creationId xmlns:a16="http://schemas.microsoft.com/office/drawing/2014/main" id="{BDFCDFD6-3078-D74B-8968-4B3C08313790}"/>
                    </a:ext>
                  </a:extLst>
                </p14:cNvPr>
                <p14:cNvContentPartPr/>
                <p14:nvPr/>
              </p14:nvContentPartPr>
              <p14:xfrm>
                <a:off x="7461408" y="4276104"/>
                <a:ext cx="22320" cy="150840"/>
              </p14:xfrm>
            </p:contentPart>
          </mc:Choice>
          <mc:Fallback>
            <p:pic>
              <p:nvPicPr>
                <p:cNvPr id="474" name="Ink 473">
                  <a:extLst>
                    <a:ext uri="{FF2B5EF4-FFF2-40B4-BE49-F238E27FC236}">
                      <a16:creationId xmlns:a16="http://schemas.microsoft.com/office/drawing/2014/main" xmlns="" xmlns:p14="http://schemas.microsoft.com/office/powerpoint/2010/main" id="{BDFCDFD6-3078-D74B-8968-4B3C08313790}"/>
                    </a:ext>
                  </a:extLst>
                </p:cNvPr>
                <p:cNvPicPr/>
                <p:nvPr/>
              </p:nvPicPr>
              <p:blipFill>
                <a:blip r:embed="rId312"/>
                <a:stretch>
                  <a:fillRect/>
                </a:stretch>
              </p:blipFill>
              <p:spPr>
                <a:xfrm>
                  <a:off x="7452408" y="4267464"/>
                  <a:ext cx="39960" cy="168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3">
              <p14:nvContentPartPr>
                <p14:cNvPr id="475" name="Ink 474">
                  <a:extLst>
                    <a:ext uri="{FF2B5EF4-FFF2-40B4-BE49-F238E27FC236}">
                      <a16:creationId xmlns:a16="http://schemas.microsoft.com/office/drawing/2014/main" id="{96EBADDB-140D-FF48-9AC7-30D5FE4DC1CE}"/>
                    </a:ext>
                  </a:extLst>
                </p14:cNvPr>
                <p14:cNvContentPartPr/>
                <p14:nvPr/>
              </p14:nvContentPartPr>
              <p14:xfrm>
                <a:off x="7468608" y="4271424"/>
                <a:ext cx="126720" cy="149760"/>
              </p14:xfrm>
            </p:contentPart>
          </mc:Choice>
          <mc:Fallback>
            <p:pic>
              <p:nvPicPr>
                <p:cNvPr id="475" name="Ink 474">
                  <a:extLst>
                    <a:ext uri="{FF2B5EF4-FFF2-40B4-BE49-F238E27FC236}">
                      <a16:creationId xmlns:a16="http://schemas.microsoft.com/office/drawing/2014/main" xmlns="" xmlns:p14="http://schemas.microsoft.com/office/powerpoint/2010/main" id="{96EBADDB-140D-FF48-9AC7-30D5FE4DC1CE}"/>
                    </a:ext>
                  </a:extLst>
                </p:cNvPr>
                <p:cNvPicPr/>
                <p:nvPr/>
              </p:nvPicPr>
              <p:blipFill>
                <a:blip r:embed="rId314"/>
                <a:stretch>
                  <a:fillRect/>
                </a:stretch>
              </p:blipFill>
              <p:spPr>
                <a:xfrm>
                  <a:off x="7459968" y="4262784"/>
                  <a:ext cx="144360" cy="167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5">
              <p14:nvContentPartPr>
                <p14:cNvPr id="476" name="Ink 475">
                  <a:extLst>
                    <a:ext uri="{FF2B5EF4-FFF2-40B4-BE49-F238E27FC236}">
                      <a16:creationId xmlns:a16="http://schemas.microsoft.com/office/drawing/2014/main" id="{BD54478A-11AD-2846-88F7-F0ACC34FFE10}"/>
                    </a:ext>
                  </a:extLst>
                </p14:cNvPr>
                <p14:cNvContentPartPr/>
                <p14:nvPr/>
              </p14:nvContentPartPr>
              <p14:xfrm>
                <a:off x="7587768" y="4309584"/>
                <a:ext cx="7200" cy="127800"/>
              </p14:xfrm>
            </p:contentPart>
          </mc:Choice>
          <mc:Fallback>
            <p:pic>
              <p:nvPicPr>
                <p:cNvPr id="476" name="Ink 475">
                  <a:extLst>
                    <a:ext uri="{FF2B5EF4-FFF2-40B4-BE49-F238E27FC236}">
                      <a16:creationId xmlns:a16="http://schemas.microsoft.com/office/drawing/2014/main" xmlns="" xmlns:p14="http://schemas.microsoft.com/office/powerpoint/2010/main" id="{BD54478A-11AD-2846-88F7-F0ACC34FFE10}"/>
                    </a:ext>
                  </a:extLst>
                </p:cNvPr>
                <p:cNvPicPr/>
                <p:nvPr/>
              </p:nvPicPr>
              <p:blipFill>
                <a:blip r:embed="rId316"/>
                <a:stretch>
                  <a:fillRect/>
                </a:stretch>
              </p:blipFill>
              <p:spPr>
                <a:xfrm>
                  <a:off x="7579128" y="4300584"/>
                  <a:ext cx="24840" cy="145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7">
              <p14:nvContentPartPr>
                <p14:cNvPr id="477" name="Ink 476">
                  <a:extLst>
                    <a:ext uri="{FF2B5EF4-FFF2-40B4-BE49-F238E27FC236}">
                      <a16:creationId xmlns:a16="http://schemas.microsoft.com/office/drawing/2014/main" id="{700D648A-6AE3-D846-9891-F09038E70421}"/>
                    </a:ext>
                  </a:extLst>
                </p14:cNvPr>
                <p14:cNvContentPartPr/>
                <p14:nvPr/>
              </p14:nvContentPartPr>
              <p14:xfrm>
                <a:off x="7686408" y="4331184"/>
                <a:ext cx="69120" cy="88560"/>
              </p14:xfrm>
            </p:contentPart>
          </mc:Choice>
          <mc:Fallback>
            <p:pic>
              <p:nvPicPr>
                <p:cNvPr id="477" name="Ink 476">
                  <a:extLst>
                    <a:ext uri="{FF2B5EF4-FFF2-40B4-BE49-F238E27FC236}">
                      <a16:creationId xmlns:a16="http://schemas.microsoft.com/office/drawing/2014/main" xmlns="" xmlns:p14="http://schemas.microsoft.com/office/powerpoint/2010/main" id="{700D648A-6AE3-D846-9891-F09038E70421}"/>
                    </a:ext>
                  </a:extLst>
                </p:cNvPr>
                <p:cNvPicPr/>
                <p:nvPr/>
              </p:nvPicPr>
              <p:blipFill>
                <a:blip r:embed="rId318"/>
                <a:stretch>
                  <a:fillRect/>
                </a:stretch>
              </p:blipFill>
              <p:spPr>
                <a:xfrm>
                  <a:off x="7677408" y="4322184"/>
                  <a:ext cx="86760" cy="106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19">
              <p14:nvContentPartPr>
                <p14:cNvPr id="478" name="Ink 477">
                  <a:extLst>
                    <a:ext uri="{FF2B5EF4-FFF2-40B4-BE49-F238E27FC236}">
                      <a16:creationId xmlns:a16="http://schemas.microsoft.com/office/drawing/2014/main" id="{5935E8FB-ACA2-4A4F-86A4-A69E6697CE0D}"/>
                    </a:ext>
                  </a:extLst>
                </p14:cNvPr>
                <p14:cNvContentPartPr/>
                <p14:nvPr/>
              </p14:nvContentPartPr>
              <p14:xfrm>
                <a:off x="7816728" y="4284024"/>
                <a:ext cx="144000" cy="136800"/>
              </p14:xfrm>
            </p:contentPart>
          </mc:Choice>
          <mc:Fallback>
            <p:pic>
              <p:nvPicPr>
                <p:cNvPr id="478" name="Ink 477">
                  <a:extLst>
                    <a:ext uri="{FF2B5EF4-FFF2-40B4-BE49-F238E27FC236}">
                      <a16:creationId xmlns:a16="http://schemas.microsoft.com/office/drawing/2014/main" xmlns="" xmlns:p14="http://schemas.microsoft.com/office/powerpoint/2010/main" id="{5935E8FB-ACA2-4A4F-86A4-A69E6697CE0D}"/>
                    </a:ext>
                  </a:extLst>
                </p:cNvPr>
                <p:cNvPicPr/>
                <p:nvPr/>
              </p:nvPicPr>
              <p:blipFill>
                <a:blip r:embed="rId320"/>
                <a:stretch>
                  <a:fillRect/>
                </a:stretch>
              </p:blipFill>
              <p:spPr>
                <a:xfrm>
                  <a:off x="7808088" y="4275024"/>
                  <a:ext cx="161640" cy="154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1">
              <p14:nvContentPartPr>
                <p14:cNvPr id="479" name="Ink 478">
                  <a:extLst>
                    <a:ext uri="{FF2B5EF4-FFF2-40B4-BE49-F238E27FC236}">
                      <a16:creationId xmlns:a16="http://schemas.microsoft.com/office/drawing/2014/main" id="{4E3EA3DA-1E1F-8A4B-8E6F-E15E9A13FB2A}"/>
                    </a:ext>
                  </a:extLst>
                </p14:cNvPr>
                <p14:cNvContentPartPr/>
                <p14:nvPr/>
              </p14:nvContentPartPr>
              <p14:xfrm>
                <a:off x="8023008" y="4230744"/>
                <a:ext cx="360" cy="178560"/>
              </p14:xfrm>
            </p:contentPart>
          </mc:Choice>
          <mc:Fallback>
            <p:pic>
              <p:nvPicPr>
                <p:cNvPr id="479" name="Ink 478">
                  <a:extLst>
                    <a:ext uri="{FF2B5EF4-FFF2-40B4-BE49-F238E27FC236}">
                      <a16:creationId xmlns:a16="http://schemas.microsoft.com/office/drawing/2014/main" xmlns="" xmlns:p14="http://schemas.microsoft.com/office/powerpoint/2010/main" id="{4E3EA3DA-1E1F-8A4B-8E6F-E15E9A13FB2A}"/>
                    </a:ext>
                  </a:extLst>
                </p:cNvPr>
                <p:cNvPicPr/>
                <p:nvPr/>
              </p:nvPicPr>
              <p:blipFill>
                <a:blip r:embed="rId322"/>
                <a:stretch>
                  <a:fillRect/>
                </a:stretch>
              </p:blipFill>
              <p:spPr>
                <a:xfrm>
                  <a:off x="8014368" y="4221744"/>
                  <a:ext cx="18000" cy="196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3">
              <p14:nvContentPartPr>
                <p14:cNvPr id="481" name="Ink 480">
                  <a:extLst>
                    <a:ext uri="{FF2B5EF4-FFF2-40B4-BE49-F238E27FC236}">
                      <a16:creationId xmlns:a16="http://schemas.microsoft.com/office/drawing/2014/main" id="{1407871F-7811-E64F-8269-5CAA17E25475}"/>
                    </a:ext>
                  </a:extLst>
                </p14:cNvPr>
                <p14:cNvContentPartPr/>
                <p14:nvPr/>
              </p14:nvContentPartPr>
              <p14:xfrm>
                <a:off x="8187528" y="3918264"/>
                <a:ext cx="52560" cy="416880"/>
              </p14:xfrm>
            </p:contentPart>
          </mc:Choice>
          <mc:Fallback>
            <p:pic>
              <p:nvPicPr>
                <p:cNvPr id="481" name="Ink 480">
                  <a:extLst>
                    <a:ext uri="{FF2B5EF4-FFF2-40B4-BE49-F238E27FC236}">
                      <a16:creationId xmlns:a16="http://schemas.microsoft.com/office/drawing/2014/main" xmlns="" xmlns:p14="http://schemas.microsoft.com/office/powerpoint/2010/main" id="{1407871F-7811-E64F-8269-5CAA17E25475}"/>
                    </a:ext>
                  </a:extLst>
                </p:cNvPr>
                <p:cNvPicPr/>
                <p:nvPr/>
              </p:nvPicPr>
              <p:blipFill>
                <a:blip r:embed="rId324"/>
                <a:stretch>
                  <a:fillRect/>
                </a:stretch>
              </p:blipFill>
              <p:spPr>
                <a:xfrm>
                  <a:off x="8178888" y="3909264"/>
                  <a:ext cx="70200" cy="434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5">
              <p14:nvContentPartPr>
                <p14:cNvPr id="482" name="Ink 481">
                  <a:extLst>
                    <a:ext uri="{FF2B5EF4-FFF2-40B4-BE49-F238E27FC236}">
                      <a16:creationId xmlns:a16="http://schemas.microsoft.com/office/drawing/2014/main" id="{A2C5DB5C-1855-7049-96E5-3EC1A177F88E}"/>
                    </a:ext>
                  </a:extLst>
                </p14:cNvPr>
                <p14:cNvContentPartPr/>
                <p14:nvPr/>
              </p14:nvContentPartPr>
              <p14:xfrm>
                <a:off x="8314968" y="3988464"/>
                <a:ext cx="72000" cy="337680"/>
              </p14:xfrm>
            </p:contentPart>
          </mc:Choice>
          <mc:Fallback>
            <p:pic>
              <p:nvPicPr>
                <p:cNvPr id="482" name="Ink 481">
                  <a:extLst>
                    <a:ext uri="{FF2B5EF4-FFF2-40B4-BE49-F238E27FC236}">
                      <a16:creationId xmlns:a16="http://schemas.microsoft.com/office/drawing/2014/main" xmlns="" xmlns:p14="http://schemas.microsoft.com/office/powerpoint/2010/main" id="{A2C5DB5C-1855-7049-96E5-3EC1A177F88E}"/>
                    </a:ext>
                  </a:extLst>
                </p:cNvPr>
                <p:cNvPicPr/>
                <p:nvPr/>
              </p:nvPicPr>
              <p:blipFill>
                <a:blip r:embed="rId326"/>
                <a:stretch>
                  <a:fillRect/>
                </a:stretch>
              </p:blipFill>
              <p:spPr>
                <a:xfrm>
                  <a:off x="8305968" y="3979464"/>
                  <a:ext cx="89640" cy="355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7">
              <p14:nvContentPartPr>
                <p14:cNvPr id="483" name="Ink 482">
                  <a:extLst>
                    <a:ext uri="{FF2B5EF4-FFF2-40B4-BE49-F238E27FC236}">
                      <a16:creationId xmlns:a16="http://schemas.microsoft.com/office/drawing/2014/main" id="{E7768AD9-2FDB-6444-BA95-1EED7FA6FA96}"/>
                    </a:ext>
                  </a:extLst>
                </p14:cNvPr>
                <p14:cNvContentPartPr/>
                <p14:nvPr/>
              </p14:nvContentPartPr>
              <p14:xfrm>
                <a:off x="8433768" y="3988824"/>
                <a:ext cx="75240" cy="455400"/>
              </p14:xfrm>
            </p:contentPart>
          </mc:Choice>
          <mc:Fallback>
            <p:pic>
              <p:nvPicPr>
                <p:cNvPr id="483" name="Ink 482">
                  <a:extLst>
                    <a:ext uri="{FF2B5EF4-FFF2-40B4-BE49-F238E27FC236}">
                      <a16:creationId xmlns:a16="http://schemas.microsoft.com/office/drawing/2014/main" xmlns="" xmlns:p14="http://schemas.microsoft.com/office/powerpoint/2010/main" id="{E7768AD9-2FDB-6444-BA95-1EED7FA6FA96}"/>
                    </a:ext>
                  </a:extLst>
                </p:cNvPr>
                <p:cNvPicPr/>
                <p:nvPr/>
              </p:nvPicPr>
              <p:blipFill>
                <a:blip r:embed="rId328"/>
                <a:stretch>
                  <a:fillRect/>
                </a:stretch>
              </p:blipFill>
              <p:spPr>
                <a:xfrm>
                  <a:off x="8425128" y="3979824"/>
                  <a:ext cx="92880" cy="473040"/>
                </a:xfrm>
                <a:prstGeom prst="rect">
                  <a:avLst/>
                </a:prstGeom>
              </p:spPr>
            </p:pic>
          </mc:Fallback>
        </mc:AlternateContent>
      </p:grpSp>
      <p:grpSp>
        <p:nvGrpSpPr>
          <p:cNvPr id="501" name="Group 500">
            <a:extLst>
              <a:ext uri="{FF2B5EF4-FFF2-40B4-BE49-F238E27FC236}">
                <a16:creationId xmlns:a16="http://schemas.microsoft.com/office/drawing/2014/main" xmlns="" id="{3DE924B0-7133-D848-9C42-E8E8A4036D6F}"/>
              </a:ext>
            </a:extLst>
          </p:cNvPr>
          <p:cNvGrpSpPr/>
          <p:nvPr/>
        </p:nvGrpSpPr>
        <p:grpSpPr>
          <a:xfrm>
            <a:off x="8687568" y="3828984"/>
            <a:ext cx="1707840" cy="705240"/>
            <a:chOff x="8687568" y="3828984"/>
            <a:chExt cx="1707840" cy="705240"/>
          </a:xfrm>
        </p:grpSpPr>
        <mc:AlternateContent xmlns:mc="http://schemas.openxmlformats.org/markup-compatibility/2006">
          <mc:Choice xmlns:p14="http://schemas.microsoft.com/office/powerpoint/2010/main" xmlns="" Requires="p14">
            <p:contentPart p14:bwMode="auto" r:id="rId329">
              <p14:nvContentPartPr>
                <p14:cNvPr id="485" name="Ink 484">
                  <a:extLst>
                    <a:ext uri="{FF2B5EF4-FFF2-40B4-BE49-F238E27FC236}">
                      <a16:creationId xmlns:a16="http://schemas.microsoft.com/office/drawing/2014/main" id="{0C7D29BE-E57C-6A4F-9DBB-D3E29FED15B7}"/>
                    </a:ext>
                  </a:extLst>
                </p14:cNvPr>
                <p14:cNvContentPartPr/>
                <p14:nvPr/>
              </p14:nvContentPartPr>
              <p14:xfrm>
                <a:off x="8687568" y="4143264"/>
                <a:ext cx="84960" cy="69120"/>
              </p14:xfrm>
            </p:contentPart>
          </mc:Choice>
          <mc:Fallback>
            <p:pic>
              <p:nvPicPr>
                <p:cNvPr id="485" name="Ink 484">
                  <a:extLst>
                    <a:ext uri="{FF2B5EF4-FFF2-40B4-BE49-F238E27FC236}">
                      <a16:creationId xmlns:a16="http://schemas.microsoft.com/office/drawing/2014/main" xmlns="" xmlns:p14="http://schemas.microsoft.com/office/powerpoint/2010/main" id="{0C7D29BE-E57C-6A4F-9DBB-D3E29FED15B7}"/>
                    </a:ext>
                  </a:extLst>
                </p:cNvPr>
                <p:cNvPicPr/>
                <p:nvPr/>
              </p:nvPicPr>
              <p:blipFill>
                <a:blip r:embed="rId330"/>
                <a:stretch>
                  <a:fillRect/>
                </a:stretch>
              </p:blipFill>
              <p:spPr>
                <a:xfrm>
                  <a:off x="8678928" y="4134264"/>
                  <a:ext cx="102600" cy="86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1">
              <p14:nvContentPartPr>
                <p14:cNvPr id="486" name="Ink 485">
                  <a:extLst>
                    <a:ext uri="{FF2B5EF4-FFF2-40B4-BE49-F238E27FC236}">
                      <a16:creationId xmlns:a16="http://schemas.microsoft.com/office/drawing/2014/main" id="{8773FB25-FD8E-2245-9057-58491F0FA2F4}"/>
                    </a:ext>
                  </a:extLst>
                </p14:cNvPr>
                <p14:cNvContentPartPr/>
                <p14:nvPr/>
              </p14:nvContentPartPr>
              <p14:xfrm>
                <a:off x="8725008" y="4127784"/>
                <a:ext cx="67320" cy="100800"/>
              </p14:xfrm>
            </p:contentPart>
          </mc:Choice>
          <mc:Fallback>
            <p:pic>
              <p:nvPicPr>
                <p:cNvPr id="486" name="Ink 485">
                  <a:extLst>
                    <a:ext uri="{FF2B5EF4-FFF2-40B4-BE49-F238E27FC236}">
                      <a16:creationId xmlns:a16="http://schemas.microsoft.com/office/drawing/2014/main" xmlns="" xmlns:p14="http://schemas.microsoft.com/office/powerpoint/2010/main" id="{8773FB25-FD8E-2245-9057-58491F0FA2F4}"/>
                    </a:ext>
                  </a:extLst>
                </p:cNvPr>
                <p:cNvPicPr/>
                <p:nvPr/>
              </p:nvPicPr>
              <p:blipFill>
                <a:blip r:embed="rId332"/>
                <a:stretch>
                  <a:fillRect/>
                </a:stretch>
              </p:blipFill>
              <p:spPr>
                <a:xfrm>
                  <a:off x="8716008" y="4119144"/>
                  <a:ext cx="84960" cy="118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3">
              <p14:nvContentPartPr>
                <p14:cNvPr id="487" name="Ink 486">
                  <a:extLst>
                    <a:ext uri="{FF2B5EF4-FFF2-40B4-BE49-F238E27FC236}">
                      <a16:creationId xmlns:a16="http://schemas.microsoft.com/office/drawing/2014/main" id="{4B08A69C-A773-D74A-B69F-2463404066BE}"/>
                    </a:ext>
                  </a:extLst>
                </p14:cNvPr>
                <p14:cNvContentPartPr/>
                <p14:nvPr/>
              </p14:nvContentPartPr>
              <p14:xfrm>
                <a:off x="8897448" y="3923664"/>
                <a:ext cx="263160" cy="488520"/>
              </p14:xfrm>
            </p:contentPart>
          </mc:Choice>
          <mc:Fallback>
            <p:pic>
              <p:nvPicPr>
                <p:cNvPr id="487" name="Ink 486">
                  <a:extLst>
                    <a:ext uri="{FF2B5EF4-FFF2-40B4-BE49-F238E27FC236}">
                      <a16:creationId xmlns:a16="http://schemas.microsoft.com/office/drawing/2014/main" xmlns="" xmlns:p14="http://schemas.microsoft.com/office/powerpoint/2010/main" id="{4B08A69C-A773-D74A-B69F-2463404066BE}"/>
                    </a:ext>
                  </a:extLst>
                </p:cNvPr>
                <p:cNvPicPr/>
                <p:nvPr/>
              </p:nvPicPr>
              <p:blipFill>
                <a:blip r:embed="rId334"/>
                <a:stretch>
                  <a:fillRect/>
                </a:stretch>
              </p:blipFill>
              <p:spPr>
                <a:xfrm>
                  <a:off x="8888448" y="3914664"/>
                  <a:ext cx="280800" cy="506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5">
              <p14:nvContentPartPr>
                <p14:cNvPr id="489" name="Ink 488">
                  <a:extLst>
                    <a:ext uri="{FF2B5EF4-FFF2-40B4-BE49-F238E27FC236}">
                      <a16:creationId xmlns:a16="http://schemas.microsoft.com/office/drawing/2014/main" id="{40DDAB87-6ED9-E54D-B3D2-E05B2ABB8D57}"/>
                    </a:ext>
                  </a:extLst>
                </p14:cNvPr>
                <p14:cNvContentPartPr/>
                <p14:nvPr/>
              </p14:nvContentPartPr>
              <p14:xfrm>
                <a:off x="9257088" y="4307424"/>
                <a:ext cx="15480" cy="135720"/>
              </p14:xfrm>
            </p:contentPart>
          </mc:Choice>
          <mc:Fallback>
            <p:pic>
              <p:nvPicPr>
                <p:cNvPr id="489" name="Ink 488">
                  <a:extLst>
                    <a:ext uri="{FF2B5EF4-FFF2-40B4-BE49-F238E27FC236}">
                      <a16:creationId xmlns:a16="http://schemas.microsoft.com/office/drawing/2014/main" xmlns="" xmlns:p14="http://schemas.microsoft.com/office/powerpoint/2010/main" id="{40DDAB87-6ED9-E54D-B3D2-E05B2ABB8D57}"/>
                    </a:ext>
                  </a:extLst>
                </p:cNvPr>
                <p:cNvPicPr/>
                <p:nvPr/>
              </p:nvPicPr>
              <p:blipFill>
                <a:blip r:embed="rId336"/>
                <a:stretch>
                  <a:fillRect/>
                </a:stretch>
              </p:blipFill>
              <p:spPr>
                <a:xfrm>
                  <a:off x="9248088" y="4298424"/>
                  <a:ext cx="33120" cy="153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7">
              <p14:nvContentPartPr>
                <p14:cNvPr id="490" name="Ink 489">
                  <a:extLst>
                    <a:ext uri="{FF2B5EF4-FFF2-40B4-BE49-F238E27FC236}">
                      <a16:creationId xmlns:a16="http://schemas.microsoft.com/office/drawing/2014/main" id="{E560E265-8993-7B46-94FA-42552B8FD920}"/>
                    </a:ext>
                  </a:extLst>
                </p14:cNvPr>
                <p14:cNvContentPartPr/>
                <p14:nvPr/>
              </p14:nvContentPartPr>
              <p14:xfrm>
                <a:off x="9264648" y="4274304"/>
                <a:ext cx="131040" cy="167760"/>
              </p14:xfrm>
            </p:contentPart>
          </mc:Choice>
          <mc:Fallback>
            <p:pic>
              <p:nvPicPr>
                <p:cNvPr id="490" name="Ink 489">
                  <a:extLst>
                    <a:ext uri="{FF2B5EF4-FFF2-40B4-BE49-F238E27FC236}">
                      <a16:creationId xmlns:a16="http://schemas.microsoft.com/office/drawing/2014/main" xmlns="" xmlns:p14="http://schemas.microsoft.com/office/powerpoint/2010/main" id="{E560E265-8993-7B46-94FA-42552B8FD920}"/>
                    </a:ext>
                  </a:extLst>
                </p:cNvPr>
                <p:cNvPicPr/>
                <p:nvPr/>
              </p:nvPicPr>
              <p:blipFill>
                <a:blip r:embed="rId338"/>
                <a:stretch>
                  <a:fillRect/>
                </a:stretch>
              </p:blipFill>
              <p:spPr>
                <a:xfrm>
                  <a:off x="9255648" y="4265664"/>
                  <a:ext cx="148680" cy="185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39">
              <p14:nvContentPartPr>
                <p14:cNvPr id="491" name="Ink 490">
                  <a:extLst>
                    <a:ext uri="{FF2B5EF4-FFF2-40B4-BE49-F238E27FC236}">
                      <a16:creationId xmlns:a16="http://schemas.microsoft.com/office/drawing/2014/main" id="{2D262514-2AF6-534F-A8E9-1F038C07A610}"/>
                    </a:ext>
                  </a:extLst>
                </p14:cNvPr>
                <p14:cNvContentPartPr/>
                <p14:nvPr/>
              </p14:nvContentPartPr>
              <p14:xfrm>
                <a:off x="9457968" y="4317504"/>
                <a:ext cx="57240" cy="142200"/>
              </p14:xfrm>
            </p:contentPart>
          </mc:Choice>
          <mc:Fallback>
            <p:pic>
              <p:nvPicPr>
                <p:cNvPr id="491" name="Ink 490">
                  <a:extLst>
                    <a:ext uri="{FF2B5EF4-FFF2-40B4-BE49-F238E27FC236}">
                      <a16:creationId xmlns:a16="http://schemas.microsoft.com/office/drawing/2014/main" xmlns="" xmlns:p14="http://schemas.microsoft.com/office/powerpoint/2010/main" id="{2D262514-2AF6-534F-A8E9-1F038C07A610}"/>
                    </a:ext>
                  </a:extLst>
                </p:cNvPr>
                <p:cNvPicPr/>
                <p:nvPr/>
              </p:nvPicPr>
              <p:blipFill>
                <a:blip r:embed="rId340"/>
                <a:stretch>
                  <a:fillRect/>
                </a:stretch>
              </p:blipFill>
              <p:spPr>
                <a:xfrm>
                  <a:off x="9449328" y="4308504"/>
                  <a:ext cx="74880" cy="159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1">
              <p14:nvContentPartPr>
                <p14:cNvPr id="492" name="Ink 491">
                  <a:extLst>
                    <a:ext uri="{FF2B5EF4-FFF2-40B4-BE49-F238E27FC236}">
                      <a16:creationId xmlns:a16="http://schemas.microsoft.com/office/drawing/2014/main" id="{21CFFB31-6584-A94C-A822-3D4C38D6E992}"/>
                    </a:ext>
                  </a:extLst>
                </p14:cNvPr>
                <p14:cNvContentPartPr/>
                <p14:nvPr/>
              </p14:nvContentPartPr>
              <p14:xfrm>
                <a:off x="9584328" y="4291584"/>
                <a:ext cx="66240" cy="157320"/>
              </p14:xfrm>
            </p:contentPart>
          </mc:Choice>
          <mc:Fallback>
            <p:pic>
              <p:nvPicPr>
                <p:cNvPr id="492" name="Ink 491">
                  <a:extLst>
                    <a:ext uri="{FF2B5EF4-FFF2-40B4-BE49-F238E27FC236}">
                      <a16:creationId xmlns:a16="http://schemas.microsoft.com/office/drawing/2014/main" xmlns="" xmlns:p14="http://schemas.microsoft.com/office/powerpoint/2010/main" id="{21CFFB31-6584-A94C-A822-3D4C38D6E992}"/>
                    </a:ext>
                  </a:extLst>
                </p:cNvPr>
                <p:cNvPicPr/>
                <p:nvPr/>
              </p:nvPicPr>
              <p:blipFill>
                <a:blip r:embed="rId342"/>
                <a:stretch>
                  <a:fillRect/>
                </a:stretch>
              </p:blipFill>
              <p:spPr>
                <a:xfrm>
                  <a:off x="9575688" y="4282944"/>
                  <a:ext cx="83880" cy="174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3">
              <p14:nvContentPartPr>
                <p14:cNvPr id="493" name="Ink 492">
                  <a:extLst>
                    <a:ext uri="{FF2B5EF4-FFF2-40B4-BE49-F238E27FC236}">
                      <a16:creationId xmlns:a16="http://schemas.microsoft.com/office/drawing/2014/main" id="{D18E116A-DD41-044F-AF38-1857D0C90CFD}"/>
                    </a:ext>
                  </a:extLst>
                </p14:cNvPr>
                <p14:cNvContentPartPr/>
                <p14:nvPr/>
              </p14:nvContentPartPr>
              <p14:xfrm>
                <a:off x="9724008" y="4263864"/>
                <a:ext cx="13680" cy="198000"/>
              </p14:xfrm>
            </p:contentPart>
          </mc:Choice>
          <mc:Fallback>
            <p:pic>
              <p:nvPicPr>
                <p:cNvPr id="493" name="Ink 492">
                  <a:extLst>
                    <a:ext uri="{FF2B5EF4-FFF2-40B4-BE49-F238E27FC236}">
                      <a16:creationId xmlns:a16="http://schemas.microsoft.com/office/drawing/2014/main" xmlns="" xmlns:p14="http://schemas.microsoft.com/office/powerpoint/2010/main" id="{D18E116A-DD41-044F-AF38-1857D0C90CFD}"/>
                    </a:ext>
                  </a:extLst>
                </p:cNvPr>
                <p:cNvPicPr/>
                <p:nvPr/>
              </p:nvPicPr>
              <p:blipFill>
                <a:blip r:embed="rId344"/>
                <a:stretch>
                  <a:fillRect/>
                </a:stretch>
              </p:blipFill>
              <p:spPr>
                <a:xfrm>
                  <a:off x="9715008" y="4255224"/>
                  <a:ext cx="31320" cy="215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5">
              <p14:nvContentPartPr>
                <p14:cNvPr id="495" name="Ink 494">
                  <a:extLst>
                    <a:ext uri="{FF2B5EF4-FFF2-40B4-BE49-F238E27FC236}">
                      <a16:creationId xmlns:a16="http://schemas.microsoft.com/office/drawing/2014/main" id="{F5CEFA27-6AB3-7240-8CA9-BCE535560E32}"/>
                    </a:ext>
                  </a:extLst>
                </p14:cNvPr>
                <p14:cNvContentPartPr/>
                <p14:nvPr/>
              </p14:nvContentPartPr>
              <p14:xfrm>
                <a:off x="9603048" y="3828984"/>
                <a:ext cx="78480" cy="232200"/>
              </p14:xfrm>
            </p:contentPart>
          </mc:Choice>
          <mc:Fallback>
            <p:pic>
              <p:nvPicPr>
                <p:cNvPr id="495" name="Ink 494">
                  <a:extLst>
                    <a:ext uri="{FF2B5EF4-FFF2-40B4-BE49-F238E27FC236}">
                      <a16:creationId xmlns:a16="http://schemas.microsoft.com/office/drawing/2014/main" xmlns="" xmlns:p14="http://schemas.microsoft.com/office/powerpoint/2010/main" id="{F5CEFA27-6AB3-7240-8CA9-BCE535560E32}"/>
                    </a:ext>
                  </a:extLst>
                </p:cNvPr>
                <p:cNvPicPr/>
                <p:nvPr/>
              </p:nvPicPr>
              <p:blipFill>
                <a:blip r:embed="rId346"/>
                <a:stretch>
                  <a:fillRect/>
                </a:stretch>
              </p:blipFill>
              <p:spPr>
                <a:xfrm>
                  <a:off x="9594048" y="3819984"/>
                  <a:ext cx="96120" cy="249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7">
              <p14:nvContentPartPr>
                <p14:cNvPr id="496" name="Ink 495">
                  <a:extLst>
                    <a:ext uri="{FF2B5EF4-FFF2-40B4-BE49-F238E27FC236}">
                      <a16:creationId xmlns:a16="http://schemas.microsoft.com/office/drawing/2014/main" id="{479CBA95-CB45-DC4D-B9F1-DDD9A87072CE}"/>
                    </a:ext>
                  </a:extLst>
                </p14:cNvPr>
                <p14:cNvContentPartPr/>
                <p14:nvPr/>
              </p14:nvContentPartPr>
              <p14:xfrm>
                <a:off x="9803928" y="3894144"/>
                <a:ext cx="228240" cy="187920"/>
              </p14:xfrm>
            </p:contentPart>
          </mc:Choice>
          <mc:Fallback>
            <p:pic>
              <p:nvPicPr>
                <p:cNvPr id="496" name="Ink 495">
                  <a:extLst>
                    <a:ext uri="{FF2B5EF4-FFF2-40B4-BE49-F238E27FC236}">
                      <a16:creationId xmlns:a16="http://schemas.microsoft.com/office/drawing/2014/main" xmlns="" xmlns:p14="http://schemas.microsoft.com/office/powerpoint/2010/main" id="{479CBA95-CB45-DC4D-B9F1-DDD9A87072CE}"/>
                    </a:ext>
                  </a:extLst>
                </p:cNvPr>
                <p:cNvPicPr/>
                <p:nvPr/>
              </p:nvPicPr>
              <p:blipFill>
                <a:blip r:embed="rId348"/>
                <a:stretch>
                  <a:fillRect/>
                </a:stretch>
              </p:blipFill>
              <p:spPr>
                <a:xfrm>
                  <a:off x="9794928" y="3885144"/>
                  <a:ext cx="245880" cy="205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9">
              <p14:nvContentPartPr>
                <p14:cNvPr id="497" name="Ink 496">
                  <a:extLst>
                    <a:ext uri="{FF2B5EF4-FFF2-40B4-BE49-F238E27FC236}">
                      <a16:creationId xmlns:a16="http://schemas.microsoft.com/office/drawing/2014/main" id="{DBFE73B8-8ADE-2842-867C-34D7F33DDE02}"/>
                    </a:ext>
                  </a:extLst>
                </p14:cNvPr>
                <p14:cNvContentPartPr/>
                <p14:nvPr/>
              </p14:nvContentPartPr>
              <p14:xfrm>
                <a:off x="10068888" y="3925824"/>
                <a:ext cx="105120" cy="246960"/>
              </p14:xfrm>
            </p:contentPart>
          </mc:Choice>
          <mc:Fallback>
            <p:pic>
              <p:nvPicPr>
                <p:cNvPr id="497" name="Ink 496">
                  <a:extLst>
                    <a:ext uri="{FF2B5EF4-FFF2-40B4-BE49-F238E27FC236}">
                      <a16:creationId xmlns:a16="http://schemas.microsoft.com/office/drawing/2014/main" xmlns="" xmlns:p14="http://schemas.microsoft.com/office/powerpoint/2010/main" id="{DBFE73B8-8ADE-2842-867C-34D7F33DDE02}"/>
                    </a:ext>
                  </a:extLst>
                </p:cNvPr>
                <p:cNvPicPr/>
                <p:nvPr/>
              </p:nvPicPr>
              <p:blipFill>
                <a:blip r:embed="rId350"/>
                <a:stretch>
                  <a:fillRect/>
                </a:stretch>
              </p:blipFill>
              <p:spPr>
                <a:xfrm>
                  <a:off x="10060248" y="3917184"/>
                  <a:ext cx="122760" cy="264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1">
              <p14:nvContentPartPr>
                <p14:cNvPr id="498" name="Ink 497">
                  <a:extLst>
                    <a:ext uri="{FF2B5EF4-FFF2-40B4-BE49-F238E27FC236}">
                      <a16:creationId xmlns:a16="http://schemas.microsoft.com/office/drawing/2014/main" id="{7D309B1E-A971-0C42-A012-802FFFD10BF4}"/>
                    </a:ext>
                  </a:extLst>
                </p14:cNvPr>
                <p14:cNvContentPartPr/>
                <p14:nvPr/>
              </p14:nvContentPartPr>
              <p14:xfrm>
                <a:off x="9902928" y="4272504"/>
                <a:ext cx="358560" cy="360"/>
              </p14:xfrm>
            </p:contentPart>
          </mc:Choice>
          <mc:Fallback>
            <p:pic>
              <p:nvPicPr>
                <p:cNvPr id="498" name="Ink 497">
                  <a:extLst>
                    <a:ext uri="{FF2B5EF4-FFF2-40B4-BE49-F238E27FC236}">
                      <a16:creationId xmlns:a16="http://schemas.microsoft.com/office/drawing/2014/main" xmlns="" xmlns:p14="http://schemas.microsoft.com/office/powerpoint/2010/main" id="{7D309B1E-A971-0C42-A012-802FFFD10BF4}"/>
                    </a:ext>
                  </a:extLst>
                </p:cNvPr>
                <p:cNvPicPr/>
                <p:nvPr/>
              </p:nvPicPr>
              <p:blipFill>
                <a:blip r:embed="rId352"/>
                <a:stretch>
                  <a:fillRect/>
                </a:stretch>
              </p:blipFill>
              <p:spPr>
                <a:xfrm>
                  <a:off x="9893928" y="4263504"/>
                  <a:ext cx="3762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3">
              <p14:nvContentPartPr>
                <p14:cNvPr id="499" name="Ink 498">
                  <a:extLst>
                    <a:ext uri="{FF2B5EF4-FFF2-40B4-BE49-F238E27FC236}">
                      <a16:creationId xmlns:a16="http://schemas.microsoft.com/office/drawing/2014/main" id="{F9F67F2B-8C0E-EC46-B7E3-FA32106B2E70}"/>
                    </a:ext>
                  </a:extLst>
                </p14:cNvPr>
                <p14:cNvContentPartPr/>
                <p14:nvPr/>
              </p14:nvContentPartPr>
              <p14:xfrm>
                <a:off x="10083648" y="4352424"/>
                <a:ext cx="55440" cy="181800"/>
              </p14:xfrm>
            </p:contentPart>
          </mc:Choice>
          <mc:Fallback>
            <p:pic>
              <p:nvPicPr>
                <p:cNvPr id="499" name="Ink 498">
                  <a:extLst>
                    <a:ext uri="{FF2B5EF4-FFF2-40B4-BE49-F238E27FC236}">
                      <a16:creationId xmlns:a16="http://schemas.microsoft.com/office/drawing/2014/main" xmlns="" xmlns:p14="http://schemas.microsoft.com/office/powerpoint/2010/main" id="{F9F67F2B-8C0E-EC46-B7E3-FA32106B2E70}"/>
                    </a:ext>
                  </a:extLst>
                </p:cNvPr>
                <p:cNvPicPr/>
                <p:nvPr/>
              </p:nvPicPr>
              <p:blipFill>
                <a:blip r:embed="rId354"/>
                <a:stretch>
                  <a:fillRect/>
                </a:stretch>
              </p:blipFill>
              <p:spPr>
                <a:xfrm>
                  <a:off x="10075008" y="4343424"/>
                  <a:ext cx="73080" cy="199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5">
              <p14:nvContentPartPr>
                <p14:cNvPr id="500" name="Ink 499">
                  <a:extLst>
                    <a:ext uri="{FF2B5EF4-FFF2-40B4-BE49-F238E27FC236}">
                      <a16:creationId xmlns:a16="http://schemas.microsoft.com/office/drawing/2014/main" id="{5724E5AC-8E6D-644F-8022-B5C066A4A8B7}"/>
                    </a:ext>
                  </a:extLst>
                </p14:cNvPr>
                <p14:cNvContentPartPr/>
                <p14:nvPr/>
              </p14:nvContentPartPr>
              <p14:xfrm>
                <a:off x="10250688" y="3897024"/>
                <a:ext cx="144720" cy="607680"/>
              </p14:xfrm>
            </p:contentPart>
          </mc:Choice>
          <mc:Fallback>
            <p:pic>
              <p:nvPicPr>
                <p:cNvPr id="500" name="Ink 499">
                  <a:extLst>
                    <a:ext uri="{FF2B5EF4-FFF2-40B4-BE49-F238E27FC236}">
                      <a16:creationId xmlns:a16="http://schemas.microsoft.com/office/drawing/2014/main" xmlns="" xmlns:p14="http://schemas.microsoft.com/office/powerpoint/2010/main" id="{5724E5AC-8E6D-644F-8022-B5C066A4A8B7}"/>
                    </a:ext>
                  </a:extLst>
                </p:cNvPr>
                <p:cNvPicPr/>
                <p:nvPr/>
              </p:nvPicPr>
              <p:blipFill>
                <a:blip r:embed="rId356"/>
                <a:stretch>
                  <a:fillRect/>
                </a:stretch>
              </p:blipFill>
              <p:spPr>
                <a:xfrm>
                  <a:off x="10241688" y="3888024"/>
                  <a:ext cx="162360" cy="625320"/>
                </a:xfrm>
                <a:prstGeom prst="rect">
                  <a:avLst/>
                </a:prstGeom>
              </p:spPr>
            </p:pic>
          </mc:Fallback>
        </mc:AlternateContent>
      </p:grpSp>
      <p:grpSp>
        <p:nvGrpSpPr>
          <p:cNvPr id="84" name="Group 83">
            <a:extLst>
              <a:ext uri="{FF2B5EF4-FFF2-40B4-BE49-F238E27FC236}">
                <a16:creationId xmlns:a16="http://schemas.microsoft.com/office/drawing/2014/main" xmlns="" id="{190AE495-8485-C343-8382-6D21877668C1}"/>
              </a:ext>
            </a:extLst>
          </p:cNvPr>
          <p:cNvGrpSpPr/>
          <p:nvPr/>
        </p:nvGrpSpPr>
        <p:grpSpPr>
          <a:xfrm>
            <a:off x="10528968" y="4218504"/>
            <a:ext cx="81000" cy="133920"/>
            <a:chOff x="10528968" y="4218504"/>
            <a:chExt cx="81000" cy="133920"/>
          </a:xfrm>
        </p:grpSpPr>
        <mc:AlternateContent xmlns:mc="http://schemas.openxmlformats.org/markup-compatibility/2006">
          <mc:Choice xmlns:p14="http://schemas.microsoft.com/office/powerpoint/2010/main" xmlns="" Requires="p14">
            <p:contentPart p14:bwMode="auto" r:id="rId357">
              <p14:nvContentPartPr>
                <p14:cNvPr id="502" name="Ink 501">
                  <a:extLst>
                    <a:ext uri="{FF2B5EF4-FFF2-40B4-BE49-F238E27FC236}">
                      <a16:creationId xmlns:a16="http://schemas.microsoft.com/office/drawing/2014/main" id="{4C5E3C5D-6F3F-0D48-BAED-3575699B2C60}"/>
                    </a:ext>
                  </a:extLst>
                </p14:cNvPr>
                <p14:cNvContentPartPr/>
                <p14:nvPr/>
              </p14:nvContentPartPr>
              <p14:xfrm>
                <a:off x="10579368" y="4218504"/>
                <a:ext cx="360" cy="360"/>
              </p14:xfrm>
            </p:contentPart>
          </mc:Choice>
          <mc:Fallback>
            <p:pic>
              <p:nvPicPr>
                <p:cNvPr id="502" name="Ink 501">
                  <a:extLst>
                    <a:ext uri="{FF2B5EF4-FFF2-40B4-BE49-F238E27FC236}">
                      <a16:creationId xmlns:a16="http://schemas.microsoft.com/office/drawing/2014/main" xmlns="" xmlns:p14="http://schemas.microsoft.com/office/powerpoint/2010/main" id="{4C5E3C5D-6F3F-0D48-BAED-3575699B2C60}"/>
                    </a:ext>
                  </a:extLst>
                </p:cNvPr>
                <p:cNvPicPr/>
                <p:nvPr/>
              </p:nvPicPr>
              <p:blipFill>
                <a:blip r:embed="rId358"/>
                <a:stretch>
                  <a:fillRect/>
                </a:stretch>
              </p:blipFill>
              <p:spPr>
                <a:xfrm>
                  <a:off x="10570728" y="4209504"/>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9">
              <p14:nvContentPartPr>
                <p14:cNvPr id="503" name="Ink 502">
                  <a:extLst>
                    <a:ext uri="{FF2B5EF4-FFF2-40B4-BE49-F238E27FC236}">
                      <a16:creationId xmlns:a16="http://schemas.microsoft.com/office/drawing/2014/main" id="{0396AF60-6F62-8E40-84CA-A93D8C995BA0}"/>
                    </a:ext>
                  </a:extLst>
                </p14:cNvPr>
                <p14:cNvContentPartPr/>
                <p14:nvPr/>
              </p14:nvContentPartPr>
              <p14:xfrm>
                <a:off x="10528968" y="4225344"/>
                <a:ext cx="360" cy="360"/>
              </p14:xfrm>
            </p:contentPart>
          </mc:Choice>
          <mc:Fallback>
            <p:pic>
              <p:nvPicPr>
                <p:cNvPr id="503" name="Ink 502">
                  <a:extLst>
                    <a:ext uri="{FF2B5EF4-FFF2-40B4-BE49-F238E27FC236}">
                      <a16:creationId xmlns:a16="http://schemas.microsoft.com/office/drawing/2014/main" xmlns="" xmlns:p14="http://schemas.microsoft.com/office/powerpoint/2010/main" id="{0396AF60-6F62-8E40-84CA-A93D8C995BA0}"/>
                    </a:ext>
                  </a:extLst>
                </p:cNvPr>
                <p:cNvPicPr/>
                <p:nvPr/>
              </p:nvPicPr>
              <p:blipFill>
                <a:blip r:embed="rId360"/>
                <a:stretch>
                  <a:fillRect/>
                </a:stretch>
              </p:blipFill>
              <p:spPr>
                <a:xfrm>
                  <a:off x="10520328" y="4216344"/>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1">
              <p14:nvContentPartPr>
                <p14:cNvPr id="505" name="Ink 504">
                  <a:extLst>
                    <a:ext uri="{FF2B5EF4-FFF2-40B4-BE49-F238E27FC236}">
                      <a16:creationId xmlns:a16="http://schemas.microsoft.com/office/drawing/2014/main" id="{0BCEE99E-74AF-3B42-87EE-92169F858192}"/>
                    </a:ext>
                  </a:extLst>
                </p14:cNvPr>
                <p14:cNvContentPartPr/>
                <p14:nvPr/>
              </p14:nvContentPartPr>
              <p14:xfrm>
                <a:off x="10544808" y="4227864"/>
                <a:ext cx="65160" cy="99000"/>
              </p14:xfrm>
            </p:contentPart>
          </mc:Choice>
          <mc:Fallback>
            <p:pic>
              <p:nvPicPr>
                <p:cNvPr id="505" name="Ink 504">
                  <a:extLst>
                    <a:ext uri="{FF2B5EF4-FFF2-40B4-BE49-F238E27FC236}">
                      <a16:creationId xmlns:a16="http://schemas.microsoft.com/office/drawing/2014/main" xmlns="" xmlns:p14="http://schemas.microsoft.com/office/powerpoint/2010/main" id="{0BCEE99E-74AF-3B42-87EE-92169F858192}"/>
                    </a:ext>
                  </a:extLst>
                </p:cNvPr>
                <p:cNvPicPr/>
                <p:nvPr/>
              </p:nvPicPr>
              <p:blipFill>
                <a:blip r:embed="rId362"/>
                <a:stretch>
                  <a:fillRect/>
                </a:stretch>
              </p:blipFill>
              <p:spPr>
                <a:xfrm>
                  <a:off x="10536168" y="4219224"/>
                  <a:ext cx="82800" cy="116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3">
              <p14:nvContentPartPr>
                <p14:cNvPr id="506" name="Ink 505">
                  <a:extLst>
                    <a:ext uri="{FF2B5EF4-FFF2-40B4-BE49-F238E27FC236}">
                      <a16:creationId xmlns:a16="http://schemas.microsoft.com/office/drawing/2014/main" id="{46CAB999-7C92-4149-8810-758075F4C466}"/>
                    </a:ext>
                  </a:extLst>
                </p14:cNvPr>
                <p14:cNvContentPartPr/>
                <p14:nvPr/>
              </p14:nvContentPartPr>
              <p14:xfrm>
                <a:off x="10532568" y="4240104"/>
                <a:ext cx="77400" cy="112320"/>
              </p14:xfrm>
            </p:contentPart>
          </mc:Choice>
          <mc:Fallback>
            <p:pic>
              <p:nvPicPr>
                <p:cNvPr id="506" name="Ink 505">
                  <a:extLst>
                    <a:ext uri="{FF2B5EF4-FFF2-40B4-BE49-F238E27FC236}">
                      <a16:creationId xmlns:a16="http://schemas.microsoft.com/office/drawing/2014/main" xmlns="" xmlns:p14="http://schemas.microsoft.com/office/powerpoint/2010/main" id="{46CAB999-7C92-4149-8810-758075F4C466}"/>
                    </a:ext>
                  </a:extLst>
                </p:cNvPr>
                <p:cNvPicPr/>
                <p:nvPr/>
              </p:nvPicPr>
              <p:blipFill>
                <a:blip r:embed="rId364"/>
                <a:stretch>
                  <a:fillRect/>
                </a:stretch>
              </p:blipFill>
              <p:spPr>
                <a:xfrm>
                  <a:off x="10523928" y="4231104"/>
                  <a:ext cx="95040" cy="129960"/>
                </a:xfrm>
                <a:prstGeom prst="rect">
                  <a:avLst/>
                </a:prstGeom>
              </p:spPr>
            </p:pic>
          </mc:Fallback>
        </mc:AlternateContent>
      </p:grpSp>
      <p:grpSp>
        <p:nvGrpSpPr>
          <p:cNvPr id="100" name="Group 99">
            <a:extLst>
              <a:ext uri="{FF2B5EF4-FFF2-40B4-BE49-F238E27FC236}">
                <a16:creationId xmlns:a16="http://schemas.microsoft.com/office/drawing/2014/main" xmlns="" id="{43523264-4451-E140-AE16-0C8463307611}"/>
              </a:ext>
            </a:extLst>
          </p:cNvPr>
          <p:cNvGrpSpPr/>
          <p:nvPr/>
        </p:nvGrpSpPr>
        <p:grpSpPr>
          <a:xfrm>
            <a:off x="10772328" y="4036704"/>
            <a:ext cx="807480" cy="743040"/>
            <a:chOff x="10772328" y="4036704"/>
            <a:chExt cx="807480" cy="743040"/>
          </a:xfrm>
        </p:grpSpPr>
        <mc:AlternateContent xmlns:mc="http://schemas.openxmlformats.org/markup-compatibility/2006">
          <mc:Choice xmlns:p14="http://schemas.microsoft.com/office/powerpoint/2010/main" xmlns="" Requires="p14">
            <p:contentPart p14:bwMode="auto" r:id="rId365">
              <p14:nvContentPartPr>
                <p14:cNvPr id="507" name="Ink 506">
                  <a:extLst>
                    <a:ext uri="{FF2B5EF4-FFF2-40B4-BE49-F238E27FC236}">
                      <a16:creationId xmlns:a16="http://schemas.microsoft.com/office/drawing/2014/main" id="{B6157441-BE94-8244-84CC-2BBBA3EEB663}"/>
                    </a:ext>
                  </a:extLst>
                </p14:cNvPr>
                <p14:cNvContentPartPr/>
                <p14:nvPr/>
              </p14:nvContentPartPr>
              <p14:xfrm>
                <a:off x="10792848" y="4152984"/>
                <a:ext cx="13320" cy="19800"/>
              </p14:xfrm>
            </p:contentPart>
          </mc:Choice>
          <mc:Fallback>
            <p:pic>
              <p:nvPicPr>
                <p:cNvPr id="507" name="Ink 506">
                  <a:extLst>
                    <a:ext uri="{FF2B5EF4-FFF2-40B4-BE49-F238E27FC236}">
                      <a16:creationId xmlns:a16="http://schemas.microsoft.com/office/drawing/2014/main" xmlns="" xmlns:p14="http://schemas.microsoft.com/office/powerpoint/2010/main" id="{B6157441-BE94-8244-84CC-2BBBA3EEB663}"/>
                    </a:ext>
                  </a:extLst>
                </p:cNvPr>
                <p:cNvPicPr/>
                <p:nvPr/>
              </p:nvPicPr>
              <p:blipFill>
                <a:blip r:embed="rId366"/>
                <a:stretch>
                  <a:fillRect/>
                </a:stretch>
              </p:blipFill>
              <p:spPr>
                <a:xfrm>
                  <a:off x="10783848" y="4143984"/>
                  <a:ext cx="30960" cy="37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7">
              <p14:nvContentPartPr>
                <p14:cNvPr id="508" name="Ink 507">
                  <a:extLst>
                    <a:ext uri="{FF2B5EF4-FFF2-40B4-BE49-F238E27FC236}">
                      <a16:creationId xmlns:a16="http://schemas.microsoft.com/office/drawing/2014/main" id="{B3804E04-C3B3-D347-930F-B624A27C0A2A}"/>
                    </a:ext>
                  </a:extLst>
                </p14:cNvPr>
                <p14:cNvContentPartPr/>
                <p14:nvPr/>
              </p14:nvContentPartPr>
              <p14:xfrm>
                <a:off x="10772328" y="4085304"/>
                <a:ext cx="125280" cy="191880"/>
              </p14:xfrm>
            </p:contentPart>
          </mc:Choice>
          <mc:Fallback>
            <p:pic>
              <p:nvPicPr>
                <p:cNvPr id="508" name="Ink 507">
                  <a:extLst>
                    <a:ext uri="{FF2B5EF4-FFF2-40B4-BE49-F238E27FC236}">
                      <a16:creationId xmlns:a16="http://schemas.microsoft.com/office/drawing/2014/main" xmlns="" xmlns:p14="http://schemas.microsoft.com/office/powerpoint/2010/main" id="{B3804E04-C3B3-D347-930F-B624A27C0A2A}"/>
                    </a:ext>
                  </a:extLst>
                </p:cNvPr>
                <p:cNvPicPr/>
                <p:nvPr/>
              </p:nvPicPr>
              <p:blipFill>
                <a:blip r:embed="rId368"/>
                <a:stretch>
                  <a:fillRect/>
                </a:stretch>
              </p:blipFill>
              <p:spPr>
                <a:xfrm>
                  <a:off x="10763688" y="4076664"/>
                  <a:ext cx="142920" cy="209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9">
              <p14:nvContentPartPr>
                <p14:cNvPr id="509" name="Ink 508">
                  <a:extLst>
                    <a:ext uri="{FF2B5EF4-FFF2-40B4-BE49-F238E27FC236}">
                      <a16:creationId xmlns:a16="http://schemas.microsoft.com/office/drawing/2014/main" id="{A72EBDC0-7590-DA40-BDB8-5068D814E124}"/>
                    </a:ext>
                  </a:extLst>
                </p14:cNvPr>
                <p14:cNvContentPartPr/>
                <p14:nvPr/>
              </p14:nvContentPartPr>
              <p14:xfrm>
                <a:off x="10786368" y="4036704"/>
                <a:ext cx="153720" cy="82800"/>
              </p14:xfrm>
            </p:contentPart>
          </mc:Choice>
          <mc:Fallback>
            <p:pic>
              <p:nvPicPr>
                <p:cNvPr id="509" name="Ink 508">
                  <a:extLst>
                    <a:ext uri="{FF2B5EF4-FFF2-40B4-BE49-F238E27FC236}">
                      <a16:creationId xmlns:a16="http://schemas.microsoft.com/office/drawing/2014/main" xmlns="" xmlns:p14="http://schemas.microsoft.com/office/powerpoint/2010/main" id="{A72EBDC0-7590-DA40-BDB8-5068D814E124}"/>
                    </a:ext>
                  </a:extLst>
                </p:cNvPr>
                <p:cNvPicPr/>
                <p:nvPr/>
              </p:nvPicPr>
              <p:blipFill>
                <a:blip r:embed="rId370"/>
                <a:stretch>
                  <a:fillRect/>
                </a:stretch>
              </p:blipFill>
              <p:spPr>
                <a:xfrm>
                  <a:off x="10777368" y="4028064"/>
                  <a:ext cx="171360" cy="100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1">
              <p14:nvContentPartPr>
                <p14:cNvPr id="510" name="Ink 509">
                  <a:extLst>
                    <a:ext uri="{FF2B5EF4-FFF2-40B4-BE49-F238E27FC236}">
                      <a16:creationId xmlns:a16="http://schemas.microsoft.com/office/drawing/2014/main" id="{0D5082BC-B7D0-124F-9666-3B2B27FF04F0}"/>
                    </a:ext>
                  </a:extLst>
                </p14:cNvPr>
                <p14:cNvContentPartPr/>
                <p14:nvPr/>
              </p14:nvContentPartPr>
              <p14:xfrm>
                <a:off x="11011368" y="4056144"/>
                <a:ext cx="146880" cy="190080"/>
              </p14:xfrm>
            </p:contentPart>
          </mc:Choice>
          <mc:Fallback>
            <p:pic>
              <p:nvPicPr>
                <p:cNvPr id="510" name="Ink 509">
                  <a:extLst>
                    <a:ext uri="{FF2B5EF4-FFF2-40B4-BE49-F238E27FC236}">
                      <a16:creationId xmlns:a16="http://schemas.microsoft.com/office/drawing/2014/main" xmlns="" xmlns:p14="http://schemas.microsoft.com/office/powerpoint/2010/main" id="{0D5082BC-B7D0-124F-9666-3B2B27FF04F0}"/>
                    </a:ext>
                  </a:extLst>
                </p:cNvPr>
                <p:cNvPicPr/>
                <p:nvPr/>
              </p:nvPicPr>
              <p:blipFill>
                <a:blip r:embed="rId372"/>
                <a:stretch>
                  <a:fillRect/>
                </a:stretch>
              </p:blipFill>
              <p:spPr>
                <a:xfrm>
                  <a:off x="11002368" y="4047504"/>
                  <a:ext cx="164520" cy="207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3">
              <p14:nvContentPartPr>
                <p14:cNvPr id="511" name="Ink 510">
                  <a:extLst>
                    <a:ext uri="{FF2B5EF4-FFF2-40B4-BE49-F238E27FC236}">
                      <a16:creationId xmlns:a16="http://schemas.microsoft.com/office/drawing/2014/main" id="{ED83B69A-2BA4-664D-85B7-BAD1699FF867}"/>
                    </a:ext>
                  </a:extLst>
                </p14:cNvPr>
                <p14:cNvContentPartPr/>
                <p14:nvPr/>
              </p14:nvContentPartPr>
              <p14:xfrm>
                <a:off x="10786008" y="4379064"/>
                <a:ext cx="562320" cy="34920"/>
              </p14:xfrm>
            </p:contentPart>
          </mc:Choice>
          <mc:Fallback>
            <p:pic>
              <p:nvPicPr>
                <p:cNvPr id="511" name="Ink 510">
                  <a:extLst>
                    <a:ext uri="{FF2B5EF4-FFF2-40B4-BE49-F238E27FC236}">
                      <a16:creationId xmlns:a16="http://schemas.microsoft.com/office/drawing/2014/main" xmlns="" xmlns:p14="http://schemas.microsoft.com/office/powerpoint/2010/main" id="{ED83B69A-2BA4-664D-85B7-BAD1699FF867}"/>
                    </a:ext>
                  </a:extLst>
                </p:cNvPr>
                <p:cNvPicPr/>
                <p:nvPr/>
              </p:nvPicPr>
              <p:blipFill>
                <a:blip r:embed="rId374"/>
                <a:stretch>
                  <a:fillRect/>
                </a:stretch>
              </p:blipFill>
              <p:spPr>
                <a:xfrm>
                  <a:off x="10777368" y="4370424"/>
                  <a:ext cx="579960" cy="52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5">
              <p14:nvContentPartPr>
                <p14:cNvPr id="85" name="Ink 84">
                  <a:extLst>
                    <a:ext uri="{FF2B5EF4-FFF2-40B4-BE49-F238E27FC236}">
                      <a16:creationId xmlns:a16="http://schemas.microsoft.com/office/drawing/2014/main" id="{2E51B452-8D60-B04E-AC08-3BE492072233}"/>
                    </a:ext>
                  </a:extLst>
                </p14:cNvPr>
                <p14:cNvContentPartPr/>
                <p14:nvPr/>
              </p14:nvContentPartPr>
              <p14:xfrm>
                <a:off x="10777368" y="4599384"/>
                <a:ext cx="132120" cy="180360"/>
              </p14:xfrm>
            </p:contentPart>
          </mc:Choice>
          <mc:Fallback>
            <p:pic>
              <p:nvPicPr>
                <p:cNvPr id="85" name="Ink 84">
                  <a:extLst>
                    <a:ext uri="{FF2B5EF4-FFF2-40B4-BE49-F238E27FC236}">
                      <a16:creationId xmlns:a16="http://schemas.microsoft.com/office/drawing/2014/main" xmlns="" xmlns:p14="http://schemas.microsoft.com/office/powerpoint/2010/main" id="{2E51B452-8D60-B04E-AC08-3BE492072233}"/>
                    </a:ext>
                  </a:extLst>
                </p:cNvPr>
                <p:cNvPicPr/>
                <p:nvPr/>
              </p:nvPicPr>
              <p:blipFill>
                <a:blip r:embed="rId376"/>
                <a:stretch>
                  <a:fillRect/>
                </a:stretch>
              </p:blipFill>
              <p:spPr>
                <a:xfrm>
                  <a:off x="10768728" y="4590384"/>
                  <a:ext cx="149760" cy="19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7">
              <p14:nvContentPartPr>
                <p14:cNvPr id="95" name="Ink 94">
                  <a:extLst>
                    <a:ext uri="{FF2B5EF4-FFF2-40B4-BE49-F238E27FC236}">
                      <a16:creationId xmlns:a16="http://schemas.microsoft.com/office/drawing/2014/main" id="{FA698635-9BB6-7A42-AC09-874680F0864E}"/>
                    </a:ext>
                  </a:extLst>
                </p14:cNvPr>
                <p14:cNvContentPartPr/>
                <p14:nvPr/>
              </p14:nvContentPartPr>
              <p14:xfrm>
                <a:off x="10822728" y="4560504"/>
                <a:ext cx="100080" cy="21240"/>
              </p14:xfrm>
            </p:contentPart>
          </mc:Choice>
          <mc:Fallback>
            <p:pic>
              <p:nvPicPr>
                <p:cNvPr id="95" name="Ink 94">
                  <a:extLst>
                    <a:ext uri="{FF2B5EF4-FFF2-40B4-BE49-F238E27FC236}">
                      <a16:creationId xmlns:a16="http://schemas.microsoft.com/office/drawing/2014/main" xmlns="" xmlns:p14="http://schemas.microsoft.com/office/powerpoint/2010/main" id="{FA698635-9BB6-7A42-AC09-874680F0864E}"/>
                    </a:ext>
                  </a:extLst>
                </p:cNvPr>
                <p:cNvPicPr/>
                <p:nvPr/>
              </p:nvPicPr>
              <p:blipFill>
                <a:blip r:embed="rId378"/>
                <a:stretch>
                  <a:fillRect/>
                </a:stretch>
              </p:blipFill>
              <p:spPr>
                <a:xfrm>
                  <a:off x="10813728" y="4551504"/>
                  <a:ext cx="117720" cy="38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79">
              <p14:nvContentPartPr>
                <p14:cNvPr id="96" name="Ink 95">
                  <a:extLst>
                    <a:ext uri="{FF2B5EF4-FFF2-40B4-BE49-F238E27FC236}">
                      <a16:creationId xmlns:a16="http://schemas.microsoft.com/office/drawing/2014/main" id="{02E7CBA3-C84B-A245-9050-1C5FC3D7770F}"/>
                    </a:ext>
                  </a:extLst>
                </p14:cNvPr>
                <p14:cNvContentPartPr/>
                <p14:nvPr/>
              </p14:nvContentPartPr>
              <p14:xfrm>
                <a:off x="11045928" y="4526304"/>
                <a:ext cx="153720" cy="200520"/>
              </p14:xfrm>
            </p:contentPart>
          </mc:Choice>
          <mc:Fallback>
            <p:pic>
              <p:nvPicPr>
                <p:cNvPr id="96" name="Ink 95">
                  <a:extLst>
                    <a:ext uri="{FF2B5EF4-FFF2-40B4-BE49-F238E27FC236}">
                      <a16:creationId xmlns:a16="http://schemas.microsoft.com/office/drawing/2014/main" xmlns="" xmlns:p14="http://schemas.microsoft.com/office/powerpoint/2010/main" id="{02E7CBA3-C84B-A245-9050-1C5FC3D7770F}"/>
                    </a:ext>
                  </a:extLst>
                </p:cNvPr>
                <p:cNvPicPr/>
                <p:nvPr/>
              </p:nvPicPr>
              <p:blipFill>
                <a:blip r:embed="rId380"/>
                <a:stretch>
                  <a:fillRect/>
                </a:stretch>
              </p:blipFill>
              <p:spPr>
                <a:xfrm>
                  <a:off x="11037288" y="4517664"/>
                  <a:ext cx="171360" cy="218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1">
              <p14:nvContentPartPr>
                <p14:cNvPr id="97" name="Ink 96">
                  <a:extLst>
                    <a:ext uri="{FF2B5EF4-FFF2-40B4-BE49-F238E27FC236}">
                      <a16:creationId xmlns:a16="http://schemas.microsoft.com/office/drawing/2014/main" id="{8B1B95C7-EE30-4346-8341-E14681D1BABC}"/>
                    </a:ext>
                  </a:extLst>
                </p14:cNvPr>
                <p14:cNvContentPartPr/>
                <p14:nvPr/>
              </p14:nvContentPartPr>
              <p14:xfrm>
                <a:off x="11257608" y="4607664"/>
                <a:ext cx="360" cy="14040"/>
              </p14:xfrm>
            </p:contentPart>
          </mc:Choice>
          <mc:Fallback>
            <p:pic>
              <p:nvPicPr>
                <p:cNvPr id="97" name="Ink 96">
                  <a:extLst>
                    <a:ext uri="{FF2B5EF4-FFF2-40B4-BE49-F238E27FC236}">
                      <a16:creationId xmlns:a16="http://schemas.microsoft.com/office/drawing/2014/main" xmlns="" xmlns:p14="http://schemas.microsoft.com/office/powerpoint/2010/main" id="{8B1B95C7-EE30-4346-8341-E14681D1BABC}"/>
                    </a:ext>
                  </a:extLst>
                </p:cNvPr>
                <p:cNvPicPr/>
                <p:nvPr/>
              </p:nvPicPr>
              <p:blipFill>
                <a:blip r:embed="rId382"/>
                <a:stretch>
                  <a:fillRect/>
                </a:stretch>
              </p:blipFill>
              <p:spPr>
                <a:xfrm>
                  <a:off x="11248968" y="4598664"/>
                  <a:ext cx="18000" cy="31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3">
              <p14:nvContentPartPr>
                <p14:cNvPr id="98" name="Ink 97">
                  <a:extLst>
                    <a:ext uri="{FF2B5EF4-FFF2-40B4-BE49-F238E27FC236}">
                      <a16:creationId xmlns:a16="http://schemas.microsoft.com/office/drawing/2014/main" id="{37A96F44-CCC3-A84F-8A82-653F65AFDF25}"/>
                    </a:ext>
                  </a:extLst>
                </p14:cNvPr>
                <p14:cNvContentPartPr/>
                <p14:nvPr/>
              </p14:nvContentPartPr>
              <p14:xfrm>
                <a:off x="11337528" y="4514784"/>
                <a:ext cx="140760" cy="178920"/>
              </p14:xfrm>
            </p:contentPart>
          </mc:Choice>
          <mc:Fallback>
            <p:pic>
              <p:nvPicPr>
                <p:cNvPr id="98" name="Ink 97">
                  <a:extLst>
                    <a:ext uri="{FF2B5EF4-FFF2-40B4-BE49-F238E27FC236}">
                      <a16:creationId xmlns:a16="http://schemas.microsoft.com/office/drawing/2014/main" xmlns="" xmlns:p14="http://schemas.microsoft.com/office/powerpoint/2010/main" id="{37A96F44-CCC3-A84F-8A82-653F65AFDF25}"/>
                    </a:ext>
                  </a:extLst>
                </p:cNvPr>
                <p:cNvPicPr/>
                <p:nvPr/>
              </p:nvPicPr>
              <p:blipFill>
                <a:blip r:embed="rId384"/>
                <a:stretch>
                  <a:fillRect/>
                </a:stretch>
              </p:blipFill>
              <p:spPr>
                <a:xfrm>
                  <a:off x="11328528" y="4506144"/>
                  <a:ext cx="158400" cy="196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5">
              <p14:nvContentPartPr>
                <p14:cNvPr id="99" name="Ink 98">
                  <a:extLst>
                    <a:ext uri="{FF2B5EF4-FFF2-40B4-BE49-F238E27FC236}">
                      <a16:creationId xmlns:a16="http://schemas.microsoft.com/office/drawing/2014/main" id="{D3312A80-2C4D-EF45-828C-C51150982BBA}"/>
                    </a:ext>
                  </a:extLst>
                </p14:cNvPr>
                <p14:cNvContentPartPr/>
                <p14:nvPr/>
              </p14:nvContentPartPr>
              <p14:xfrm>
                <a:off x="11409168" y="4483464"/>
                <a:ext cx="170640" cy="28440"/>
              </p14:xfrm>
            </p:contentPart>
          </mc:Choice>
          <mc:Fallback>
            <p:pic>
              <p:nvPicPr>
                <p:cNvPr id="99" name="Ink 98">
                  <a:extLst>
                    <a:ext uri="{FF2B5EF4-FFF2-40B4-BE49-F238E27FC236}">
                      <a16:creationId xmlns:a16="http://schemas.microsoft.com/office/drawing/2014/main" xmlns="" xmlns:p14="http://schemas.microsoft.com/office/powerpoint/2010/main" id="{D3312A80-2C4D-EF45-828C-C51150982BBA}"/>
                    </a:ext>
                  </a:extLst>
                </p:cNvPr>
                <p:cNvPicPr/>
                <p:nvPr/>
              </p:nvPicPr>
              <p:blipFill>
                <a:blip r:embed="rId386"/>
                <a:stretch>
                  <a:fillRect/>
                </a:stretch>
              </p:blipFill>
              <p:spPr>
                <a:xfrm>
                  <a:off x="11400168" y="4474824"/>
                  <a:ext cx="188280" cy="46080"/>
                </a:xfrm>
                <a:prstGeom prst="rect">
                  <a:avLst/>
                </a:prstGeom>
              </p:spPr>
            </p:pic>
          </mc:Fallback>
        </mc:AlternateContent>
      </p:grpSp>
      <p:grpSp>
        <p:nvGrpSpPr>
          <p:cNvPr id="105" name="Group 104">
            <a:extLst>
              <a:ext uri="{FF2B5EF4-FFF2-40B4-BE49-F238E27FC236}">
                <a16:creationId xmlns:a16="http://schemas.microsoft.com/office/drawing/2014/main" xmlns="" id="{206DC5A2-ACC1-9B4A-92F7-935EA66ED33D}"/>
              </a:ext>
            </a:extLst>
          </p:cNvPr>
          <p:cNvGrpSpPr/>
          <p:nvPr/>
        </p:nvGrpSpPr>
        <p:grpSpPr>
          <a:xfrm>
            <a:off x="7981608" y="4905744"/>
            <a:ext cx="359640" cy="389880"/>
            <a:chOff x="7981608" y="4905744"/>
            <a:chExt cx="359640" cy="389880"/>
          </a:xfrm>
        </p:grpSpPr>
        <mc:AlternateContent xmlns:mc="http://schemas.openxmlformats.org/markup-compatibility/2006">
          <mc:Choice xmlns:p14="http://schemas.microsoft.com/office/powerpoint/2010/main" xmlns="" Requires="p14">
            <p:contentPart p14:bwMode="auto" r:id="rId387">
              <p14:nvContentPartPr>
                <p14:cNvPr id="101" name="Ink 100">
                  <a:extLst>
                    <a:ext uri="{FF2B5EF4-FFF2-40B4-BE49-F238E27FC236}">
                      <a16:creationId xmlns:a16="http://schemas.microsoft.com/office/drawing/2014/main" id="{AD7D2B07-E1D3-154C-846E-4189700A91E9}"/>
                    </a:ext>
                  </a:extLst>
                </p14:cNvPr>
                <p14:cNvContentPartPr/>
                <p14:nvPr/>
              </p14:nvContentPartPr>
              <p14:xfrm>
                <a:off x="7981608" y="4905744"/>
                <a:ext cx="77400" cy="389880"/>
              </p14:xfrm>
            </p:contentPart>
          </mc:Choice>
          <mc:Fallback>
            <p:pic>
              <p:nvPicPr>
                <p:cNvPr id="101" name="Ink 100">
                  <a:extLst>
                    <a:ext uri="{FF2B5EF4-FFF2-40B4-BE49-F238E27FC236}">
                      <a16:creationId xmlns:a16="http://schemas.microsoft.com/office/drawing/2014/main" xmlns="" xmlns:p14="http://schemas.microsoft.com/office/powerpoint/2010/main" id="{AD7D2B07-E1D3-154C-846E-4189700A91E9}"/>
                    </a:ext>
                  </a:extLst>
                </p:cNvPr>
                <p:cNvPicPr/>
                <p:nvPr/>
              </p:nvPicPr>
              <p:blipFill>
                <a:blip r:embed="rId388"/>
                <a:stretch>
                  <a:fillRect/>
                </a:stretch>
              </p:blipFill>
              <p:spPr>
                <a:xfrm>
                  <a:off x="7972608" y="4896744"/>
                  <a:ext cx="95040" cy="407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9">
              <p14:nvContentPartPr>
                <p14:cNvPr id="102" name="Ink 101">
                  <a:extLst>
                    <a:ext uri="{FF2B5EF4-FFF2-40B4-BE49-F238E27FC236}">
                      <a16:creationId xmlns:a16="http://schemas.microsoft.com/office/drawing/2014/main" id="{C87CC52E-AEE5-B041-AB63-C1AA717C3AC1}"/>
                    </a:ext>
                  </a:extLst>
                </p14:cNvPr>
                <p14:cNvContentPartPr/>
                <p14:nvPr/>
              </p14:nvContentPartPr>
              <p14:xfrm>
                <a:off x="8150808" y="5051904"/>
                <a:ext cx="360" cy="6840"/>
              </p14:xfrm>
            </p:contentPart>
          </mc:Choice>
          <mc:Fallback>
            <p:pic>
              <p:nvPicPr>
                <p:cNvPr id="102" name="Ink 101">
                  <a:extLst>
                    <a:ext uri="{FF2B5EF4-FFF2-40B4-BE49-F238E27FC236}">
                      <a16:creationId xmlns:a16="http://schemas.microsoft.com/office/drawing/2014/main" xmlns="" xmlns:p14="http://schemas.microsoft.com/office/powerpoint/2010/main" id="{C87CC52E-AEE5-B041-AB63-C1AA717C3AC1}"/>
                    </a:ext>
                  </a:extLst>
                </p:cNvPr>
                <p:cNvPicPr/>
                <p:nvPr/>
              </p:nvPicPr>
              <p:blipFill>
                <a:blip r:embed="rId390"/>
                <a:stretch>
                  <a:fillRect/>
                </a:stretch>
              </p:blipFill>
              <p:spPr>
                <a:xfrm>
                  <a:off x="8142168" y="5043264"/>
                  <a:ext cx="1800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1">
              <p14:nvContentPartPr>
                <p14:cNvPr id="103" name="Ink 102">
                  <a:extLst>
                    <a:ext uri="{FF2B5EF4-FFF2-40B4-BE49-F238E27FC236}">
                      <a16:creationId xmlns:a16="http://schemas.microsoft.com/office/drawing/2014/main" id="{B89BD355-DA98-8C49-A3E6-1C6C88FD2D9F}"/>
                    </a:ext>
                  </a:extLst>
                </p14:cNvPr>
                <p14:cNvContentPartPr/>
                <p14:nvPr/>
              </p14:nvContentPartPr>
              <p14:xfrm>
                <a:off x="8327928" y="5051544"/>
                <a:ext cx="13320" cy="28440"/>
              </p14:xfrm>
            </p:contentPart>
          </mc:Choice>
          <mc:Fallback>
            <p:pic>
              <p:nvPicPr>
                <p:cNvPr id="103" name="Ink 102">
                  <a:extLst>
                    <a:ext uri="{FF2B5EF4-FFF2-40B4-BE49-F238E27FC236}">
                      <a16:creationId xmlns:a16="http://schemas.microsoft.com/office/drawing/2014/main" xmlns="" xmlns:p14="http://schemas.microsoft.com/office/powerpoint/2010/main" id="{B89BD355-DA98-8C49-A3E6-1C6C88FD2D9F}"/>
                    </a:ext>
                  </a:extLst>
                </p:cNvPr>
                <p:cNvPicPr/>
                <p:nvPr/>
              </p:nvPicPr>
              <p:blipFill>
                <a:blip r:embed="rId392"/>
                <a:stretch>
                  <a:fillRect/>
                </a:stretch>
              </p:blipFill>
              <p:spPr>
                <a:xfrm>
                  <a:off x="8318928" y="5042544"/>
                  <a:ext cx="30960" cy="46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3">
              <p14:nvContentPartPr>
                <p14:cNvPr id="104" name="Ink 103">
                  <a:extLst>
                    <a:ext uri="{FF2B5EF4-FFF2-40B4-BE49-F238E27FC236}">
                      <a16:creationId xmlns:a16="http://schemas.microsoft.com/office/drawing/2014/main" id="{7C1D944F-7531-EF4A-AA67-854C7B9E1DA9}"/>
                    </a:ext>
                  </a:extLst>
                </p14:cNvPr>
                <p14:cNvContentPartPr/>
                <p14:nvPr/>
              </p14:nvContentPartPr>
              <p14:xfrm>
                <a:off x="8269968" y="5190504"/>
                <a:ext cx="3960" cy="26280"/>
              </p14:xfrm>
            </p:contentPart>
          </mc:Choice>
          <mc:Fallback>
            <p:pic>
              <p:nvPicPr>
                <p:cNvPr id="104" name="Ink 103">
                  <a:extLst>
                    <a:ext uri="{FF2B5EF4-FFF2-40B4-BE49-F238E27FC236}">
                      <a16:creationId xmlns:a16="http://schemas.microsoft.com/office/drawing/2014/main" xmlns="" xmlns:p14="http://schemas.microsoft.com/office/powerpoint/2010/main" id="{7C1D944F-7531-EF4A-AA67-854C7B9E1DA9}"/>
                    </a:ext>
                  </a:extLst>
                </p:cNvPr>
                <p:cNvPicPr/>
                <p:nvPr/>
              </p:nvPicPr>
              <p:blipFill>
                <a:blip r:embed="rId394"/>
                <a:stretch>
                  <a:fillRect/>
                </a:stretch>
              </p:blipFill>
              <p:spPr>
                <a:xfrm>
                  <a:off x="8261328" y="5181504"/>
                  <a:ext cx="21600" cy="43920"/>
                </a:xfrm>
                <a:prstGeom prst="rect">
                  <a:avLst/>
                </a:prstGeom>
              </p:spPr>
            </p:pic>
          </mc:Fallback>
        </mc:AlternateContent>
      </p:grpSp>
      <p:grpSp>
        <p:nvGrpSpPr>
          <p:cNvPr id="112" name="Group 111">
            <a:extLst>
              <a:ext uri="{FF2B5EF4-FFF2-40B4-BE49-F238E27FC236}">
                <a16:creationId xmlns:a16="http://schemas.microsoft.com/office/drawing/2014/main" xmlns="" id="{C3448FE6-5CBA-FC4F-8002-AFDC69181609}"/>
              </a:ext>
            </a:extLst>
          </p:cNvPr>
          <p:cNvGrpSpPr/>
          <p:nvPr/>
        </p:nvGrpSpPr>
        <p:grpSpPr>
          <a:xfrm>
            <a:off x="8629968" y="4893504"/>
            <a:ext cx="848880" cy="246240"/>
            <a:chOff x="8629968" y="4893504"/>
            <a:chExt cx="848880" cy="246240"/>
          </a:xfrm>
        </p:grpSpPr>
        <mc:AlternateContent xmlns:mc="http://schemas.openxmlformats.org/markup-compatibility/2006">
          <mc:Choice xmlns:p14="http://schemas.microsoft.com/office/powerpoint/2010/main" xmlns="" Requires="p14">
            <p:contentPart p14:bwMode="auto" r:id="rId395">
              <p14:nvContentPartPr>
                <p14:cNvPr id="106" name="Ink 105">
                  <a:extLst>
                    <a:ext uri="{FF2B5EF4-FFF2-40B4-BE49-F238E27FC236}">
                      <a16:creationId xmlns:a16="http://schemas.microsoft.com/office/drawing/2014/main" id="{79F7F965-41AB-434E-A837-5D008555DAF0}"/>
                    </a:ext>
                  </a:extLst>
                </p14:cNvPr>
                <p14:cNvContentPartPr/>
                <p14:nvPr/>
              </p14:nvContentPartPr>
              <p14:xfrm>
                <a:off x="8629968" y="4964784"/>
                <a:ext cx="122040" cy="174960"/>
              </p14:xfrm>
            </p:contentPart>
          </mc:Choice>
          <mc:Fallback>
            <p:pic>
              <p:nvPicPr>
                <p:cNvPr id="106" name="Ink 105">
                  <a:extLst>
                    <a:ext uri="{FF2B5EF4-FFF2-40B4-BE49-F238E27FC236}">
                      <a16:creationId xmlns:a16="http://schemas.microsoft.com/office/drawing/2014/main" xmlns="" xmlns:p14="http://schemas.microsoft.com/office/powerpoint/2010/main" id="{79F7F965-41AB-434E-A837-5D008555DAF0}"/>
                    </a:ext>
                  </a:extLst>
                </p:cNvPr>
                <p:cNvPicPr/>
                <p:nvPr/>
              </p:nvPicPr>
              <p:blipFill>
                <a:blip r:embed="rId396"/>
                <a:stretch>
                  <a:fillRect/>
                </a:stretch>
              </p:blipFill>
              <p:spPr>
                <a:xfrm>
                  <a:off x="8621328" y="4955784"/>
                  <a:ext cx="139680" cy="19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7">
              <p14:nvContentPartPr>
                <p14:cNvPr id="107" name="Ink 106">
                  <a:extLst>
                    <a:ext uri="{FF2B5EF4-FFF2-40B4-BE49-F238E27FC236}">
                      <a16:creationId xmlns:a16="http://schemas.microsoft.com/office/drawing/2014/main" id="{25110C7E-A9A5-484C-AB21-670F1254F074}"/>
                    </a:ext>
                  </a:extLst>
                </p14:cNvPr>
                <p14:cNvContentPartPr/>
                <p14:nvPr/>
              </p14:nvContentPartPr>
              <p14:xfrm>
                <a:off x="8839128" y="4952544"/>
                <a:ext cx="34560" cy="144360"/>
              </p14:xfrm>
            </p:contentPart>
          </mc:Choice>
          <mc:Fallback>
            <p:pic>
              <p:nvPicPr>
                <p:cNvPr id="107" name="Ink 106">
                  <a:extLst>
                    <a:ext uri="{FF2B5EF4-FFF2-40B4-BE49-F238E27FC236}">
                      <a16:creationId xmlns:a16="http://schemas.microsoft.com/office/drawing/2014/main" xmlns="" xmlns:p14="http://schemas.microsoft.com/office/powerpoint/2010/main" id="{25110C7E-A9A5-484C-AB21-670F1254F074}"/>
                    </a:ext>
                  </a:extLst>
                </p:cNvPr>
                <p:cNvPicPr/>
                <p:nvPr/>
              </p:nvPicPr>
              <p:blipFill>
                <a:blip r:embed="rId398"/>
                <a:stretch>
                  <a:fillRect/>
                </a:stretch>
              </p:blipFill>
              <p:spPr>
                <a:xfrm>
                  <a:off x="8830488" y="4943904"/>
                  <a:ext cx="52200" cy="162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99">
              <p14:nvContentPartPr>
                <p14:cNvPr id="108" name="Ink 107">
                  <a:extLst>
                    <a:ext uri="{FF2B5EF4-FFF2-40B4-BE49-F238E27FC236}">
                      <a16:creationId xmlns:a16="http://schemas.microsoft.com/office/drawing/2014/main" id="{33669131-172B-AF48-B768-10B11E84E5D6}"/>
                    </a:ext>
                  </a:extLst>
                </p14:cNvPr>
                <p14:cNvContentPartPr/>
                <p14:nvPr/>
              </p14:nvContentPartPr>
              <p14:xfrm>
                <a:off x="8853528" y="4910784"/>
                <a:ext cx="132120" cy="191520"/>
              </p14:xfrm>
            </p:contentPart>
          </mc:Choice>
          <mc:Fallback>
            <p:pic>
              <p:nvPicPr>
                <p:cNvPr id="108" name="Ink 107">
                  <a:extLst>
                    <a:ext uri="{FF2B5EF4-FFF2-40B4-BE49-F238E27FC236}">
                      <a16:creationId xmlns:a16="http://schemas.microsoft.com/office/drawing/2014/main" xmlns="" xmlns:p14="http://schemas.microsoft.com/office/powerpoint/2010/main" id="{33669131-172B-AF48-B768-10B11E84E5D6}"/>
                    </a:ext>
                  </a:extLst>
                </p:cNvPr>
                <p:cNvPicPr/>
                <p:nvPr/>
              </p:nvPicPr>
              <p:blipFill>
                <a:blip r:embed="rId400"/>
                <a:stretch>
                  <a:fillRect/>
                </a:stretch>
              </p:blipFill>
              <p:spPr>
                <a:xfrm>
                  <a:off x="8844888" y="4902144"/>
                  <a:ext cx="149760" cy="209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1">
              <p14:nvContentPartPr>
                <p14:cNvPr id="109" name="Ink 108">
                  <a:extLst>
                    <a:ext uri="{FF2B5EF4-FFF2-40B4-BE49-F238E27FC236}">
                      <a16:creationId xmlns:a16="http://schemas.microsoft.com/office/drawing/2014/main" id="{E5B1E80C-3EA0-0145-A4BF-F683DCB75073}"/>
                    </a:ext>
                  </a:extLst>
                </p14:cNvPr>
                <p14:cNvContentPartPr/>
                <p14:nvPr/>
              </p14:nvContentPartPr>
              <p14:xfrm>
                <a:off x="9044688" y="4980984"/>
                <a:ext cx="94680" cy="115200"/>
              </p14:xfrm>
            </p:contentPart>
          </mc:Choice>
          <mc:Fallback>
            <p:pic>
              <p:nvPicPr>
                <p:cNvPr id="109" name="Ink 108">
                  <a:extLst>
                    <a:ext uri="{FF2B5EF4-FFF2-40B4-BE49-F238E27FC236}">
                      <a16:creationId xmlns:a16="http://schemas.microsoft.com/office/drawing/2014/main" xmlns="" xmlns:p14="http://schemas.microsoft.com/office/powerpoint/2010/main" id="{E5B1E80C-3EA0-0145-A4BF-F683DCB75073}"/>
                    </a:ext>
                  </a:extLst>
                </p:cNvPr>
                <p:cNvPicPr/>
                <p:nvPr/>
              </p:nvPicPr>
              <p:blipFill>
                <a:blip r:embed="rId402"/>
                <a:stretch>
                  <a:fillRect/>
                </a:stretch>
              </p:blipFill>
              <p:spPr>
                <a:xfrm>
                  <a:off x="9035688" y="4971984"/>
                  <a:ext cx="112320" cy="132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3">
              <p14:nvContentPartPr>
                <p14:cNvPr id="110" name="Ink 109">
                  <a:extLst>
                    <a:ext uri="{FF2B5EF4-FFF2-40B4-BE49-F238E27FC236}">
                      <a16:creationId xmlns:a16="http://schemas.microsoft.com/office/drawing/2014/main" id="{63B50D43-005F-C54A-95DE-DF7E93E3D2FB}"/>
                    </a:ext>
                  </a:extLst>
                </p14:cNvPr>
                <p14:cNvContentPartPr/>
                <p14:nvPr/>
              </p14:nvContentPartPr>
              <p14:xfrm>
                <a:off x="9251688" y="4893504"/>
                <a:ext cx="135360" cy="172080"/>
              </p14:xfrm>
            </p:contentPart>
          </mc:Choice>
          <mc:Fallback>
            <p:pic>
              <p:nvPicPr>
                <p:cNvPr id="110" name="Ink 109">
                  <a:extLst>
                    <a:ext uri="{FF2B5EF4-FFF2-40B4-BE49-F238E27FC236}">
                      <a16:creationId xmlns:a16="http://schemas.microsoft.com/office/drawing/2014/main" xmlns="" xmlns:p14="http://schemas.microsoft.com/office/powerpoint/2010/main" id="{63B50D43-005F-C54A-95DE-DF7E93E3D2FB}"/>
                    </a:ext>
                  </a:extLst>
                </p:cNvPr>
                <p:cNvPicPr/>
                <p:nvPr/>
              </p:nvPicPr>
              <p:blipFill>
                <a:blip r:embed="rId404"/>
                <a:stretch>
                  <a:fillRect/>
                </a:stretch>
              </p:blipFill>
              <p:spPr>
                <a:xfrm>
                  <a:off x="9242688" y="4884864"/>
                  <a:ext cx="153000" cy="189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5">
              <p14:nvContentPartPr>
                <p14:cNvPr id="111" name="Ink 110">
                  <a:extLst>
                    <a:ext uri="{FF2B5EF4-FFF2-40B4-BE49-F238E27FC236}">
                      <a16:creationId xmlns:a16="http://schemas.microsoft.com/office/drawing/2014/main" id="{8F7C6A4A-5067-5E45-8D8C-C730A2540D69}"/>
                    </a:ext>
                  </a:extLst>
                </p14:cNvPr>
                <p14:cNvContentPartPr/>
                <p14:nvPr/>
              </p14:nvContentPartPr>
              <p14:xfrm>
                <a:off x="9465168" y="4899624"/>
                <a:ext cx="13680" cy="188640"/>
              </p14:xfrm>
            </p:contentPart>
          </mc:Choice>
          <mc:Fallback>
            <p:pic>
              <p:nvPicPr>
                <p:cNvPr id="111" name="Ink 110">
                  <a:extLst>
                    <a:ext uri="{FF2B5EF4-FFF2-40B4-BE49-F238E27FC236}">
                      <a16:creationId xmlns:a16="http://schemas.microsoft.com/office/drawing/2014/main" xmlns="" xmlns:p14="http://schemas.microsoft.com/office/powerpoint/2010/main" id="{8F7C6A4A-5067-5E45-8D8C-C730A2540D69}"/>
                    </a:ext>
                  </a:extLst>
                </p:cNvPr>
                <p:cNvPicPr/>
                <p:nvPr/>
              </p:nvPicPr>
              <p:blipFill>
                <a:blip r:embed="rId406"/>
                <a:stretch>
                  <a:fillRect/>
                </a:stretch>
              </p:blipFill>
              <p:spPr>
                <a:xfrm>
                  <a:off x="9456168" y="4890624"/>
                  <a:ext cx="31320" cy="206280"/>
                </a:xfrm>
                <a:prstGeom prst="rect">
                  <a:avLst/>
                </a:prstGeom>
              </p:spPr>
            </p:pic>
          </mc:Fallback>
        </mc:AlternateContent>
      </p:grpSp>
      <p:grpSp>
        <p:nvGrpSpPr>
          <p:cNvPr id="117" name="Group 116">
            <a:extLst>
              <a:ext uri="{FF2B5EF4-FFF2-40B4-BE49-F238E27FC236}">
                <a16:creationId xmlns:a16="http://schemas.microsoft.com/office/drawing/2014/main" xmlns="" id="{E7DDE7C3-954E-3C49-B635-FC904B043A97}"/>
              </a:ext>
            </a:extLst>
          </p:cNvPr>
          <p:cNvGrpSpPr/>
          <p:nvPr/>
        </p:nvGrpSpPr>
        <p:grpSpPr>
          <a:xfrm>
            <a:off x="9695928" y="4988544"/>
            <a:ext cx="137160" cy="223920"/>
            <a:chOff x="9695928" y="4988544"/>
            <a:chExt cx="137160" cy="223920"/>
          </a:xfrm>
        </p:grpSpPr>
        <mc:AlternateContent xmlns:mc="http://schemas.openxmlformats.org/markup-compatibility/2006">
          <mc:Choice xmlns:p14="http://schemas.microsoft.com/office/powerpoint/2010/main" xmlns="" Requires="p14">
            <p:contentPart p14:bwMode="auto" r:id="rId407">
              <p14:nvContentPartPr>
                <p14:cNvPr id="113" name="Ink 112">
                  <a:extLst>
                    <a:ext uri="{FF2B5EF4-FFF2-40B4-BE49-F238E27FC236}">
                      <a16:creationId xmlns:a16="http://schemas.microsoft.com/office/drawing/2014/main" id="{B80FA51A-6FAF-534A-8104-FF3751F188E6}"/>
                    </a:ext>
                  </a:extLst>
                </p14:cNvPr>
                <p14:cNvContentPartPr/>
                <p14:nvPr/>
              </p14:nvContentPartPr>
              <p14:xfrm>
                <a:off x="9695928" y="4988544"/>
                <a:ext cx="133200" cy="6840"/>
              </p14:xfrm>
            </p:contentPart>
          </mc:Choice>
          <mc:Fallback>
            <p:pic>
              <p:nvPicPr>
                <p:cNvPr id="113" name="Ink 112">
                  <a:extLst>
                    <a:ext uri="{FF2B5EF4-FFF2-40B4-BE49-F238E27FC236}">
                      <a16:creationId xmlns:a16="http://schemas.microsoft.com/office/drawing/2014/main" xmlns="" xmlns:p14="http://schemas.microsoft.com/office/powerpoint/2010/main" id="{B80FA51A-6FAF-534A-8104-FF3751F188E6}"/>
                    </a:ext>
                  </a:extLst>
                </p:cNvPr>
                <p:cNvPicPr/>
                <p:nvPr/>
              </p:nvPicPr>
              <p:blipFill>
                <a:blip r:embed="rId408"/>
                <a:stretch>
                  <a:fillRect/>
                </a:stretch>
              </p:blipFill>
              <p:spPr>
                <a:xfrm>
                  <a:off x="9686928" y="4979904"/>
                  <a:ext cx="150840" cy="24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9">
              <p14:nvContentPartPr>
                <p14:cNvPr id="114" name="Ink 113">
                  <a:extLst>
                    <a:ext uri="{FF2B5EF4-FFF2-40B4-BE49-F238E27FC236}">
                      <a16:creationId xmlns:a16="http://schemas.microsoft.com/office/drawing/2014/main" id="{680B56ED-96F4-5B4A-A09D-EA69D78225E2}"/>
                    </a:ext>
                  </a:extLst>
                </p14:cNvPr>
                <p14:cNvContentPartPr/>
                <p14:nvPr/>
              </p14:nvContentPartPr>
              <p14:xfrm>
                <a:off x="9715368" y="5076744"/>
                <a:ext cx="108000" cy="360"/>
              </p14:xfrm>
            </p:contentPart>
          </mc:Choice>
          <mc:Fallback>
            <p:pic>
              <p:nvPicPr>
                <p:cNvPr id="114" name="Ink 113">
                  <a:extLst>
                    <a:ext uri="{FF2B5EF4-FFF2-40B4-BE49-F238E27FC236}">
                      <a16:creationId xmlns:a16="http://schemas.microsoft.com/office/drawing/2014/main" xmlns="" xmlns:p14="http://schemas.microsoft.com/office/powerpoint/2010/main" id="{680B56ED-96F4-5B4A-A09D-EA69D78225E2}"/>
                    </a:ext>
                  </a:extLst>
                </p:cNvPr>
                <p:cNvPicPr/>
                <p:nvPr/>
              </p:nvPicPr>
              <p:blipFill>
                <a:blip r:embed="rId410"/>
                <a:stretch>
                  <a:fillRect/>
                </a:stretch>
              </p:blipFill>
              <p:spPr>
                <a:xfrm>
                  <a:off x="9706368" y="5068104"/>
                  <a:ext cx="12564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1">
              <p14:nvContentPartPr>
                <p14:cNvPr id="115" name="Ink 114">
                  <a:extLst>
                    <a:ext uri="{FF2B5EF4-FFF2-40B4-BE49-F238E27FC236}">
                      <a16:creationId xmlns:a16="http://schemas.microsoft.com/office/drawing/2014/main" id="{1E134052-FD3A-CC4C-A632-E9AAA9530152}"/>
                    </a:ext>
                  </a:extLst>
                </p14:cNvPr>
                <p14:cNvContentPartPr/>
                <p14:nvPr/>
              </p14:nvContentPartPr>
              <p14:xfrm>
                <a:off x="9706008" y="5146944"/>
                <a:ext cx="104040" cy="7200"/>
              </p14:xfrm>
            </p:contentPart>
          </mc:Choice>
          <mc:Fallback>
            <p:pic>
              <p:nvPicPr>
                <p:cNvPr id="115" name="Ink 114">
                  <a:extLst>
                    <a:ext uri="{FF2B5EF4-FFF2-40B4-BE49-F238E27FC236}">
                      <a16:creationId xmlns:a16="http://schemas.microsoft.com/office/drawing/2014/main" xmlns="" xmlns:p14="http://schemas.microsoft.com/office/powerpoint/2010/main" id="{1E134052-FD3A-CC4C-A632-E9AAA9530152}"/>
                    </a:ext>
                  </a:extLst>
                </p:cNvPr>
                <p:cNvPicPr/>
                <p:nvPr/>
              </p:nvPicPr>
              <p:blipFill>
                <a:blip r:embed="rId412"/>
                <a:stretch>
                  <a:fillRect/>
                </a:stretch>
              </p:blipFill>
              <p:spPr>
                <a:xfrm>
                  <a:off x="9697008" y="5137944"/>
                  <a:ext cx="121680" cy="24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3">
              <p14:nvContentPartPr>
                <p14:cNvPr id="116" name="Ink 115">
                  <a:extLst>
                    <a:ext uri="{FF2B5EF4-FFF2-40B4-BE49-F238E27FC236}">
                      <a16:creationId xmlns:a16="http://schemas.microsoft.com/office/drawing/2014/main" id="{E9FDF85D-B5CC-CB4B-8165-64388E3905DC}"/>
                    </a:ext>
                  </a:extLst>
                </p14:cNvPr>
                <p14:cNvContentPartPr/>
                <p14:nvPr/>
              </p14:nvContentPartPr>
              <p14:xfrm>
                <a:off x="9744168" y="5205624"/>
                <a:ext cx="88920" cy="6840"/>
              </p14:xfrm>
            </p:contentPart>
          </mc:Choice>
          <mc:Fallback>
            <p:pic>
              <p:nvPicPr>
                <p:cNvPr id="116" name="Ink 115">
                  <a:extLst>
                    <a:ext uri="{FF2B5EF4-FFF2-40B4-BE49-F238E27FC236}">
                      <a16:creationId xmlns:a16="http://schemas.microsoft.com/office/drawing/2014/main" xmlns="" xmlns:p14="http://schemas.microsoft.com/office/powerpoint/2010/main" id="{E9FDF85D-B5CC-CB4B-8165-64388E3905DC}"/>
                    </a:ext>
                  </a:extLst>
                </p:cNvPr>
                <p:cNvPicPr/>
                <p:nvPr/>
              </p:nvPicPr>
              <p:blipFill>
                <a:blip r:embed="rId414"/>
                <a:stretch>
                  <a:fillRect/>
                </a:stretch>
              </p:blipFill>
              <p:spPr>
                <a:xfrm>
                  <a:off x="9735528" y="5196624"/>
                  <a:ext cx="106560" cy="244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415">
            <p14:nvContentPartPr>
              <p14:cNvPr id="118" name="Ink 117">
                <a:extLst>
                  <a:ext uri="{FF2B5EF4-FFF2-40B4-BE49-F238E27FC236}">
                    <a16:creationId xmlns:a16="http://schemas.microsoft.com/office/drawing/2014/main" id="{B9FEE033-CFA5-B848-9D41-42356CDB4CBC}"/>
                  </a:ext>
                </a:extLst>
              </p14:cNvPr>
              <p14:cNvContentPartPr/>
              <p14:nvPr/>
            </p14:nvContentPartPr>
            <p14:xfrm>
              <a:off x="10050528" y="4948944"/>
              <a:ext cx="65520" cy="184320"/>
            </p14:xfrm>
          </p:contentPart>
        </mc:Choice>
        <mc:Fallback>
          <p:pic>
            <p:nvPicPr>
              <p:cNvPr id="118" name="Ink 117">
                <a:extLst>
                  <a:ext uri="{FF2B5EF4-FFF2-40B4-BE49-F238E27FC236}">
                    <a16:creationId xmlns:a16="http://schemas.microsoft.com/office/drawing/2014/main" xmlns="" xmlns:p14="http://schemas.microsoft.com/office/powerpoint/2010/main" id="{B9FEE033-CFA5-B848-9D41-42356CDB4CBC}"/>
                  </a:ext>
                </a:extLst>
              </p:cNvPr>
              <p:cNvPicPr/>
              <p:nvPr/>
            </p:nvPicPr>
            <p:blipFill>
              <a:blip r:embed="rId416"/>
              <a:stretch>
                <a:fillRect/>
              </a:stretch>
            </p:blipFill>
            <p:spPr>
              <a:xfrm>
                <a:off x="10041528" y="4939944"/>
                <a:ext cx="83160" cy="201960"/>
              </a:xfrm>
              <a:prstGeom prst="rect">
                <a:avLst/>
              </a:prstGeom>
            </p:spPr>
          </p:pic>
        </mc:Fallback>
      </mc:AlternateContent>
      <p:grpSp>
        <p:nvGrpSpPr>
          <p:cNvPr id="127" name="Group 126">
            <a:extLst>
              <a:ext uri="{FF2B5EF4-FFF2-40B4-BE49-F238E27FC236}">
                <a16:creationId xmlns:a16="http://schemas.microsoft.com/office/drawing/2014/main" xmlns="" id="{50622BC3-35FF-2F42-8764-F95C6AB51319}"/>
              </a:ext>
            </a:extLst>
          </p:cNvPr>
          <p:cNvGrpSpPr/>
          <p:nvPr/>
        </p:nvGrpSpPr>
        <p:grpSpPr>
          <a:xfrm>
            <a:off x="10329888" y="4955784"/>
            <a:ext cx="822600" cy="351720"/>
            <a:chOff x="10329888" y="4955784"/>
            <a:chExt cx="822600" cy="351720"/>
          </a:xfrm>
        </p:grpSpPr>
        <mc:AlternateContent xmlns:mc="http://schemas.openxmlformats.org/markup-compatibility/2006">
          <mc:Choice xmlns:p14="http://schemas.microsoft.com/office/powerpoint/2010/main" xmlns="" Requires="p14">
            <p:contentPart p14:bwMode="auto" r:id="rId417">
              <p14:nvContentPartPr>
                <p14:cNvPr id="119" name="Ink 118">
                  <a:extLst>
                    <a:ext uri="{FF2B5EF4-FFF2-40B4-BE49-F238E27FC236}">
                      <a16:creationId xmlns:a16="http://schemas.microsoft.com/office/drawing/2014/main" id="{C3690B9C-E1B9-F04D-95AC-D1ABD32466A8}"/>
                    </a:ext>
                  </a:extLst>
                </p14:cNvPr>
                <p14:cNvContentPartPr/>
                <p14:nvPr/>
              </p14:nvContentPartPr>
              <p14:xfrm>
                <a:off x="10329888" y="4959384"/>
                <a:ext cx="131400" cy="160200"/>
              </p14:xfrm>
            </p:contentPart>
          </mc:Choice>
          <mc:Fallback>
            <p:pic>
              <p:nvPicPr>
                <p:cNvPr id="119" name="Ink 118">
                  <a:extLst>
                    <a:ext uri="{FF2B5EF4-FFF2-40B4-BE49-F238E27FC236}">
                      <a16:creationId xmlns:a16="http://schemas.microsoft.com/office/drawing/2014/main" xmlns="" xmlns:p14="http://schemas.microsoft.com/office/powerpoint/2010/main" id="{C3690B9C-E1B9-F04D-95AC-D1ABD32466A8}"/>
                    </a:ext>
                  </a:extLst>
                </p:cNvPr>
                <p:cNvPicPr/>
                <p:nvPr/>
              </p:nvPicPr>
              <p:blipFill>
                <a:blip r:embed="rId418"/>
                <a:stretch>
                  <a:fillRect/>
                </a:stretch>
              </p:blipFill>
              <p:spPr>
                <a:xfrm>
                  <a:off x="10321248" y="4950384"/>
                  <a:ext cx="149040" cy="177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19">
              <p14:nvContentPartPr>
                <p14:cNvPr id="120" name="Ink 119">
                  <a:extLst>
                    <a:ext uri="{FF2B5EF4-FFF2-40B4-BE49-F238E27FC236}">
                      <a16:creationId xmlns:a16="http://schemas.microsoft.com/office/drawing/2014/main" id="{912EA7AD-58E0-6546-90FC-7A6A9CE8AE77}"/>
                    </a:ext>
                  </a:extLst>
                </p14:cNvPr>
                <p14:cNvContentPartPr/>
                <p14:nvPr/>
              </p14:nvContentPartPr>
              <p14:xfrm>
                <a:off x="10519968" y="5062344"/>
                <a:ext cx="39600" cy="72360"/>
              </p14:xfrm>
            </p:contentPart>
          </mc:Choice>
          <mc:Fallback>
            <p:pic>
              <p:nvPicPr>
                <p:cNvPr id="120" name="Ink 119">
                  <a:extLst>
                    <a:ext uri="{FF2B5EF4-FFF2-40B4-BE49-F238E27FC236}">
                      <a16:creationId xmlns:a16="http://schemas.microsoft.com/office/drawing/2014/main" xmlns="" xmlns:p14="http://schemas.microsoft.com/office/powerpoint/2010/main" id="{912EA7AD-58E0-6546-90FC-7A6A9CE8AE77}"/>
                    </a:ext>
                  </a:extLst>
                </p:cNvPr>
                <p:cNvPicPr/>
                <p:nvPr/>
              </p:nvPicPr>
              <p:blipFill>
                <a:blip r:embed="rId420"/>
                <a:stretch>
                  <a:fillRect/>
                </a:stretch>
              </p:blipFill>
              <p:spPr>
                <a:xfrm>
                  <a:off x="10511328" y="5053704"/>
                  <a:ext cx="57240" cy="9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1">
              <p14:nvContentPartPr>
                <p14:cNvPr id="121" name="Ink 120">
                  <a:extLst>
                    <a:ext uri="{FF2B5EF4-FFF2-40B4-BE49-F238E27FC236}">
                      <a16:creationId xmlns:a16="http://schemas.microsoft.com/office/drawing/2014/main" id="{8266DA03-0374-494E-87F0-1023DAA8DB47}"/>
                    </a:ext>
                  </a:extLst>
                </p14:cNvPr>
                <p14:cNvContentPartPr/>
                <p14:nvPr/>
              </p14:nvContentPartPr>
              <p14:xfrm>
                <a:off x="10504128" y="5071704"/>
                <a:ext cx="51120" cy="51120"/>
              </p14:xfrm>
            </p:contentPart>
          </mc:Choice>
          <mc:Fallback>
            <p:pic>
              <p:nvPicPr>
                <p:cNvPr id="121" name="Ink 120">
                  <a:extLst>
                    <a:ext uri="{FF2B5EF4-FFF2-40B4-BE49-F238E27FC236}">
                      <a16:creationId xmlns:a16="http://schemas.microsoft.com/office/drawing/2014/main" xmlns="" xmlns:p14="http://schemas.microsoft.com/office/powerpoint/2010/main" id="{8266DA03-0374-494E-87F0-1023DAA8DB47}"/>
                    </a:ext>
                  </a:extLst>
                </p:cNvPr>
                <p:cNvPicPr/>
                <p:nvPr/>
              </p:nvPicPr>
              <p:blipFill>
                <a:blip r:embed="rId422"/>
                <a:stretch>
                  <a:fillRect/>
                </a:stretch>
              </p:blipFill>
              <p:spPr>
                <a:xfrm>
                  <a:off x="10495128" y="5062704"/>
                  <a:ext cx="68760" cy="68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3">
              <p14:nvContentPartPr>
                <p14:cNvPr id="122" name="Ink 121">
                  <a:extLst>
                    <a:ext uri="{FF2B5EF4-FFF2-40B4-BE49-F238E27FC236}">
                      <a16:creationId xmlns:a16="http://schemas.microsoft.com/office/drawing/2014/main" id="{016FB91B-19E7-AA4C-ADA5-526DBFE5216A}"/>
                    </a:ext>
                  </a:extLst>
                </p14:cNvPr>
                <p14:cNvContentPartPr/>
                <p14:nvPr/>
              </p14:nvContentPartPr>
              <p14:xfrm>
                <a:off x="10613928" y="4969104"/>
                <a:ext cx="114120" cy="141480"/>
              </p14:xfrm>
            </p:contentPart>
          </mc:Choice>
          <mc:Fallback>
            <p:pic>
              <p:nvPicPr>
                <p:cNvPr id="122" name="Ink 121">
                  <a:extLst>
                    <a:ext uri="{FF2B5EF4-FFF2-40B4-BE49-F238E27FC236}">
                      <a16:creationId xmlns:a16="http://schemas.microsoft.com/office/drawing/2014/main" xmlns="" xmlns:p14="http://schemas.microsoft.com/office/powerpoint/2010/main" id="{016FB91B-19E7-AA4C-ADA5-526DBFE5216A}"/>
                    </a:ext>
                  </a:extLst>
                </p:cNvPr>
                <p:cNvPicPr/>
                <p:nvPr/>
              </p:nvPicPr>
              <p:blipFill>
                <a:blip r:embed="rId424"/>
                <a:stretch>
                  <a:fillRect/>
                </a:stretch>
              </p:blipFill>
              <p:spPr>
                <a:xfrm>
                  <a:off x="10605288" y="4960104"/>
                  <a:ext cx="131760" cy="159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5">
              <p14:nvContentPartPr>
                <p14:cNvPr id="124" name="Ink 123">
                  <a:extLst>
                    <a:ext uri="{FF2B5EF4-FFF2-40B4-BE49-F238E27FC236}">
                      <a16:creationId xmlns:a16="http://schemas.microsoft.com/office/drawing/2014/main" id="{84E7E179-E108-E443-8B12-2CC163B40685}"/>
                    </a:ext>
                  </a:extLst>
                </p14:cNvPr>
                <p14:cNvContentPartPr/>
                <p14:nvPr/>
              </p14:nvContentPartPr>
              <p14:xfrm>
                <a:off x="10791408" y="4985664"/>
                <a:ext cx="91440" cy="113760"/>
              </p14:xfrm>
            </p:contentPart>
          </mc:Choice>
          <mc:Fallback>
            <p:pic>
              <p:nvPicPr>
                <p:cNvPr id="124" name="Ink 123">
                  <a:extLst>
                    <a:ext uri="{FF2B5EF4-FFF2-40B4-BE49-F238E27FC236}">
                      <a16:creationId xmlns:a16="http://schemas.microsoft.com/office/drawing/2014/main" xmlns="" xmlns:p14="http://schemas.microsoft.com/office/powerpoint/2010/main" id="{84E7E179-E108-E443-8B12-2CC163B40685}"/>
                    </a:ext>
                  </a:extLst>
                </p:cNvPr>
                <p:cNvPicPr/>
                <p:nvPr/>
              </p:nvPicPr>
              <p:blipFill>
                <a:blip r:embed="rId426"/>
                <a:stretch>
                  <a:fillRect/>
                </a:stretch>
              </p:blipFill>
              <p:spPr>
                <a:xfrm>
                  <a:off x="10782408" y="4976664"/>
                  <a:ext cx="109080" cy="131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7">
              <p14:nvContentPartPr>
                <p14:cNvPr id="125" name="Ink 124">
                  <a:extLst>
                    <a:ext uri="{FF2B5EF4-FFF2-40B4-BE49-F238E27FC236}">
                      <a16:creationId xmlns:a16="http://schemas.microsoft.com/office/drawing/2014/main" id="{FABCDA92-E973-9044-8431-0D4977A225B7}"/>
                    </a:ext>
                  </a:extLst>
                </p14:cNvPr>
                <p14:cNvContentPartPr/>
                <p14:nvPr/>
              </p14:nvContentPartPr>
              <p14:xfrm>
                <a:off x="10851528" y="5146224"/>
                <a:ext cx="122040" cy="115560"/>
              </p14:xfrm>
            </p:contentPart>
          </mc:Choice>
          <mc:Fallback>
            <p:pic>
              <p:nvPicPr>
                <p:cNvPr id="125" name="Ink 124">
                  <a:extLst>
                    <a:ext uri="{FF2B5EF4-FFF2-40B4-BE49-F238E27FC236}">
                      <a16:creationId xmlns:a16="http://schemas.microsoft.com/office/drawing/2014/main" xmlns="" xmlns:p14="http://schemas.microsoft.com/office/powerpoint/2010/main" id="{FABCDA92-E973-9044-8431-0D4977A225B7}"/>
                    </a:ext>
                  </a:extLst>
                </p:cNvPr>
                <p:cNvPicPr/>
                <p:nvPr/>
              </p:nvPicPr>
              <p:blipFill>
                <a:blip r:embed="rId428"/>
                <a:stretch>
                  <a:fillRect/>
                </a:stretch>
              </p:blipFill>
              <p:spPr>
                <a:xfrm>
                  <a:off x="10842528" y="5137224"/>
                  <a:ext cx="139680" cy="133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9">
              <p14:nvContentPartPr>
                <p14:cNvPr id="126" name="Ink 125">
                  <a:extLst>
                    <a:ext uri="{FF2B5EF4-FFF2-40B4-BE49-F238E27FC236}">
                      <a16:creationId xmlns:a16="http://schemas.microsoft.com/office/drawing/2014/main" id="{07CCA7A3-D38F-E142-B546-7CD98B625C0C}"/>
                    </a:ext>
                  </a:extLst>
                </p14:cNvPr>
                <p14:cNvContentPartPr/>
                <p14:nvPr/>
              </p14:nvContentPartPr>
              <p14:xfrm>
                <a:off x="11061768" y="4955784"/>
                <a:ext cx="90720" cy="351720"/>
              </p14:xfrm>
            </p:contentPart>
          </mc:Choice>
          <mc:Fallback>
            <p:pic>
              <p:nvPicPr>
                <p:cNvPr id="126" name="Ink 125">
                  <a:extLst>
                    <a:ext uri="{FF2B5EF4-FFF2-40B4-BE49-F238E27FC236}">
                      <a16:creationId xmlns:a16="http://schemas.microsoft.com/office/drawing/2014/main" xmlns="" xmlns:p14="http://schemas.microsoft.com/office/powerpoint/2010/main" id="{07CCA7A3-D38F-E142-B546-7CD98B625C0C}"/>
                    </a:ext>
                  </a:extLst>
                </p:cNvPr>
                <p:cNvPicPr/>
                <p:nvPr/>
              </p:nvPicPr>
              <p:blipFill>
                <a:blip r:embed="rId430"/>
                <a:stretch>
                  <a:fillRect/>
                </a:stretch>
              </p:blipFill>
              <p:spPr>
                <a:xfrm>
                  <a:off x="11052768" y="4947144"/>
                  <a:ext cx="108360" cy="369360"/>
                </a:xfrm>
                <a:prstGeom prst="rect">
                  <a:avLst/>
                </a:prstGeom>
              </p:spPr>
            </p:pic>
          </mc:Fallback>
        </mc:AlternateContent>
      </p:grpSp>
      <p:grpSp>
        <p:nvGrpSpPr>
          <p:cNvPr id="130" name="Group 129">
            <a:extLst>
              <a:ext uri="{FF2B5EF4-FFF2-40B4-BE49-F238E27FC236}">
                <a16:creationId xmlns:a16="http://schemas.microsoft.com/office/drawing/2014/main" xmlns="" id="{E993010D-FDFD-D643-9D47-C162AA9A7D1A}"/>
              </a:ext>
            </a:extLst>
          </p:cNvPr>
          <p:cNvGrpSpPr/>
          <p:nvPr/>
        </p:nvGrpSpPr>
        <p:grpSpPr>
          <a:xfrm>
            <a:off x="1431048" y="3959304"/>
            <a:ext cx="1160280" cy="497880"/>
            <a:chOff x="1431048" y="3959304"/>
            <a:chExt cx="1160280" cy="497880"/>
          </a:xfrm>
        </p:grpSpPr>
        <mc:AlternateContent xmlns:mc="http://schemas.openxmlformats.org/markup-compatibility/2006">
          <mc:Choice xmlns:p14="http://schemas.microsoft.com/office/powerpoint/2010/main" xmlns="" Requires="p14">
            <p:contentPart p14:bwMode="auto" r:id="rId431">
              <p14:nvContentPartPr>
                <p14:cNvPr id="34" name="Ink 33">
                  <a:extLst>
                    <a:ext uri="{FF2B5EF4-FFF2-40B4-BE49-F238E27FC236}">
                      <a16:creationId xmlns:a16="http://schemas.microsoft.com/office/drawing/2014/main" id="{2DEEDA48-4BFF-F143-8C1B-80D2741B741E}"/>
                    </a:ext>
                  </a:extLst>
                </p14:cNvPr>
                <p14:cNvContentPartPr/>
                <p14:nvPr/>
              </p14:nvContentPartPr>
              <p14:xfrm>
                <a:off x="1431048" y="3959304"/>
                <a:ext cx="317880" cy="428400"/>
              </p14:xfrm>
            </p:contentPart>
          </mc:Choice>
          <mc:Fallback>
            <p:pic>
              <p:nvPicPr>
                <p:cNvPr id="34" name="Ink 33">
                  <a:extLst>
                    <a:ext uri="{FF2B5EF4-FFF2-40B4-BE49-F238E27FC236}">
                      <a16:creationId xmlns:a16="http://schemas.microsoft.com/office/drawing/2014/main" xmlns="" xmlns:p14="http://schemas.microsoft.com/office/powerpoint/2010/main" id="{2DEEDA48-4BFF-F143-8C1B-80D2741B741E}"/>
                    </a:ext>
                  </a:extLst>
                </p:cNvPr>
                <p:cNvPicPr/>
                <p:nvPr/>
              </p:nvPicPr>
              <p:blipFill>
                <a:blip r:embed="rId432"/>
                <a:stretch>
                  <a:fillRect/>
                </a:stretch>
              </p:blipFill>
              <p:spPr>
                <a:xfrm>
                  <a:off x="1422048" y="3950664"/>
                  <a:ext cx="335520" cy="446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3">
              <p14:nvContentPartPr>
                <p14:cNvPr id="35" name="Ink 34">
                  <a:extLst>
                    <a:ext uri="{FF2B5EF4-FFF2-40B4-BE49-F238E27FC236}">
                      <a16:creationId xmlns:a16="http://schemas.microsoft.com/office/drawing/2014/main" id="{BA5EF2A5-1879-2D4E-AB90-9334661F7A55}"/>
                    </a:ext>
                  </a:extLst>
                </p14:cNvPr>
                <p14:cNvContentPartPr/>
                <p14:nvPr/>
              </p14:nvContentPartPr>
              <p14:xfrm>
                <a:off x="1766208" y="4303824"/>
                <a:ext cx="159480" cy="148320"/>
              </p14:xfrm>
            </p:contentPart>
          </mc:Choice>
          <mc:Fallback>
            <p:pic>
              <p:nvPicPr>
                <p:cNvPr id="35" name="Ink 34">
                  <a:extLst>
                    <a:ext uri="{FF2B5EF4-FFF2-40B4-BE49-F238E27FC236}">
                      <a16:creationId xmlns:a16="http://schemas.microsoft.com/office/drawing/2014/main" xmlns="" xmlns:p14="http://schemas.microsoft.com/office/powerpoint/2010/main" id="{BA5EF2A5-1879-2D4E-AB90-9334661F7A55}"/>
                    </a:ext>
                  </a:extLst>
                </p:cNvPr>
                <p:cNvPicPr/>
                <p:nvPr/>
              </p:nvPicPr>
              <p:blipFill>
                <a:blip r:embed="rId434"/>
                <a:stretch>
                  <a:fillRect/>
                </a:stretch>
              </p:blipFill>
              <p:spPr>
                <a:xfrm>
                  <a:off x="1757208" y="4294824"/>
                  <a:ext cx="177120" cy="165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5">
              <p14:nvContentPartPr>
                <p14:cNvPr id="36" name="Ink 35">
                  <a:extLst>
                    <a:ext uri="{FF2B5EF4-FFF2-40B4-BE49-F238E27FC236}">
                      <a16:creationId xmlns:a16="http://schemas.microsoft.com/office/drawing/2014/main" id="{9B8CA4EC-4656-1947-A0A4-EB5D4E62F6E4}"/>
                    </a:ext>
                  </a:extLst>
                </p14:cNvPr>
                <p14:cNvContentPartPr/>
                <p14:nvPr/>
              </p14:nvContentPartPr>
              <p14:xfrm>
                <a:off x="2012088" y="4304544"/>
                <a:ext cx="72000" cy="134640"/>
              </p14:xfrm>
            </p:contentPart>
          </mc:Choice>
          <mc:Fallback>
            <p:pic>
              <p:nvPicPr>
                <p:cNvPr id="36" name="Ink 35">
                  <a:extLst>
                    <a:ext uri="{FF2B5EF4-FFF2-40B4-BE49-F238E27FC236}">
                      <a16:creationId xmlns:a16="http://schemas.microsoft.com/office/drawing/2014/main" xmlns="" xmlns:p14="http://schemas.microsoft.com/office/powerpoint/2010/main" id="{9B8CA4EC-4656-1947-A0A4-EB5D4E62F6E4}"/>
                    </a:ext>
                  </a:extLst>
                </p:cNvPr>
                <p:cNvPicPr/>
                <p:nvPr/>
              </p:nvPicPr>
              <p:blipFill>
                <a:blip r:embed="rId436"/>
                <a:stretch>
                  <a:fillRect/>
                </a:stretch>
              </p:blipFill>
              <p:spPr>
                <a:xfrm>
                  <a:off x="2003088" y="4295904"/>
                  <a:ext cx="89640" cy="152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7">
              <p14:nvContentPartPr>
                <p14:cNvPr id="37" name="Ink 36">
                  <a:extLst>
                    <a:ext uri="{FF2B5EF4-FFF2-40B4-BE49-F238E27FC236}">
                      <a16:creationId xmlns:a16="http://schemas.microsoft.com/office/drawing/2014/main" id="{954D03EE-F66F-A241-BBCB-4F0635235816}"/>
                    </a:ext>
                  </a:extLst>
                </p14:cNvPr>
                <p14:cNvContentPartPr/>
                <p14:nvPr/>
              </p14:nvContentPartPr>
              <p14:xfrm>
                <a:off x="2206488" y="4103304"/>
                <a:ext cx="26280" cy="353880"/>
              </p14:xfrm>
            </p:contentPart>
          </mc:Choice>
          <mc:Fallback>
            <p:pic>
              <p:nvPicPr>
                <p:cNvPr id="37" name="Ink 36">
                  <a:extLst>
                    <a:ext uri="{FF2B5EF4-FFF2-40B4-BE49-F238E27FC236}">
                      <a16:creationId xmlns:a16="http://schemas.microsoft.com/office/drawing/2014/main" xmlns="" xmlns:p14="http://schemas.microsoft.com/office/powerpoint/2010/main" id="{954D03EE-F66F-A241-BBCB-4F0635235816}"/>
                    </a:ext>
                  </a:extLst>
                </p:cNvPr>
                <p:cNvPicPr/>
                <p:nvPr/>
              </p:nvPicPr>
              <p:blipFill>
                <a:blip r:embed="rId438"/>
                <a:stretch>
                  <a:fillRect/>
                </a:stretch>
              </p:blipFill>
              <p:spPr>
                <a:xfrm>
                  <a:off x="2197488" y="4094304"/>
                  <a:ext cx="43920" cy="371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39">
              <p14:nvContentPartPr>
                <p14:cNvPr id="38" name="Ink 37">
                  <a:extLst>
                    <a:ext uri="{FF2B5EF4-FFF2-40B4-BE49-F238E27FC236}">
                      <a16:creationId xmlns:a16="http://schemas.microsoft.com/office/drawing/2014/main" id="{DF775F4D-A430-BE42-804C-D146C8E3AF8C}"/>
                    </a:ext>
                  </a:extLst>
                </p14:cNvPr>
                <p14:cNvContentPartPr/>
                <p14:nvPr/>
              </p14:nvContentPartPr>
              <p14:xfrm>
                <a:off x="2120448" y="4313904"/>
                <a:ext cx="317520" cy="122040"/>
              </p14:xfrm>
            </p:contentPart>
          </mc:Choice>
          <mc:Fallback>
            <p:pic>
              <p:nvPicPr>
                <p:cNvPr id="38" name="Ink 37">
                  <a:extLst>
                    <a:ext uri="{FF2B5EF4-FFF2-40B4-BE49-F238E27FC236}">
                      <a16:creationId xmlns:a16="http://schemas.microsoft.com/office/drawing/2014/main" xmlns="" xmlns:p14="http://schemas.microsoft.com/office/powerpoint/2010/main" id="{DF775F4D-A430-BE42-804C-D146C8E3AF8C}"/>
                    </a:ext>
                  </a:extLst>
                </p:cNvPr>
                <p:cNvPicPr/>
                <p:nvPr/>
              </p:nvPicPr>
              <p:blipFill>
                <a:blip r:embed="rId440"/>
                <a:stretch>
                  <a:fillRect/>
                </a:stretch>
              </p:blipFill>
              <p:spPr>
                <a:xfrm>
                  <a:off x="2111808" y="4305264"/>
                  <a:ext cx="335160" cy="139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1">
              <p14:nvContentPartPr>
                <p14:cNvPr id="39" name="Ink 38">
                  <a:extLst>
                    <a:ext uri="{FF2B5EF4-FFF2-40B4-BE49-F238E27FC236}">
                      <a16:creationId xmlns:a16="http://schemas.microsoft.com/office/drawing/2014/main" id="{B9A56F3A-569F-A646-8C4E-F10873F6B9AA}"/>
                    </a:ext>
                  </a:extLst>
                </p14:cNvPr>
                <p14:cNvContentPartPr/>
                <p14:nvPr/>
              </p14:nvContentPartPr>
              <p14:xfrm>
                <a:off x="2479728" y="4293744"/>
                <a:ext cx="111600" cy="154440"/>
              </p14:xfrm>
            </p:contentPart>
          </mc:Choice>
          <mc:Fallback>
            <p:pic>
              <p:nvPicPr>
                <p:cNvPr id="39" name="Ink 38">
                  <a:extLst>
                    <a:ext uri="{FF2B5EF4-FFF2-40B4-BE49-F238E27FC236}">
                      <a16:creationId xmlns:a16="http://schemas.microsoft.com/office/drawing/2014/main" xmlns="" xmlns:p14="http://schemas.microsoft.com/office/powerpoint/2010/main" id="{B9A56F3A-569F-A646-8C4E-F10873F6B9AA}"/>
                    </a:ext>
                  </a:extLst>
                </p:cNvPr>
                <p:cNvPicPr/>
                <p:nvPr/>
              </p:nvPicPr>
              <p:blipFill>
                <a:blip r:embed="rId442"/>
                <a:stretch>
                  <a:fillRect/>
                </a:stretch>
              </p:blipFill>
              <p:spPr>
                <a:xfrm>
                  <a:off x="2471088" y="4285104"/>
                  <a:ext cx="129240" cy="172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3">
              <p14:nvContentPartPr>
                <p14:cNvPr id="128" name="Ink 127">
                  <a:extLst>
                    <a:ext uri="{FF2B5EF4-FFF2-40B4-BE49-F238E27FC236}">
                      <a16:creationId xmlns:a16="http://schemas.microsoft.com/office/drawing/2014/main" id="{C4D14C9C-14B7-0449-8DF0-CF9163B6AAD5}"/>
                    </a:ext>
                  </a:extLst>
                </p14:cNvPr>
                <p14:cNvContentPartPr/>
                <p14:nvPr/>
              </p14:nvContentPartPr>
              <p14:xfrm>
                <a:off x="1693488" y="4321104"/>
                <a:ext cx="6840" cy="57960"/>
              </p14:xfrm>
            </p:contentPart>
          </mc:Choice>
          <mc:Fallback>
            <p:pic>
              <p:nvPicPr>
                <p:cNvPr id="128" name="Ink 127">
                  <a:extLst>
                    <a:ext uri="{FF2B5EF4-FFF2-40B4-BE49-F238E27FC236}">
                      <a16:creationId xmlns:a16="http://schemas.microsoft.com/office/drawing/2014/main" xmlns="" xmlns:p14="http://schemas.microsoft.com/office/powerpoint/2010/main" id="{C4D14C9C-14B7-0449-8DF0-CF9163B6AAD5}"/>
                    </a:ext>
                  </a:extLst>
                </p:cNvPr>
                <p:cNvPicPr/>
                <p:nvPr/>
              </p:nvPicPr>
              <p:blipFill>
                <a:blip r:embed="rId444"/>
                <a:stretch>
                  <a:fillRect/>
                </a:stretch>
              </p:blipFill>
              <p:spPr>
                <a:xfrm>
                  <a:off x="1684488" y="4312104"/>
                  <a:ext cx="24480" cy="75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45">
              <p14:nvContentPartPr>
                <p14:cNvPr id="129" name="Ink 128">
                  <a:extLst>
                    <a:ext uri="{FF2B5EF4-FFF2-40B4-BE49-F238E27FC236}">
                      <a16:creationId xmlns:a16="http://schemas.microsoft.com/office/drawing/2014/main" id="{894B8D58-EEA8-C044-98DC-D94D3E1C525F}"/>
                    </a:ext>
                  </a:extLst>
                </p14:cNvPr>
                <p14:cNvContentPartPr/>
                <p14:nvPr/>
              </p14:nvContentPartPr>
              <p14:xfrm>
                <a:off x="1687008" y="4093584"/>
                <a:ext cx="358560" cy="310680"/>
              </p14:xfrm>
            </p:contentPart>
          </mc:Choice>
          <mc:Fallback>
            <p:pic>
              <p:nvPicPr>
                <p:cNvPr id="129" name="Ink 128">
                  <a:extLst>
                    <a:ext uri="{FF2B5EF4-FFF2-40B4-BE49-F238E27FC236}">
                      <a16:creationId xmlns:a16="http://schemas.microsoft.com/office/drawing/2014/main" xmlns="" xmlns:p14="http://schemas.microsoft.com/office/powerpoint/2010/main" id="{894B8D58-EEA8-C044-98DC-D94D3E1C525F}"/>
                    </a:ext>
                  </a:extLst>
                </p:cNvPr>
                <p:cNvPicPr/>
                <p:nvPr/>
              </p:nvPicPr>
              <p:blipFill>
                <a:blip r:embed="rId446"/>
                <a:stretch>
                  <a:fillRect/>
                </a:stretch>
              </p:blipFill>
              <p:spPr>
                <a:xfrm>
                  <a:off x="1678008" y="4084944"/>
                  <a:ext cx="376200" cy="328320"/>
                </a:xfrm>
                <a:prstGeom prst="rect">
                  <a:avLst/>
                </a:prstGeom>
              </p:spPr>
            </p:pic>
          </mc:Fallback>
        </mc:AlternateContent>
      </p:grpSp>
    </p:spTree>
    <p:extLst>
      <p:ext uri="{BB962C8B-B14F-4D97-AF65-F5344CB8AC3E}">
        <p14:creationId xmlns:p14="http://schemas.microsoft.com/office/powerpoint/2010/main" xmlns="" val="12048145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65B6B2-FD0C-8845-9436-0F24B9DE8156}"/>
              </a:ext>
            </a:extLst>
          </p:cNvPr>
          <p:cNvSpPr>
            <a:spLocks noGrp="1"/>
          </p:cNvSpPr>
          <p:nvPr>
            <p:ph idx="1"/>
          </p:nvPr>
        </p:nvSpPr>
        <p:spPr>
          <a:xfrm>
            <a:off x="348915" y="803672"/>
            <a:ext cx="11401927" cy="6343888"/>
          </a:xfrm>
        </p:spPr>
        <p:txBody>
          <a:bodyPr>
            <a:noAutofit/>
          </a:bodyPr>
          <a:lstStyle/>
          <a:p>
            <a:pPr marL="0" indent="0">
              <a:buNone/>
            </a:pPr>
            <a:r>
              <a:rPr lang="en-IN" sz="2000" dirty="0">
                <a:latin typeface="Bookman Old Style" panose="02050604050505020204" pitchFamily="18" charset="0"/>
              </a:rPr>
              <a:t>1. A zeolite softener was completely exhausted and was regenerated by passing 100 </a:t>
            </a:r>
            <a:r>
              <a:rPr lang="en-IN" sz="2000" dirty="0" err="1">
                <a:latin typeface="Bookman Old Style" panose="02050604050505020204" pitchFamily="18" charset="0"/>
              </a:rPr>
              <a:t>liters</a:t>
            </a:r>
            <a:r>
              <a:rPr lang="en-IN" sz="2000" dirty="0">
                <a:latin typeface="Bookman Old Style" panose="02050604050505020204" pitchFamily="18" charset="0"/>
              </a:rPr>
              <a:t> of NaCl solution containing 120 g/</a:t>
            </a:r>
            <a:r>
              <a:rPr lang="en-IN" sz="2000" dirty="0" err="1">
                <a:latin typeface="Bookman Old Style" panose="02050604050505020204" pitchFamily="18" charset="0"/>
              </a:rPr>
              <a:t>liter</a:t>
            </a:r>
            <a:r>
              <a:rPr lang="en-IN" sz="2000" dirty="0">
                <a:latin typeface="Bookman Old Style" panose="02050604050505020204" pitchFamily="18" charset="0"/>
              </a:rPr>
              <a:t> of NaCl. How many </a:t>
            </a:r>
            <a:r>
              <a:rPr lang="en-IN" sz="2000" dirty="0" err="1">
                <a:latin typeface="Bookman Old Style" panose="02050604050505020204" pitchFamily="18" charset="0"/>
              </a:rPr>
              <a:t>liters</a:t>
            </a:r>
            <a:r>
              <a:rPr lang="en-IN" sz="2000" dirty="0">
                <a:latin typeface="Bookman Old Style" panose="02050604050505020204" pitchFamily="18" charset="0"/>
              </a:rPr>
              <a:t> of sample of water of hardness 500 ppm can be softened by this softener. </a:t>
            </a:r>
          </a:p>
          <a:p>
            <a:pPr marL="0" indent="0">
              <a:buNone/>
            </a:pPr>
            <a:r>
              <a:rPr lang="en-IN" sz="2000" dirty="0">
                <a:latin typeface="Bookman Old Style" panose="02050604050505020204" pitchFamily="18" charset="0"/>
              </a:rPr>
              <a:t>	[Ans 20512.8 </a:t>
            </a:r>
            <a:r>
              <a:rPr lang="en-IN" sz="2000" dirty="0" err="1">
                <a:latin typeface="Bookman Old Style" panose="02050604050505020204" pitchFamily="18" charset="0"/>
              </a:rPr>
              <a:t>liters</a:t>
            </a:r>
            <a:r>
              <a:rPr lang="en-IN" sz="2000" dirty="0">
                <a:latin typeface="Bookman Old Style" panose="02050604050505020204" pitchFamily="18" charset="0"/>
              </a:rPr>
              <a:t>] </a:t>
            </a:r>
          </a:p>
          <a:p>
            <a:pPr marL="0" indent="0">
              <a:buNone/>
            </a:pPr>
            <a:r>
              <a:rPr lang="en-IN" sz="2000" dirty="0">
                <a:latin typeface="Bookman Old Style" panose="02050604050505020204" pitchFamily="18" charset="0"/>
              </a:rPr>
              <a:t>2. A zeolite softener was completely exhausted after softening 145,000 </a:t>
            </a:r>
            <a:r>
              <a:rPr lang="en-IN" sz="2000" dirty="0" err="1">
                <a:latin typeface="Bookman Old Style" panose="02050604050505020204" pitchFamily="18" charset="0"/>
              </a:rPr>
              <a:t>liters</a:t>
            </a:r>
            <a:r>
              <a:rPr lang="en-IN" sz="2000" dirty="0">
                <a:latin typeface="Bookman Old Style" panose="02050604050505020204" pitchFamily="18" charset="0"/>
              </a:rPr>
              <a:t> of hard water. To regenerate the zeolite softener 540 </a:t>
            </a:r>
            <a:r>
              <a:rPr lang="en-IN" sz="2000" dirty="0" err="1">
                <a:latin typeface="Bookman Old Style" panose="02050604050505020204" pitchFamily="18" charset="0"/>
              </a:rPr>
              <a:t>liters</a:t>
            </a:r>
            <a:r>
              <a:rPr lang="en-IN" sz="2000" dirty="0">
                <a:latin typeface="Bookman Old Style" panose="02050604050505020204" pitchFamily="18" charset="0"/>
              </a:rPr>
              <a:t> of NaCl solution containing 110 g/</a:t>
            </a:r>
            <a:r>
              <a:rPr lang="en-IN" sz="2000" dirty="0" err="1">
                <a:latin typeface="Bookman Old Style" panose="02050604050505020204" pitchFamily="18" charset="0"/>
              </a:rPr>
              <a:t>liter</a:t>
            </a:r>
            <a:r>
              <a:rPr lang="en-IN" sz="2000" dirty="0">
                <a:latin typeface="Bookman Old Style" panose="02050604050505020204" pitchFamily="18" charset="0"/>
              </a:rPr>
              <a:t> of NaCl is required. Calculate the hardness of one </a:t>
            </a:r>
            <a:r>
              <a:rPr lang="en-IN" sz="2000" dirty="0" err="1">
                <a:latin typeface="Bookman Old Style" panose="02050604050505020204" pitchFamily="18" charset="0"/>
              </a:rPr>
              <a:t>liter</a:t>
            </a:r>
            <a:r>
              <a:rPr lang="en-IN" sz="2000" dirty="0">
                <a:latin typeface="Bookman Old Style" panose="02050604050505020204" pitchFamily="18" charset="0"/>
              </a:rPr>
              <a:t> water sample in ppm. </a:t>
            </a:r>
          </a:p>
          <a:p>
            <a:pPr marL="0" indent="0">
              <a:buNone/>
            </a:pPr>
            <a:r>
              <a:rPr lang="en-IN" sz="2000" dirty="0">
                <a:latin typeface="Bookman Old Style" panose="02050604050505020204" pitchFamily="18" charset="0"/>
              </a:rPr>
              <a:t>	[Ans 350.13 ppm] </a:t>
            </a:r>
          </a:p>
          <a:p>
            <a:pPr marL="0" indent="0">
              <a:buNone/>
            </a:pPr>
            <a:r>
              <a:rPr lang="en-IN" sz="2000" dirty="0">
                <a:latin typeface="Bookman Old Style" panose="02050604050505020204" pitchFamily="18" charset="0"/>
              </a:rPr>
              <a:t>3. 200 </a:t>
            </a:r>
            <a:r>
              <a:rPr lang="en-IN" sz="2000" dirty="0" err="1">
                <a:latin typeface="Bookman Old Style" panose="02050604050505020204" pitchFamily="18" charset="0"/>
              </a:rPr>
              <a:t>liters</a:t>
            </a:r>
            <a:r>
              <a:rPr lang="en-IN" sz="2000" dirty="0">
                <a:latin typeface="Bookman Old Style" panose="02050604050505020204" pitchFamily="18" charset="0"/>
              </a:rPr>
              <a:t> of NaCl solution containing 85 g/</a:t>
            </a:r>
            <a:r>
              <a:rPr lang="en-IN" sz="2000" dirty="0" err="1">
                <a:latin typeface="Bookman Old Style" panose="02050604050505020204" pitchFamily="18" charset="0"/>
              </a:rPr>
              <a:t>liter</a:t>
            </a:r>
            <a:r>
              <a:rPr lang="en-IN" sz="2000" dirty="0">
                <a:latin typeface="Bookman Old Style" panose="02050604050505020204" pitchFamily="18" charset="0"/>
              </a:rPr>
              <a:t> of NaCl was required to regenerate a completely exhausted zeolite softener. How many </a:t>
            </a:r>
            <a:r>
              <a:rPr lang="en-IN" sz="2000" dirty="0" err="1">
                <a:latin typeface="Bookman Old Style" panose="02050604050505020204" pitchFamily="18" charset="0"/>
              </a:rPr>
              <a:t>liters</a:t>
            </a:r>
            <a:r>
              <a:rPr lang="en-IN" sz="2000" dirty="0">
                <a:latin typeface="Bookman Old Style" panose="02050604050505020204" pitchFamily="18" charset="0"/>
              </a:rPr>
              <a:t> of hard water of hardness 600 ppm can be softened by the softener. </a:t>
            </a:r>
          </a:p>
          <a:p>
            <a:pPr marL="0" indent="0">
              <a:buNone/>
            </a:pPr>
            <a:r>
              <a:rPr lang="en-IN" sz="2000" dirty="0">
                <a:latin typeface="Bookman Old Style" panose="02050604050505020204" pitchFamily="18" charset="0"/>
              </a:rPr>
              <a:t>	[Ans 24216.5 </a:t>
            </a:r>
            <a:r>
              <a:rPr lang="en-IN" sz="2000" dirty="0" err="1">
                <a:latin typeface="Bookman Old Style" panose="02050604050505020204" pitchFamily="18" charset="0"/>
              </a:rPr>
              <a:t>liters</a:t>
            </a:r>
            <a:r>
              <a:rPr lang="en-IN" sz="2000" dirty="0">
                <a:latin typeface="Bookman Old Style" panose="02050604050505020204" pitchFamily="18" charset="0"/>
              </a:rPr>
              <a:t>] </a:t>
            </a:r>
          </a:p>
          <a:p>
            <a:pPr marL="0" indent="0">
              <a:buNone/>
            </a:pPr>
            <a:r>
              <a:rPr lang="en-IN" sz="2000" dirty="0">
                <a:latin typeface="Bookman Old Style" panose="02050604050505020204" pitchFamily="18" charset="0"/>
              </a:rPr>
              <a:t>4. When a zeolite softener was completely exhausted it was regenerated by passing 200 </a:t>
            </a:r>
            <a:r>
              <a:rPr lang="en-IN" sz="2000" dirty="0" err="1">
                <a:latin typeface="Bookman Old Style" panose="02050604050505020204" pitchFamily="18" charset="0"/>
              </a:rPr>
              <a:t>liters</a:t>
            </a:r>
            <a:r>
              <a:rPr lang="en-IN" sz="2000" dirty="0">
                <a:latin typeface="Bookman Old Style" panose="02050604050505020204" pitchFamily="18" charset="0"/>
              </a:rPr>
              <a:t> of NaCl solution containing 120 g/</a:t>
            </a:r>
            <a:r>
              <a:rPr lang="en-IN" sz="2000" dirty="0" err="1">
                <a:latin typeface="Bookman Old Style" panose="02050604050505020204" pitchFamily="18" charset="0"/>
              </a:rPr>
              <a:t>liter</a:t>
            </a:r>
            <a:r>
              <a:rPr lang="en-IN" sz="2000" dirty="0">
                <a:latin typeface="Bookman Old Style" panose="02050604050505020204" pitchFamily="18" charset="0"/>
              </a:rPr>
              <a:t> of NaCl. How many </a:t>
            </a:r>
            <a:r>
              <a:rPr lang="en-IN" sz="2000" dirty="0" err="1">
                <a:latin typeface="Bookman Old Style" panose="02050604050505020204" pitchFamily="18" charset="0"/>
              </a:rPr>
              <a:t>liters</a:t>
            </a:r>
            <a:r>
              <a:rPr lang="en-IN" sz="2000" dirty="0">
                <a:latin typeface="Bookman Old Style" panose="02050604050505020204" pitchFamily="18" charset="0"/>
              </a:rPr>
              <a:t> of a sample of water of hardness 550 mg/</a:t>
            </a:r>
            <a:r>
              <a:rPr lang="en-IN" sz="2000" dirty="0" err="1">
                <a:latin typeface="Bookman Old Style" panose="02050604050505020204" pitchFamily="18" charset="0"/>
              </a:rPr>
              <a:t>liter</a:t>
            </a:r>
            <a:r>
              <a:rPr lang="en-IN" sz="2000" dirty="0">
                <a:latin typeface="Bookman Old Style" panose="02050604050505020204" pitchFamily="18" charset="0"/>
              </a:rPr>
              <a:t> can be softened by the zeolite softener before regenerating it again. </a:t>
            </a:r>
          </a:p>
          <a:p>
            <a:pPr marL="0" indent="0">
              <a:buNone/>
            </a:pPr>
            <a:r>
              <a:rPr lang="en-IN" sz="2000" dirty="0">
                <a:latin typeface="Bookman Old Style" panose="02050604050505020204" pitchFamily="18" charset="0"/>
              </a:rPr>
              <a:t>	[Ans 37296.037 </a:t>
            </a:r>
            <a:r>
              <a:rPr lang="en-IN" sz="2000" dirty="0" err="1">
                <a:latin typeface="Bookman Old Style" panose="02050604050505020204" pitchFamily="18" charset="0"/>
              </a:rPr>
              <a:t>liters</a:t>
            </a:r>
            <a:r>
              <a:rPr lang="en-IN" sz="2000" dirty="0">
                <a:latin typeface="Bookman Old Style" panose="02050604050505020204" pitchFamily="18" charset="0"/>
              </a:rPr>
              <a:t>] </a:t>
            </a:r>
          </a:p>
          <a:p>
            <a:endParaRPr lang="en-US" sz="2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FAAF4610-524C-0343-8766-2FE6AC5C3E02}"/>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75751399-EC5E-8F41-B000-19B0B75FB12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7F86FB53-BC30-534E-B5DB-A5AD2A228329}"/>
              </a:ext>
            </a:extLst>
          </p:cNvPr>
          <p:cNvSpPr>
            <a:spLocks noGrp="1"/>
          </p:cNvSpPr>
          <p:nvPr>
            <p:ph type="sldNum" sz="quarter" idx="12"/>
          </p:nvPr>
        </p:nvSpPr>
        <p:spPr/>
        <p:txBody>
          <a:bodyPr/>
          <a:lstStyle/>
          <a:p>
            <a:fld id="{48899AE3-1C45-BB43-83FC-C160FCE38AF1}" type="slidenum">
              <a:rPr lang="en-US" smtClean="0"/>
              <a:pPr/>
              <a:t>73</a:t>
            </a:fld>
            <a:endParaRPr lang="en-US"/>
          </a:p>
        </p:txBody>
      </p:sp>
      <p:sp>
        <p:nvSpPr>
          <p:cNvPr id="7" name="Title 1">
            <a:extLst>
              <a:ext uri="{FF2B5EF4-FFF2-40B4-BE49-F238E27FC236}">
                <a16:creationId xmlns:a16="http://schemas.microsoft.com/office/drawing/2014/main" xmlns="" id="{248B21CB-2D4B-314C-9D85-0BAA54B6C6BA}"/>
              </a:ext>
            </a:extLst>
          </p:cNvPr>
          <p:cNvSpPr>
            <a:spLocks noGrp="1"/>
          </p:cNvSpPr>
          <p:nvPr>
            <p:ph type="title"/>
          </p:nvPr>
        </p:nvSpPr>
        <p:spPr>
          <a:xfrm>
            <a:off x="348915" y="87312"/>
            <a:ext cx="10515600" cy="838995"/>
          </a:xfrm>
        </p:spPr>
        <p:txBody>
          <a:bodyPr>
            <a:normAutofit/>
          </a:bodyPr>
          <a:lstStyle/>
          <a:p>
            <a:pPr algn="ctr"/>
            <a:r>
              <a:rPr lang="en-US" sz="3600" b="1" dirty="0" err="1">
                <a:solidFill>
                  <a:srgbClr val="0070C0"/>
                </a:solidFill>
                <a:latin typeface="Bookman Old Style" panose="02050604050505020204" pitchFamily="18" charset="0"/>
              </a:rPr>
              <a:t>Numericals</a:t>
            </a:r>
            <a:r>
              <a:rPr lang="en-US" sz="3600" b="1" dirty="0">
                <a:solidFill>
                  <a:srgbClr val="0070C0"/>
                </a:solidFill>
                <a:latin typeface="Bookman Old Style" panose="02050604050505020204" pitchFamily="18" charset="0"/>
              </a:rPr>
              <a:t> on Zeolite Method</a:t>
            </a:r>
          </a:p>
        </p:txBody>
      </p:sp>
    </p:spTree>
    <p:extLst>
      <p:ext uri="{BB962C8B-B14F-4D97-AF65-F5344CB8AC3E}">
        <p14:creationId xmlns:p14="http://schemas.microsoft.com/office/powerpoint/2010/main" xmlns="" val="3368470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5" y="87312"/>
            <a:ext cx="10515600" cy="838995"/>
          </a:xfrm>
        </p:spPr>
        <p:txBody>
          <a:bodyPr>
            <a:normAutofit/>
          </a:bodyPr>
          <a:lstStyle/>
          <a:p>
            <a:pPr algn="ctr"/>
            <a:r>
              <a:rPr lang="en-US" sz="3200" b="1" dirty="0">
                <a:solidFill>
                  <a:srgbClr val="0070C0"/>
                </a:solidFill>
                <a:latin typeface="Bookman Old Style" panose="02050604050505020204" pitchFamily="18" charset="0"/>
              </a:rPr>
              <a:t>Water Softening Techniques</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B0E5B602-F300-0347-AE0D-57A216F345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74</a:t>
            </a:fld>
            <a:endParaRPr lang="en-US"/>
          </a:p>
        </p:txBody>
      </p:sp>
      <p:sp>
        <p:nvSpPr>
          <p:cNvPr id="8" name="Content Placeholder 2">
            <a:extLst>
              <a:ext uri="{FF2B5EF4-FFF2-40B4-BE49-F238E27FC236}">
                <a16:creationId xmlns:a16="http://schemas.microsoft.com/office/drawing/2014/main" xmlns="" id="{F4F3B69C-C282-0348-A4E3-743973D95E25}"/>
              </a:ext>
            </a:extLst>
          </p:cNvPr>
          <p:cNvSpPr txBox="1">
            <a:spLocks/>
          </p:cNvSpPr>
          <p:nvPr/>
        </p:nvSpPr>
        <p:spPr>
          <a:xfrm>
            <a:off x="348915" y="698975"/>
            <a:ext cx="11843085" cy="5657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200" b="1" dirty="0">
                <a:solidFill>
                  <a:srgbClr val="7030A0"/>
                </a:solidFill>
                <a:latin typeface="Bookman Old Style" panose="02050604050505020204" pitchFamily="18" charset="0"/>
              </a:rPr>
              <a:t>Demineralization or Deionization Method:</a:t>
            </a:r>
            <a:r>
              <a:rPr lang="en-IN" sz="2200" b="1" dirty="0">
                <a:latin typeface="Bookman Old Style" panose="02050604050505020204" pitchFamily="18" charset="0"/>
              </a:rPr>
              <a:t> </a:t>
            </a:r>
          </a:p>
          <a:p>
            <a:pPr marL="0" indent="0">
              <a:lnSpc>
                <a:spcPct val="150000"/>
              </a:lnSpc>
              <a:buFont typeface="Arial" panose="020B0604020202020204" pitchFamily="34" charset="0"/>
              <a:buNone/>
            </a:pPr>
            <a:r>
              <a:rPr lang="en-IN" sz="2200" b="1" dirty="0">
                <a:latin typeface="Bookman Old Style" panose="02050604050505020204" pitchFamily="18" charset="0"/>
              </a:rPr>
              <a:t>Principle: Ion Exchange </a:t>
            </a:r>
          </a:p>
          <a:p>
            <a:pPr marL="0" indent="0">
              <a:lnSpc>
                <a:spcPct val="150000"/>
              </a:lnSpc>
              <a:buFont typeface="Arial" panose="020B0604020202020204" pitchFamily="34" charset="0"/>
              <a:buNone/>
            </a:pPr>
            <a:r>
              <a:rPr lang="en-IN" sz="2200" b="1" dirty="0">
                <a:latin typeface="Bookman Old Style" panose="02050604050505020204" pitchFamily="18" charset="0"/>
              </a:rPr>
              <a:t>Ion Exchange Process: </a:t>
            </a:r>
            <a:r>
              <a:rPr lang="en-IN" sz="2200" dirty="0">
                <a:latin typeface="Bookman Old Style" panose="02050604050505020204" pitchFamily="18" charset="0"/>
              </a:rPr>
              <a:t>Ion exchange process is defined as the reversible exchange of ions in the structure of an ion exchanger to ions in solution that is brought in contact with it. </a:t>
            </a:r>
          </a:p>
          <a:p>
            <a:pPr>
              <a:lnSpc>
                <a:spcPct val="150000"/>
              </a:lnSpc>
            </a:pPr>
            <a:r>
              <a:rPr lang="en-IN" sz="2200" dirty="0">
                <a:latin typeface="Bookman Old Style" panose="02050604050505020204" pitchFamily="18" charset="0"/>
              </a:rPr>
              <a:t>The resins used for the purpose are called ion exchange resins. </a:t>
            </a:r>
          </a:p>
          <a:p>
            <a:pPr>
              <a:lnSpc>
                <a:spcPct val="150000"/>
              </a:lnSpc>
            </a:pPr>
            <a:r>
              <a:rPr lang="en-IN" sz="2200" dirty="0">
                <a:latin typeface="Bookman Old Style" panose="02050604050505020204" pitchFamily="18" charset="0"/>
              </a:rPr>
              <a:t>Resins are porous, insoluble, cross linked, long chain organic polymers capable of exchanging ions. </a:t>
            </a:r>
          </a:p>
          <a:p>
            <a:pPr>
              <a:lnSpc>
                <a:spcPct val="150000"/>
              </a:lnSpc>
            </a:pPr>
            <a:r>
              <a:rPr lang="en-IN" sz="2200" b="1" dirty="0">
                <a:latin typeface="Bookman Old Style" panose="02050604050505020204" pitchFamily="18" charset="0"/>
              </a:rPr>
              <a:t>Two types of resins </a:t>
            </a:r>
            <a:r>
              <a:rPr lang="en-IN" sz="2200" dirty="0">
                <a:latin typeface="Bookman Old Style" panose="02050604050505020204" pitchFamily="18" charset="0"/>
              </a:rPr>
              <a:t>are employed for the softening of water. </a:t>
            </a:r>
          </a:p>
          <a:p>
            <a:pPr marL="0" indent="0">
              <a:lnSpc>
                <a:spcPct val="150000"/>
              </a:lnSpc>
              <a:buFont typeface="Arial" panose="020B0604020202020204" pitchFamily="34" charset="0"/>
              <a:buNone/>
            </a:pPr>
            <a:endParaRPr lang="en-IN" sz="2200" b="1" dirty="0">
              <a:latin typeface="Bookman Old Style" panose="02050604050505020204" pitchFamily="18" charset="0"/>
            </a:endParaRPr>
          </a:p>
        </p:txBody>
      </p:sp>
    </p:spTree>
    <p:extLst>
      <p:ext uri="{BB962C8B-B14F-4D97-AF65-F5344CB8AC3E}">
        <p14:creationId xmlns:p14="http://schemas.microsoft.com/office/powerpoint/2010/main" xmlns="" val="140672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0108CF-1C80-9D45-82F8-6AC38BAD5693}"/>
              </a:ext>
            </a:extLst>
          </p:cNvPr>
          <p:cNvSpPr>
            <a:spLocks noGrp="1"/>
          </p:cNvSpPr>
          <p:nvPr>
            <p:ph idx="1"/>
          </p:nvPr>
        </p:nvSpPr>
        <p:spPr>
          <a:xfrm>
            <a:off x="396240" y="914399"/>
            <a:ext cx="11399520" cy="5257801"/>
          </a:xfrm>
        </p:spPr>
        <p:txBody>
          <a:bodyPr>
            <a:normAutofit lnSpcReduction="10000"/>
          </a:bodyPr>
          <a:lstStyle/>
          <a:p>
            <a:pPr marL="0" indent="0">
              <a:buNone/>
            </a:pPr>
            <a:r>
              <a:rPr lang="en-IN" sz="2200" dirty="0">
                <a:latin typeface="Bookman Old Style" panose="02050604050505020204" pitchFamily="18" charset="0"/>
              </a:rPr>
              <a:t>(</a:t>
            </a:r>
            <a:r>
              <a:rPr lang="en-IN" sz="2200" dirty="0" err="1">
                <a:latin typeface="Bookman Old Style" panose="02050604050505020204" pitchFamily="18" charset="0"/>
              </a:rPr>
              <a:t>i</a:t>
            </a:r>
            <a:r>
              <a:rPr lang="en-IN" sz="2200" dirty="0">
                <a:latin typeface="Bookman Old Style" panose="02050604050505020204" pitchFamily="18" charset="0"/>
              </a:rPr>
              <a:t>) </a:t>
            </a:r>
            <a:r>
              <a:rPr lang="en-IN" sz="2200" b="1" i="1" dirty="0">
                <a:latin typeface="Bookman Old Style" panose="02050604050505020204" pitchFamily="18" charset="0"/>
              </a:rPr>
              <a:t>Cation exchange resin: </a:t>
            </a:r>
            <a:r>
              <a:rPr lang="en-IN" sz="2200" dirty="0">
                <a:latin typeface="Bookman Old Style" panose="02050604050505020204" pitchFamily="18" charset="0"/>
              </a:rPr>
              <a:t>They are materials capable of exchanging a cation in their structure to the cation in solution. For softening of water, the resins used should be capable of exchanging H+ ions in their structure to other cations in solution. </a:t>
            </a:r>
          </a:p>
          <a:p>
            <a:pPr marL="0" indent="0">
              <a:buNone/>
            </a:pPr>
            <a:r>
              <a:rPr lang="en-IN" sz="2200" dirty="0">
                <a:latin typeface="Bookman Old Style" panose="02050604050505020204" pitchFamily="18" charset="0"/>
              </a:rPr>
              <a:t>	Commonly used resins are </a:t>
            </a:r>
            <a:r>
              <a:rPr lang="en-IN" sz="2200" b="1" dirty="0">
                <a:latin typeface="Bookman Old Style" panose="02050604050505020204" pitchFamily="18" charset="0"/>
              </a:rPr>
              <a:t>styrene divinyl benzene copolymers, which on sulphonation or carboxylation</a:t>
            </a:r>
            <a:r>
              <a:rPr lang="en-IN" sz="2200" dirty="0">
                <a:latin typeface="Bookman Old Style" panose="02050604050505020204" pitchFamily="18" charset="0"/>
              </a:rPr>
              <a:t> become capable of exchanging hydrogen ions with the cations in water. They are represented as R–H</a:t>
            </a:r>
            <a:r>
              <a:rPr lang="en-IN" sz="2200" baseline="30000" dirty="0">
                <a:latin typeface="Bookman Old Style" panose="02050604050505020204" pitchFamily="18" charset="0"/>
              </a:rPr>
              <a:t>+</a:t>
            </a:r>
            <a:r>
              <a:rPr lang="en-IN" sz="2200" dirty="0">
                <a:latin typeface="Bookman Old Style" panose="02050604050505020204" pitchFamily="18" charset="0"/>
              </a:rPr>
              <a:t> (R represents insoluble polymer matrix and H is the exchangeable ion). </a:t>
            </a:r>
          </a:p>
          <a:p>
            <a:pPr marL="0" indent="0" algn="just">
              <a:buNone/>
            </a:pPr>
            <a:r>
              <a:rPr lang="en-IN" sz="2200" dirty="0">
                <a:latin typeface="Bookman Old Style" panose="02050604050505020204" pitchFamily="18" charset="0"/>
              </a:rPr>
              <a:t>(ii) </a:t>
            </a:r>
            <a:r>
              <a:rPr lang="en-IN" sz="2200" b="1" i="1" dirty="0">
                <a:latin typeface="Bookman Old Style" panose="02050604050505020204" pitchFamily="18" charset="0"/>
              </a:rPr>
              <a:t>Anion exchange resin : </a:t>
            </a:r>
            <a:r>
              <a:rPr lang="en-IN" sz="2200" dirty="0">
                <a:latin typeface="Bookman Old Style" panose="02050604050505020204" pitchFamily="18" charset="0"/>
              </a:rPr>
              <a:t>They are materials capable of exchanging an anion in their structure (for water softening the exchangeable anion should be OH</a:t>
            </a:r>
            <a:r>
              <a:rPr lang="en-IN" sz="2200" baseline="30000" dirty="0">
                <a:latin typeface="Bookman Old Style" panose="02050604050505020204" pitchFamily="18" charset="0"/>
              </a:rPr>
              <a:t>–</a:t>
            </a:r>
            <a:r>
              <a:rPr lang="en-IN" sz="2200" dirty="0">
                <a:latin typeface="Bookman Old Style" panose="02050604050505020204" pitchFamily="18" charset="0"/>
              </a:rPr>
              <a:t> ion) to anion in solution. </a:t>
            </a:r>
          </a:p>
          <a:p>
            <a:pPr marL="0" indent="0" algn="just">
              <a:buNone/>
            </a:pPr>
            <a:r>
              <a:rPr lang="en-IN" sz="2200" dirty="0">
                <a:latin typeface="Bookman Old Style" panose="02050604050505020204" pitchFamily="18" charset="0"/>
              </a:rPr>
              <a:t>Anion exchangers employed for water softening are </a:t>
            </a:r>
            <a:r>
              <a:rPr lang="en-IN" sz="2200" b="1" dirty="0">
                <a:latin typeface="Bookman Old Style" panose="02050604050505020204" pitchFamily="18" charset="0"/>
              </a:rPr>
              <a:t>styrene divinyl benzene copolymers, which contain basic functional group such as amino or quaternary ammonium groups </a:t>
            </a:r>
            <a:r>
              <a:rPr lang="en-IN" sz="2200" dirty="0">
                <a:latin typeface="Bookman Old Style" panose="02050604050505020204" pitchFamily="18" charset="0"/>
              </a:rPr>
              <a:t>as an integral part of the resin matrix. These after treatment with dilute NaOH solution become capable of exchanging OH</a:t>
            </a:r>
            <a:r>
              <a:rPr lang="en-IN" sz="2200" baseline="30000" dirty="0">
                <a:latin typeface="Bookman Old Style" panose="02050604050505020204" pitchFamily="18" charset="0"/>
              </a:rPr>
              <a:t>–</a:t>
            </a:r>
            <a:r>
              <a:rPr lang="en-IN" sz="2200" dirty="0">
                <a:latin typeface="Bookman Old Style" panose="02050604050505020204" pitchFamily="18" charset="0"/>
              </a:rPr>
              <a:t> ions with the anions in water. They are represented as R</a:t>
            </a:r>
            <a:r>
              <a:rPr lang="en-IN" sz="2200" baseline="30000" dirty="0">
                <a:latin typeface="Bookman Old Style" panose="02050604050505020204" pitchFamily="18" charset="0"/>
              </a:rPr>
              <a:t>+</a:t>
            </a:r>
            <a:r>
              <a:rPr lang="en-IN" sz="2200" dirty="0">
                <a:latin typeface="Bookman Old Style" panose="02050604050505020204" pitchFamily="18" charset="0"/>
              </a:rPr>
              <a:t>OH</a:t>
            </a:r>
            <a:r>
              <a:rPr lang="en-IN" sz="2200" baseline="30000" dirty="0">
                <a:latin typeface="Bookman Old Style" panose="02050604050505020204" pitchFamily="18" charset="0"/>
              </a:rPr>
              <a:t>–</a:t>
            </a:r>
            <a:r>
              <a:rPr lang="en-IN" sz="2200" dirty="0">
                <a:latin typeface="Bookman Old Style" panose="02050604050505020204" pitchFamily="18" charset="0"/>
              </a:rPr>
              <a:t> (where, R</a:t>
            </a:r>
            <a:r>
              <a:rPr lang="en-IN" sz="2200" baseline="30000" dirty="0">
                <a:latin typeface="Bookman Old Style" panose="02050604050505020204" pitchFamily="18" charset="0"/>
              </a:rPr>
              <a:t>+</a:t>
            </a:r>
            <a:r>
              <a:rPr lang="en-IN" sz="2200" dirty="0">
                <a:latin typeface="Bookman Old Style" panose="02050604050505020204" pitchFamily="18" charset="0"/>
              </a:rPr>
              <a:t> is the insoluble polymer matrix and OH</a:t>
            </a:r>
            <a:r>
              <a:rPr lang="en-IN" sz="2200" baseline="30000" dirty="0">
                <a:latin typeface="Bookman Old Style" panose="02050604050505020204" pitchFamily="18" charset="0"/>
              </a:rPr>
              <a:t>–</a:t>
            </a:r>
            <a:r>
              <a:rPr lang="en-IN" sz="2200" dirty="0">
                <a:latin typeface="Bookman Old Style" panose="02050604050505020204" pitchFamily="18" charset="0"/>
              </a:rPr>
              <a:t> is the exchangeable ion). </a:t>
            </a:r>
          </a:p>
          <a:p>
            <a:endParaRPr lang="en-US" sz="22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ED8D4334-2894-DF41-B6DB-24698B4F8430}"/>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62B81728-7782-EA4F-A9DB-B3E196548ADB}"/>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17D027BA-9FBB-3E45-BFBC-50AFF200482F}"/>
              </a:ext>
            </a:extLst>
          </p:cNvPr>
          <p:cNvSpPr>
            <a:spLocks noGrp="1"/>
          </p:cNvSpPr>
          <p:nvPr>
            <p:ph type="sldNum" sz="quarter" idx="12"/>
          </p:nvPr>
        </p:nvSpPr>
        <p:spPr/>
        <p:txBody>
          <a:bodyPr/>
          <a:lstStyle/>
          <a:p>
            <a:fld id="{48899AE3-1C45-BB43-83FC-C160FCE38AF1}" type="slidenum">
              <a:rPr lang="en-US" smtClean="0"/>
              <a:pPr/>
              <a:t>75</a:t>
            </a:fld>
            <a:endParaRPr lang="en-US"/>
          </a:p>
        </p:txBody>
      </p:sp>
      <p:sp>
        <p:nvSpPr>
          <p:cNvPr id="7" name="Title 1">
            <a:extLst>
              <a:ext uri="{FF2B5EF4-FFF2-40B4-BE49-F238E27FC236}">
                <a16:creationId xmlns:a16="http://schemas.microsoft.com/office/drawing/2014/main" xmlns="" id="{0F2F3F31-870B-FF4B-A36B-0BB2F360199C}"/>
              </a:ext>
            </a:extLst>
          </p:cNvPr>
          <p:cNvSpPr>
            <a:spLocks noGrp="1"/>
          </p:cNvSpPr>
          <p:nvPr>
            <p:ph type="title"/>
          </p:nvPr>
        </p:nvSpPr>
        <p:spPr>
          <a:xfrm>
            <a:off x="838200" y="212725"/>
            <a:ext cx="10515600" cy="427355"/>
          </a:xfrm>
        </p:spPr>
        <p:txBody>
          <a:bodyPr>
            <a:normAutofit fontScale="90000"/>
          </a:bodyPr>
          <a:lstStyle/>
          <a:p>
            <a:pPr algn="ctr"/>
            <a:r>
              <a:rPr lang="en-US" sz="3200" b="1" dirty="0">
                <a:solidFill>
                  <a:srgbClr val="0070C0"/>
                </a:solidFill>
                <a:latin typeface="Bookman Old Style" panose="02050604050505020204" pitchFamily="18" charset="0"/>
              </a:rPr>
              <a:t>Water Softening Techniques</a:t>
            </a:r>
          </a:p>
        </p:txBody>
      </p:sp>
    </p:spTree>
    <p:extLst>
      <p:ext uri="{BB962C8B-B14F-4D97-AF65-F5344CB8AC3E}">
        <p14:creationId xmlns:p14="http://schemas.microsoft.com/office/powerpoint/2010/main" xmlns="" val="101383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E1812E-5ABF-6A4B-8EFC-DF863ECC3F9A}"/>
              </a:ext>
            </a:extLst>
          </p:cNvPr>
          <p:cNvSpPr>
            <a:spLocks noGrp="1"/>
          </p:cNvSpPr>
          <p:nvPr>
            <p:ph idx="1"/>
          </p:nvPr>
        </p:nvSpPr>
        <p:spPr>
          <a:xfrm>
            <a:off x="548640" y="502920"/>
            <a:ext cx="11460480" cy="5853430"/>
          </a:xfrm>
        </p:spPr>
        <p:txBody>
          <a:bodyPr>
            <a:noAutofit/>
          </a:bodyPr>
          <a:lstStyle/>
          <a:p>
            <a:pPr marL="0" indent="0">
              <a:lnSpc>
                <a:spcPct val="150000"/>
              </a:lnSpc>
              <a:buNone/>
            </a:pPr>
            <a:r>
              <a:rPr lang="en-IN" sz="2000" b="1" dirty="0">
                <a:latin typeface="Bookman Old Style" panose="02050604050505020204" pitchFamily="18" charset="0"/>
              </a:rPr>
              <a:t>Process : </a:t>
            </a:r>
            <a:r>
              <a:rPr lang="en-IN" sz="2000" dirty="0">
                <a:latin typeface="Bookman Old Style" panose="02050604050505020204" pitchFamily="18" charset="0"/>
              </a:rPr>
              <a:t>The hard water is first passed through a column containing cation exchange resin. All cations are removed and equivalent amount of H</a:t>
            </a:r>
            <a:r>
              <a:rPr lang="en-IN" sz="2000" baseline="30000" dirty="0">
                <a:latin typeface="Bookman Old Style" panose="02050604050505020204" pitchFamily="18" charset="0"/>
              </a:rPr>
              <a:t>+</a:t>
            </a:r>
            <a:r>
              <a:rPr lang="en-IN" sz="2000" dirty="0">
                <a:latin typeface="Bookman Old Style" panose="02050604050505020204" pitchFamily="18" charset="0"/>
              </a:rPr>
              <a:t> ions are released from this column to water. The water coming out of this chamber has low </a:t>
            </a:r>
            <a:r>
              <a:rPr lang="en-IN" sz="2000" dirty="0" err="1">
                <a:latin typeface="Bookman Old Style" panose="02050604050505020204" pitchFamily="18" charset="0"/>
              </a:rPr>
              <a:t>pH.</a:t>
            </a:r>
            <a:r>
              <a:rPr lang="en-IN" sz="2000" dirty="0">
                <a:latin typeface="Bookman Old Style" panose="02050604050505020204" pitchFamily="18" charset="0"/>
              </a:rPr>
              <a:t> </a:t>
            </a:r>
          </a:p>
          <a:p>
            <a:pPr marL="0" indent="0">
              <a:lnSpc>
                <a:spcPct val="150000"/>
              </a:lnSpc>
              <a:buNone/>
            </a:pPr>
            <a:r>
              <a:rPr lang="en-IN" sz="2000" dirty="0">
                <a:latin typeface="Bookman Old Style" panose="02050604050505020204" pitchFamily="18" charset="0"/>
              </a:rPr>
              <a:t>The exchange reactions :</a:t>
            </a:r>
          </a:p>
          <a:p>
            <a:pPr marL="0" indent="0">
              <a:lnSpc>
                <a:spcPct val="150000"/>
              </a:lnSpc>
              <a:buNone/>
            </a:pPr>
            <a:r>
              <a:rPr lang="en-IN" sz="2000" dirty="0">
                <a:latin typeface="Bookman Old Style" panose="02050604050505020204" pitchFamily="18" charset="0"/>
              </a:rPr>
              <a:t>	2RH</a:t>
            </a:r>
            <a:r>
              <a:rPr lang="en-IN" sz="2000" baseline="30000" dirty="0">
                <a:latin typeface="Bookman Old Style" panose="02050604050505020204" pitchFamily="18" charset="0"/>
              </a:rPr>
              <a:t>+</a:t>
            </a:r>
            <a:r>
              <a:rPr lang="en-IN" sz="2000" dirty="0">
                <a:latin typeface="Bookman Old Style" panose="02050604050505020204" pitchFamily="18" charset="0"/>
              </a:rPr>
              <a:t> + Ca</a:t>
            </a:r>
            <a:r>
              <a:rPr lang="en-IN" sz="2000" baseline="30000" dirty="0">
                <a:latin typeface="Bookman Old Style" panose="02050604050505020204" pitchFamily="18" charset="0"/>
              </a:rPr>
              <a:t>2+ </a:t>
            </a:r>
            <a:r>
              <a:rPr lang="en-IN" sz="2000" dirty="0">
                <a:latin typeface="Bookman Old Style" panose="02050604050505020204" pitchFamily="18" charset="0"/>
              </a:rPr>
              <a:t>→ R</a:t>
            </a:r>
            <a:r>
              <a:rPr lang="en-IN" sz="2000" baseline="-25000" dirty="0">
                <a:latin typeface="Bookman Old Style" panose="02050604050505020204" pitchFamily="18" charset="0"/>
              </a:rPr>
              <a:t>2</a:t>
            </a:r>
            <a:r>
              <a:rPr lang="en-IN" sz="2000" dirty="0">
                <a:latin typeface="Bookman Old Style" panose="02050604050505020204" pitchFamily="18" charset="0"/>
              </a:rPr>
              <a:t>Ca + 2H</a:t>
            </a:r>
            <a:r>
              <a:rPr lang="en-IN" sz="2000" baseline="30000" dirty="0">
                <a:latin typeface="Bookman Old Style" panose="02050604050505020204" pitchFamily="18" charset="0"/>
              </a:rPr>
              <a:t>+</a:t>
            </a:r>
            <a:r>
              <a:rPr lang="en-IN" sz="2000" dirty="0">
                <a:latin typeface="Bookman Old Style" panose="02050604050505020204" pitchFamily="18" charset="0"/>
              </a:rPr>
              <a:t> </a:t>
            </a:r>
          </a:p>
          <a:p>
            <a:pPr marL="0" indent="0">
              <a:lnSpc>
                <a:spcPct val="150000"/>
              </a:lnSpc>
              <a:buNone/>
            </a:pPr>
            <a:r>
              <a:rPr lang="en-IN" sz="2000" dirty="0">
                <a:latin typeface="Bookman Old Style" panose="02050604050505020204" pitchFamily="18" charset="0"/>
              </a:rPr>
              <a:t>	 2RH</a:t>
            </a:r>
            <a:r>
              <a:rPr lang="en-IN" sz="2000" baseline="30000" dirty="0">
                <a:latin typeface="Bookman Old Style" panose="02050604050505020204" pitchFamily="18" charset="0"/>
              </a:rPr>
              <a:t>+</a:t>
            </a:r>
            <a:r>
              <a:rPr lang="en-IN" sz="2000" dirty="0">
                <a:latin typeface="Bookman Old Style" panose="02050604050505020204" pitchFamily="18" charset="0"/>
              </a:rPr>
              <a:t> + Mg</a:t>
            </a:r>
            <a:r>
              <a:rPr lang="en-IN" sz="2000" baseline="30000" dirty="0">
                <a:latin typeface="Bookman Old Style" panose="02050604050505020204" pitchFamily="18" charset="0"/>
              </a:rPr>
              <a:t>2+ </a:t>
            </a:r>
            <a:r>
              <a:rPr lang="en-IN" sz="2000" dirty="0">
                <a:latin typeface="Bookman Old Style" panose="02050604050505020204" pitchFamily="18" charset="0"/>
              </a:rPr>
              <a:t>→ R</a:t>
            </a:r>
            <a:r>
              <a:rPr lang="en-IN" sz="2000" baseline="-25000" dirty="0">
                <a:latin typeface="Bookman Old Style" panose="02050604050505020204" pitchFamily="18" charset="0"/>
              </a:rPr>
              <a:t>2</a:t>
            </a:r>
            <a:r>
              <a:rPr lang="en-IN" sz="2000" dirty="0">
                <a:latin typeface="Bookman Old Style" panose="02050604050505020204" pitchFamily="18" charset="0"/>
              </a:rPr>
              <a:t>Mg + 2H</a:t>
            </a:r>
            <a:r>
              <a:rPr lang="en-IN" sz="2000" baseline="30000" dirty="0">
                <a:latin typeface="Bookman Old Style" panose="02050604050505020204" pitchFamily="18" charset="0"/>
              </a:rPr>
              <a:t>+</a:t>
            </a:r>
            <a:r>
              <a:rPr lang="en-IN" sz="2000" dirty="0">
                <a:latin typeface="Bookman Old Style" panose="02050604050505020204" pitchFamily="18" charset="0"/>
              </a:rPr>
              <a:t> </a:t>
            </a:r>
          </a:p>
          <a:p>
            <a:pPr>
              <a:lnSpc>
                <a:spcPct val="150000"/>
              </a:lnSpc>
            </a:pPr>
            <a:r>
              <a:rPr lang="en-IN" sz="2000" dirty="0">
                <a:latin typeface="Bookman Old Style" panose="02050604050505020204" pitchFamily="18" charset="0"/>
              </a:rPr>
              <a:t>After this the water is passed into second column containing anion exchange resin. All the anions are removed and an equivalent amount of OH</a:t>
            </a:r>
            <a:r>
              <a:rPr lang="en-IN" sz="2000" baseline="30000" dirty="0">
                <a:latin typeface="Bookman Old Style" panose="02050604050505020204" pitchFamily="18" charset="0"/>
              </a:rPr>
              <a:t>-</a:t>
            </a:r>
            <a:r>
              <a:rPr lang="en-IN" sz="2000" dirty="0">
                <a:latin typeface="Bookman Old Style" panose="02050604050505020204" pitchFamily="18" charset="0"/>
              </a:rPr>
              <a:t> ions are released. </a:t>
            </a:r>
          </a:p>
          <a:p>
            <a:pPr marL="0" indent="0">
              <a:lnSpc>
                <a:spcPct val="150000"/>
              </a:lnSpc>
              <a:buNone/>
            </a:pPr>
            <a:r>
              <a:rPr lang="en-IN" sz="2000" dirty="0">
                <a:latin typeface="Bookman Old Style" panose="02050604050505020204" pitchFamily="18" charset="0"/>
              </a:rPr>
              <a:t>	ROH + Cl</a:t>
            </a:r>
            <a:r>
              <a:rPr lang="en-IN" sz="2000" baseline="30000" dirty="0">
                <a:latin typeface="Bookman Old Style" panose="02050604050505020204" pitchFamily="18" charset="0"/>
              </a:rPr>
              <a:t>- </a:t>
            </a:r>
            <a:r>
              <a:rPr lang="en-IN" sz="2000" dirty="0">
                <a:latin typeface="Bookman Old Style" panose="02050604050505020204" pitchFamily="18" charset="0"/>
              </a:rPr>
              <a:t>→ </a:t>
            </a:r>
            <a:r>
              <a:rPr lang="en-IN" sz="2000" dirty="0" err="1">
                <a:latin typeface="Bookman Old Style" panose="02050604050505020204" pitchFamily="18" charset="0"/>
              </a:rPr>
              <a:t>RCl</a:t>
            </a:r>
            <a:r>
              <a:rPr lang="en-IN" sz="2000" dirty="0">
                <a:latin typeface="Bookman Old Style" panose="02050604050505020204" pitchFamily="18" charset="0"/>
              </a:rPr>
              <a:t> + OH</a:t>
            </a:r>
            <a:r>
              <a:rPr lang="en-IN" sz="2000" baseline="30000" dirty="0">
                <a:latin typeface="Bookman Old Style" panose="02050604050505020204" pitchFamily="18" charset="0"/>
              </a:rPr>
              <a:t>-</a:t>
            </a:r>
          </a:p>
          <a:p>
            <a:pPr marL="0" indent="0">
              <a:lnSpc>
                <a:spcPct val="150000"/>
              </a:lnSpc>
              <a:buNone/>
            </a:pPr>
            <a:r>
              <a:rPr lang="en-IN" sz="2000" dirty="0">
                <a:latin typeface="Bookman Old Style" panose="02050604050505020204" pitchFamily="18" charset="0"/>
              </a:rPr>
              <a:t>	ROH + SO</a:t>
            </a:r>
            <a:r>
              <a:rPr lang="en-IN" sz="2000" baseline="-25000" dirty="0">
                <a:latin typeface="Bookman Old Style" panose="02050604050505020204" pitchFamily="18" charset="0"/>
              </a:rPr>
              <a:t>4</a:t>
            </a:r>
            <a:r>
              <a:rPr lang="en-IN" sz="2000" baseline="30000" dirty="0">
                <a:latin typeface="Bookman Old Style" panose="02050604050505020204" pitchFamily="18" charset="0"/>
              </a:rPr>
              <a:t>2-</a:t>
            </a:r>
            <a:r>
              <a:rPr lang="en-IN" sz="2000" dirty="0">
                <a:latin typeface="Bookman Old Style" panose="02050604050505020204" pitchFamily="18" charset="0"/>
              </a:rPr>
              <a:t> → R</a:t>
            </a:r>
            <a:r>
              <a:rPr lang="en-IN" sz="2000" baseline="-25000" dirty="0">
                <a:latin typeface="Bookman Old Style" panose="02050604050505020204" pitchFamily="18" charset="0"/>
              </a:rPr>
              <a:t>2</a:t>
            </a:r>
            <a:r>
              <a:rPr lang="en-IN" sz="2000" dirty="0">
                <a:latin typeface="Bookman Old Style" panose="02050604050505020204" pitchFamily="18" charset="0"/>
              </a:rPr>
              <a:t>SO</a:t>
            </a:r>
            <a:r>
              <a:rPr lang="en-IN" sz="2000" baseline="-25000" dirty="0">
                <a:latin typeface="Bookman Old Style" panose="02050604050505020204" pitchFamily="18" charset="0"/>
              </a:rPr>
              <a:t>4</a:t>
            </a:r>
            <a:r>
              <a:rPr lang="en-IN" sz="2000" dirty="0">
                <a:latin typeface="Bookman Old Style" panose="02050604050505020204" pitchFamily="18" charset="0"/>
              </a:rPr>
              <a:t> + 2OH</a:t>
            </a:r>
            <a:r>
              <a:rPr lang="en-IN" sz="2000" baseline="30000" dirty="0">
                <a:latin typeface="Bookman Old Style" panose="02050604050505020204" pitchFamily="18" charset="0"/>
              </a:rPr>
              <a:t>-</a:t>
            </a:r>
          </a:p>
          <a:p>
            <a:pPr marL="0" indent="0">
              <a:lnSpc>
                <a:spcPct val="150000"/>
              </a:lnSpc>
              <a:buNone/>
            </a:pPr>
            <a:r>
              <a:rPr lang="en-IN" sz="2000" dirty="0">
                <a:latin typeface="Bookman Old Style" panose="02050604050505020204" pitchFamily="18" charset="0"/>
              </a:rPr>
              <a:t>	 ROH + CO</a:t>
            </a:r>
            <a:r>
              <a:rPr lang="en-IN" sz="2000" baseline="-25000" dirty="0">
                <a:latin typeface="Bookman Old Style" panose="02050604050505020204" pitchFamily="18" charset="0"/>
              </a:rPr>
              <a:t>3</a:t>
            </a:r>
            <a:r>
              <a:rPr lang="en-IN" sz="2000" baseline="30000" dirty="0">
                <a:latin typeface="Bookman Old Style" panose="02050604050505020204" pitchFamily="18" charset="0"/>
              </a:rPr>
              <a:t>2– </a:t>
            </a:r>
            <a:r>
              <a:rPr lang="en-IN" sz="2000" dirty="0">
                <a:latin typeface="Bookman Old Style" panose="02050604050505020204" pitchFamily="18" charset="0"/>
              </a:rPr>
              <a:t>→ R</a:t>
            </a:r>
            <a:r>
              <a:rPr lang="en-IN" sz="2000" baseline="-25000" dirty="0">
                <a:latin typeface="Bookman Old Style" panose="02050604050505020204" pitchFamily="18" charset="0"/>
              </a:rPr>
              <a:t>2</a:t>
            </a:r>
            <a:r>
              <a:rPr lang="en-IN" sz="2000" dirty="0">
                <a:latin typeface="Bookman Old Style" panose="02050604050505020204" pitchFamily="18" charset="0"/>
              </a:rPr>
              <a:t>CO</a:t>
            </a:r>
            <a:r>
              <a:rPr lang="en-IN" sz="2000" baseline="-25000" dirty="0">
                <a:latin typeface="Bookman Old Style" panose="02050604050505020204" pitchFamily="18" charset="0"/>
              </a:rPr>
              <a:t>3</a:t>
            </a:r>
            <a:r>
              <a:rPr lang="en-IN" sz="2000" dirty="0">
                <a:latin typeface="Bookman Old Style" panose="02050604050505020204" pitchFamily="18" charset="0"/>
              </a:rPr>
              <a:t> + 2OH</a:t>
            </a:r>
            <a:r>
              <a:rPr lang="en-IN" sz="2000" baseline="30000" dirty="0">
                <a:latin typeface="Bookman Old Style" panose="02050604050505020204" pitchFamily="18" charset="0"/>
              </a:rPr>
              <a:t>-</a:t>
            </a:r>
          </a:p>
          <a:p>
            <a:pPr marL="0" indent="0">
              <a:lnSpc>
                <a:spcPct val="150000"/>
              </a:lnSpc>
              <a:buNone/>
            </a:pPr>
            <a:endParaRPr lang="en-IN" sz="2000" dirty="0">
              <a:latin typeface="Bookman Old Style" panose="02050604050505020204" pitchFamily="18" charset="0"/>
            </a:endParaRPr>
          </a:p>
          <a:p>
            <a:pPr>
              <a:lnSpc>
                <a:spcPct val="150000"/>
              </a:lnSpc>
            </a:pPr>
            <a:endParaRPr lang="en-US" sz="2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87BA8C0B-40B6-C24E-942C-AA864A55E333}"/>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921A0BF8-4DE0-1C43-AC3E-A4985DA90FB9}"/>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8571AF88-2FA8-504D-8FE6-47371B899132}"/>
              </a:ext>
            </a:extLst>
          </p:cNvPr>
          <p:cNvSpPr>
            <a:spLocks noGrp="1"/>
          </p:cNvSpPr>
          <p:nvPr>
            <p:ph type="sldNum" sz="quarter" idx="12"/>
          </p:nvPr>
        </p:nvSpPr>
        <p:spPr/>
        <p:txBody>
          <a:bodyPr/>
          <a:lstStyle/>
          <a:p>
            <a:fld id="{48899AE3-1C45-BB43-83FC-C160FCE38AF1}" type="slidenum">
              <a:rPr lang="en-US" smtClean="0"/>
              <a:pPr/>
              <a:t>76</a:t>
            </a:fld>
            <a:endParaRPr lang="en-US"/>
          </a:p>
        </p:txBody>
      </p:sp>
      <p:sp>
        <p:nvSpPr>
          <p:cNvPr id="8" name="Title 1">
            <a:extLst>
              <a:ext uri="{FF2B5EF4-FFF2-40B4-BE49-F238E27FC236}">
                <a16:creationId xmlns:a16="http://schemas.microsoft.com/office/drawing/2014/main" xmlns="" id="{4B36582C-E336-9440-AAC2-EDB64ECE8DEE}"/>
              </a:ext>
            </a:extLst>
          </p:cNvPr>
          <p:cNvSpPr>
            <a:spLocks noGrp="1"/>
          </p:cNvSpPr>
          <p:nvPr>
            <p:ph type="title"/>
          </p:nvPr>
        </p:nvSpPr>
        <p:spPr>
          <a:xfrm>
            <a:off x="838200" y="212725"/>
            <a:ext cx="10515600" cy="427355"/>
          </a:xfrm>
        </p:spPr>
        <p:txBody>
          <a:bodyPr>
            <a:normAutofit fontScale="90000"/>
          </a:bodyPr>
          <a:lstStyle/>
          <a:p>
            <a:pPr algn="ctr"/>
            <a:r>
              <a:rPr lang="en-US" sz="3200" b="1" dirty="0">
                <a:solidFill>
                  <a:srgbClr val="0070C0"/>
                </a:solidFill>
                <a:latin typeface="Bookman Old Style" panose="02050604050505020204" pitchFamily="18" charset="0"/>
              </a:rPr>
              <a:t>Water Softening Techniques</a:t>
            </a:r>
          </a:p>
        </p:txBody>
      </p:sp>
    </p:spTree>
    <p:extLst>
      <p:ext uri="{BB962C8B-B14F-4D97-AF65-F5344CB8AC3E}">
        <p14:creationId xmlns:p14="http://schemas.microsoft.com/office/powerpoint/2010/main" xmlns="" val="356769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E1812E-5ABF-6A4B-8EFC-DF863ECC3F9A}"/>
              </a:ext>
            </a:extLst>
          </p:cNvPr>
          <p:cNvSpPr>
            <a:spLocks noGrp="1"/>
          </p:cNvSpPr>
          <p:nvPr>
            <p:ph idx="1"/>
          </p:nvPr>
        </p:nvSpPr>
        <p:spPr>
          <a:xfrm>
            <a:off x="548640" y="502920"/>
            <a:ext cx="11460480" cy="5853430"/>
          </a:xfrm>
        </p:spPr>
        <p:txBody>
          <a:bodyPr>
            <a:noAutofit/>
          </a:bodyPr>
          <a:lstStyle/>
          <a:p>
            <a:pPr marL="0" indent="0">
              <a:lnSpc>
                <a:spcPct val="150000"/>
              </a:lnSpc>
              <a:buNone/>
            </a:pPr>
            <a:r>
              <a:rPr lang="en-IN" sz="2200" b="1" dirty="0">
                <a:solidFill>
                  <a:srgbClr val="C00000"/>
                </a:solidFill>
                <a:latin typeface="Bookman Old Style" panose="02050604050505020204" pitchFamily="18" charset="0"/>
              </a:rPr>
              <a:t>Process : </a:t>
            </a:r>
          </a:p>
          <a:p>
            <a:pPr marL="0" indent="0">
              <a:lnSpc>
                <a:spcPct val="150000"/>
              </a:lnSpc>
              <a:buNone/>
            </a:pPr>
            <a:r>
              <a:rPr lang="en-IN" sz="2200" dirty="0">
                <a:latin typeface="Bookman Old Style" panose="02050604050505020204" pitchFamily="18" charset="0"/>
              </a:rPr>
              <a:t>The H</a:t>
            </a:r>
            <a:r>
              <a:rPr lang="en-IN" sz="2200" baseline="30000" dirty="0">
                <a:latin typeface="Bookman Old Style" panose="02050604050505020204" pitchFamily="18" charset="0"/>
              </a:rPr>
              <a:t>+</a:t>
            </a:r>
            <a:r>
              <a:rPr lang="en-IN" sz="2200" dirty="0">
                <a:latin typeface="Bookman Old Style" panose="02050604050505020204" pitchFamily="18" charset="0"/>
              </a:rPr>
              <a:t> ions released from cation exchange column and OH</a:t>
            </a:r>
            <a:r>
              <a:rPr lang="en-IN" sz="2200" baseline="30000" dirty="0">
                <a:latin typeface="Bookman Old Style" panose="02050604050505020204" pitchFamily="18" charset="0"/>
              </a:rPr>
              <a:t>–</a:t>
            </a:r>
            <a:r>
              <a:rPr lang="en-IN" sz="2200" dirty="0">
                <a:latin typeface="Bookman Old Style" panose="02050604050505020204" pitchFamily="18" charset="0"/>
              </a:rPr>
              <a:t> ions released from anion exchange column combine to produce water molecule. </a:t>
            </a:r>
          </a:p>
          <a:p>
            <a:pPr marL="0" indent="0">
              <a:buNone/>
            </a:pPr>
            <a:r>
              <a:rPr lang="en-IN" sz="2200" dirty="0">
                <a:latin typeface="Bookman Old Style" panose="02050604050505020204" pitchFamily="18" charset="0"/>
              </a:rPr>
              <a:t>	H</a:t>
            </a:r>
            <a:r>
              <a:rPr lang="en-IN" sz="2200" u="sng" baseline="30000" dirty="0">
                <a:latin typeface="Bookman Old Style" panose="02050604050505020204" pitchFamily="18" charset="0"/>
              </a:rPr>
              <a:t>+</a:t>
            </a:r>
            <a:r>
              <a:rPr lang="en-IN" sz="2200" dirty="0">
                <a:latin typeface="Bookman Old Style" panose="02050604050505020204" pitchFamily="18" charset="0"/>
              </a:rPr>
              <a:t> + OH</a:t>
            </a:r>
            <a:r>
              <a:rPr lang="en-IN" sz="2200" baseline="30000" dirty="0">
                <a:latin typeface="Bookman Old Style" panose="02050604050505020204" pitchFamily="18" charset="0"/>
              </a:rPr>
              <a:t>–</a:t>
            </a:r>
            <a:r>
              <a:rPr lang="en-IN" sz="2200" dirty="0">
                <a:latin typeface="Bookman Old Style" panose="02050604050505020204" pitchFamily="18" charset="0"/>
              </a:rPr>
              <a:t> → H</a:t>
            </a:r>
            <a:r>
              <a:rPr lang="en-IN" sz="2200" baseline="-25000" dirty="0">
                <a:latin typeface="Bookman Old Style" panose="02050604050505020204" pitchFamily="18" charset="0"/>
              </a:rPr>
              <a:t>2</a:t>
            </a:r>
            <a:r>
              <a:rPr lang="en-IN" sz="2200" dirty="0">
                <a:latin typeface="Bookman Old Style" panose="02050604050505020204" pitchFamily="18" charset="0"/>
              </a:rPr>
              <a:t>O </a:t>
            </a:r>
          </a:p>
          <a:p>
            <a:pPr marL="0" indent="0">
              <a:buNone/>
            </a:pPr>
            <a:r>
              <a:rPr lang="en-IN" sz="2200" dirty="0">
                <a:latin typeface="Bookman Old Style" panose="02050604050505020204" pitchFamily="18" charset="0"/>
              </a:rPr>
              <a:t>The water coming out of the exchanger is free from all cations (except H</a:t>
            </a:r>
            <a:r>
              <a:rPr lang="en-IN" sz="2200" baseline="30000" dirty="0">
                <a:latin typeface="Bookman Old Style" panose="02050604050505020204" pitchFamily="18" charset="0"/>
              </a:rPr>
              <a:t>+</a:t>
            </a:r>
            <a:r>
              <a:rPr lang="en-IN" sz="2200" dirty="0">
                <a:latin typeface="Bookman Old Style" panose="02050604050505020204" pitchFamily="18" charset="0"/>
              </a:rPr>
              <a:t>) and anions (other than OH</a:t>
            </a:r>
            <a:r>
              <a:rPr lang="en-IN" sz="2200" baseline="30000" dirty="0">
                <a:latin typeface="Bookman Old Style" panose="02050604050505020204" pitchFamily="18" charset="0"/>
              </a:rPr>
              <a:t>–</a:t>
            </a:r>
            <a:r>
              <a:rPr lang="en-IN" sz="2200" dirty="0">
                <a:latin typeface="Bookman Old Style" panose="02050604050505020204" pitchFamily="18" charset="0"/>
              </a:rPr>
              <a:t>). </a:t>
            </a:r>
          </a:p>
          <a:p>
            <a:pPr marL="0" indent="0">
              <a:buNone/>
            </a:pPr>
            <a:endParaRPr lang="en-IN" sz="2200" dirty="0">
              <a:latin typeface="Bookman Old Style" panose="02050604050505020204" pitchFamily="18" charset="0"/>
            </a:endParaRPr>
          </a:p>
          <a:p>
            <a:pPr marL="0" indent="0">
              <a:buNone/>
            </a:pPr>
            <a:r>
              <a:rPr lang="en-IN" sz="2200" dirty="0">
                <a:latin typeface="Bookman Old Style" panose="02050604050505020204" pitchFamily="18" charset="0"/>
              </a:rPr>
              <a:t>This ion free water is known as </a:t>
            </a:r>
            <a:r>
              <a:rPr lang="en-IN" sz="2200" b="1" dirty="0">
                <a:latin typeface="Bookman Old Style" panose="02050604050505020204" pitchFamily="18" charset="0"/>
              </a:rPr>
              <a:t>deionised water or demineralised water </a:t>
            </a:r>
            <a:r>
              <a:rPr lang="en-IN" sz="2200" dirty="0">
                <a:latin typeface="Bookman Old Style" panose="02050604050505020204" pitchFamily="18" charset="0"/>
              </a:rPr>
              <a:t>and has a neutral </a:t>
            </a:r>
            <a:r>
              <a:rPr lang="en-IN" sz="2200" dirty="0" err="1">
                <a:latin typeface="Bookman Old Style" panose="02050604050505020204" pitchFamily="18" charset="0"/>
              </a:rPr>
              <a:t>pH.</a:t>
            </a:r>
            <a:r>
              <a:rPr lang="en-IN" sz="2200" dirty="0">
                <a:latin typeface="Bookman Old Style" panose="02050604050505020204" pitchFamily="18" charset="0"/>
              </a:rPr>
              <a:t> </a:t>
            </a:r>
          </a:p>
          <a:p>
            <a:pPr marL="0" indent="0" algn="just">
              <a:lnSpc>
                <a:spcPct val="150000"/>
              </a:lnSpc>
              <a:buNone/>
            </a:pPr>
            <a:r>
              <a:rPr lang="en-IN" sz="2200" b="1" dirty="0">
                <a:solidFill>
                  <a:srgbClr val="C00000"/>
                </a:solidFill>
                <a:latin typeface="Bookman Old Style" panose="02050604050505020204" pitchFamily="18" charset="0"/>
              </a:rPr>
              <a:t>Regeneration: </a:t>
            </a:r>
            <a:r>
              <a:rPr lang="en-IN" sz="2200" dirty="0">
                <a:latin typeface="Bookman Old Style" panose="02050604050505020204" pitchFamily="18" charset="0"/>
              </a:rPr>
              <a:t>After some time, the resin loses all its H</a:t>
            </a:r>
            <a:r>
              <a:rPr lang="en-IN" sz="2200" baseline="30000" dirty="0">
                <a:latin typeface="Bookman Old Style" panose="02050604050505020204" pitchFamily="18" charset="0"/>
              </a:rPr>
              <a:t>+</a:t>
            </a:r>
            <a:r>
              <a:rPr lang="en-IN" sz="2200" dirty="0">
                <a:latin typeface="Bookman Old Style" panose="02050604050505020204" pitchFamily="18" charset="0"/>
              </a:rPr>
              <a:t> and OH</a:t>
            </a:r>
            <a:r>
              <a:rPr lang="en-IN" sz="2200" baseline="30000" dirty="0">
                <a:latin typeface="Bookman Old Style" panose="02050604050505020204" pitchFamily="18" charset="0"/>
              </a:rPr>
              <a:t>–</a:t>
            </a:r>
            <a:r>
              <a:rPr lang="en-IN" sz="2200" dirty="0">
                <a:latin typeface="Bookman Old Style" panose="02050604050505020204" pitchFamily="18" charset="0"/>
              </a:rPr>
              <a:t> ions and then its capacity to exchange ions is lost. In such a condition they are said to be exhausted. </a:t>
            </a:r>
          </a:p>
          <a:p>
            <a:pPr marL="0" indent="0">
              <a:buNone/>
            </a:pPr>
            <a:endParaRPr lang="en-IN" sz="2200" dirty="0">
              <a:latin typeface="Bookman Old Style" panose="02050604050505020204" pitchFamily="18" charset="0"/>
            </a:endParaRPr>
          </a:p>
          <a:p>
            <a:pPr>
              <a:lnSpc>
                <a:spcPct val="150000"/>
              </a:lnSpc>
            </a:pPr>
            <a:endParaRPr lang="en-IN" sz="2200" dirty="0">
              <a:latin typeface="Bookman Old Style" panose="02050604050505020204" pitchFamily="18" charset="0"/>
            </a:endParaRPr>
          </a:p>
          <a:p>
            <a:pPr>
              <a:lnSpc>
                <a:spcPct val="150000"/>
              </a:lnSpc>
            </a:pPr>
            <a:endParaRPr lang="en-US" sz="22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87BA8C0B-40B6-C24E-942C-AA864A55E333}"/>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921A0BF8-4DE0-1C43-AC3E-A4985DA90FB9}"/>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8571AF88-2FA8-504D-8FE6-47371B899132}"/>
              </a:ext>
            </a:extLst>
          </p:cNvPr>
          <p:cNvSpPr>
            <a:spLocks noGrp="1"/>
          </p:cNvSpPr>
          <p:nvPr>
            <p:ph type="sldNum" sz="quarter" idx="12"/>
          </p:nvPr>
        </p:nvSpPr>
        <p:spPr/>
        <p:txBody>
          <a:bodyPr/>
          <a:lstStyle/>
          <a:p>
            <a:fld id="{48899AE3-1C45-BB43-83FC-C160FCE38AF1}" type="slidenum">
              <a:rPr lang="en-US" smtClean="0"/>
              <a:pPr/>
              <a:t>77</a:t>
            </a:fld>
            <a:endParaRPr lang="en-US"/>
          </a:p>
        </p:txBody>
      </p:sp>
      <p:sp>
        <p:nvSpPr>
          <p:cNvPr id="8" name="Title 1">
            <a:extLst>
              <a:ext uri="{FF2B5EF4-FFF2-40B4-BE49-F238E27FC236}">
                <a16:creationId xmlns:a16="http://schemas.microsoft.com/office/drawing/2014/main" xmlns="" id="{4B36582C-E336-9440-AAC2-EDB64ECE8DEE}"/>
              </a:ext>
            </a:extLst>
          </p:cNvPr>
          <p:cNvSpPr>
            <a:spLocks noGrp="1"/>
          </p:cNvSpPr>
          <p:nvPr>
            <p:ph type="title"/>
          </p:nvPr>
        </p:nvSpPr>
        <p:spPr>
          <a:xfrm>
            <a:off x="838200" y="212725"/>
            <a:ext cx="10515600" cy="427355"/>
          </a:xfrm>
        </p:spPr>
        <p:txBody>
          <a:bodyPr>
            <a:normAutofit fontScale="90000"/>
          </a:bodyPr>
          <a:lstStyle/>
          <a:p>
            <a:pPr algn="ctr"/>
            <a:r>
              <a:rPr lang="en-US" sz="3200" b="1" dirty="0">
                <a:solidFill>
                  <a:srgbClr val="0070C0"/>
                </a:solidFill>
                <a:latin typeface="Bookman Old Style" panose="02050604050505020204" pitchFamily="18" charset="0"/>
              </a:rPr>
              <a:t>Water Softening Techniques</a:t>
            </a:r>
          </a:p>
        </p:txBody>
      </p:sp>
    </p:spTree>
    <p:extLst>
      <p:ext uri="{BB962C8B-B14F-4D97-AF65-F5344CB8AC3E}">
        <p14:creationId xmlns:p14="http://schemas.microsoft.com/office/powerpoint/2010/main" xmlns="" val="33775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E1812E-5ABF-6A4B-8EFC-DF863ECC3F9A}"/>
              </a:ext>
            </a:extLst>
          </p:cNvPr>
          <p:cNvSpPr>
            <a:spLocks noGrp="1"/>
          </p:cNvSpPr>
          <p:nvPr>
            <p:ph idx="1"/>
          </p:nvPr>
        </p:nvSpPr>
        <p:spPr>
          <a:xfrm>
            <a:off x="365760" y="1004570"/>
            <a:ext cx="11460480" cy="5853430"/>
          </a:xfrm>
        </p:spPr>
        <p:txBody>
          <a:bodyPr>
            <a:noAutofit/>
          </a:bodyPr>
          <a:lstStyle/>
          <a:p>
            <a:pPr algn="just">
              <a:lnSpc>
                <a:spcPct val="100000"/>
              </a:lnSpc>
            </a:pPr>
            <a:r>
              <a:rPr lang="en-IN" sz="2200" dirty="0">
                <a:latin typeface="Bookman Old Style" panose="02050604050505020204" pitchFamily="18" charset="0"/>
              </a:rPr>
              <a:t>The exhausted cation exchange resin is regenerated by passing a solution of HCl or H</a:t>
            </a:r>
            <a:r>
              <a:rPr lang="en-IN" sz="2200" baseline="-25000" dirty="0">
                <a:latin typeface="Bookman Old Style" panose="02050604050505020204" pitchFamily="18" charset="0"/>
              </a:rPr>
              <a:t>2</a:t>
            </a:r>
            <a:r>
              <a:rPr lang="en-IN" sz="2200" dirty="0">
                <a:latin typeface="Bookman Old Style" panose="02050604050505020204" pitchFamily="18" charset="0"/>
              </a:rPr>
              <a:t>SO</a:t>
            </a:r>
            <a:r>
              <a:rPr lang="en-IN" sz="2200" baseline="-25000" dirty="0">
                <a:latin typeface="Bookman Old Style" panose="02050604050505020204" pitchFamily="18" charset="0"/>
              </a:rPr>
              <a:t>4</a:t>
            </a:r>
            <a:r>
              <a:rPr lang="en-IN" sz="2200" dirty="0">
                <a:latin typeface="Bookman Old Style" panose="02050604050505020204" pitchFamily="18" charset="0"/>
              </a:rPr>
              <a:t>. </a:t>
            </a:r>
          </a:p>
          <a:p>
            <a:pPr marL="0" indent="0" algn="just">
              <a:lnSpc>
                <a:spcPct val="100000"/>
              </a:lnSpc>
              <a:buNone/>
            </a:pPr>
            <a:r>
              <a:rPr lang="en-IN" sz="2200" dirty="0">
                <a:latin typeface="Bookman Old Style" panose="02050604050505020204" pitchFamily="18" charset="0"/>
              </a:rPr>
              <a:t>		R</a:t>
            </a:r>
            <a:r>
              <a:rPr lang="en-IN" sz="2200" baseline="-25000" dirty="0">
                <a:latin typeface="Bookman Old Style" panose="02050604050505020204" pitchFamily="18" charset="0"/>
              </a:rPr>
              <a:t>2</a:t>
            </a:r>
            <a:r>
              <a:rPr lang="en-IN" sz="2200" dirty="0">
                <a:latin typeface="Bookman Old Style" panose="02050604050505020204" pitchFamily="18" charset="0"/>
              </a:rPr>
              <a:t>Ca + H</a:t>
            </a:r>
            <a:r>
              <a:rPr lang="en-IN" sz="2200" baseline="-25000" dirty="0">
                <a:latin typeface="Bookman Old Style" panose="02050604050505020204" pitchFamily="18" charset="0"/>
              </a:rPr>
              <a:t>2</a:t>
            </a:r>
            <a:r>
              <a:rPr lang="en-IN" sz="2200" dirty="0">
                <a:latin typeface="Bookman Old Style" panose="02050604050505020204" pitchFamily="18" charset="0"/>
              </a:rPr>
              <a:t>SO</a:t>
            </a:r>
            <a:r>
              <a:rPr lang="en-IN" sz="2200" baseline="-25000" dirty="0">
                <a:latin typeface="Bookman Old Style" panose="02050604050505020204" pitchFamily="18" charset="0"/>
              </a:rPr>
              <a:t>4</a:t>
            </a:r>
            <a:r>
              <a:rPr lang="en-IN" sz="2200" dirty="0">
                <a:latin typeface="Bookman Old Style" panose="02050604050505020204" pitchFamily="18" charset="0"/>
              </a:rPr>
              <a:t> / 2HCl → 2RH + CaSO</a:t>
            </a:r>
            <a:r>
              <a:rPr lang="en-IN" sz="2200" baseline="-25000" dirty="0">
                <a:latin typeface="Bookman Old Style" panose="02050604050505020204" pitchFamily="18" charset="0"/>
              </a:rPr>
              <a:t>4</a:t>
            </a:r>
            <a:r>
              <a:rPr lang="en-IN" sz="2200" dirty="0">
                <a:latin typeface="Bookman Old Style" panose="02050604050505020204" pitchFamily="18" charset="0"/>
              </a:rPr>
              <a:t>/CaCl</a:t>
            </a:r>
            <a:r>
              <a:rPr lang="en-IN" sz="2200" baseline="-25000" dirty="0">
                <a:latin typeface="Bookman Old Style" panose="02050604050505020204" pitchFamily="18" charset="0"/>
              </a:rPr>
              <a:t>2</a:t>
            </a:r>
            <a:r>
              <a:rPr lang="en-IN" sz="2200" dirty="0">
                <a:latin typeface="Bookman Old Style" panose="02050604050505020204" pitchFamily="18" charset="0"/>
              </a:rPr>
              <a:t> </a:t>
            </a:r>
          </a:p>
          <a:p>
            <a:pPr marL="0" indent="0" algn="just">
              <a:lnSpc>
                <a:spcPct val="100000"/>
              </a:lnSpc>
              <a:buNone/>
            </a:pPr>
            <a:r>
              <a:rPr lang="en-IN" sz="2200" dirty="0">
                <a:latin typeface="Bookman Old Style" panose="02050604050505020204" pitchFamily="18" charset="0"/>
              </a:rPr>
              <a:t>		R</a:t>
            </a:r>
            <a:r>
              <a:rPr lang="en-IN" sz="2200" baseline="-25000" dirty="0">
                <a:latin typeface="Bookman Old Style" panose="02050604050505020204" pitchFamily="18" charset="0"/>
              </a:rPr>
              <a:t>2</a:t>
            </a:r>
            <a:r>
              <a:rPr lang="en-IN" sz="2200" dirty="0">
                <a:latin typeface="Bookman Old Style" panose="02050604050505020204" pitchFamily="18" charset="0"/>
              </a:rPr>
              <a:t>Mg + H</a:t>
            </a:r>
            <a:r>
              <a:rPr lang="en-IN" sz="2200" baseline="-25000" dirty="0">
                <a:latin typeface="Bookman Old Style" panose="02050604050505020204" pitchFamily="18" charset="0"/>
              </a:rPr>
              <a:t>2</a:t>
            </a:r>
            <a:r>
              <a:rPr lang="en-IN" sz="2200" dirty="0">
                <a:latin typeface="Bookman Old Style" panose="02050604050505020204" pitchFamily="18" charset="0"/>
              </a:rPr>
              <a:t>SO</a:t>
            </a:r>
            <a:r>
              <a:rPr lang="en-IN" sz="2200" baseline="-25000" dirty="0">
                <a:latin typeface="Bookman Old Style" panose="02050604050505020204" pitchFamily="18" charset="0"/>
              </a:rPr>
              <a:t>4</a:t>
            </a:r>
            <a:r>
              <a:rPr lang="en-IN" sz="2200" dirty="0">
                <a:latin typeface="Bookman Old Style" panose="02050604050505020204" pitchFamily="18" charset="0"/>
              </a:rPr>
              <a:t> / 2HCl → 2RH + MgSO</a:t>
            </a:r>
            <a:r>
              <a:rPr lang="en-IN" sz="2200" baseline="-25000" dirty="0">
                <a:latin typeface="Bookman Old Style" panose="02050604050505020204" pitchFamily="18" charset="0"/>
              </a:rPr>
              <a:t>4</a:t>
            </a:r>
            <a:r>
              <a:rPr lang="en-IN" sz="2200" dirty="0">
                <a:latin typeface="Bookman Old Style" panose="02050604050505020204" pitchFamily="18" charset="0"/>
              </a:rPr>
              <a:t>/MgCl</a:t>
            </a:r>
            <a:r>
              <a:rPr lang="en-IN" sz="2200" baseline="-25000" dirty="0">
                <a:latin typeface="Bookman Old Style" panose="02050604050505020204" pitchFamily="18" charset="0"/>
              </a:rPr>
              <a:t>2</a:t>
            </a:r>
            <a:r>
              <a:rPr lang="en-IN" sz="2200" dirty="0">
                <a:latin typeface="Bookman Old Style" panose="02050604050505020204" pitchFamily="18" charset="0"/>
              </a:rPr>
              <a:t> </a:t>
            </a:r>
          </a:p>
          <a:p>
            <a:pPr marL="0" indent="0" algn="just">
              <a:lnSpc>
                <a:spcPct val="100000"/>
              </a:lnSpc>
              <a:buNone/>
            </a:pPr>
            <a:r>
              <a:rPr lang="en-IN" sz="2200" dirty="0">
                <a:latin typeface="Bookman Old Style" panose="02050604050505020204" pitchFamily="18" charset="0"/>
              </a:rPr>
              <a:t>	The column is then rinsed with distilled water to remove the salts formed. 	Ideally, HCl is used for regeneration as CaCl</a:t>
            </a:r>
            <a:r>
              <a:rPr lang="en-IN" sz="2200" baseline="-25000" dirty="0">
                <a:latin typeface="Bookman Old Style" panose="02050604050505020204" pitchFamily="18" charset="0"/>
              </a:rPr>
              <a:t>2</a:t>
            </a:r>
            <a:r>
              <a:rPr lang="en-IN" sz="2200" dirty="0">
                <a:latin typeface="Bookman Old Style" panose="02050604050505020204" pitchFamily="18" charset="0"/>
              </a:rPr>
              <a:t> and MgCl</a:t>
            </a:r>
            <a:r>
              <a:rPr lang="en-IN" sz="2200" baseline="-25000" dirty="0">
                <a:latin typeface="Bookman Old Style" panose="02050604050505020204" pitchFamily="18" charset="0"/>
              </a:rPr>
              <a:t>2</a:t>
            </a:r>
            <a:r>
              <a:rPr lang="en-IN" sz="2200" dirty="0">
                <a:latin typeface="Bookman Old Style" panose="02050604050505020204" pitchFamily="18" charset="0"/>
              </a:rPr>
              <a:t> are more soluble. </a:t>
            </a:r>
          </a:p>
          <a:p>
            <a:pPr marL="0" indent="0" algn="just">
              <a:lnSpc>
                <a:spcPct val="100000"/>
              </a:lnSpc>
              <a:buNone/>
            </a:pPr>
            <a:endParaRPr lang="en-IN" sz="2200" dirty="0">
              <a:latin typeface="Bookman Old Style" panose="02050604050505020204" pitchFamily="18" charset="0"/>
            </a:endParaRPr>
          </a:p>
          <a:p>
            <a:pPr>
              <a:lnSpc>
                <a:spcPct val="100000"/>
              </a:lnSpc>
            </a:pPr>
            <a:r>
              <a:rPr lang="en-IN" sz="2200" b="1" dirty="0">
                <a:latin typeface="Bookman Old Style" panose="02050604050505020204" pitchFamily="18" charset="0"/>
              </a:rPr>
              <a:t> </a:t>
            </a:r>
            <a:r>
              <a:rPr lang="en-IN" sz="2200" dirty="0">
                <a:latin typeface="Bookman Old Style" panose="02050604050505020204" pitchFamily="18" charset="0"/>
              </a:rPr>
              <a:t>The anion exchange resin is regenerated by passing a dilute solution of NaOH and then washing with distilled water </a:t>
            </a:r>
          </a:p>
          <a:p>
            <a:pPr marL="0" indent="0">
              <a:lnSpc>
                <a:spcPct val="100000"/>
              </a:lnSpc>
              <a:buNone/>
            </a:pPr>
            <a:r>
              <a:rPr lang="en-IN" sz="2200" dirty="0">
                <a:latin typeface="Bookman Old Style" panose="02050604050505020204" pitchFamily="18" charset="0"/>
              </a:rPr>
              <a:t>		R</a:t>
            </a:r>
            <a:r>
              <a:rPr lang="en-IN" sz="2200" baseline="-25000" dirty="0">
                <a:latin typeface="Bookman Old Style" panose="02050604050505020204" pitchFamily="18" charset="0"/>
              </a:rPr>
              <a:t>2</a:t>
            </a:r>
            <a:r>
              <a:rPr lang="en-IN" sz="2200" dirty="0">
                <a:latin typeface="Bookman Old Style" panose="02050604050505020204" pitchFamily="18" charset="0"/>
              </a:rPr>
              <a:t>SO</a:t>
            </a:r>
            <a:r>
              <a:rPr lang="en-IN" sz="2200" baseline="-25000" dirty="0">
                <a:latin typeface="Bookman Old Style" panose="02050604050505020204" pitchFamily="18" charset="0"/>
              </a:rPr>
              <a:t>4</a:t>
            </a:r>
            <a:r>
              <a:rPr lang="en-IN" sz="2200" dirty="0">
                <a:latin typeface="Bookman Old Style" panose="02050604050505020204" pitchFamily="18" charset="0"/>
              </a:rPr>
              <a:t> + 2NaOH → 2ROH + Na</a:t>
            </a:r>
            <a:r>
              <a:rPr lang="en-IN" sz="2200" baseline="-25000" dirty="0">
                <a:latin typeface="Bookman Old Style" panose="02050604050505020204" pitchFamily="18" charset="0"/>
              </a:rPr>
              <a:t>2</a:t>
            </a:r>
            <a:r>
              <a:rPr lang="en-IN" sz="2200" dirty="0">
                <a:latin typeface="Bookman Old Style" panose="02050604050505020204" pitchFamily="18" charset="0"/>
              </a:rPr>
              <a:t>SO</a:t>
            </a:r>
            <a:r>
              <a:rPr lang="en-IN" sz="2200" baseline="-25000" dirty="0">
                <a:latin typeface="Bookman Old Style" panose="02050604050505020204" pitchFamily="18" charset="0"/>
              </a:rPr>
              <a:t>4</a:t>
            </a:r>
            <a:r>
              <a:rPr lang="en-IN" sz="2200" dirty="0">
                <a:latin typeface="Bookman Old Style" panose="02050604050505020204" pitchFamily="18" charset="0"/>
              </a:rPr>
              <a:t> </a:t>
            </a:r>
          </a:p>
          <a:p>
            <a:pPr marL="0" indent="0">
              <a:lnSpc>
                <a:spcPct val="100000"/>
              </a:lnSpc>
              <a:buNone/>
            </a:pPr>
            <a:r>
              <a:rPr lang="en-IN" sz="2200" dirty="0">
                <a:latin typeface="Bookman Old Style" panose="02050604050505020204" pitchFamily="18" charset="0"/>
              </a:rPr>
              <a:t>		</a:t>
            </a:r>
            <a:r>
              <a:rPr lang="en-IN" sz="2200" dirty="0" err="1">
                <a:latin typeface="Bookman Old Style" panose="02050604050505020204" pitchFamily="18" charset="0"/>
              </a:rPr>
              <a:t>RCl</a:t>
            </a:r>
            <a:r>
              <a:rPr lang="en-IN" sz="2200" dirty="0">
                <a:latin typeface="Bookman Old Style" panose="02050604050505020204" pitchFamily="18" charset="0"/>
              </a:rPr>
              <a:t> + NaOH → ROH + NaCl </a:t>
            </a:r>
          </a:p>
          <a:p>
            <a:pPr marL="0" indent="0">
              <a:lnSpc>
                <a:spcPct val="100000"/>
              </a:lnSpc>
              <a:buNone/>
            </a:pPr>
            <a:r>
              <a:rPr lang="en-IN" sz="2200" dirty="0">
                <a:latin typeface="Bookman Old Style" panose="02050604050505020204" pitchFamily="18" charset="0"/>
              </a:rPr>
              <a:t>	NaCl, Na</a:t>
            </a:r>
            <a:r>
              <a:rPr lang="en-IN" sz="2200" baseline="-25000" dirty="0">
                <a:latin typeface="Bookman Old Style" panose="02050604050505020204" pitchFamily="18" charset="0"/>
              </a:rPr>
              <a:t>2</a:t>
            </a:r>
            <a:r>
              <a:rPr lang="en-IN" sz="2200" dirty="0">
                <a:latin typeface="Bookman Old Style" panose="02050604050505020204" pitchFamily="18" charset="0"/>
              </a:rPr>
              <a:t>SO</a:t>
            </a:r>
            <a:r>
              <a:rPr lang="en-IN" sz="2200" baseline="-25000" dirty="0">
                <a:latin typeface="Bookman Old Style" panose="02050604050505020204" pitchFamily="18" charset="0"/>
              </a:rPr>
              <a:t>4</a:t>
            </a:r>
            <a:r>
              <a:rPr lang="en-IN" sz="2200" dirty="0">
                <a:latin typeface="Bookman Old Style" panose="02050604050505020204" pitchFamily="18" charset="0"/>
              </a:rPr>
              <a:t>  are removed by washing with distilled water. </a:t>
            </a:r>
          </a:p>
          <a:p>
            <a:pPr>
              <a:lnSpc>
                <a:spcPct val="100000"/>
              </a:lnSpc>
            </a:pPr>
            <a:endParaRPr lang="en-IN" sz="2200" dirty="0">
              <a:latin typeface="Bookman Old Style" panose="02050604050505020204" pitchFamily="18" charset="0"/>
            </a:endParaRPr>
          </a:p>
          <a:p>
            <a:pPr marL="0" indent="0" algn="just">
              <a:lnSpc>
                <a:spcPct val="100000"/>
              </a:lnSpc>
              <a:buNone/>
            </a:pPr>
            <a:endParaRPr lang="en-IN" sz="2200" b="1" dirty="0">
              <a:latin typeface="Bookman Old Style" panose="02050604050505020204" pitchFamily="18" charset="0"/>
            </a:endParaRPr>
          </a:p>
          <a:p>
            <a:pPr algn="just">
              <a:lnSpc>
                <a:spcPct val="100000"/>
              </a:lnSpc>
            </a:pPr>
            <a:endParaRPr lang="en-IN" sz="2200" dirty="0">
              <a:latin typeface="Bookman Old Style" panose="02050604050505020204" pitchFamily="18" charset="0"/>
            </a:endParaRPr>
          </a:p>
          <a:p>
            <a:pPr algn="just">
              <a:lnSpc>
                <a:spcPct val="100000"/>
              </a:lnSpc>
            </a:pPr>
            <a:endParaRPr lang="en-US" sz="22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87BA8C0B-40B6-C24E-942C-AA864A55E333}"/>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921A0BF8-4DE0-1C43-AC3E-A4985DA90FB9}"/>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8571AF88-2FA8-504D-8FE6-47371B899132}"/>
              </a:ext>
            </a:extLst>
          </p:cNvPr>
          <p:cNvSpPr>
            <a:spLocks noGrp="1"/>
          </p:cNvSpPr>
          <p:nvPr>
            <p:ph type="sldNum" sz="quarter" idx="12"/>
          </p:nvPr>
        </p:nvSpPr>
        <p:spPr/>
        <p:txBody>
          <a:bodyPr/>
          <a:lstStyle/>
          <a:p>
            <a:fld id="{48899AE3-1C45-BB43-83FC-C160FCE38AF1}" type="slidenum">
              <a:rPr lang="en-US" smtClean="0"/>
              <a:pPr/>
              <a:t>78</a:t>
            </a:fld>
            <a:endParaRPr lang="en-US"/>
          </a:p>
        </p:txBody>
      </p:sp>
      <p:sp>
        <p:nvSpPr>
          <p:cNvPr id="8" name="Title 1">
            <a:extLst>
              <a:ext uri="{FF2B5EF4-FFF2-40B4-BE49-F238E27FC236}">
                <a16:creationId xmlns:a16="http://schemas.microsoft.com/office/drawing/2014/main" xmlns="" id="{4B36582C-E336-9440-AAC2-EDB64ECE8DEE}"/>
              </a:ext>
            </a:extLst>
          </p:cNvPr>
          <p:cNvSpPr>
            <a:spLocks noGrp="1"/>
          </p:cNvSpPr>
          <p:nvPr>
            <p:ph type="title"/>
          </p:nvPr>
        </p:nvSpPr>
        <p:spPr>
          <a:xfrm>
            <a:off x="838200" y="212725"/>
            <a:ext cx="10515600" cy="427355"/>
          </a:xfrm>
        </p:spPr>
        <p:txBody>
          <a:bodyPr>
            <a:normAutofit fontScale="90000"/>
          </a:bodyPr>
          <a:lstStyle/>
          <a:p>
            <a:pPr algn="ctr"/>
            <a:r>
              <a:rPr lang="en-US" sz="3200" b="1" dirty="0">
                <a:solidFill>
                  <a:srgbClr val="0070C0"/>
                </a:solidFill>
                <a:latin typeface="Bookman Old Style" panose="02050604050505020204" pitchFamily="18" charset="0"/>
              </a:rPr>
              <a:t>Water Softening Techniques</a:t>
            </a:r>
          </a:p>
        </p:txBody>
      </p:sp>
    </p:spTree>
    <p:extLst>
      <p:ext uri="{BB962C8B-B14F-4D97-AF65-F5344CB8AC3E}">
        <p14:creationId xmlns:p14="http://schemas.microsoft.com/office/powerpoint/2010/main" xmlns="" val="156228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D0A46F-B86A-1C4D-BF46-DD9298A9B154}"/>
              </a:ext>
            </a:extLst>
          </p:cNvPr>
          <p:cNvSpPr>
            <a:spLocks noGrp="1"/>
          </p:cNvSpPr>
          <p:nvPr>
            <p:ph idx="1"/>
          </p:nvPr>
        </p:nvSpPr>
        <p:spPr>
          <a:xfrm>
            <a:off x="716280" y="640080"/>
            <a:ext cx="10881360" cy="5897880"/>
          </a:xfrm>
        </p:spPr>
        <p:txBody>
          <a:bodyPr>
            <a:normAutofit lnSpcReduction="10000"/>
          </a:bodyPr>
          <a:lstStyle/>
          <a:p>
            <a:pPr marL="0" indent="0">
              <a:lnSpc>
                <a:spcPct val="150000"/>
              </a:lnSpc>
              <a:buNone/>
            </a:pPr>
            <a:r>
              <a:rPr lang="en-IN" sz="2400" b="1" dirty="0">
                <a:solidFill>
                  <a:srgbClr val="C00000"/>
                </a:solidFill>
                <a:latin typeface="Bookman Old Style" panose="02050604050505020204" pitchFamily="18" charset="0"/>
              </a:rPr>
              <a:t>Advantages </a:t>
            </a:r>
            <a:endParaRPr lang="en-IN" sz="2400" dirty="0">
              <a:solidFill>
                <a:srgbClr val="C00000"/>
              </a:solidFill>
              <a:latin typeface="Bookman Old Style" panose="02050604050505020204" pitchFamily="18" charset="0"/>
            </a:endParaRPr>
          </a:p>
          <a:p>
            <a:pPr>
              <a:lnSpc>
                <a:spcPct val="150000"/>
              </a:lnSpc>
            </a:pPr>
            <a:r>
              <a:rPr lang="en-IN" sz="2400" dirty="0">
                <a:latin typeface="Bookman Old Style" panose="02050604050505020204" pitchFamily="18" charset="0"/>
              </a:rPr>
              <a:t>The process can be used to soften highly acidic or alkaline water. </a:t>
            </a:r>
          </a:p>
          <a:p>
            <a:pPr>
              <a:lnSpc>
                <a:spcPct val="150000"/>
              </a:lnSpc>
            </a:pPr>
            <a:r>
              <a:rPr lang="en-IN" sz="2400" dirty="0">
                <a:latin typeface="Bookman Old Style" panose="02050604050505020204" pitchFamily="18" charset="0"/>
              </a:rPr>
              <a:t>Unlike zeolite process the soft water does not contain sodium ions. </a:t>
            </a:r>
          </a:p>
          <a:p>
            <a:pPr>
              <a:lnSpc>
                <a:spcPct val="150000"/>
              </a:lnSpc>
            </a:pPr>
            <a:r>
              <a:rPr lang="en-IN" sz="2400" dirty="0">
                <a:latin typeface="Bookman Old Style" panose="02050604050505020204" pitchFamily="18" charset="0"/>
              </a:rPr>
              <a:t>It removes all cations and anions other than H+ and OH– ions. </a:t>
            </a:r>
          </a:p>
          <a:p>
            <a:pPr>
              <a:lnSpc>
                <a:spcPct val="150000"/>
              </a:lnSpc>
            </a:pPr>
            <a:r>
              <a:rPr lang="en-IN" sz="2400" dirty="0">
                <a:latin typeface="Bookman Old Style" panose="02050604050505020204" pitchFamily="18" charset="0"/>
              </a:rPr>
              <a:t>All ionisable impurities are removed. </a:t>
            </a:r>
          </a:p>
          <a:p>
            <a:pPr>
              <a:lnSpc>
                <a:spcPct val="150000"/>
              </a:lnSpc>
            </a:pPr>
            <a:r>
              <a:rPr lang="en-IN" sz="2400" dirty="0">
                <a:latin typeface="Bookman Old Style" panose="02050604050505020204" pitchFamily="18" charset="0"/>
              </a:rPr>
              <a:t>It produces water of very low residual hardness (about 2 ppm). </a:t>
            </a:r>
          </a:p>
          <a:p>
            <a:pPr marL="0" indent="0">
              <a:lnSpc>
                <a:spcPct val="150000"/>
              </a:lnSpc>
              <a:buNone/>
            </a:pPr>
            <a:r>
              <a:rPr lang="en-IN" sz="2400" b="1" dirty="0">
                <a:solidFill>
                  <a:srgbClr val="C00000"/>
                </a:solidFill>
                <a:latin typeface="Bookman Old Style" panose="02050604050505020204" pitchFamily="18" charset="0"/>
              </a:rPr>
              <a:t>Disadvantages </a:t>
            </a:r>
            <a:endParaRPr lang="en-IN" sz="2400" dirty="0">
              <a:solidFill>
                <a:srgbClr val="C00000"/>
              </a:solidFill>
              <a:latin typeface="Bookman Old Style" panose="02050604050505020204" pitchFamily="18" charset="0"/>
            </a:endParaRPr>
          </a:p>
          <a:p>
            <a:pPr marL="457200" indent="-457200">
              <a:lnSpc>
                <a:spcPct val="150000"/>
              </a:lnSpc>
              <a:buAutoNum type="arabicPeriod"/>
            </a:pPr>
            <a:r>
              <a:rPr lang="en-IN" sz="2400" dirty="0">
                <a:latin typeface="Bookman Old Style" panose="02050604050505020204" pitchFamily="18" charset="0"/>
              </a:rPr>
              <a:t>The process is expensive, both the equipment </a:t>
            </a:r>
            <a:r>
              <a:rPr lang="en-IN" sz="2400">
                <a:latin typeface="Bookman Old Style" panose="02050604050505020204" pitchFamily="18" charset="0"/>
              </a:rPr>
              <a:t>and resins </a:t>
            </a:r>
            <a:r>
              <a:rPr lang="en-IN" sz="2400" dirty="0">
                <a:latin typeface="Bookman Old Style" panose="02050604050505020204" pitchFamily="18" charset="0"/>
              </a:rPr>
              <a:t>are costly. </a:t>
            </a:r>
          </a:p>
          <a:p>
            <a:pPr marL="457200" indent="-457200">
              <a:lnSpc>
                <a:spcPct val="150000"/>
              </a:lnSpc>
              <a:buAutoNum type="arabicPeriod"/>
            </a:pPr>
            <a:r>
              <a:rPr lang="en-IN" sz="2400" dirty="0">
                <a:latin typeface="Bookman Old Style" panose="02050604050505020204" pitchFamily="18" charset="0"/>
              </a:rPr>
              <a:t>Turbid water decreases the efficiency of the process. </a:t>
            </a:r>
          </a:p>
          <a:p>
            <a:pPr>
              <a:lnSpc>
                <a:spcPct val="150000"/>
              </a:lnSpc>
            </a:pPr>
            <a:endParaRPr lang="en-US" sz="24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E7F20A3F-F784-8343-907D-83154A1C6A9C}"/>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BA8D131E-94DF-4F4F-97E2-1E18C1F05627}"/>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7BA969A-566B-9B46-A523-9B0C85AFD147}"/>
              </a:ext>
            </a:extLst>
          </p:cNvPr>
          <p:cNvSpPr>
            <a:spLocks noGrp="1"/>
          </p:cNvSpPr>
          <p:nvPr>
            <p:ph type="sldNum" sz="quarter" idx="12"/>
          </p:nvPr>
        </p:nvSpPr>
        <p:spPr/>
        <p:txBody>
          <a:bodyPr/>
          <a:lstStyle/>
          <a:p>
            <a:fld id="{48899AE3-1C45-BB43-83FC-C160FCE38AF1}" type="slidenum">
              <a:rPr lang="en-US" smtClean="0"/>
              <a:pPr/>
              <a:t>79</a:t>
            </a:fld>
            <a:endParaRPr lang="en-US"/>
          </a:p>
        </p:txBody>
      </p:sp>
      <p:sp>
        <p:nvSpPr>
          <p:cNvPr id="7" name="Title 1">
            <a:extLst>
              <a:ext uri="{FF2B5EF4-FFF2-40B4-BE49-F238E27FC236}">
                <a16:creationId xmlns:a16="http://schemas.microsoft.com/office/drawing/2014/main" xmlns="" id="{0C642B87-2AB1-5E45-9A31-BA1DE2F14AAE}"/>
              </a:ext>
            </a:extLst>
          </p:cNvPr>
          <p:cNvSpPr>
            <a:spLocks noGrp="1"/>
          </p:cNvSpPr>
          <p:nvPr>
            <p:ph type="title"/>
          </p:nvPr>
        </p:nvSpPr>
        <p:spPr>
          <a:xfrm>
            <a:off x="838200" y="212725"/>
            <a:ext cx="10515600" cy="427355"/>
          </a:xfrm>
        </p:spPr>
        <p:txBody>
          <a:bodyPr>
            <a:normAutofit fontScale="90000"/>
          </a:bodyPr>
          <a:lstStyle/>
          <a:p>
            <a:pPr algn="ctr"/>
            <a:r>
              <a:rPr lang="en-US" sz="3200" b="1" dirty="0">
                <a:solidFill>
                  <a:srgbClr val="0070C0"/>
                </a:solidFill>
                <a:latin typeface="Bookman Old Style" panose="02050604050505020204" pitchFamily="18" charset="0"/>
              </a:rPr>
              <a:t>Water Softening Techniques</a:t>
            </a:r>
          </a:p>
        </p:txBody>
      </p:sp>
    </p:spTree>
    <p:extLst>
      <p:ext uri="{BB962C8B-B14F-4D97-AF65-F5344CB8AC3E}">
        <p14:creationId xmlns:p14="http://schemas.microsoft.com/office/powerpoint/2010/main" xmlns="" val="152667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95526-4491-AE44-8911-2766402B89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2FF2439-BFE3-B247-9C50-EA2B29288BED}"/>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xmlns="" id="{0E84FB00-BC37-0149-AC01-D62C5D607277}"/>
              </a:ext>
            </a:extLst>
          </p:cNvPr>
          <p:cNvSpPr>
            <a:spLocks noGrp="1"/>
          </p:cNvSpPr>
          <p:nvPr>
            <p:ph type="dt" sz="half" idx="10"/>
          </p:nvPr>
        </p:nvSpPr>
        <p:spPr/>
        <p:txBody>
          <a:bodyPr/>
          <a:lstStyle/>
          <a:p>
            <a:fld id="{2558CBC9-570D-734A-BC94-21340FCFDBF8}" type="datetime1">
              <a:rPr lang="en-IN" smtClean="0"/>
              <a:pPr/>
              <a:t>18-09-2023</a:t>
            </a:fld>
            <a:endParaRPr lang="en-US"/>
          </a:p>
        </p:txBody>
      </p:sp>
      <p:sp>
        <p:nvSpPr>
          <p:cNvPr id="5" name="Footer Placeholder 4">
            <a:extLst>
              <a:ext uri="{FF2B5EF4-FFF2-40B4-BE49-F238E27FC236}">
                <a16:creationId xmlns:a16="http://schemas.microsoft.com/office/drawing/2014/main" xmlns="" id="{B6E02F88-E90B-794A-A2D1-BD3090FB9A7A}"/>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256CA1FB-768A-8842-B849-80B550F68873}"/>
              </a:ext>
            </a:extLst>
          </p:cNvPr>
          <p:cNvSpPr>
            <a:spLocks noGrp="1"/>
          </p:cNvSpPr>
          <p:nvPr>
            <p:ph type="sldNum" sz="quarter" idx="12"/>
          </p:nvPr>
        </p:nvSpPr>
        <p:spPr/>
        <p:txBody>
          <a:bodyPr/>
          <a:lstStyle/>
          <a:p>
            <a:fld id="{48899AE3-1C45-BB43-83FC-C160FCE38AF1}" type="slidenum">
              <a:rPr lang="en-US" smtClean="0"/>
              <a:pPr/>
              <a:t>8</a:t>
            </a:fld>
            <a:endParaRPr lang="en-US"/>
          </a:p>
        </p:txBody>
      </p:sp>
      <mc:AlternateContent xmlns:mc="http://schemas.openxmlformats.org/markup-compatibility/2006">
        <mc:Choice xmlns:p14="http://schemas.microsoft.com/office/powerpoint/2010/main" xmlns="" Requires="p14">
          <p:contentPart p14:bwMode="auto" r:id="rId2">
            <p14:nvContentPartPr>
              <p14:cNvPr id="45" name="Ink 44">
                <a:extLst>
                  <a:ext uri="{FF2B5EF4-FFF2-40B4-BE49-F238E27FC236}">
                    <a16:creationId xmlns:a16="http://schemas.microsoft.com/office/drawing/2014/main" id="{B414C459-1F54-FF4D-9BAE-F17554B89377}"/>
                  </a:ext>
                </a:extLst>
              </p14:cNvPr>
              <p14:cNvContentPartPr/>
              <p14:nvPr/>
            </p14:nvContentPartPr>
            <p14:xfrm>
              <a:off x="6008400" y="2893752"/>
              <a:ext cx="338400" cy="216000"/>
            </p14:xfrm>
          </p:contentPart>
        </mc:Choice>
        <mc:Fallback>
          <p:pic>
            <p:nvPicPr>
              <p:cNvPr id="45" name="Ink 44">
                <a:extLst>
                  <a:ext uri="{FF2B5EF4-FFF2-40B4-BE49-F238E27FC236}">
                    <a16:creationId xmlns:a16="http://schemas.microsoft.com/office/drawing/2014/main" xmlns="" xmlns:p14="http://schemas.microsoft.com/office/powerpoint/2010/main" id="{B414C459-1F54-FF4D-9BAE-F17554B89377}"/>
                  </a:ext>
                </a:extLst>
              </p:cNvPr>
              <p:cNvPicPr/>
              <p:nvPr/>
            </p:nvPicPr>
            <p:blipFill>
              <a:blip r:embed="rId3"/>
              <a:stretch>
                <a:fillRect/>
              </a:stretch>
            </p:blipFill>
            <p:spPr>
              <a:xfrm>
                <a:off x="5990400" y="2876112"/>
                <a:ext cx="374040" cy="251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23" name="Ink 22">
                <a:extLst>
                  <a:ext uri="{FF2B5EF4-FFF2-40B4-BE49-F238E27FC236}">
                    <a16:creationId xmlns:a16="http://schemas.microsoft.com/office/drawing/2014/main" id="{DCB4BDE5-E188-F049-B0BF-CC1B2CE2A3C7}"/>
                  </a:ext>
                </a:extLst>
              </p14:cNvPr>
              <p14:cNvContentPartPr/>
              <p14:nvPr/>
            </p14:nvContentPartPr>
            <p14:xfrm>
              <a:off x="2652840" y="3151152"/>
              <a:ext cx="231480" cy="331560"/>
            </p14:xfrm>
          </p:contentPart>
        </mc:Choice>
        <mc:Fallback>
          <p:pic>
            <p:nvPicPr>
              <p:cNvPr id="23" name="Ink 22">
                <a:extLst>
                  <a:ext uri="{FF2B5EF4-FFF2-40B4-BE49-F238E27FC236}">
                    <a16:creationId xmlns:a16="http://schemas.microsoft.com/office/drawing/2014/main" xmlns="" xmlns:p14="http://schemas.microsoft.com/office/powerpoint/2010/main" id="{DCB4BDE5-E188-F049-B0BF-CC1B2CE2A3C7}"/>
                  </a:ext>
                </a:extLst>
              </p:cNvPr>
              <p:cNvPicPr/>
              <p:nvPr/>
            </p:nvPicPr>
            <p:blipFill>
              <a:blip r:embed="rId5"/>
              <a:stretch>
                <a:fillRect/>
              </a:stretch>
            </p:blipFill>
            <p:spPr>
              <a:xfrm>
                <a:off x="2634840" y="3133152"/>
                <a:ext cx="267120" cy="367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4" name="Ink 23">
                <a:extLst>
                  <a:ext uri="{FF2B5EF4-FFF2-40B4-BE49-F238E27FC236}">
                    <a16:creationId xmlns:a16="http://schemas.microsoft.com/office/drawing/2014/main" id="{A6DD8B0C-767B-DB42-AEC5-49A59C83A191}"/>
                  </a:ext>
                </a:extLst>
              </p14:cNvPr>
              <p14:cNvContentPartPr/>
              <p14:nvPr/>
            </p14:nvContentPartPr>
            <p14:xfrm>
              <a:off x="3043080" y="3315672"/>
              <a:ext cx="209880" cy="144720"/>
            </p14:xfrm>
          </p:contentPart>
        </mc:Choice>
        <mc:Fallback>
          <p:pic>
            <p:nvPicPr>
              <p:cNvPr id="24" name="Ink 23">
                <a:extLst>
                  <a:ext uri="{FF2B5EF4-FFF2-40B4-BE49-F238E27FC236}">
                    <a16:creationId xmlns:a16="http://schemas.microsoft.com/office/drawing/2014/main" xmlns="" xmlns:p14="http://schemas.microsoft.com/office/powerpoint/2010/main" id="{A6DD8B0C-767B-DB42-AEC5-49A59C83A191}"/>
                  </a:ext>
                </a:extLst>
              </p:cNvPr>
              <p:cNvPicPr/>
              <p:nvPr/>
            </p:nvPicPr>
            <p:blipFill>
              <a:blip r:embed="rId7"/>
              <a:stretch>
                <a:fillRect/>
              </a:stretch>
            </p:blipFill>
            <p:spPr>
              <a:xfrm>
                <a:off x="3025440" y="3297672"/>
                <a:ext cx="245520" cy="180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26" name="Ink 25">
                <a:extLst>
                  <a:ext uri="{FF2B5EF4-FFF2-40B4-BE49-F238E27FC236}">
                    <a16:creationId xmlns:a16="http://schemas.microsoft.com/office/drawing/2014/main" id="{E4CEC9DD-657B-8C4C-9A69-E7661761409D}"/>
                  </a:ext>
                </a:extLst>
              </p14:cNvPr>
              <p14:cNvContentPartPr/>
              <p14:nvPr/>
            </p14:nvContentPartPr>
            <p14:xfrm>
              <a:off x="3355920" y="3102552"/>
              <a:ext cx="132480" cy="377280"/>
            </p14:xfrm>
          </p:contentPart>
        </mc:Choice>
        <mc:Fallback>
          <p:pic>
            <p:nvPicPr>
              <p:cNvPr id="26" name="Ink 25">
                <a:extLst>
                  <a:ext uri="{FF2B5EF4-FFF2-40B4-BE49-F238E27FC236}">
                    <a16:creationId xmlns:a16="http://schemas.microsoft.com/office/drawing/2014/main" xmlns="" xmlns:p14="http://schemas.microsoft.com/office/powerpoint/2010/main" id="{E4CEC9DD-657B-8C4C-9A69-E7661761409D}"/>
                  </a:ext>
                </a:extLst>
              </p:cNvPr>
              <p:cNvPicPr/>
              <p:nvPr/>
            </p:nvPicPr>
            <p:blipFill>
              <a:blip r:embed="rId9"/>
              <a:stretch>
                <a:fillRect/>
              </a:stretch>
            </p:blipFill>
            <p:spPr>
              <a:xfrm>
                <a:off x="3337920" y="3084552"/>
                <a:ext cx="168120" cy="412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28" name="Ink 27">
                <a:extLst>
                  <a:ext uri="{FF2B5EF4-FFF2-40B4-BE49-F238E27FC236}">
                    <a16:creationId xmlns:a16="http://schemas.microsoft.com/office/drawing/2014/main" id="{48613ECA-3C21-6648-A3A7-5CD0AA525D2A}"/>
                  </a:ext>
                </a:extLst>
              </p14:cNvPr>
              <p14:cNvContentPartPr/>
              <p14:nvPr/>
            </p14:nvContentPartPr>
            <p14:xfrm>
              <a:off x="3621240" y="3161592"/>
              <a:ext cx="13320" cy="326160"/>
            </p14:xfrm>
          </p:contentPart>
        </mc:Choice>
        <mc:Fallback>
          <p:pic>
            <p:nvPicPr>
              <p:cNvPr id="28" name="Ink 27">
                <a:extLst>
                  <a:ext uri="{FF2B5EF4-FFF2-40B4-BE49-F238E27FC236}">
                    <a16:creationId xmlns:a16="http://schemas.microsoft.com/office/drawing/2014/main" xmlns="" xmlns:p14="http://schemas.microsoft.com/office/powerpoint/2010/main" id="{48613ECA-3C21-6648-A3A7-5CD0AA525D2A}"/>
                  </a:ext>
                </a:extLst>
              </p:cNvPr>
              <p:cNvPicPr/>
              <p:nvPr/>
            </p:nvPicPr>
            <p:blipFill>
              <a:blip r:embed="rId11"/>
              <a:stretch>
                <a:fillRect/>
              </a:stretch>
            </p:blipFill>
            <p:spPr>
              <a:xfrm>
                <a:off x="3603240" y="3143592"/>
                <a:ext cx="48960" cy="361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
            <p14:nvContentPartPr>
              <p14:cNvPr id="29" name="Ink 28">
                <a:extLst>
                  <a:ext uri="{FF2B5EF4-FFF2-40B4-BE49-F238E27FC236}">
                    <a16:creationId xmlns:a16="http://schemas.microsoft.com/office/drawing/2014/main" id="{1E448E1C-CF63-A34C-844E-73BE176EAE3E}"/>
                  </a:ext>
                </a:extLst>
              </p14:cNvPr>
              <p14:cNvContentPartPr/>
              <p14:nvPr/>
            </p14:nvContentPartPr>
            <p14:xfrm>
              <a:off x="3644280" y="3203352"/>
              <a:ext cx="200880" cy="337320"/>
            </p14:xfrm>
          </p:contentPart>
        </mc:Choice>
        <mc:Fallback>
          <p:pic>
            <p:nvPicPr>
              <p:cNvPr id="29" name="Ink 28">
                <a:extLst>
                  <a:ext uri="{FF2B5EF4-FFF2-40B4-BE49-F238E27FC236}">
                    <a16:creationId xmlns:a16="http://schemas.microsoft.com/office/drawing/2014/main" xmlns="" xmlns:p14="http://schemas.microsoft.com/office/powerpoint/2010/main" id="{1E448E1C-CF63-A34C-844E-73BE176EAE3E}"/>
                  </a:ext>
                </a:extLst>
              </p:cNvPr>
              <p:cNvPicPr/>
              <p:nvPr/>
            </p:nvPicPr>
            <p:blipFill>
              <a:blip r:embed="rId13"/>
              <a:stretch>
                <a:fillRect/>
              </a:stretch>
            </p:blipFill>
            <p:spPr>
              <a:xfrm>
                <a:off x="3626640" y="3185352"/>
                <a:ext cx="236520" cy="372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
            <p14:nvContentPartPr>
              <p14:cNvPr id="31" name="Ink 30">
                <a:extLst>
                  <a:ext uri="{FF2B5EF4-FFF2-40B4-BE49-F238E27FC236}">
                    <a16:creationId xmlns:a16="http://schemas.microsoft.com/office/drawing/2014/main" id="{D721A0F7-F03F-2A43-9F7A-577A2C513728}"/>
                  </a:ext>
                </a:extLst>
              </p14:cNvPr>
              <p14:cNvContentPartPr/>
              <p14:nvPr/>
            </p14:nvContentPartPr>
            <p14:xfrm>
              <a:off x="3970440" y="3192192"/>
              <a:ext cx="183960" cy="276120"/>
            </p14:xfrm>
          </p:contentPart>
        </mc:Choice>
        <mc:Fallback>
          <p:pic>
            <p:nvPicPr>
              <p:cNvPr id="31" name="Ink 30">
                <a:extLst>
                  <a:ext uri="{FF2B5EF4-FFF2-40B4-BE49-F238E27FC236}">
                    <a16:creationId xmlns:a16="http://schemas.microsoft.com/office/drawing/2014/main" xmlns="" xmlns:p14="http://schemas.microsoft.com/office/powerpoint/2010/main" id="{D721A0F7-F03F-2A43-9F7A-577A2C513728}"/>
                  </a:ext>
                </a:extLst>
              </p:cNvPr>
              <p:cNvPicPr/>
              <p:nvPr/>
            </p:nvPicPr>
            <p:blipFill>
              <a:blip r:embed="rId15"/>
              <a:stretch>
                <a:fillRect/>
              </a:stretch>
            </p:blipFill>
            <p:spPr>
              <a:xfrm>
                <a:off x="3952440" y="3174192"/>
                <a:ext cx="219600" cy="311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
            <p14:nvContentPartPr>
              <p14:cNvPr id="33" name="Ink 32">
                <a:extLst>
                  <a:ext uri="{FF2B5EF4-FFF2-40B4-BE49-F238E27FC236}">
                    <a16:creationId xmlns:a16="http://schemas.microsoft.com/office/drawing/2014/main" id="{EACEC60E-1706-5446-AE47-6598BC2D1970}"/>
                  </a:ext>
                </a:extLst>
              </p14:cNvPr>
              <p14:cNvContentPartPr/>
              <p14:nvPr/>
            </p14:nvContentPartPr>
            <p14:xfrm>
              <a:off x="4256640" y="3224232"/>
              <a:ext cx="188640" cy="299880"/>
            </p14:xfrm>
          </p:contentPart>
        </mc:Choice>
        <mc:Fallback>
          <p:pic>
            <p:nvPicPr>
              <p:cNvPr id="33" name="Ink 32">
                <a:extLst>
                  <a:ext uri="{FF2B5EF4-FFF2-40B4-BE49-F238E27FC236}">
                    <a16:creationId xmlns:a16="http://schemas.microsoft.com/office/drawing/2014/main" xmlns="" xmlns:p14="http://schemas.microsoft.com/office/powerpoint/2010/main" id="{EACEC60E-1706-5446-AE47-6598BC2D1970}"/>
                  </a:ext>
                </a:extLst>
              </p:cNvPr>
              <p:cNvPicPr/>
              <p:nvPr/>
            </p:nvPicPr>
            <p:blipFill>
              <a:blip r:embed="rId17"/>
              <a:stretch>
                <a:fillRect/>
              </a:stretch>
            </p:blipFill>
            <p:spPr>
              <a:xfrm>
                <a:off x="4238640" y="3206592"/>
                <a:ext cx="224280" cy="335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
            <p14:nvContentPartPr>
              <p14:cNvPr id="35" name="Ink 34">
                <a:extLst>
                  <a:ext uri="{FF2B5EF4-FFF2-40B4-BE49-F238E27FC236}">
                    <a16:creationId xmlns:a16="http://schemas.microsoft.com/office/drawing/2014/main" id="{67FA7FD8-0E36-DB43-91DE-2C612A6A1E46}"/>
                  </a:ext>
                </a:extLst>
              </p14:cNvPr>
              <p14:cNvContentPartPr/>
              <p14:nvPr/>
            </p14:nvContentPartPr>
            <p14:xfrm>
              <a:off x="4559400" y="3130992"/>
              <a:ext cx="55440" cy="17280"/>
            </p14:xfrm>
          </p:contentPart>
        </mc:Choice>
        <mc:Fallback>
          <p:pic>
            <p:nvPicPr>
              <p:cNvPr id="35" name="Ink 34">
                <a:extLst>
                  <a:ext uri="{FF2B5EF4-FFF2-40B4-BE49-F238E27FC236}">
                    <a16:creationId xmlns:a16="http://schemas.microsoft.com/office/drawing/2014/main" xmlns="" xmlns:p14="http://schemas.microsoft.com/office/powerpoint/2010/main" id="{67FA7FD8-0E36-DB43-91DE-2C612A6A1E46}"/>
                  </a:ext>
                </a:extLst>
              </p:cNvPr>
              <p:cNvPicPr/>
              <p:nvPr/>
            </p:nvPicPr>
            <p:blipFill>
              <a:blip r:embed="rId19"/>
              <a:stretch>
                <a:fillRect/>
              </a:stretch>
            </p:blipFill>
            <p:spPr>
              <a:xfrm>
                <a:off x="4541760" y="3113352"/>
                <a:ext cx="91080" cy="52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
            <p14:nvContentPartPr>
              <p14:cNvPr id="37" name="Ink 36">
                <a:extLst>
                  <a:ext uri="{FF2B5EF4-FFF2-40B4-BE49-F238E27FC236}">
                    <a16:creationId xmlns:a16="http://schemas.microsoft.com/office/drawing/2014/main" id="{4E98B3EF-520B-6844-BBCD-05F72DBDE9D9}"/>
                  </a:ext>
                </a:extLst>
              </p14:cNvPr>
              <p14:cNvContentPartPr/>
              <p14:nvPr/>
            </p14:nvContentPartPr>
            <p14:xfrm>
              <a:off x="4484160" y="3474792"/>
              <a:ext cx="119880" cy="142920"/>
            </p14:xfrm>
          </p:contentPart>
        </mc:Choice>
        <mc:Fallback>
          <p:pic>
            <p:nvPicPr>
              <p:cNvPr id="37" name="Ink 36">
                <a:extLst>
                  <a:ext uri="{FF2B5EF4-FFF2-40B4-BE49-F238E27FC236}">
                    <a16:creationId xmlns:a16="http://schemas.microsoft.com/office/drawing/2014/main" xmlns="" xmlns:p14="http://schemas.microsoft.com/office/powerpoint/2010/main" id="{4E98B3EF-520B-6844-BBCD-05F72DBDE9D9}"/>
                  </a:ext>
                </a:extLst>
              </p:cNvPr>
              <p:cNvPicPr/>
              <p:nvPr/>
            </p:nvPicPr>
            <p:blipFill>
              <a:blip r:embed="rId21"/>
              <a:stretch>
                <a:fillRect/>
              </a:stretch>
            </p:blipFill>
            <p:spPr>
              <a:xfrm>
                <a:off x="4466160" y="3457152"/>
                <a:ext cx="155520" cy="178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
            <p14:nvContentPartPr>
              <p14:cNvPr id="38" name="Ink 37">
                <a:extLst>
                  <a:ext uri="{FF2B5EF4-FFF2-40B4-BE49-F238E27FC236}">
                    <a16:creationId xmlns:a16="http://schemas.microsoft.com/office/drawing/2014/main" id="{E423ACB3-DC18-234E-888E-47AD9A79B795}"/>
                  </a:ext>
                </a:extLst>
              </p14:cNvPr>
              <p14:cNvContentPartPr/>
              <p14:nvPr/>
            </p14:nvContentPartPr>
            <p14:xfrm>
              <a:off x="4573440" y="3140712"/>
              <a:ext cx="169920" cy="336240"/>
            </p14:xfrm>
          </p:contentPart>
        </mc:Choice>
        <mc:Fallback>
          <p:pic>
            <p:nvPicPr>
              <p:cNvPr id="38" name="Ink 37">
                <a:extLst>
                  <a:ext uri="{FF2B5EF4-FFF2-40B4-BE49-F238E27FC236}">
                    <a16:creationId xmlns:a16="http://schemas.microsoft.com/office/drawing/2014/main" xmlns="" xmlns:p14="http://schemas.microsoft.com/office/powerpoint/2010/main" id="{E423ACB3-DC18-234E-888E-47AD9A79B795}"/>
                  </a:ext>
                </a:extLst>
              </p:cNvPr>
              <p:cNvPicPr/>
              <p:nvPr/>
            </p:nvPicPr>
            <p:blipFill>
              <a:blip r:embed="rId23"/>
              <a:stretch>
                <a:fillRect/>
              </a:stretch>
            </p:blipFill>
            <p:spPr>
              <a:xfrm>
                <a:off x="4555440" y="3123072"/>
                <a:ext cx="205560" cy="371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
            <p14:nvContentPartPr>
              <p14:cNvPr id="40" name="Ink 39">
                <a:extLst>
                  <a:ext uri="{FF2B5EF4-FFF2-40B4-BE49-F238E27FC236}">
                    <a16:creationId xmlns:a16="http://schemas.microsoft.com/office/drawing/2014/main" id="{D462ABE2-F63D-464C-A2DD-671D09CA48E8}"/>
                  </a:ext>
                </a:extLst>
              </p14:cNvPr>
              <p14:cNvContentPartPr/>
              <p14:nvPr/>
            </p14:nvContentPartPr>
            <p14:xfrm>
              <a:off x="4789080" y="3500712"/>
              <a:ext cx="138600" cy="93960"/>
            </p14:xfrm>
          </p:contentPart>
        </mc:Choice>
        <mc:Fallback>
          <p:pic>
            <p:nvPicPr>
              <p:cNvPr id="40" name="Ink 39">
                <a:extLst>
                  <a:ext uri="{FF2B5EF4-FFF2-40B4-BE49-F238E27FC236}">
                    <a16:creationId xmlns:a16="http://schemas.microsoft.com/office/drawing/2014/main" xmlns="" xmlns:p14="http://schemas.microsoft.com/office/powerpoint/2010/main" id="{D462ABE2-F63D-464C-A2DD-671D09CA48E8}"/>
                  </a:ext>
                </a:extLst>
              </p:cNvPr>
              <p:cNvPicPr/>
              <p:nvPr/>
            </p:nvPicPr>
            <p:blipFill>
              <a:blip r:embed="rId25"/>
              <a:stretch>
                <a:fillRect/>
              </a:stretch>
            </p:blipFill>
            <p:spPr>
              <a:xfrm>
                <a:off x="4771080" y="3482712"/>
                <a:ext cx="174240" cy="129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6">
            <p14:nvContentPartPr>
              <p14:cNvPr id="42" name="Ink 41">
                <a:extLst>
                  <a:ext uri="{FF2B5EF4-FFF2-40B4-BE49-F238E27FC236}">
                    <a16:creationId xmlns:a16="http://schemas.microsoft.com/office/drawing/2014/main" id="{12E841A6-912E-C241-A8FD-11BFC245DC91}"/>
                  </a:ext>
                </a:extLst>
              </p14:cNvPr>
              <p14:cNvContentPartPr/>
              <p14:nvPr/>
            </p14:nvContentPartPr>
            <p14:xfrm>
              <a:off x="5155560" y="3311352"/>
              <a:ext cx="1740600" cy="73080"/>
            </p14:xfrm>
          </p:contentPart>
        </mc:Choice>
        <mc:Fallback>
          <p:pic>
            <p:nvPicPr>
              <p:cNvPr id="42" name="Ink 41">
                <a:extLst>
                  <a:ext uri="{FF2B5EF4-FFF2-40B4-BE49-F238E27FC236}">
                    <a16:creationId xmlns:a16="http://schemas.microsoft.com/office/drawing/2014/main" xmlns="" xmlns:p14="http://schemas.microsoft.com/office/powerpoint/2010/main" id="{12E841A6-912E-C241-A8FD-11BFC245DC91}"/>
                  </a:ext>
                </a:extLst>
              </p:cNvPr>
              <p:cNvPicPr/>
              <p:nvPr/>
            </p:nvPicPr>
            <p:blipFill>
              <a:blip r:embed="rId27"/>
              <a:stretch>
                <a:fillRect/>
              </a:stretch>
            </p:blipFill>
            <p:spPr>
              <a:xfrm>
                <a:off x="5137920" y="3293352"/>
                <a:ext cx="1776240" cy="108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8">
            <p14:nvContentPartPr>
              <p14:cNvPr id="43" name="Ink 42">
                <a:extLst>
                  <a:ext uri="{FF2B5EF4-FFF2-40B4-BE49-F238E27FC236}">
                    <a16:creationId xmlns:a16="http://schemas.microsoft.com/office/drawing/2014/main" id="{6CF0357C-F7D4-6640-B59C-0EB588965F15}"/>
                  </a:ext>
                </a:extLst>
              </p14:cNvPr>
              <p14:cNvContentPartPr/>
              <p14:nvPr/>
            </p14:nvContentPartPr>
            <p14:xfrm>
              <a:off x="6783840" y="3189312"/>
              <a:ext cx="133560" cy="259200"/>
            </p14:xfrm>
          </p:contentPart>
        </mc:Choice>
        <mc:Fallback>
          <p:pic>
            <p:nvPicPr>
              <p:cNvPr id="43" name="Ink 42">
                <a:extLst>
                  <a:ext uri="{FF2B5EF4-FFF2-40B4-BE49-F238E27FC236}">
                    <a16:creationId xmlns:a16="http://schemas.microsoft.com/office/drawing/2014/main" xmlns="" xmlns:p14="http://schemas.microsoft.com/office/powerpoint/2010/main" id="{6CF0357C-F7D4-6640-B59C-0EB588965F15}"/>
                  </a:ext>
                </a:extLst>
              </p:cNvPr>
              <p:cNvPicPr/>
              <p:nvPr/>
            </p:nvPicPr>
            <p:blipFill>
              <a:blip r:embed="rId29"/>
              <a:stretch>
                <a:fillRect/>
              </a:stretch>
            </p:blipFill>
            <p:spPr>
              <a:xfrm>
                <a:off x="6765840" y="3171672"/>
                <a:ext cx="169200" cy="294840"/>
              </a:xfrm>
              <a:prstGeom prst="rect">
                <a:avLst/>
              </a:prstGeom>
            </p:spPr>
          </p:pic>
        </mc:Fallback>
      </mc:AlternateContent>
      <p:grpSp>
        <p:nvGrpSpPr>
          <p:cNvPr id="55" name="Group 54">
            <a:extLst>
              <a:ext uri="{FF2B5EF4-FFF2-40B4-BE49-F238E27FC236}">
                <a16:creationId xmlns:a16="http://schemas.microsoft.com/office/drawing/2014/main" xmlns="" id="{44288958-AFD1-F34A-A95C-9638EDAB19E0}"/>
              </a:ext>
            </a:extLst>
          </p:cNvPr>
          <p:cNvGrpSpPr/>
          <p:nvPr/>
        </p:nvGrpSpPr>
        <p:grpSpPr>
          <a:xfrm>
            <a:off x="7244280" y="2975112"/>
            <a:ext cx="1671120" cy="473760"/>
            <a:chOff x="7244280" y="2975112"/>
            <a:chExt cx="1671120" cy="473760"/>
          </a:xfrm>
        </p:grpSpPr>
        <mc:AlternateContent xmlns:mc="http://schemas.openxmlformats.org/markup-compatibility/2006">
          <mc:Choice xmlns:p14="http://schemas.microsoft.com/office/powerpoint/2010/main" xmlns="" Requires="p14">
            <p:contentPart p14:bwMode="auto" r:id="rId30">
              <p14:nvContentPartPr>
                <p14:cNvPr id="46" name="Ink 45">
                  <a:extLst>
                    <a:ext uri="{FF2B5EF4-FFF2-40B4-BE49-F238E27FC236}">
                      <a16:creationId xmlns:a16="http://schemas.microsoft.com/office/drawing/2014/main" id="{721699CD-63E6-C44D-9E69-9C37D74A148D}"/>
                    </a:ext>
                  </a:extLst>
                </p14:cNvPr>
                <p14:cNvContentPartPr/>
                <p14:nvPr/>
              </p14:nvContentPartPr>
              <p14:xfrm>
                <a:off x="7244280" y="3083112"/>
                <a:ext cx="220680" cy="259200"/>
              </p14:xfrm>
            </p:contentPart>
          </mc:Choice>
          <mc:Fallback>
            <p:pic>
              <p:nvPicPr>
                <p:cNvPr id="46" name="Ink 45">
                  <a:extLst>
                    <a:ext uri="{FF2B5EF4-FFF2-40B4-BE49-F238E27FC236}">
                      <a16:creationId xmlns:a16="http://schemas.microsoft.com/office/drawing/2014/main" xmlns="" xmlns:p14="http://schemas.microsoft.com/office/powerpoint/2010/main" id="{721699CD-63E6-C44D-9E69-9C37D74A148D}"/>
                    </a:ext>
                  </a:extLst>
                </p:cNvPr>
                <p:cNvPicPr/>
                <p:nvPr/>
              </p:nvPicPr>
              <p:blipFill>
                <a:blip r:embed="rId31"/>
                <a:stretch>
                  <a:fillRect/>
                </a:stretch>
              </p:blipFill>
              <p:spPr>
                <a:xfrm>
                  <a:off x="7226640" y="3065112"/>
                  <a:ext cx="256320" cy="294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2">
              <p14:nvContentPartPr>
                <p14:cNvPr id="47" name="Ink 46">
                  <a:extLst>
                    <a:ext uri="{FF2B5EF4-FFF2-40B4-BE49-F238E27FC236}">
                      <a16:creationId xmlns:a16="http://schemas.microsoft.com/office/drawing/2014/main" id="{A4577325-4C8A-1F4E-89C7-FAC80AEFC84B}"/>
                    </a:ext>
                  </a:extLst>
                </p14:cNvPr>
                <p14:cNvContentPartPr/>
                <p14:nvPr/>
              </p14:nvContentPartPr>
              <p14:xfrm>
                <a:off x="7582320" y="3163032"/>
                <a:ext cx="272160" cy="147600"/>
              </p14:xfrm>
            </p:contentPart>
          </mc:Choice>
          <mc:Fallback>
            <p:pic>
              <p:nvPicPr>
                <p:cNvPr id="47" name="Ink 46">
                  <a:extLst>
                    <a:ext uri="{FF2B5EF4-FFF2-40B4-BE49-F238E27FC236}">
                      <a16:creationId xmlns:a16="http://schemas.microsoft.com/office/drawing/2014/main" xmlns="" xmlns:p14="http://schemas.microsoft.com/office/powerpoint/2010/main" id="{A4577325-4C8A-1F4E-89C7-FAC80AEFC84B}"/>
                    </a:ext>
                  </a:extLst>
                </p:cNvPr>
                <p:cNvPicPr/>
                <p:nvPr/>
              </p:nvPicPr>
              <p:blipFill>
                <a:blip r:embed="rId33"/>
                <a:stretch>
                  <a:fillRect/>
                </a:stretch>
              </p:blipFill>
              <p:spPr>
                <a:xfrm>
                  <a:off x="7564320" y="3145392"/>
                  <a:ext cx="307800" cy="1832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4">
              <p14:nvContentPartPr>
                <p14:cNvPr id="48" name="Ink 47">
                  <a:extLst>
                    <a:ext uri="{FF2B5EF4-FFF2-40B4-BE49-F238E27FC236}">
                      <a16:creationId xmlns:a16="http://schemas.microsoft.com/office/drawing/2014/main" id="{7C815956-9CE3-524B-8913-A39E2D77C168}"/>
                    </a:ext>
                  </a:extLst>
                </p14:cNvPr>
                <p14:cNvContentPartPr/>
                <p14:nvPr/>
              </p14:nvContentPartPr>
              <p14:xfrm>
                <a:off x="7970040" y="3035592"/>
                <a:ext cx="222840" cy="280080"/>
              </p14:xfrm>
            </p:contentPart>
          </mc:Choice>
          <mc:Fallback>
            <p:pic>
              <p:nvPicPr>
                <p:cNvPr id="48" name="Ink 47">
                  <a:extLst>
                    <a:ext uri="{FF2B5EF4-FFF2-40B4-BE49-F238E27FC236}">
                      <a16:creationId xmlns:a16="http://schemas.microsoft.com/office/drawing/2014/main" xmlns="" xmlns:p14="http://schemas.microsoft.com/office/powerpoint/2010/main" id="{7C815956-9CE3-524B-8913-A39E2D77C168}"/>
                    </a:ext>
                  </a:extLst>
                </p:cNvPr>
                <p:cNvPicPr/>
                <p:nvPr/>
              </p:nvPicPr>
              <p:blipFill>
                <a:blip r:embed="rId35"/>
                <a:stretch>
                  <a:fillRect/>
                </a:stretch>
              </p:blipFill>
              <p:spPr>
                <a:xfrm>
                  <a:off x="7952400" y="3017952"/>
                  <a:ext cx="258480" cy="315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6">
              <p14:nvContentPartPr>
                <p14:cNvPr id="49" name="Ink 48">
                  <a:extLst>
                    <a:ext uri="{FF2B5EF4-FFF2-40B4-BE49-F238E27FC236}">
                      <a16:creationId xmlns:a16="http://schemas.microsoft.com/office/drawing/2014/main" id="{5098DFCD-D26F-4F47-99DA-9217181F9CE6}"/>
                    </a:ext>
                  </a:extLst>
                </p14:cNvPr>
                <p14:cNvContentPartPr/>
                <p14:nvPr/>
              </p14:nvContentPartPr>
              <p14:xfrm>
                <a:off x="8264160" y="3016152"/>
                <a:ext cx="195840" cy="288000"/>
              </p14:xfrm>
            </p:contentPart>
          </mc:Choice>
          <mc:Fallback>
            <p:pic>
              <p:nvPicPr>
                <p:cNvPr id="49" name="Ink 48">
                  <a:extLst>
                    <a:ext uri="{FF2B5EF4-FFF2-40B4-BE49-F238E27FC236}">
                      <a16:creationId xmlns:a16="http://schemas.microsoft.com/office/drawing/2014/main" xmlns="" xmlns:p14="http://schemas.microsoft.com/office/powerpoint/2010/main" id="{5098DFCD-D26F-4F47-99DA-9217181F9CE6}"/>
                    </a:ext>
                  </a:extLst>
                </p:cNvPr>
                <p:cNvPicPr/>
                <p:nvPr/>
              </p:nvPicPr>
              <p:blipFill>
                <a:blip r:embed="rId37"/>
                <a:stretch>
                  <a:fillRect/>
                </a:stretch>
              </p:blipFill>
              <p:spPr>
                <a:xfrm>
                  <a:off x="8246520" y="2998512"/>
                  <a:ext cx="231480" cy="323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8">
              <p14:nvContentPartPr>
                <p14:cNvPr id="51" name="Ink 50">
                  <a:extLst>
                    <a:ext uri="{FF2B5EF4-FFF2-40B4-BE49-F238E27FC236}">
                      <a16:creationId xmlns:a16="http://schemas.microsoft.com/office/drawing/2014/main" id="{D0ADE2B6-55AB-8849-A6A2-FC23DD836CEE}"/>
                    </a:ext>
                  </a:extLst>
                </p14:cNvPr>
                <p14:cNvContentPartPr/>
                <p14:nvPr/>
              </p14:nvContentPartPr>
              <p14:xfrm>
                <a:off x="8470800" y="3298392"/>
                <a:ext cx="131400" cy="150480"/>
              </p14:xfrm>
            </p:contentPart>
          </mc:Choice>
          <mc:Fallback>
            <p:pic>
              <p:nvPicPr>
                <p:cNvPr id="51" name="Ink 50">
                  <a:extLst>
                    <a:ext uri="{FF2B5EF4-FFF2-40B4-BE49-F238E27FC236}">
                      <a16:creationId xmlns:a16="http://schemas.microsoft.com/office/drawing/2014/main" xmlns="" xmlns:p14="http://schemas.microsoft.com/office/powerpoint/2010/main" id="{D0ADE2B6-55AB-8849-A6A2-FC23DD836CEE}"/>
                    </a:ext>
                  </a:extLst>
                </p:cNvPr>
                <p:cNvPicPr/>
                <p:nvPr/>
              </p:nvPicPr>
              <p:blipFill>
                <a:blip r:embed="rId39"/>
                <a:stretch>
                  <a:fillRect/>
                </a:stretch>
              </p:blipFill>
              <p:spPr>
                <a:xfrm>
                  <a:off x="8452800" y="3280752"/>
                  <a:ext cx="167040" cy="186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0">
              <p14:nvContentPartPr>
                <p14:cNvPr id="53" name="Ink 52">
                  <a:extLst>
                    <a:ext uri="{FF2B5EF4-FFF2-40B4-BE49-F238E27FC236}">
                      <a16:creationId xmlns:a16="http://schemas.microsoft.com/office/drawing/2014/main" id="{B1113B8D-38B9-C04C-B487-9A565F24B98F}"/>
                    </a:ext>
                  </a:extLst>
                </p14:cNvPr>
                <p14:cNvContentPartPr/>
                <p14:nvPr/>
              </p14:nvContentPartPr>
              <p14:xfrm>
                <a:off x="8818920" y="2975112"/>
                <a:ext cx="27720" cy="389520"/>
              </p14:xfrm>
            </p:contentPart>
          </mc:Choice>
          <mc:Fallback>
            <p:pic>
              <p:nvPicPr>
                <p:cNvPr id="53" name="Ink 52">
                  <a:extLst>
                    <a:ext uri="{FF2B5EF4-FFF2-40B4-BE49-F238E27FC236}">
                      <a16:creationId xmlns:a16="http://schemas.microsoft.com/office/drawing/2014/main" xmlns="" xmlns:p14="http://schemas.microsoft.com/office/powerpoint/2010/main" id="{B1113B8D-38B9-C04C-B487-9A565F24B98F}"/>
                    </a:ext>
                  </a:extLst>
                </p:cNvPr>
                <p:cNvPicPr/>
                <p:nvPr/>
              </p:nvPicPr>
              <p:blipFill>
                <a:blip r:embed="rId41"/>
                <a:stretch>
                  <a:fillRect/>
                </a:stretch>
              </p:blipFill>
              <p:spPr>
                <a:xfrm>
                  <a:off x="8800920" y="2957472"/>
                  <a:ext cx="63360" cy="425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2">
              <p14:nvContentPartPr>
                <p14:cNvPr id="54" name="Ink 53">
                  <a:extLst>
                    <a:ext uri="{FF2B5EF4-FFF2-40B4-BE49-F238E27FC236}">
                      <a16:creationId xmlns:a16="http://schemas.microsoft.com/office/drawing/2014/main" id="{1B195E10-85D3-434E-ACFC-840E2FCA200C}"/>
                    </a:ext>
                  </a:extLst>
                </p14:cNvPr>
                <p14:cNvContentPartPr/>
                <p14:nvPr/>
              </p14:nvContentPartPr>
              <p14:xfrm>
                <a:off x="8758080" y="3246912"/>
                <a:ext cx="157320" cy="133560"/>
              </p14:xfrm>
            </p:contentPart>
          </mc:Choice>
          <mc:Fallback>
            <p:pic>
              <p:nvPicPr>
                <p:cNvPr id="54" name="Ink 53">
                  <a:extLst>
                    <a:ext uri="{FF2B5EF4-FFF2-40B4-BE49-F238E27FC236}">
                      <a16:creationId xmlns:a16="http://schemas.microsoft.com/office/drawing/2014/main" xmlns="" xmlns:p14="http://schemas.microsoft.com/office/powerpoint/2010/main" id="{1B195E10-85D3-434E-ACFC-840E2FCA200C}"/>
                    </a:ext>
                  </a:extLst>
                </p:cNvPr>
                <p:cNvPicPr/>
                <p:nvPr/>
              </p:nvPicPr>
              <p:blipFill>
                <a:blip r:embed="rId43"/>
                <a:stretch>
                  <a:fillRect/>
                </a:stretch>
              </p:blipFill>
              <p:spPr>
                <a:xfrm>
                  <a:off x="8740440" y="3228912"/>
                  <a:ext cx="192960" cy="169200"/>
                </a:xfrm>
                <a:prstGeom prst="rect">
                  <a:avLst/>
                </a:prstGeom>
              </p:spPr>
            </p:pic>
          </mc:Fallback>
        </mc:AlternateContent>
      </p:grpSp>
      <p:grpSp>
        <p:nvGrpSpPr>
          <p:cNvPr id="62" name="Group 61">
            <a:extLst>
              <a:ext uri="{FF2B5EF4-FFF2-40B4-BE49-F238E27FC236}">
                <a16:creationId xmlns:a16="http://schemas.microsoft.com/office/drawing/2014/main" xmlns="" id="{4C35118E-8F07-E347-AF36-0C7B78BD5D7C}"/>
              </a:ext>
            </a:extLst>
          </p:cNvPr>
          <p:cNvGrpSpPr/>
          <p:nvPr/>
        </p:nvGrpSpPr>
        <p:grpSpPr>
          <a:xfrm>
            <a:off x="9155520" y="3067632"/>
            <a:ext cx="760680" cy="470160"/>
            <a:chOff x="9155520" y="3067632"/>
            <a:chExt cx="760680" cy="470160"/>
          </a:xfrm>
        </p:grpSpPr>
        <mc:AlternateContent xmlns:mc="http://schemas.openxmlformats.org/markup-compatibility/2006">
          <mc:Choice xmlns:p14="http://schemas.microsoft.com/office/powerpoint/2010/main" xmlns="" Requires="p14">
            <p:contentPart p14:bwMode="auto" r:id="rId44">
              <p14:nvContentPartPr>
                <p14:cNvPr id="56" name="Ink 55">
                  <a:extLst>
                    <a:ext uri="{FF2B5EF4-FFF2-40B4-BE49-F238E27FC236}">
                      <a16:creationId xmlns:a16="http://schemas.microsoft.com/office/drawing/2014/main" id="{7D5FEFEE-7F49-8147-83A9-FFCD00E5E936}"/>
                    </a:ext>
                  </a:extLst>
                </p14:cNvPr>
                <p14:cNvContentPartPr/>
                <p14:nvPr/>
              </p14:nvContentPartPr>
              <p14:xfrm>
                <a:off x="9155520" y="3177072"/>
                <a:ext cx="162720" cy="19800"/>
              </p14:xfrm>
            </p:contentPart>
          </mc:Choice>
          <mc:Fallback>
            <p:pic>
              <p:nvPicPr>
                <p:cNvPr id="56" name="Ink 55">
                  <a:extLst>
                    <a:ext uri="{FF2B5EF4-FFF2-40B4-BE49-F238E27FC236}">
                      <a16:creationId xmlns:a16="http://schemas.microsoft.com/office/drawing/2014/main" xmlns="" xmlns:p14="http://schemas.microsoft.com/office/powerpoint/2010/main" id="{7D5FEFEE-7F49-8147-83A9-FFCD00E5E936}"/>
                    </a:ext>
                  </a:extLst>
                </p:cNvPr>
                <p:cNvPicPr/>
                <p:nvPr/>
              </p:nvPicPr>
              <p:blipFill>
                <a:blip r:embed="rId45"/>
                <a:stretch>
                  <a:fillRect/>
                </a:stretch>
              </p:blipFill>
              <p:spPr>
                <a:xfrm>
                  <a:off x="9137880" y="3159432"/>
                  <a:ext cx="198360" cy="55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6">
              <p14:nvContentPartPr>
                <p14:cNvPr id="57" name="Ink 56">
                  <a:extLst>
                    <a:ext uri="{FF2B5EF4-FFF2-40B4-BE49-F238E27FC236}">
                      <a16:creationId xmlns:a16="http://schemas.microsoft.com/office/drawing/2014/main" id="{80ABD5A2-954B-DD42-B832-2448AA2BB991}"/>
                    </a:ext>
                  </a:extLst>
                </p14:cNvPr>
                <p14:cNvContentPartPr/>
                <p14:nvPr/>
              </p14:nvContentPartPr>
              <p14:xfrm>
                <a:off x="9255240" y="3067632"/>
                <a:ext cx="16920" cy="248400"/>
              </p14:xfrm>
            </p:contentPart>
          </mc:Choice>
          <mc:Fallback>
            <p:pic>
              <p:nvPicPr>
                <p:cNvPr id="57" name="Ink 56">
                  <a:extLst>
                    <a:ext uri="{FF2B5EF4-FFF2-40B4-BE49-F238E27FC236}">
                      <a16:creationId xmlns:a16="http://schemas.microsoft.com/office/drawing/2014/main" xmlns="" xmlns:p14="http://schemas.microsoft.com/office/powerpoint/2010/main" id="{80ABD5A2-954B-DD42-B832-2448AA2BB991}"/>
                    </a:ext>
                  </a:extLst>
                </p:cNvPr>
                <p:cNvPicPr/>
                <p:nvPr/>
              </p:nvPicPr>
              <p:blipFill>
                <a:blip r:embed="rId47"/>
                <a:stretch>
                  <a:fillRect/>
                </a:stretch>
              </p:blipFill>
              <p:spPr>
                <a:xfrm>
                  <a:off x="9237240" y="3049632"/>
                  <a:ext cx="52560" cy="284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8">
              <p14:nvContentPartPr>
                <p14:cNvPr id="58" name="Ink 57">
                  <a:extLst>
                    <a:ext uri="{FF2B5EF4-FFF2-40B4-BE49-F238E27FC236}">
                      <a16:creationId xmlns:a16="http://schemas.microsoft.com/office/drawing/2014/main" id="{7E9C8274-1B9E-D743-B0C9-C51BFE568B94}"/>
                    </a:ext>
                  </a:extLst>
                </p14:cNvPr>
                <p14:cNvContentPartPr/>
                <p14:nvPr/>
              </p14:nvContentPartPr>
              <p14:xfrm>
                <a:off x="9466560" y="3114072"/>
                <a:ext cx="15840" cy="236880"/>
              </p14:xfrm>
            </p:contentPart>
          </mc:Choice>
          <mc:Fallback>
            <p:pic>
              <p:nvPicPr>
                <p:cNvPr id="58" name="Ink 57">
                  <a:extLst>
                    <a:ext uri="{FF2B5EF4-FFF2-40B4-BE49-F238E27FC236}">
                      <a16:creationId xmlns:a16="http://schemas.microsoft.com/office/drawing/2014/main" xmlns="" xmlns:p14="http://schemas.microsoft.com/office/powerpoint/2010/main" id="{7E9C8274-1B9E-D743-B0C9-C51BFE568B94}"/>
                    </a:ext>
                  </a:extLst>
                </p:cNvPr>
                <p:cNvPicPr/>
                <p:nvPr/>
              </p:nvPicPr>
              <p:blipFill>
                <a:blip r:embed="rId49"/>
                <a:stretch>
                  <a:fillRect/>
                </a:stretch>
              </p:blipFill>
              <p:spPr>
                <a:xfrm>
                  <a:off x="9448920" y="3096432"/>
                  <a:ext cx="51480" cy="272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0">
              <p14:nvContentPartPr>
                <p14:cNvPr id="59" name="Ink 58">
                  <a:extLst>
                    <a:ext uri="{FF2B5EF4-FFF2-40B4-BE49-F238E27FC236}">
                      <a16:creationId xmlns:a16="http://schemas.microsoft.com/office/drawing/2014/main" id="{9702F13D-DF77-6D41-9EA8-D18EB2BFC9F0}"/>
                    </a:ext>
                  </a:extLst>
                </p14:cNvPr>
                <p14:cNvContentPartPr/>
                <p14:nvPr/>
              </p14:nvContentPartPr>
              <p14:xfrm>
                <a:off x="9460080" y="3180312"/>
                <a:ext cx="164520" cy="215640"/>
              </p14:xfrm>
            </p:contentPart>
          </mc:Choice>
          <mc:Fallback>
            <p:pic>
              <p:nvPicPr>
                <p:cNvPr id="59" name="Ink 58">
                  <a:extLst>
                    <a:ext uri="{FF2B5EF4-FFF2-40B4-BE49-F238E27FC236}">
                      <a16:creationId xmlns:a16="http://schemas.microsoft.com/office/drawing/2014/main" xmlns="" xmlns:p14="http://schemas.microsoft.com/office/powerpoint/2010/main" id="{9702F13D-DF77-6D41-9EA8-D18EB2BFC9F0}"/>
                    </a:ext>
                  </a:extLst>
                </p:cNvPr>
                <p:cNvPicPr/>
                <p:nvPr/>
              </p:nvPicPr>
              <p:blipFill>
                <a:blip r:embed="rId51"/>
                <a:stretch>
                  <a:fillRect/>
                </a:stretch>
              </p:blipFill>
              <p:spPr>
                <a:xfrm>
                  <a:off x="9442440" y="3162312"/>
                  <a:ext cx="200160" cy="251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2">
              <p14:nvContentPartPr>
                <p14:cNvPr id="60" name="Ink 59">
                  <a:extLst>
                    <a:ext uri="{FF2B5EF4-FFF2-40B4-BE49-F238E27FC236}">
                      <a16:creationId xmlns:a16="http://schemas.microsoft.com/office/drawing/2014/main" id="{3C21EE16-BD1F-9940-B4C1-4B7206AA5242}"/>
                    </a:ext>
                  </a:extLst>
                </p14:cNvPr>
                <p14:cNvContentPartPr/>
                <p14:nvPr/>
              </p14:nvContentPartPr>
              <p14:xfrm>
                <a:off x="9600840" y="3416112"/>
                <a:ext cx="124920" cy="121680"/>
              </p14:xfrm>
            </p:contentPart>
          </mc:Choice>
          <mc:Fallback>
            <p:pic>
              <p:nvPicPr>
                <p:cNvPr id="60" name="Ink 59">
                  <a:extLst>
                    <a:ext uri="{FF2B5EF4-FFF2-40B4-BE49-F238E27FC236}">
                      <a16:creationId xmlns:a16="http://schemas.microsoft.com/office/drawing/2014/main" xmlns="" xmlns:p14="http://schemas.microsoft.com/office/powerpoint/2010/main" id="{3C21EE16-BD1F-9940-B4C1-4B7206AA5242}"/>
                    </a:ext>
                  </a:extLst>
                </p:cNvPr>
                <p:cNvPicPr/>
                <p:nvPr/>
              </p:nvPicPr>
              <p:blipFill>
                <a:blip r:embed="rId53"/>
                <a:stretch>
                  <a:fillRect/>
                </a:stretch>
              </p:blipFill>
              <p:spPr>
                <a:xfrm>
                  <a:off x="9583200" y="3398112"/>
                  <a:ext cx="160560" cy="157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4">
              <p14:nvContentPartPr>
                <p14:cNvPr id="61" name="Ink 60">
                  <a:extLst>
                    <a:ext uri="{FF2B5EF4-FFF2-40B4-BE49-F238E27FC236}">
                      <a16:creationId xmlns:a16="http://schemas.microsoft.com/office/drawing/2014/main" id="{9D3C23E7-0922-3249-8100-3E3CDB136DEC}"/>
                    </a:ext>
                  </a:extLst>
                </p14:cNvPr>
                <p14:cNvContentPartPr/>
                <p14:nvPr/>
              </p14:nvContentPartPr>
              <p14:xfrm>
                <a:off x="9753120" y="3157992"/>
                <a:ext cx="163080" cy="244080"/>
              </p14:xfrm>
            </p:contentPart>
          </mc:Choice>
          <mc:Fallback>
            <p:pic>
              <p:nvPicPr>
                <p:cNvPr id="61" name="Ink 60">
                  <a:extLst>
                    <a:ext uri="{FF2B5EF4-FFF2-40B4-BE49-F238E27FC236}">
                      <a16:creationId xmlns:a16="http://schemas.microsoft.com/office/drawing/2014/main" xmlns="" xmlns:p14="http://schemas.microsoft.com/office/powerpoint/2010/main" id="{9D3C23E7-0922-3249-8100-3E3CDB136DEC}"/>
                    </a:ext>
                  </a:extLst>
                </p:cNvPr>
                <p:cNvPicPr/>
                <p:nvPr/>
              </p:nvPicPr>
              <p:blipFill>
                <a:blip r:embed="rId55"/>
                <a:stretch>
                  <a:fillRect/>
                </a:stretch>
              </p:blipFill>
              <p:spPr>
                <a:xfrm>
                  <a:off x="9735120" y="3139992"/>
                  <a:ext cx="198720" cy="279720"/>
                </a:xfrm>
                <a:prstGeom prst="rect">
                  <a:avLst/>
                </a:prstGeom>
              </p:spPr>
            </p:pic>
          </mc:Fallback>
        </mc:AlternateContent>
      </p:grpSp>
      <p:grpSp>
        <p:nvGrpSpPr>
          <p:cNvPr id="68" name="Group 67">
            <a:extLst>
              <a:ext uri="{FF2B5EF4-FFF2-40B4-BE49-F238E27FC236}">
                <a16:creationId xmlns:a16="http://schemas.microsoft.com/office/drawing/2014/main" xmlns="" id="{2B6333AF-86AF-5A47-8AE8-EAE26F628F93}"/>
              </a:ext>
            </a:extLst>
          </p:cNvPr>
          <p:cNvGrpSpPr/>
          <p:nvPr/>
        </p:nvGrpSpPr>
        <p:grpSpPr>
          <a:xfrm>
            <a:off x="10113480" y="3151872"/>
            <a:ext cx="911520" cy="473400"/>
            <a:chOff x="10113480" y="3151872"/>
            <a:chExt cx="911520" cy="473400"/>
          </a:xfrm>
        </p:grpSpPr>
        <mc:AlternateContent xmlns:mc="http://schemas.openxmlformats.org/markup-compatibility/2006">
          <mc:Choice xmlns:p14="http://schemas.microsoft.com/office/powerpoint/2010/main" xmlns="" Requires="p14">
            <p:contentPart p14:bwMode="auto" r:id="rId56">
              <p14:nvContentPartPr>
                <p14:cNvPr id="63" name="Ink 62">
                  <a:extLst>
                    <a:ext uri="{FF2B5EF4-FFF2-40B4-BE49-F238E27FC236}">
                      <a16:creationId xmlns:a16="http://schemas.microsoft.com/office/drawing/2014/main" id="{23537F68-60B4-AF4E-A5D6-221A8100017B}"/>
                    </a:ext>
                  </a:extLst>
                </p14:cNvPr>
                <p14:cNvContentPartPr/>
                <p14:nvPr/>
              </p14:nvContentPartPr>
              <p14:xfrm>
                <a:off x="10113480" y="3250872"/>
                <a:ext cx="255960" cy="37440"/>
              </p14:xfrm>
            </p:contentPart>
          </mc:Choice>
          <mc:Fallback>
            <p:pic>
              <p:nvPicPr>
                <p:cNvPr id="63" name="Ink 62">
                  <a:extLst>
                    <a:ext uri="{FF2B5EF4-FFF2-40B4-BE49-F238E27FC236}">
                      <a16:creationId xmlns:a16="http://schemas.microsoft.com/office/drawing/2014/main" xmlns="" xmlns:p14="http://schemas.microsoft.com/office/powerpoint/2010/main" id="{23537F68-60B4-AF4E-A5D6-221A8100017B}"/>
                    </a:ext>
                  </a:extLst>
                </p:cNvPr>
                <p:cNvPicPr/>
                <p:nvPr/>
              </p:nvPicPr>
              <p:blipFill>
                <a:blip r:embed="rId57"/>
                <a:stretch>
                  <a:fillRect/>
                </a:stretch>
              </p:blipFill>
              <p:spPr>
                <a:xfrm>
                  <a:off x="10095480" y="3233232"/>
                  <a:ext cx="291600" cy="73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8">
              <p14:nvContentPartPr>
                <p14:cNvPr id="64" name="Ink 63">
                  <a:extLst>
                    <a:ext uri="{FF2B5EF4-FFF2-40B4-BE49-F238E27FC236}">
                      <a16:creationId xmlns:a16="http://schemas.microsoft.com/office/drawing/2014/main" id="{2AEB3AE2-95FC-0B48-8469-DB26EAB20A55}"/>
                    </a:ext>
                  </a:extLst>
                </p14:cNvPr>
                <p14:cNvContentPartPr/>
                <p14:nvPr/>
              </p14:nvContentPartPr>
              <p14:xfrm>
                <a:off x="10252440" y="3151872"/>
                <a:ext cx="9360" cy="240120"/>
              </p14:xfrm>
            </p:contentPart>
          </mc:Choice>
          <mc:Fallback>
            <p:pic>
              <p:nvPicPr>
                <p:cNvPr id="64" name="Ink 63">
                  <a:extLst>
                    <a:ext uri="{FF2B5EF4-FFF2-40B4-BE49-F238E27FC236}">
                      <a16:creationId xmlns:a16="http://schemas.microsoft.com/office/drawing/2014/main" xmlns="" xmlns:p14="http://schemas.microsoft.com/office/powerpoint/2010/main" id="{2AEB3AE2-95FC-0B48-8469-DB26EAB20A55}"/>
                    </a:ext>
                  </a:extLst>
                </p:cNvPr>
                <p:cNvPicPr/>
                <p:nvPr/>
              </p:nvPicPr>
              <p:blipFill>
                <a:blip r:embed="rId59"/>
                <a:stretch>
                  <a:fillRect/>
                </a:stretch>
              </p:blipFill>
              <p:spPr>
                <a:xfrm>
                  <a:off x="10234440" y="3134232"/>
                  <a:ext cx="45000" cy="275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0">
              <p14:nvContentPartPr>
                <p14:cNvPr id="65" name="Ink 64">
                  <a:extLst>
                    <a:ext uri="{FF2B5EF4-FFF2-40B4-BE49-F238E27FC236}">
                      <a16:creationId xmlns:a16="http://schemas.microsoft.com/office/drawing/2014/main" id="{982A0217-28EC-2B4F-9B74-FCBBE3C70EAB}"/>
                    </a:ext>
                  </a:extLst>
                </p14:cNvPr>
                <p14:cNvContentPartPr/>
                <p14:nvPr/>
              </p14:nvContentPartPr>
              <p14:xfrm>
                <a:off x="10476360" y="3210192"/>
                <a:ext cx="195840" cy="234360"/>
              </p14:xfrm>
            </p:contentPart>
          </mc:Choice>
          <mc:Fallback>
            <p:pic>
              <p:nvPicPr>
                <p:cNvPr id="65" name="Ink 64">
                  <a:extLst>
                    <a:ext uri="{FF2B5EF4-FFF2-40B4-BE49-F238E27FC236}">
                      <a16:creationId xmlns:a16="http://schemas.microsoft.com/office/drawing/2014/main" xmlns="" xmlns:p14="http://schemas.microsoft.com/office/powerpoint/2010/main" id="{982A0217-28EC-2B4F-9B74-FCBBE3C70EAB}"/>
                    </a:ext>
                  </a:extLst>
                </p:cNvPr>
                <p:cNvPicPr/>
                <p:nvPr/>
              </p:nvPicPr>
              <p:blipFill>
                <a:blip r:embed="rId61"/>
                <a:stretch>
                  <a:fillRect/>
                </a:stretch>
              </p:blipFill>
              <p:spPr>
                <a:xfrm>
                  <a:off x="10458720" y="3192192"/>
                  <a:ext cx="231480" cy="27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2">
              <p14:nvContentPartPr>
                <p14:cNvPr id="66" name="Ink 65">
                  <a:extLst>
                    <a:ext uri="{FF2B5EF4-FFF2-40B4-BE49-F238E27FC236}">
                      <a16:creationId xmlns:a16="http://schemas.microsoft.com/office/drawing/2014/main" id="{E9C9ECFC-D48E-3846-8ED2-215C57097B64}"/>
                    </a:ext>
                  </a:extLst>
                </p14:cNvPr>
                <p14:cNvContentPartPr/>
                <p14:nvPr/>
              </p14:nvContentPartPr>
              <p14:xfrm>
                <a:off x="10712520" y="3260952"/>
                <a:ext cx="141840" cy="232200"/>
              </p14:xfrm>
            </p:contentPart>
          </mc:Choice>
          <mc:Fallback>
            <p:pic>
              <p:nvPicPr>
                <p:cNvPr id="66" name="Ink 65">
                  <a:extLst>
                    <a:ext uri="{FF2B5EF4-FFF2-40B4-BE49-F238E27FC236}">
                      <a16:creationId xmlns:a16="http://schemas.microsoft.com/office/drawing/2014/main" xmlns="" xmlns:p14="http://schemas.microsoft.com/office/powerpoint/2010/main" id="{E9C9ECFC-D48E-3846-8ED2-215C57097B64}"/>
                    </a:ext>
                  </a:extLst>
                </p:cNvPr>
                <p:cNvPicPr/>
                <p:nvPr/>
              </p:nvPicPr>
              <p:blipFill>
                <a:blip r:embed="rId63"/>
                <a:stretch>
                  <a:fillRect/>
                </a:stretch>
              </p:blipFill>
              <p:spPr>
                <a:xfrm>
                  <a:off x="10694520" y="3242952"/>
                  <a:ext cx="177480" cy="267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4">
              <p14:nvContentPartPr>
                <p14:cNvPr id="67" name="Ink 66">
                  <a:extLst>
                    <a:ext uri="{FF2B5EF4-FFF2-40B4-BE49-F238E27FC236}">
                      <a16:creationId xmlns:a16="http://schemas.microsoft.com/office/drawing/2014/main" id="{CE2CD7C8-0C7A-8C43-9999-5470859F34FA}"/>
                    </a:ext>
                  </a:extLst>
                </p14:cNvPr>
                <p14:cNvContentPartPr/>
                <p14:nvPr/>
              </p14:nvContentPartPr>
              <p14:xfrm>
                <a:off x="10887120" y="3499992"/>
                <a:ext cx="137880" cy="125280"/>
              </p14:xfrm>
            </p:contentPart>
          </mc:Choice>
          <mc:Fallback>
            <p:pic>
              <p:nvPicPr>
                <p:cNvPr id="67" name="Ink 66">
                  <a:extLst>
                    <a:ext uri="{FF2B5EF4-FFF2-40B4-BE49-F238E27FC236}">
                      <a16:creationId xmlns:a16="http://schemas.microsoft.com/office/drawing/2014/main" xmlns="" xmlns:p14="http://schemas.microsoft.com/office/powerpoint/2010/main" id="{CE2CD7C8-0C7A-8C43-9999-5470859F34FA}"/>
                    </a:ext>
                  </a:extLst>
                </p:cNvPr>
                <p:cNvPicPr/>
                <p:nvPr/>
              </p:nvPicPr>
              <p:blipFill>
                <a:blip r:embed="rId65"/>
                <a:stretch>
                  <a:fillRect/>
                </a:stretch>
              </p:blipFill>
              <p:spPr>
                <a:xfrm>
                  <a:off x="10869120" y="3482352"/>
                  <a:ext cx="173520" cy="160920"/>
                </a:xfrm>
                <a:prstGeom prst="rect">
                  <a:avLst/>
                </a:prstGeom>
              </p:spPr>
            </p:pic>
          </mc:Fallback>
        </mc:AlternateContent>
      </p:grpSp>
      <p:grpSp>
        <p:nvGrpSpPr>
          <p:cNvPr id="83" name="Group 82">
            <a:extLst>
              <a:ext uri="{FF2B5EF4-FFF2-40B4-BE49-F238E27FC236}">
                <a16:creationId xmlns:a16="http://schemas.microsoft.com/office/drawing/2014/main" xmlns="" id="{BB84BCA4-2CE8-F645-A9F3-11FC78D3709D}"/>
              </a:ext>
            </a:extLst>
          </p:cNvPr>
          <p:cNvGrpSpPr/>
          <p:nvPr/>
        </p:nvGrpSpPr>
        <p:grpSpPr>
          <a:xfrm>
            <a:off x="1668960" y="4133952"/>
            <a:ext cx="1889640" cy="444960"/>
            <a:chOff x="1668960" y="4133952"/>
            <a:chExt cx="1889640" cy="444960"/>
          </a:xfrm>
        </p:grpSpPr>
        <mc:AlternateContent xmlns:mc="http://schemas.openxmlformats.org/markup-compatibility/2006">
          <mc:Choice xmlns:p14="http://schemas.microsoft.com/office/powerpoint/2010/main" xmlns="" Requires="p14">
            <p:contentPart p14:bwMode="auto" r:id="rId66">
              <p14:nvContentPartPr>
                <p14:cNvPr id="69" name="Ink 68">
                  <a:extLst>
                    <a:ext uri="{FF2B5EF4-FFF2-40B4-BE49-F238E27FC236}">
                      <a16:creationId xmlns:a16="http://schemas.microsoft.com/office/drawing/2014/main" id="{D1D5AA7D-5757-6B47-BE2D-796264949405}"/>
                    </a:ext>
                  </a:extLst>
                </p14:cNvPr>
                <p14:cNvContentPartPr/>
                <p14:nvPr/>
              </p14:nvContentPartPr>
              <p14:xfrm>
                <a:off x="1668960" y="4198032"/>
                <a:ext cx="36000" cy="218520"/>
              </p14:xfrm>
            </p:contentPart>
          </mc:Choice>
          <mc:Fallback>
            <p:pic>
              <p:nvPicPr>
                <p:cNvPr id="69" name="Ink 68">
                  <a:extLst>
                    <a:ext uri="{FF2B5EF4-FFF2-40B4-BE49-F238E27FC236}">
                      <a16:creationId xmlns:a16="http://schemas.microsoft.com/office/drawing/2014/main" xmlns="" xmlns:p14="http://schemas.microsoft.com/office/powerpoint/2010/main" id="{D1D5AA7D-5757-6B47-BE2D-796264949405}"/>
                    </a:ext>
                  </a:extLst>
                </p:cNvPr>
                <p:cNvPicPr/>
                <p:nvPr/>
              </p:nvPicPr>
              <p:blipFill>
                <a:blip r:embed="rId67"/>
                <a:stretch>
                  <a:fillRect/>
                </a:stretch>
              </p:blipFill>
              <p:spPr>
                <a:xfrm>
                  <a:off x="1650960" y="4180032"/>
                  <a:ext cx="71640" cy="254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8">
              <p14:nvContentPartPr>
                <p14:cNvPr id="70" name="Ink 69">
                  <a:extLst>
                    <a:ext uri="{FF2B5EF4-FFF2-40B4-BE49-F238E27FC236}">
                      <a16:creationId xmlns:a16="http://schemas.microsoft.com/office/drawing/2014/main" id="{B61C1906-772B-2F46-9AA8-BDA3666DF124}"/>
                    </a:ext>
                  </a:extLst>
                </p14:cNvPr>
                <p14:cNvContentPartPr/>
                <p14:nvPr/>
              </p14:nvContentPartPr>
              <p14:xfrm>
                <a:off x="1724760" y="4181832"/>
                <a:ext cx="145080" cy="151560"/>
              </p14:xfrm>
            </p:contentPart>
          </mc:Choice>
          <mc:Fallback>
            <p:pic>
              <p:nvPicPr>
                <p:cNvPr id="70" name="Ink 69">
                  <a:extLst>
                    <a:ext uri="{FF2B5EF4-FFF2-40B4-BE49-F238E27FC236}">
                      <a16:creationId xmlns:a16="http://schemas.microsoft.com/office/drawing/2014/main" xmlns="" xmlns:p14="http://schemas.microsoft.com/office/powerpoint/2010/main" id="{B61C1906-772B-2F46-9AA8-BDA3666DF124}"/>
                    </a:ext>
                  </a:extLst>
                </p:cNvPr>
                <p:cNvPicPr/>
                <p:nvPr/>
              </p:nvPicPr>
              <p:blipFill>
                <a:blip r:embed="rId69"/>
                <a:stretch>
                  <a:fillRect/>
                </a:stretch>
              </p:blipFill>
              <p:spPr>
                <a:xfrm>
                  <a:off x="1707120" y="4164192"/>
                  <a:ext cx="180720" cy="187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0">
              <p14:nvContentPartPr>
                <p14:cNvPr id="71" name="Ink 70">
                  <a:extLst>
                    <a:ext uri="{FF2B5EF4-FFF2-40B4-BE49-F238E27FC236}">
                      <a16:creationId xmlns:a16="http://schemas.microsoft.com/office/drawing/2014/main" id="{50656DA7-076C-6D4B-9591-563A91B19B2D}"/>
                    </a:ext>
                  </a:extLst>
                </p14:cNvPr>
                <p14:cNvContentPartPr/>
                <p14:nvPr/>
              </p14:nvContentPartPr>
              <p14:xfrm>
                <a:off x="1861200" y="4176072"/>
                <a:ext cx="108360" cy="240840"/>
              </p14:xfrm>
            </p:contentPart>
          </mc:Choice>
          <mc:Fallback>
            <p:pic>
              <p:nvPicPr>
                <p:cNvPr id="71" name="Ink 70">
                  <a:extLst>
                    <a:ext uri="{FF2B5EF4-FFF2-40B4-BE49-F238E27FC236}">
                      <a16:creationId xmlns:a16="http://schemas.microsoft.com/office/drawing/2014/main" xmlns="" xmlns:p14="http://schemas.microsoft.com/office/powerpoint/2010/main" id="{50656DA7-076C-6D4B-9591-563A91B19B2D}"/>
                    </a:ext>
                  </a:extLst>
                </p:cNvPr>
                <p:cNvPicPr/>
                <p:nvPr/>
              </p:nvPicPr>
              <p:blipFill>
                <a:blip r:embed="rId71"/>
                <a:stretch>
                  <a:fillRect/>
                </a:stretch>
              </p:blipFill>
              <p:spPr>
                <a:xfrm>
                  <a:off x="1843200" y="4158072"/>
                  <a:ext cx="144000" cy="276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2">
              <p14:nvContentPartPr>
                <p14:cNvPr id="72" name="Ink 71">
                  <a:extLst>
                    <a:ext uri="{FF2B5EF4-FFF2-40B4-BE49-F238E27FC236}">
                      <a16:creationId xmlns:a16="http://schemas.microsoft.com/office/drawing/2014/main" id="{A2B433BC-9423-4A4E-820A-2440B97C56A2}"/>
                    </a:ext>
                  </a:extLst>
                </p14:cNvPr>
                <p14:cNvContentPartPr/>
                <p14:nvPr/>
              </p14:nvContentPartPr>
              <p14:xfrm>
                <a:off x="2061000" y="4272912"/>
                <a:ext cx="123120" cy="306000"/>
              </p14:xfrm>
            </p:contentPart>
          </mc:Choice>
          <mc:Fallback>
            <p:pic>
              <p:nvPicPr>
                <p:cNvPr id="72" name="Ink 71">
                  <a:extLst>
                    <a:ext uri="{FF2B5EF4-FFF2-40B4-BE49-F238E27FC236}">
                      <a16:creationId xmlns:a16="http://schemas.microsoft.com/office/drawing/2014/main" xmlns="" xmlns:p14="http://schemas.microsoft.com/office/powerpoint/2010/main" id="{A2B433BC-9423-4A4E-820A-2440B97C56A2}"/>
                    </a:ext>
                  </a:extLst>
                </p:cNvPr>
                <p:cNvPicPr/>
                <p:nvPr/>
              </p:nvPicPr>
              <p:blipFill>
                <a:blip r:embed="rId73"/>
                <a:stretch>
                  <a:fillRect/>
                </a:stretch>
              </p:blipFill>
              <p:spPr>
                <a:xfrm>
                  <a:off x="2043360" y="4255272"/>
                  <a:ext cx="158760" cy="341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4">
              <p14:nvContentPartPr>
                <p14:cNvPr id="73" name="Ink 72">
                  <a:extLst>
                    <a:ext uri="{FF2B5EF4-FFF2-40B4-BE49-F238E27FC236}">
                      <a16:creationId xmlns:a16="http://schemas.microsoft.com/office/drawing/2014/main" id="{BE0EB37A-F10F-694D-9420-D0E298FADF52}"/>
                    </a:ext>
                  </a:extLst>
                </p14:cNvPr>
                <p14:cNvContentPartPr/>
                <p14:nvPr/>
              </p14:nvContentPartPr>
              <p14:xfrm>
                <a:off x="2345400" y="4133952"/>
                <a:ext cx="126720" cy="358920"/>
              </p14:xfrm>
            </p:contentPart>
          </mc:Choice>
          <mc:Fallback>
            <p:pic>
              <p:nvPicPr>
                <p:cNvPr id="73" name="Ink 72">
                  <a:extLst>
                    <a:ext uri="{FF2B5EF4-FFF2-40B4-BE49-F238E27FC236}">
                      <a16:creationId xmlns:a16="http://schemas.microsoft.com/office/drawing/2014/main" xmlns="" xmlns:p14="http://schemas.microsoft.com/office/powerpoint/2010/main" id="{BE0EB37A-F10F-694D-9420-D0E298FADF52}"/>
                    </a:ext>
                  </a:extLst>
                </p:cNvPr>
                <p:cNvPicPr/>
                <p:nvPr/>
              </p:nvPicPr>
              <p:blipFill>
                <a:blip r:embed="rId75"/>
                <a:stretch>
                  <a:fillRect/>
                </a:stretch>
              </p:blipFill>
              <p:spPr>
                <a:xfrm>
                  <a:off x="2327760" y="4116312"/>
                  <a:ext cx="162360" cy="394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6">
              <p14:nvContentPartPr>
                <p14:cNvPr id="74" name="Ink 73">
                  <a:extLst>
                    <a:ext uri="{FF2B5EF4-FFF2-40B4-BE49-F238E27FC236}">
                      <a16:creationId xmlns:a16="http://schemas.microsoft.com/office/drawing/2014/main" id="{D1121843-C1C5-674A-B60E-63E6C6EB2472}"/>
                    </a:ext>
                  </a:extLst>
                </p14:cNvPr>
                <p14:cNvContentPartPr/>
                <p14:nvPr/>
              </p14:nvContentPartPr>
              <p14:xfrm>
                <a:off x="2558880" y="4218912"/>
                <a:ext cx="23400" cy="253800"/>
              </p14:xfrm>
            </p:contentPart>
          </mc:Choice>
          <mc:Fallback>
            <p:pic>
              <p:nvPicPr>
                <p:cNvPr id="74" name="Ink 73">
                  <a:extLst>
                    <a:ext uri="{FF2B5EF4-FFF2-40B4-BE49-F238E27FC236}">
                      <a16:creationId xmlns:a16="http://schemas.microsoft.com/office/drawing/2014/main" xmlns="" xmlns:p14="http://schemas.microsoft.com/office/powerpoint/2010/main" id="{D1121843-C1C5-674A-B60E-63E6C6EB2472}"/>
                    </a:ext>
                  </a:extLst>
                </p:cNvPr>
                <p:cNvPicPr/>
                <p:nvPr/>
              </p:nvPicPr>
              <p:blipFill>
                <a:blip r:embed="rId77"/>
                <a:stretch>
                  <a:fillRect/>
                </a:stretch>
              </p:blipFill>
              <p:spPr>
                <a:xfrm>
                  <a:off x="2541240" y="4201272"/>
                  <a:ext cx="59040" cy="289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8">
              <p14:nvContentPartPr>
                <p14:cNvPr id="75" name="Ink 74">
                  <a:extLst>
                    <a:ext uri="{FF2B5EF4-FFF2-40B4-BE49-F238E27FC236}">
                      <a16:creationId xmlns:a16="http://schemas.microsoft.com/office/drawing/2014/main" id="{3A349453-7FB9-E844-BDEB-BB4374ED7EA9}"/>
                    </a:ext>
                  </a:extLst>
                </p14:cNvPr>
                <p14:cNvContentPartPr/>
                <p14:nvPr/>
              </p14:nvContentPartPr>
              <p14:xfrm>
                <a:off x="2581920" y="4370472"/>
                <a:ext cx="135360" cy="38160"/>
              </p14:xfrm>
            </p:contentPart>
          </mc:Choice>
          <mc:Fallback>
            <p:pic>
              <p:nvPicPr>
                <p:cNvPr id="75" name="Ink 74">
                  <a:extLst>
                    <a:ext uri="{FF2B5EF4-FFF2-40B4-BE49-F238E27FC236}">
                      <a16:creationId xmlns:a16="http://schemas.microsoft.com/office/drawing/2014/main" xmlns="" xmlns:p14="http://schemas.microsoft.com/office/powerpoint/2010/main" id="{3A349453-7FB9-E844-BDEB-BB4374ED7EA9}"/>
                    </a:ext>
                  </a:extLst>
                </p:cNvPr>
                <p:cNvPicPr/>
                <p:nvPr/>
              </p:nvPicPr>
              <p:blipFill>
                <a:blip r:embed="rId79"/>
                <a:stretch>
                  <a:fillRect/>
                </a:stretch>
              </p:blipFill>
              <p:spPr>
                <a:xfrm>
                  <a:off x="2563920" y="4352832"/>
                  <a:ext cx="171000" cy="73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0">
              <p14:nvContentPartPr>
                <p14:cNvPr id="76" name="Ink 75">
                  <a:extLst>
                    <a:ext uri="{FF2B5EF4-FFF2-40B4-BE49-F238E27FC236}">
                      <a16:creationId xmlns:a16="http://schemas.microsoft.com/office/drawing/2014/main" id="{2363F5F5-AB74-504F-8EBF-A79BD0787334}"/>
                    </a:ext>
                  </a:extLst>
                </p14:cNvPr>
                <p14:cNvContentPartPr/>
                <p14:nvPr/>
              </p14:nvContentPartPr>
              <p14:xfrm>
                <a:off x="2710080" y="4285512"/>
                <a:ext cx="7200" cy="200160"/>
              </p14:xfrm>
            </p:contentPart>
          </mc:Choice>
          <mc:Fallback>
            <p:pic>
              <p:nvPicPr>
                <p:cNvPr id="76" name="Ink 75">
                  <a:extLst>
                    <a:ext uri="{FF2B5EF4-FFF2-40B4-BE49-F238E27FC236}">
                      <a16:creationId xmlns:a16="http://schemas.microsoft.com/office/drawing/2014/main" xmlns="" xmlns:p14="http://schemas.microsoft.com/office/powerpoint/2010/main" id="{2363F5F5-AB74-504F-8EBF-A79BD0787334}"/>
                    </a:ext>
                  </a:extLst>
                </p:cNvPr>
                <p:cNvPicPr/>
                <p:nvPr/>
              </p:nvPicPr>
              <p:blipFill>
                <a:blip r:embed="rId81"/>
                <a:stretch>
                  <a:fillRect/>
                </a:stretch>
              </p:blipFill>
              <p:spPr>
                <a:xfrm>
                  <a:off x="2692080" y="4267512"/>
                  <a:ext cx="42840" cy="235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2">
              <p14:nvContentPartPr>
                <p14:cNvPr id="77" name="Ink 76">
                  <a:extLst>
                    <a:ext uri="{FF2B5EF4-FFF2-40B4-BE49-F238E27FC236}">
                      <a16:creationId xmlns:a16="http://schemas.microsoft.com/office/drawing/2014/main" id="{AB87FADA-7C3A-7245-9148-7500071EC201}"/>
                    </a:ext>
                  </a:extLst>
                </p14:cNvPr>
                <p14:cNvContentPartPr/>
                <p14:nvPr/>
              </p14:nvContentPartPr>
              <p14:xfrm>
                <a:off x="2815920" y="4226472"/>
                <a:ext cx="149040" cy="259560"/>
              </p14:xfrm>
            </p:contentPart>
          </mc:Choice>
          <mc:Fallback>
            <p:pic>
              <p:nvPicPr>
                <p:cNvPr id="77" name="Ink 76">
                  <a:extLst>
                    <a:ext uri="{FF2B5EF4-FFF2-40B4-BE49-F238E27FC236}">
                      <a16:creationId xmlns:a16="http://schemas.microsoft.com/office/drawing/2014/main" xmlns="" xmlns:p14="http://schemas.microsoft.com/office/powerpoint/2010/main" id="{AB87FADA-7C3A-7245-9148-7500071EC201}"/>
                    </a:ext>
                  </a:extLst>
                </p:cNvPr>
                <p:cNvPicPr/>
                <p:nvPr/>
              </p:nvPicPr>
              <p:blipFill>
                <a:blip r:embed="rId83"/>
                <a:stretch>
                  <a:fillRect/>
                </a:stretch>
              </p:blipFill>
              <p:spPr>
                <a:xfrm>
                  <a:off x="2797920" y="4208832"/>
                  <a:ext cx="184680" cy="295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4">
              <p14:nvContentPartPr>
                <p14:cNvPr id="78" name="Ink 77">
                  <a:extLst>
                    <a:ext uri="{FF2B5EF4-FFF2-40B4-BE49-F238E27FC236}">
                      <a16:creationId xmlns:a16="http://schemas.microsoft.com/office/drawing/2014/main" id="{DDA596EC-53D1-0244-9562-FFA56AC5E030}"/>
                    </a:ext>
                  </a:extLst>
                </p14:cNvPr>
                <p14:cNvContentPartPr/>
                <p14:nvPr/>
              </p14:nvContentPartPr>
              <p14:xfrm>
                <a:off x="3025440" y="4259232"/>
                <a:ext cx="145800" cy="221760"/>
              </p14:xfrm>
            </p:contentPart>
          </mc:Choice>
          <mc:Fallback>
            <p:pic>
              <p:nvPicPr>
                <p:cNvPr id="78" name="Ink 77">
                  <a:extLst>
                    <a:ext uri="{FF2B5EF4-FFF2-40B4-BE49-F238E27FC236}">
                      <a16:creationId xmlns:a16="http://schemas.microsoft.com/office/drawing/2014/main" xmlns="" xmlns:p14="http://schemas.microsoft.com/office/powerpoint/2010/main" id="{DDA596EC-53D1-0244-9562-FFA56AC5E030}"/>
                    </a:ext>
                  </a:extLst>
                </p:cNvPr>
                <p:cNvPicPr/>
                <p:nvPr/>
              </p:nvPicPr>
              <p:blipFill>
                <a:blip r:embed="rId85"/>
                <a:stretch>
                  <a:fillRect/>
                </a:stretch>
              </p:blipFill>
              <p:spPr>
                <a:xfrm>
                  <a:off x="3007440" y="4241232"/>
                  <a:ext cx="181440" cy="257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6">
              <p14:nvContentPartPr>
                <p14:cNvPr id="79" name="Ink 78">
                  <a:extLst>
                    <a:ext uri="{FF2B5EF4-FFF2-40B4-BE49-F238E27FC236}">
                      <a16:creationId xmlns:a16="http://schemas.microsoft.com/office/drawing/2014/main" id="{DC45ABA4-4AC8-574D-A678-94D4101BAA09}"/>
                    </a:ext>
                  </a:extLst>
                </p14:cNvPr>
                <p14:cNvContentPartPr/>
                <p14:nvPr/>
              </p14:nvContentPartPr>
              <p14:xfrm>
                <a:off x="3159720" y="4433112"/>
                <a:ext cx="97200" cy="116640"/>
              </p14:xfrm>
            </p:contentPart>
          </mc:Choice>
          <mc:Fallback>
            <p:pic>
              <p:nvPicPr>
                <p:cNvPr id="79" name="Ink 78">
                  <a:extLst>
                    <a:ext uri="{FF2B5EF4-FFF2-40B4-BE49-F238E27FC236}">
                      <a16:creationId xmlns:a16="http://schemas.microsoft.com/office/drawing/2014/main" xmlns="" xmlns:p14="http://schemas.microsoft.com/office/powerpoint/2010/main" id="{DC45ABA4-4AC8-574D-A678-94D4101BAA09}"/>
                    </a:ext>
                  </a:extLst>
                </p:cNvPr>
                <p:cNvPicPr/>
                <p:nvPr/>
              </p:nvPicPr>
              <p:blipFill>
                <a:blip r:embed="rId87"/>
                <a:stretch>
                  <a:fillRect/>
                </a:stretch>
              </p:blipFill>
              <p:spPr>
                <a:xfrm>
                  <a:off x="3141720" y="4415472"/>
                  <a:ext cx="132840" cy="152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8">
              <p14:nvContentPartPr>
                <p14:cNvPr id="81" name="Ink 80">
                  <a:extLst>
                    <a:ext uri="{FF2B5EF4-FFF2-40B4-BE49-F238E27FC236}">
                      <a16:creationId xmlns:a16="http://schemas.microsoft.com/office/drawing/2014/main" id="{A105FB50-0802-3443-9F80-8CE5FF6C1FE9}"/>
                    </a:ext>
                  </a:extLst>
                </p14:cNvPr>
                <p14:cNvContentPartPr/>
                <p14:nvPr/>
              </p14:nvContentPartPr>
              <p14:xfrm>
                <a:off x="3282120" y="4165992"/>
                <a:ext cx="153720" cy="294480"/>
              </p14:xfrm>
            </p:contentPart>
          </mc:Choice>
          <mc:Fallback>
            <p:pic>
              <p:nvPicPr>
                <p:cNvPr id="81" name="Ink 80">
                  <a:extLst>
                    <a:ext uri="{FF2B5EF4-FFF2-40B4-BE49-F238E27FC236}">
                      <a16:creationId xmlns:a16="http://schemas.microsoft.com/office/drawing/2014/main" xmlns="" xmlns:p14="http://schemas.microsoft.com/office/powerpoint/2010/main" id="{A105FB50-0802-3443-9F80-8CE5FF6C1FE9}"/>
                    </a:ext>
                  </a:extLst>
                </p:cNvPr>
                <p:cNvPicPr/>
                <p:nvPr/>
              </p:nvPicPr>
              <p:blipFill>
                <a:blip r:embed="rId89"/>
                <a:stretch>
                  <a:fillRect/>
                </a:stretch>
              </p:blipFill>
              <p:spPr>
                <a:xfrm>
                  <a:off x="3264480" y="4148352"/>
                  <a:ext cx="189360" cy="330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0">
              <p14:nvContentPartPr>
                <p14:cNvPr id="82" name="Ink 81">
                  <a:extLst>
                    <a:ext uri="{FF2B5EF4-FFF2-40B4-BE49-F238E27FC236}">
                      <a16:creationId xmlns:a16="http://schemas.microsoft.com/office/drawing/2014/main" id="{CAB9D7FC-B941-7D45-BE69-7E25CEA8557B}"/>
                    </a:ext>
                  </a:extLst>
                </p14:cNvPr>
                <p14:cNvContentPartPr/>
                <p14:nvPr/>
              </p14:nvContentPartPr>
              <p14:xfrm>
                <a:off x="3463920" y="4453632"/>
                <a:ext cx="94680" cy="110880"/>
              </p14:xfrm>
            </p:contentPart>
          </mc:Choice>
          <mc:Fallback>
            <p:pic>
              <p:nvPicPr>
                <p:cNvPr id="82" name="Ink 81">
                  <a:extLst>
                    <a:ext uri="{FF2B5EF4-FFF2-40B4-BE49-F238E27FC236}">
                      <a16:creationId xmlns:a16="http://schemas.microsoft.com/office/drawing/2014/main" xmlns="" xmlns:p14="http://schemas.microsoft.com/office/powerpoint/2010/main" id="{CAB9D7FC-B941-7D45-BE69-7E25CEA8557B}"/>
                    </a:ext>
                  </a:extLst>
                </p:cNvPr>
                <p:cNvPicPr/>
                <p:nvPr/>
              </p:nvPicPr>
              <p:blipFill>
                <a:blip r:embed="rId91"/>
                <a:stretch>
                  <a:fillRect/>
                </a:stretch>
              </p:blipFill>
              <p:spPr>
                <a:xfrm>
                  <a:off x="3445920" y="4435632"/>
                  <a:ext cx="130320" cy="146520"/>
                </a:xfrm>
                <a:prstGeom prst="rect">
                  <a:avLst/>
                </a:prstGeom>
              </p:spPr>
            </p:pic>
          </mc:Fallback>
        </mc:AlternateContent>
      </p:grpSp>
      <p:grpSp>
        <p:nvGrpSpPr>
          <p:cNvPr id="88" name="Group 87">
            <a:extLst>
              <a:ext uri="{FF2B5EF4-FFF2-40B4-BE49-F238E27FC236}">
                <a16:creationId xmlns:a16="http://schemas.microsoft.com/office/drawing/2014/main" xmlns="" id="{993768BD-AC93-5648-B042-4E2BACE2CBAF}"/>
              </a:ext>
            </a:extLst>
          </p:cNvPr>
          <p:cNvGrpSpPr/>
          <p:nvPr/>
        </p:nvGrpSpPr>
        <p:grpSpPr>
          <a:xfrm>
            <a:off x="3817440" y="4045392"/>
            <a:ext cx="812880" cy="365040"/>
            <a:chOff x="3817440" y="4045392"/>
            <a:chExt cx="812880" cy="365040"/>
          </a:xfrm>
        </p:grpSpPr>
        <mc:AlternateContent xmlns:mc="http://schemas.openxmlformats.org/markup-compatibility/2006">
          <mc:Choice xmlns:p14="http://schemas.microsoft.com/office/powerpoint/2010/main" xmlns="" Requires="p14">
            <p:contentPart p14:bwMode="auto" r:id="rId92">
              <p14:nvContentPartPr>
                <p14:cNvPr id="84" name="Ink 83">
                  <a:extLst>
                    <a:ext uri="{FF2B5EF4-FFF2-40B4-BE49-F238E27FC236}">
                      <a16:creationId xmlns:a16="http://schemas.microsoft.com/office/drawing/2014/main" id="{E29B91E3-486E-5047-8DB5-BA32CE1878DB}"/>
                    </a:ext>
                  </a:extLst>
                </p14:cNvPr>
                <p14:cNvContentPartPr/>
                <p14:nvPr/>
              </p14:nvContentPartPr>
              <p14:xfrm>
                <a:off x="3817440" y="4289472"/>
                <a:ext cx="793440" cy="360"/>
              </p14:xfrm>
            </p:contentPart>
          </mc:Choice>
          <mc:Fallback>
            <p:pic>
              <p:nvPicPr>
                <p:cNvPr id="84" name="Ink 83">
                  <a:extLst>
                    <a:ext uri="{FF2B5EF4-FFF2-40B4-BE49-F238E27FC236}">
                      <a16:creationId xmlns:a16="http://schemas.microsoft.com/office/drawing/2014/main" xmlns="" xmlns:p14="http://schemas.microsoft.com/office/powerpoint/2010/main" id="{E29B91E3-486E-5047-8DB5-BA32CE1878DB}"/>
                    </a:ext>
                  </a:extLst>
                </p:cNvPr>
                <p:cNvPicPr/>
                <p:nvPr/>
              </p:nvPicPr>
              <p:blipFill>
                <a:blip r:embed="rId93"/>
                <a:stretch>
                  <a:fillRect/>
                </a:stretch>
              </p:blipFill>
              <p:spPr>
                <a:xfrm>
                  <a:off x="3799440" y="4271832"/>
                  <a:ext cx="829080" cy="3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4">
              <p14:nvContentPartPr>
                <p14:cNvPr id="85" name="Ink 84">
                  <a:extLst>
                    <a:ext uri="{FF2B5EF4-FFF2-40B4-BE49-F238E27FC236}">
                      <a16:creationId xmlns:a16="http://schemas.microsoft.com/office/drawing/2014/main" id="{49EC4FDF-2F89-CE4B-8EDD-F2C8475B1642}"/>
                    </a:ext>
                  </a:extLst>
                </p14:cNvPr>
                <p14:cNvContentPartPr/>
                <p14:nvPr/>
              </p14:nvContentPartPr>
              <p14:xfrm>
                <a:off x="4510440" y="4206672"/>
                <a:ext cx="119880" cy="203760"/>
              </p14:xfrm>
            </p:contentPart>
          </mc:Choice>
          <mc:Fallback>
            <p:pic>
              <p:nvPicPr>
                <p:cNvPr id="85" name="Ink 84">
                  <a:extLst>
                    <a:ext uri="{FF2B5EF4-FFF2-40B4-BE49-F238E27FC236}">
                      <a16:creationId xmlns:a16="http://schemas.microsoft.com/office/drawing/2014/main" xmlns="" xmlns:p14="http://schemas.microsoft.com/office/powerpoint/2010/main" id="{49EC4FDF-2F89-CE4B-8EDD-F2C8475B1642}"/>
                    </a:ext>
                  </a:extLst>
                </p:cNvPr>
                <p:cNvPicPr/>
                <p:nvPr/>
              </p:nvPicPr>
              <p:blipFill>
                <a:blip r:embed="rId95"/>
                <a:stretch>
                  <a:fillRect/>
                </a:stretch>
              </p:blipFill>
              <p:spPr>
                <a:xfrm>
                  <a:off x="4492440" y="4188672"/>
                  <a:ext cx="155520" cy="239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6">
              <p14:nvContentPartPr>
                <p14:cNvPr id="87" name="Ink 86">
                  <a:extLst>
                    <a:ext uri="{FF2B5EF4-FFF2-40B4-BE49-F238E27FC236}">
                      <a16:creationId xmlns:a16="http://schemas.microsoft.com/office/drawing/2014/main" id="{B532BC3E-AAF4-FA46-9297-AAC2C7A1DC39}"/>
                    </a:ext>
                  </a:extLst>
                </p14:cNvPr>
                <p14:cNvContentPartPr/>
                <p14:nvPr/>
              </p14:nvContentPartPr>
              <p14:xfrm>
                <a:off x="4152600" y="4045392"/>
                <a:ext cx="170280" cy="132480"/>
              </p14:xfrm>
            </p:contentPart>
          </mc:Choice>
          <mc:Fallback>
            <p:pic>
              <p:nvPicPr>
                <p:cNvPr id="87" name="Ink 86">
                  <a:extLst>
                    <a:ext uri="{FF2B5EF4-FFF2-40B4-BE49-F238E27FC236}">
                      <a16:creationId xmlns:a16="http://schemas.microsoft.com/office/drawing/2014/main" xmlns="" xmlns:p14="http://schemas.microsoft.com/office/powerpoint/2010/main" id="{B532BC3E-AAF4-FA46-9297-AAC2C7A1DC39}"/>
                    </a:ext>
                  </a:extLst>
                </p:cNvPr>
                <p:cNvPicPr/>
                <p:nvPr/>
              </p:nvPicPr>
              <p:blipFill>
                <a:blip r:embed="rId97"/>
                <a:stretch>
                  <a:fillRect/>
                </a:stretch>
              </p:blipFill>
              <p:spPr>
                <a:xfrm>
                  <a:off x="4134960" y="4027752"/>
                  <a:ext cx="205920" cy="168120"/>
                </a:xfrm>
                <a:prstGeom prst="rect">
                  <a:avLst/>
                </a:prstGeom>
              </p:spPr>
            </p:pic>
          </mc:Fallback>
        </mc:AlternateContent>
      </p:grpSp>
      <p:grpSp>
        <p:nvGrpSpPr>
          <p:cNvPr id="114" name="Group 113">
            <a:extLst>
              <a:ext uri="{FF2B5EF4-FFF2-40B4-BE49-F238E27FC236}">
                <a16:creationId xmlns:a16="http://schemas.microsoft.com/office/drawing/2014/main" xmlns="" id="{AA4E7327-E9C7-054D-8DDB-70734A41083F}"/>
              </a:ext>
            </a:extLst>
          </p:cNvPr>
          <p:cNvGrpSpPr/>
          <p:nvPr/>
        </p:nvGrpSpPr>
        <p:grpSpPr>
          <a:xfrm>
            <a:off x="7887600" y="4271112"/>
            <a:ext cx="524160" cy="448920"/>
            <a:chOff x="7887600" y="4271112"/>
            <a:chExt cx="524160" cy="448920"/>
          </a:xfrm>
        </p:grpSpPr>
        <mc:AlternateContent xmlns:mc="http://schemas.openxmlformats.org/markup-compatibility/2006">
          <mc:Choice xmlns:p14="http://schemas.microsoft.com/office/powerpoint/2010/main" xmlns="" Requires="p14">
            <p:contentPart p14:bwMode="auto" r:id="rId98">
              <p14:nvContentPartPr>
                <p14:cNvPr id="107" name="Ink 106">
                  <a:extLst>
                    <a:ext uri="{FF2B5EF4-FFF2-40B4-BE49-F238E27FC236}">
                      <a16:creationId xmlns:a16="http://schemas.microsoft.com/office/drawing/2014/main" id="{C9A8CDA6-86D0-0A45-AFDA-FB1A4794398F}"/>
                    </a:ext>
                  </a:extLst>
                </p14:cNvPr>
                <p14:cNvContentPartPr/>
                <p14:nvPr/>
              </p14:nvContentPartPr>
              <p14:xfrm>
                <a:off x="7887600" y="4271112"/>
                <a:ext cx="174600" cy="220680"/>
              </p14:xfrm>
            </p:contentPart>
          </mc:Choice>
          <mc:Fallback>
            <p:pic>
              <p:nvPicPr>
                <p:cNvPr id="107" name="Ink 106">
                  <a:extLst>
                    <a:ext uri="{FF2B5EF4-FFF2-40B4-BE49-F238E27FC236}">
                      <a16:creationId xmlns:a16="http://schemas.microsoft.com/office/drawing/2014/main" xmlns="" xmlns:p14="http://schemas.microsoft.com/office/powerpoint/2010/main" id="{C9A8CDA6-86D0-0A45-AFDA-FB1A4794398F}"/>
                    </a:ext>
                  </a:extLst>
                </p:cNvPr>
                <p:cNvPicPr/>
                <p:nvPr/>
              </p:nvPicPr>
              <p:blipFill>
                <a:blip r:embed="rId99"/>
                <a:stretch>
                  <a:fillRect/>
                </a:stretch>
              </p:blipFill>
              <p:spPr>
                <a:xfrm>
                  <a:off x="7869600" y="4253472"/>
                  <a:ext cx="210240" cy="256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0">
              <p14:nvContentPartPr>
                <p14:cNvPr id="108" name="Ink 107">
                  <a:extLst>
                    <a:ext uri="{FF2B5EF4-FFF2-40B4-BE49-F238E27FC236}">
                      <a16:creationId xmlns:a16="http://schemas.microsoft.com/office/drawing/2014/main" id="{E2AA8278-85DC-144C-887D-BACDE1BEF7A3}"/>
                    </a:ext>
                  </a:extLst>
                </p14:cNvPr>
                <p14:cNvContentPartPr/>
                <p14:nvPr/>
              </p14:nvContentPartPr>
              <p14:xfrm>
                <a:off x="8119080" y="4279032"/>
                <a:ext cx="162720" cy="227520"/>
              </p14:xfrm>
            </p:contentPart>
          </mc:Choice>
          <mc:Fallback>
            <p:pic>
              <p:nvPicPr>
                <p:cNvPr id="108" name="Ink 107">
                  <a:extLst>
                    <a:ext uri="{FF2B5EF4-FFF2-40B4-BE49-F238E27FC236}">
                      <a16:creationId xmlns:a16="http://schemas.microsoft.com/office/drawing/2014/main" xmlns="" xmlns:p14="http://schemas.microsoft.com/office/powerpoint/2010/main" id="{E2AA8278-85DC-144C-887D-BACDE1BEF7A3}"/>
                    </a:ext>
                  </a:extLst>
                </p:cNvPr>
                <p:cNvPicPr/>
                <p:nvPr/>
              </p:nvPicPr>
              <p:blipFill>
                <a:blip r:embed="rId101"/>
                <a:stretch>
                  <a:fillRect/>
                </a:stretch>
              </p:blipFill>
              <p:spPr>
                <a:xfrm>
                  <a:off x="8101440" y="4261032"/>
                  <a:ext cx="198360" cy="263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2">
              <p14:nvContentPartPr>
                <p14:cNvPr id="109" name="Ink 108">
                  <a:extLst>
                    <a:ext uri="{FF2B5EF4-FFF2-40B4-BE49-F238E27FC236}">
                      <a16:creationId xmlns:a16="http://schemas.microsoft.com/office/drawing/2014/main" id="{6E013F48-C70E-294B-8433-B37F46678019}"/>
                    </a:ext>
                  </a:extLst>
                </p14:cNvPr>
                <p14:cNvContentPartPr/>
                <p14:nvPr/>
              </p14:nvContentPartPr>
              <p14:xfrm>
                <a:off x="8223480" y="4572792"/>
                <a:ext cx="188280" cy="147240"/>
              </p14:xfrm>
            </p:contentPart>
          </mc:Choice>
          <mc:Fallback>
            <p:pic>
              <p:nvPicPr>
                <p:cNvPr id="109" name="Ink 108">
                  <a:extLst>
                    <a:ext uri="{FF2B5EF4-FFF2-40B4-BE49-F238E27FC236}">
                      <a16:creationId xmlns:a16="http://schemas.microsoft.com/office/drawing/2014/main" xmlns="" xmlns:p14="http://schemas.microsoft.com/office/powerpoint/2010/main" id="{6E013F48-C70E-294B-8433-B37F46678019}"/>
                    </a:ext>
                  </a:extLst>
                </p:cNvPr>
                <p:cNvPicPr/>
                <p:nvPr/>
              </p:nvPicPr>
              <p:blipFill>
                <a:blip r:embed="rId103"/>
                <a:stretch>
                  <a:fillRect/>
                </a:stretch>
              </p:blipFill>
              <p:spPr>
                <a:xfrm>
                  <a:off x="8205840" y="4554792"/>
                  <a:ext cx="223920" cy="182880"/>
                </a:xfrm>
                <a:prstGeom prst="rect">
                  <a:avLst/>
                </a:prstGeom>
              </p:spPr>
            </p:pic>
          </mc:Fallback>
        </mc:AlternateContent>
      </p:grpSp>
      <p:grpSp>
        <p:nvGrpSpPr>
          <p:cNvPr id="125" name="Group 124">
            <a:extLst>
              <a:ext uri="{FF2B5EF4-FFF2-40B4-BE49-F238E27FC236}">
                <a16:creationId xmlns:a16="http://schemas.microsoft.com/office/drawing/2014/main" xmlns="" id="{0193C95E-C2F0-654F-B7EA-2A9628150336}"/>
              </a:ext>
            </a:extLst>
          </p:cNvPr>
          <p:cNvGrpSpPr/>
          <p:nvPr/>
        </p:nvGrpSpPr>
        <p:grpSpPr>
          <a:xfrm>
            <a:off x="5969880" y="4142952"/>
            <a:ext cx="1707480" cy="555480"/>
            <a:chOff x="5969880" y="4142952"/>
            <a:chExt cx="1707480" cy="555480"/>
          </a:xfrm>
        </p:grpSpPr>
        <mc:AlternateContent xmlns:mc="http://schemas.openxmlformats.org/markup-compatibility/2006">
          <mc:Choice xmlns:p14="http://schemas.microsoft.com/office/powerpoint/2010/main" xmlns="" Requires="p14">
            <p:contentPart p14:bwMode="auto" r:id="rId104">
              <p14:nvContentPartPr>
                <p14:cNvPr id="115" name="Ink 114">
                  <a:extLst>
                    <a:ext uri="{FF2B5EF4-FFF2-40B4-BE49-F238E27FC236}">
                      <a16:creationId xmlns:a16="http://schemas.microsoft.com/office/drawing/2014/main" id="{731E3C3F-0A5F-EA4A-BFDC-7E8360609375}"/>
                    </a:ext>
                  </a:extLst>
                </p14:cNvPr>
                <p14:cNvContentPartPr/>
                <p14:nvPr/>
              </p14:nvContentPartPr>
              <p14:xfrm>
                <a:off x="5969880" y="4272552"/>
                <a:ext cx="360" cy="216000"/>
              </p14:xfrm>
            </p:contentPart>
          </mc:Choice>
          <mc:Fallback>
            <p:pic>
              <p:nvPicPr>
                <p:cNvPr id="115" name="Ink 114">
                  <a:extLst>
                    <a:ext uri="{FF2B5EF4-FFF2-40B4-BE49-F238E27FC236}">
                      <a16:creationId xmlns:a16="http://schemas.microsoft.com/office/drawing/2014/main" xmlns="" xmlns:p14="http://schemas.microsoft.com/office/powerpoint/2010/main" id="{731E3C3F-0A5F-EA4A-BFDC-7E8360609375}"/>
                    </a:ext>
                  </a:extLst>
                </p:cNvPr>
                <p:cNvPicPr/>
                <p:nvPr/>
              </p:nvPicPr>
              <p:blipFill>
                <a:blip r:embed="rId105"/>
                <a:stretch>
                  <a:fillRect/>
                </a:stretch>
              </p:blipFill>
              <p:spPr>
                <a:xfrm>
                  <a:off x="5952240" y="4254552"/>
                  <a:ext cx="36000" cy="251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6">
              <p14:nvContentPartPr>
                <p14:cNvPr id="116" name="Ink 115">
                  <a:extLst>
                    <a:ext uri="{FF2B5EF4-FFF2-40B4-BE49-F238E27FC236}">
                      <a16:creationId xmlns:a16="http://schemas.microsoft.com/office/drawing/2014/main" id="{C63BA040-2083-2743-A98B-5BD5D2D7C1B3}"/>
                    </a:ext>
                  </a:extLst>
                </p14:cNvPr>
                <p14:cNvContentPartPr/>
                <p14:nvPr/>
              </p14:nvContentPartPr>
              <p14:xfrm>
                <a:off x="6009840" y="4235832"/>
                <a:ext cx="236160" cy="128880"/>
              </p14:xfrm>
            </p:contentPart>
          </mc:Choice>
          <mc:Fallback>
            <p:pic>
              <p:nvPicPr>
                <p:cNvPr id="116" name="Ink 115">
                  <a:extLst>
                    <a:ext uri="{FF2B5EF4-FFF2-40B4-BE49-F238E27FC236}">
                      <a16:creationId xmlns:a16="http://schemas.microsoft.com/office/drawing/2014/main" xmlns="" xmlns:p14="http://schemas.microsoft.com/office/powerpoint/2010/main" id="{C63BA040-2083-2743-A98B-5BD5D2D7C1B3}"/>
                    </a:ext>
                  </a:extLst>
                </p:cNvPr>
                <p:cNvPicPr/>
                <p:nvPr/>
              </p:nvPicPr>
              <p:blipFill>
                <a:blip r:embed="rId107"/>
                <a:stretch>
                  <a:fillRect/>
                </a:stretch>
              </p:blipFill>
              <p:spPr>
                <a:xfrm>
                  <a:off x="5991840" y="4218192"/>
                  <a:ext cx="271800" cy="164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8">
              <p14:nvContentPartPr>
                <p14:cNvPr id="117" name="Ink 116">
                  <a:extLst>
                    <a:ext uri="{FF2B5EF4-FFF2-40B4-BE49-F238E27FC236}">
                      <a16:creationId xmlns:a16="http://schemas.microsoft.com/office/drawing/2014/main" id="{A0991082-32D7-BA4D-9E80-3446197E8F0A}"/>
                    </a:ext>
                  </a:extLst>
                </p14:cNvPr>
                <p14:cNvContentPartPr/>
                <p14:nvPr/>
              </p14:nvContentPartPr>
              <p14:xfrm>
                <a:off x="6224760" y="4142952"/>
                <a:ext cx="144720" cy="306360"/>
              </p14:xfrm>
            </p:contentPart>
          </mc:Choice>
          <mc:Fallback>
            <p:pic>
              <p:nvPicPr>
                <p:cNvPr id="117" name="Ink 116">
                  <a:extLst>
                    <a:ext uri="{FF2B5EF4-FFF2-40B4-BE49-F238E27FC236}">
                      <a16:creationId xmlns:a16="http://schemas.microsoft.com/office/drawing/2014/main" xmlns="" xmlns:p14="http://schemas.microsoft.com/office/powerpoint/2010/main" id="{A0991082-32D7-BA4D-9E80-3446197E8F0A}"/>
                    </a:ext>
                  </a:extLst>
                </p:cNvPr>
                <p:cNvPicPr/>
                <p:nvPr/>
              </p:nvPicPr>
              <p:blipFill>
                <a:blip r:embed="rId109"/>
                <a:stretch>
                  <a:fillRect/>
                </a:stretch>
              </p:blipFill>
              <p:spPr>
                <a:xfrm>
                  <a:off x="6206760" y="4124952"/>
                  <a:ext cx="180360" cy="342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0">
              <p14:nvContentPartPr>
                <p14:cNvPr id="118" name="Ink 117">
                  <a:extLst>
                    <a:ext uri="{FF2B5EF4-FFF2-40B4-BE49-F238E27FC236}">
                      <a16:creationId xmlns:a16="http://schemas.microsoft.com/office/drawing/2014/main" id="{F05A3699-836F-DF47-A637-2392380DF82F}"/>
                    </a:ext>
                  </a:extLst>
                </p14:cNvPr>
                <p14:cNvContentPartPr/>
                <p14:nvPr/>
              </p14:nvContentPartPr>
              <p14:xfrm>
                <a:off x="6431400" y="4303512"/>
                <a:ext cx="155880" cy="394920"/>
              </p14:xfrm>
            </p:contentPart>
          </mc:Choice>
          <mc:Fallback>
            <p:pic>
              <p:nvPicPr>
                <p:cNvPr id="118" name="Ink 117">
                  <a:extLst>
                    <a:ext uri="{FF2B5EF4-FFF2-40B4-BE49-F238E27FC236}">
                      <a16:creationId xmlns:a16="http://schemas.microsoft.com/office/drawing/2014/main" xmlns="" xmlns:p14="http://schemas.microsoft.com/office/powerpoint/2010/main" id="{F05A3699-836F-DF47-A637-2392380DF82F}"/>
                    </a:ext>
                  </a:extLst>
                </p:cNvPr>
                <p:cNvPicPr/>
                <p:nvPr/>
              </p:nvPicPr>
              <p:blipFill>
                <a:blip r:embed="rId111"/>
                <a:stretch>
                  <a:fillRect/>
                </a:stretch>
              </p:blipFill>
              <p:spPr>
                <a:xfrm>
                  <a:off x="6413760" y="4285872"/>
                  <a:ext cx="191520" cy="4305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2">
              <p14:nvContentPartPr>
                <p14:cNvPr id="119" name="Ink 118">
                  <a:extLst>
                    <a:ext uri="{FF2B5EF4-FFF2-40B4-BE49-F238E27FC236}">
                      <a16:creationId xmlns:a16="http://schemas.microsoft.com/office/drawing/2014/main" id="{232C6763-E579-9941-BD90-48A258F2EDF1}"/>
                    </a:ext>
                  </a:extLst>
                </p14:cNvPr>
                <p14:cNvContentPartPr/>
                <p14:nvPr/>
              </p14:nvContentPartPr>
              <p14:xfrm>
                <a:off x="6737040" y="4235832"/>
                <a:ext cx="201600" cy="290520"/>
              </p14:xfrm>
            </p:contentPart>
          </mc:Choice>
          <mc:Fallback>
            <p:pic>
              <p:nvPicPr>
                <p:cNvPr id="119" name="Ink 118">
                  <a:extLst>
                    <a:ext uri="{FF2B5EF4-FFF2-40B4-BE49-F238E27FC236}">
                      <a16:creationId xmlns:a16="http://schemas.microsoft.com/office/drawing/2014/main" xmlns="" xmlns:p14="http://schemas.microsoft.com/office/powerpoint/2010/main" id="{232C6763-E579-9941-BD90-48A258F2EDF1}"/>
                    </a:ext>
                  </a:extLst>
                </p:cNvPr>
                <p:cNvPicPr/>
                <p:nvPr/>
              </p:nvPicPr>
              <p:blipFill>
                <a:blip r:embed="rId113"/>
                <a:stretch>
                  <a:fillRect/>
                </a:stretch>
              </p:blipFill>
              <p:spPr>
                <a:xfrm>
                  <a:off x="6719040" y="4218192"/>
                  <a:ext cx="237240" cy="326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4">
              <p14:nvContentPartPr>
                <p14:cNvPr id="120" name="Ink 119">
                  <a:extLst>
                    <a:ext uri="{FF2B5EF4-FFF2-40B4-BE49-F238E27FC236}">
                      <a16:creationId xmlns:a16="http://schemas.microsoft.com/office/drawing/2014/main" id="{AA9B3A13-6251-AB4B-A38D-9034240830FB}"/>
                    </a:ext>
                  </a:extLst>
                </p14:cNvPr>
                <p14:cNvContentPartPr/>
                <p14:nvPr/>
              </p14:nvContentPartPr>
              <p14:xfrm>
                <a:off x="7022880" y="4262112"/>
                <a:ext cx="119520" cy="254160"/>
              </p14:xfrm>
            </p:contentPart>
          </mc:Choice>
          <mc:Fallback>
            <p:pic>
              <p:nvPicPr>
                <p:cNvPr id="120" name="Ink 119">
                  <a:extLst>
                    <a:ext uri="{FF2B5EF4-FFF2-40B4-BE49-F238E27FC236}">
                      <a16:creationId xmlns:a16="http://schemas.microsoft.com/office/drawing/2014/main" xmlns="" xmlns:p14="http://schemas.microsoft.com/office/powerpoint/2010/main" id="{AA9B3A13-6251-AB4B-A38D-9034240830FB}"/>
                    </a:ext>
                  </a:extLst>
                </p:cNvPr>
                <p:cNvPicPr/>
                <p:nvPr/>
              </p:nvPicPr>
              <p:blipFill>
                <a:blip r:embed="rId115"/>
                <a:stretch>
                  <a:fillRect/>
                </a:stretch>
              </p:blipFill>
              <p:spPr>
                <a:xfrm>
                  <a:off x="7005240" y="4244472"/>
                  <a:ext cx="155160" cy="289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6">
              <p14:nvContentPartPr>
                <p14:cNvPr id="121" name="Ink 120">
                  <a:extLst>
                    <a:ext uri="{FF2B5EF4-FFF2-40B4-BE49-F238E27FC236}">
                      <a16:creationId xmlns:a16="http://schemas.microsoft.com/office/drawing/2014/main" id="{0CC2FE91-D5B5-5148-A8C4-488000F7AD57}"/>
                    </a:ext>
                  </a:extLst>
                </p14:cNvPr>
                <p14:cNvContentPartPr/>
                <p14:nvPr/>
              </p14:nvContentPartPr>
              <p14:xfrm>
                <a:off x="7125480" y="4434912"/>
                <a:ext cx="125640" cy="196560"/>
              </p14:xfrm>
            </p:contentPart>
          </mc:Choice>
          <mc:Fallback>
            <p:pic>
              <p:nvPicPr>
                <p:cNvPr id="121" name="Ink 120">
                  <a:extLst>
                    <a:ext uri="{FF2B5EF4-FFF2-40B4-BE49-F238E27FC236}">
                      <a16:creationId xmlns:a16="http://schemas.microsoft.com/office/drawing/2014/main" xmlns="" xmlns:p14="http://schemas.microsoft.com/office/powerpoint/2010/main" id="{0CC2FE91-D5B5-5148-A8C4-488000F7AD57}"/>
                    </a:ext>
                  </a:extLst>
                </p:cNvPr>
                <p:cNvPicPr/>
                <p:nvPr/>
              </p:nvPicPr>
              <p:blipFill>
                <a:blip r:embed="rId117"/>
                <a:stretch>
                  <a:fillRect/>
                </a:stretch>
              </p:blipFill>
              <p:spPr>
                <a:xfrm>
                  <a:off x="7107840" y="4417272"/>
                  <a:ext cx="161280" cy="232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8">
              <p14:nvContentPartPr>
                <p14:cNvPr id="123" name="Ink 122">
                  <a:extLst>
                    <a:ext uri="{FF2B5EF4-FFF2-40B4-BE49-F238E27FC236}">
                      <a16:creationId xmlns:a16="http://schemas.microsoft.com/office/drawing/2014/main" id="{6775372E-6706-E64C-80E4-801D445EA851}"/>
                    </a:ext>
                  </a:extLst>
                </p14:cNvPr>
                <p14:cNvContentPartPr/>
                <p14:nvPr/>
              </p14:nvContentPartPr>
              <p14:xfrm>
                <a:off x="7421760" y="4379112"/>
                <a:ext cx="255600" cy="26280"/>
              </p14:xfrm>
            </p:contentPart>
          </mc:Choice>
          <mc:Fallback>
            <p:pic>
              <p:nvPicPr>
                <p:cNvPr id="123" name="Ink 122">
                  <a:extLst>
                    <a:ext uri="{FF2B5EF4-FFF2-40B4-BE49-F238E27FC236}">
                      <a16:creationId xmlns:a16="http://schemas.microsoft.com/office/drawing/2014/main" xmlns="" xmlns:p14="http://schemas.microsoft.com/office/powerpoint/2010/main" id="{6775372E-6706-E64C-80E4-801D445EA851}"/>
                    </a:ext>
                  </a:extLst>
                </p:cNvPr>
                <p:cNvPicPr/>
                <p:nvPr/>
              </p:nvPicPr>
              <p:blipFill>
                <a:blip r:embed="rId119"/>
                <a:stretch>
                  <a:fillRect/>
                </a:stretch>
              </p:blipFill>
              <p:spPr>
                <a:xfrm>
                  <a:off x="7403760" y="4361112"/>
                  <a:ext cx="291240" cy="61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0">
              <p14:nvContentPartPr>
                <p14:cNvPr id="124" name="Ink 123">
                  <a:extLst>
                    <a:ext uri="{FF2B5EF4-FFF2-40B4-BE49-F238E27FC236}">
                      <a16:creationId xmlns:a16="http://schemas.microsoft.com/office/drawing/2014/main" id="{B89E6D45-4073-5447-9BAD-672399F5DBDB}"/>
                    </a:ext>
                  </a:extLst>
                </p14:cNvPr>
                <p14:cNvContentPartPr/>
                <p14:nvPr/>
              </p14:nvContentPartPr>
              <p14:xfrm>
                <a:off x="7575480" y="4264272"/>
                <a:ext cx="28800" cy="337320"/>
              </p14:xfrm>
            </p:contentPart>
          </mc:Choice>
          <mc:Fallback>
            <p:pic>
              <p:nvPicPr>
                <p:cNvPr id="124" name="Ink 123">
                  <a:extLst>
                    <a:ext uri="{FF2B5EF4-FFF2-40B4-BE49-F238E27FC236}">
                      <a16:creationId xmlns:a16="http://schemas.microsoft.com/office/drawing/2014/main" xmlns="" xmlns:p14="http://schemas.microsoft.com/office/powerpoint/2010/main" id="{B89E6D45-4073-5447-9BAD-672399F5DBDB}"/>
                    </a:ext>
                  </a:extLst>
                </p:cNvPr>
                <p:cNvPicPr/>
                <p:nvPr/>
              </p:nvPicPr>
              <p:blipFill>
                <a:blip r:embed="rId121"/>
                <a:stretch>
                  <a:fillRect/>
                </a:stretch>
              </p:blipFill>
              <p:spPr>
                <a:xfrm>
                  <a:off x="7557840" y="4246632"/>
                  <a:ext cx="64440" cy="372960"/>
                </a:xfrm>
                <a:prstGeom prst="rect">
                  <a:avLst/>
                </a:prstGeom>
              </p:spPr>
            </p:pic>
          </mc:Fallback>
        </mc:AlternateContent>
      </p:grpSp>
      <p:grpSp>
        <p:nvGrpSpPr>
          <p:cNvPr id="128" name="Group 127">
            <a:extLst>
              <a:ext uri="{FF2B5EF4-FFF2-40B4-BE49-F238E27FC236}">
                <a16:creationId xmlns:a16="http://schemas.microsoft.com/office/drawing/2014/main" xmlns="" id="{1B490D98-CD46-BA49-984D-E193763EFA7F}"/>
              </a:ext>
            </a:extLst>
          </p:cNvPr>
          <p:cNvGrpSpPr/>
          <p:nvPr/>
        </p:nvGrpSpPr>
        <p:grpSpPr>
          <a:xfrm>
            <a:off x="8644680" y="4395672"/>
            <a:ext cx="170280" cy="257760"/>
            <a:chOff x="8644680" y="4395672"/>
            <a:chExt cx="170280" cy="257760"/>
          </a:xfrm>
        </p:grpSpPr>
        <mc:AlternateContent xmlns:mc="http://schemas.openxmlformats.org/markup-compatibility/2006">
          <mc:Choice xmlns:p14="http://schemas.microsoft.com/office/powerpoint/2010/main" xmlns="" Requires="p14">
            <p:contentPart p14:bwMode="auto" r:id="rId122">
              <p14:nvContentPartPr>
                <p14:cNvPr id="126" name="Ink 125">
                  <a:extLst>
                    <a:ext uri="{FF2B5EF4-FFF2-40B4-BE49-F238E27FC236}">
                      <a16:creationId xmlns:a16="http://schemas.microsoft.com/office/drawing/2014/main" id="{0292BB72-FC3D-0346-8E04-7BA5FB32A98E}"/>
                    </a:ext>
                  </a:extLst>
                </p14:cNvPr>
                <p14:cNvContentPartPr/>
                <p14:nvPr/>
              </p14:nvContentPartPr>
              <p14:xfrm>
                <a:off x="8644680" y="4479552"/>
                <a:ext cx="170280" cy="360"/>
              </p14:xfrm>
            </p:contentPart>
          </mc:Choice>
          <mc:Fallback>
            <p:pic>
              <p:nvPicPr>
                <p:cNvPr id="126" name="Ink 125">
                  <a:extLst>
                    <a:ext uri="{FF2B5EF4-FFF2-40B4-BE49-F238E27FC236}">
                      <a16:creationId xmlns:a16="http://schemas.microsoft.com/office/drawing/2014/main" xmlns="" xmlns:p14="http://schemas.microsoft.com/office/powerpoint/2010/main" id="{0292BB72-FC3D-0346-8E04-7BA5FB32A98E}"/>
                    </a:ext>
                  </a:extLst>
                </p:cNvPr>
                <p:cNvPicPr/>
                <p:nvPr/>
              </p:nvPicPr>
              <p:blipFill>
                <a:blip r:embed="rId123"/>
                <a:stretch>
                  <a:fillRect/>
                </a:stretch>
              </p:blipFill>
              <p:spPr>
                <a:xfrm>
                  <a:off x="8627040" y="4461912"/>
                  <a:ext cx="205920" cy="3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4">
              <p14:nvContentPartPr>
                <p14:cNvPr id="127" name="Ink 126">
                  <a:extLst>
                    <a:ext uri="{FF2B5EF4-FFF2-40B4-BE49-F238E27FC236}">
                      <a16:creationId xmlns:a16="http://schemas.microsoft.com/office/drawing/2014/main" id="{953BF600-C4E1-634F-B546-561ED122E530}"/>
                    </a:ext>
                  </a:extLst>
                </p14:cNvPr>
                <p14:cNvContentPartPr/>
                <p14:nvPr/>
              </p14:nvContentPartPr>
              <p14:xfrm>
                <a:off x="8733960" y="4395672"/>
                <a:ext cx="6840" cy="257760"/>
              </p14:xfrm>
            </p:contentPart>
          </mc:Choice>
          <mc:Fallback>
            <p:pic>
              <p:nvPicPr>
                <p:cNvPr id="127" name="Ink 126">
                  <a:extLst>
                    <a:ext uri="{FF2B5EF4-FFF2-40B4-BE49-F238E27FC236}">
                      <a16:creationId xmlns:a16="http://schemas.microsoft.com/office/drawing/2014/main" xmlns="" xmlns:p14="http://schemas.microsoft.com/office/powerpoint/2010/main" id="{953BF600-C4E1-634F-B546-561ED122E530}"/>
                    </a:ext>
                  </a:extLst>
                </p:cNvPr>
                <p:cNvPicPr/>
                <p:nvPr/>
              </p:nvPicPr>
              <p:blipFill>
                <a:blip r:embed="rId125"/>
                <a:stretch>
                  <a:fillRect/>
                </a:stretch>
              </p:blipFill>
              <p:spPr>
                <a:xfrm>
                  <a:off x="8716320" y="4378032"/>
                  <a:ext cx="42480" cy="293400"/>
                </a:xfrm>
                <a:prstGeom prst="rect">
                  <a:avLst/>
                </a:prstGeom>
              </p:spPr>
            </p:pic>
          </mc:Fallback>
        </mc:AlternateContent>
      </p:grpSp>
      <p:grpSp>
        <p:nvGrpSpPr>
          <p:cNvPr id="134" name="Group 133">
            <a:extLst>
              <a:ext uri="{FF2B5EF4-FFF2-40B4-BE49-F238E27FC236}">
                <a16:creationId xmlns:a16="http://schemas.microsoft.com/office/drawing/2014/main" xmlns="" id="{BE44691F-F08B-F146-8540-8031F7EFD8F3}"/>
              </a:ext>
            </a:extLst>
          </p:cNvPr>
          <p:cNvGrpSpPr/>
          <p:nvPr/>
        </p:nvGrpSpPr>
        <p:grpSpPr>
          <a:xfrm>
            <a:off x="9119160" y="4305672"/>
            <a:ext cx="641160" cy="398520"/>
            <a:chOff x="9119160" y="4305672"/>
            <a:chExt cx="641160" cy="398520"/>
          </a:xfrm>
        </p:grpSpPr>
        <mc:AlternateContent xmlns:mc="http://schemas.openxmlformats.org/markup-compatibility/2006">
          <mc:Choice xmlns:p14="http://schemas.microsoft.com/office/powerpoint/2010/main" xmlns="" Requires="p14">
            <p:contentPart p14:bwMode="auto" r:id="rId126">
              <p14:nvContentPartPr>
                <p14:cNvPr id="129" name="Ink 128">
                  <a:extLst>
                    <a:ext uri="{FF2B5EF4-FFF2-40B4-BE49-F238E27FC236}">
                      <a16:creationId xmlns:a16="http://schemas.microsoft.com/office/drawing/2014/main" id="{4B8E2FF4-5F6C-7645-9C31-FE5E168FF114}"/>
                    </a:ext>
                  </a:extLst>
                </p14:cNvPr>
                <p14:cNvContentPartPr/>
                <p14:nvPr/>
              </p14:nvContentPartPr>
              <p14:xfrm>
                <a:off x="9119160" y="4305672"/>
                <a:ext cx="6840" cy="256320"/>
              </p14:xfrm>
            </p:contentPart>
          </mc:Choice>
          <mc:Fallback>
            <p:pic>
              <p:nvPicPr>
                <p:cNvPr id="129" name="Ink 128">
                  <a:extLst>
                    <a:ext uri="{FF2B5EF4-FFF2-40B4-BE49-F238E27FC236}">
                      <a16:creationId xmlns:a16="http://schemas.microsoft.com/office/drawing/2014/main" xmlns="" xmlns:p14="http://schemas.microsoft.com/office/powerpoint/2010/main" id="{4B8E2FF4-5F6C-7645-9C31-FE5E168FF114}"/>
                    </a:ext>
                  </a:extLst>
                </p:cNvPr>
                <p:cNvPicPr/>
                <p:nvPr/>
              </p:nvPicPr>
              <p:blipFill>
                <a:blip r:embed="rId127"/>
                <a:stretch>
                  <a:fillRect/>
                </a:stretch>
              </p:blipFill>
              <p:spPr>
                <a:xfrm>
                  <a:off x="9101160" y="4288032"/>
                  <a:ext cx="42480" cy="291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8">
              <p14:nvContentPartPr>
                <p14:cNvPr id="130" name="Ink 129">
                  <a:extLst>
                    <a:ext uri="{FF2B5EF4-FFF2-40B4-BE49-F238E27FC236}">
                      <a16:creationId xmlns:a16="http://schemas.microsoft.com/office/drawing/2014/main" id="{5AF1F308-CE20-D64B-8D3C-56AF6D60F92F}"/>
                    </a:ext>
                  </a:extLst>
                </p14:cNvPr>
                <p14:cNvContentPartPr/>
                <p14:nvPr/>
              </p14:nvContentPartPr>
              <p14:xfrm>
                <a:off x="9132840" y="4436712"/>
                <a:ext cx="207360" cy="63360"/>
              </p14:xfrm>
            </p:contentPart>
          </mc:Choice>
          <mc:Fallback>
            <p:pic>
              <p:nvPicPr>
                <p:cNvPr id="130" name="Ink 129">
                  <a:extLst>
                    <a:ext uri="{FF2B5EF4-FFF2-40B4-BE49-F238E27FC236}">
                      <a16:creationId xmlns:a16="http://schemas.microsoft.com/office/drawing/2014/main" xmlns="" xmlns:p14="http://schemas.microsoft.com/office/powerpoint/2010/main" id="{5AF1F308-CE20-D64B-8D3C-56AF6D60F92F}"/>
                    </a:ext>
                  </a:extLst>
                </p:cNvPr>
                <p:cNvPicPr/>
                <p:nvPr/>
              </p:nvPicPr>
              <p:blipFill>
                <a:blip r:embed="rId129"/>
                <a:stretch>
                  <a:fillRect/>
                </a:stretch>
              </p:blipFill>
              <p:spPr>
                <a:xfrm>
                  <a:off x="9115200" y="4418712"/>
                  <a:ext cx="243000" cy="99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0">
              <p14:nvContentPartPr>
                <p14:cNvPr id="131" name="Ink 130">
                  <a:extLst>
                    <a:ext uri="{FF2B5EF4-FFF2-40B4-BE49-F238E27FC236}">
                      <a16:creationId xmlns:a16="http://schemas.microsoft.com/office/drawing/2014/main" id="{A5F1F054-9100-B742-84E5-7E5594B3406B}"/>
                    </a:ext>
                  </a:extLst>
                </p14:cNvPr>
                <p14:cNvContentPartPr/>
                <p14:nvPr/>
              </p14:nvContentPartPr>
              <p14:xfrm>
                <a:off x="9324360" y="4373352"/>
                <a:ext cx="15840" cy="192240"/>
              </p14:xfrm>
            </p:contentPart>
          </mc:Choice>
          <mc:Fallback>
            <p:pic>
              <p:nvPicPr>
                <p:cNvPr id="131" name="Ink 130">
                  <a:extLst>
                    <a:ext uri="{FF2B5EF4-FFF2-40B4-BE49-F238E27FC236}">
                      <a16:creationId xmlns:a16="http://schemas.microsoft.com/office/drawing/2014/main" xmlns="" xmlns:p14="http://schemas.microsoft.com/office/powerpoint/2010/main" id="{A5F1F054-9100-B742-84E5-7E5594B3406B}"/>
                    </a:ext>
                  </a:extLst>
                </p:cNvPr>
                <p:cNvPicPr/>
                <p:nvPr/>
              </p:nvPicPr>
              <p:blipFill>
                <a:blip r:embed="rId131"/>
                <a:stretch>
                  <a:fillRect/>
                </a:stretch>
              </p:blipFill>
              <p:spPr>
                <a:xfrm>
                  <a:off x="9306360" y="4355352"/>
                  <a:ext cx="51480" cy="227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2">
              <p14:nvContentPartPr>
                <p14:cNvPr id="132" name="Ink 131">
                  <a:extLst>
                    <a:ext uri="{FF2B5EF4-FFF2-40B4-BE49-F238E27FC236}">
                      <a16:creationId xmlns:a16="http://schemas.microsoft.com/office/drawing/2014/main" id="{0191842D-6013-F140-83B2-FF9AD2891566}"/>
                    </a:ext>
                  </a:extLst>
                </p14:cNvPr>
                <p14:cNvContentPartPr/>
                <p14:nvPr/>
              </p14:nvContentPartPr>
              <p14:xfrm>
                <a:off x="9345960" y="4563432"/>
                <a:ext cx="159840" cy="140760"/>
              </p14:xfrm>
            </p:contentPart>
          </mc:Choice>
          <mc:Fallback>
            <p:pic>
              <p:nvPicPr>
                <p:cNvPr id="132" name="Ink 131">
                  <a:extLst>
                    <a:ext uri="{FF2B5EF4-FFF2-40B4-BE49-F238E27FC236}">
                      <a16:creationId xmlns:a16="http://schemas.microsoft.com/office/drawing/2014/main" xmlns="" xmlns:p14="http://schemas.microsoft.com/office/powerpoint/2010/main" id="{0191842D-6013-F140-83B2-FF9AD2891566}"/>
                    </a:ext>
                  </a:extLst>
                </p:cNvPr>
                <p:cNvPicPr/>
                <p:nvPr/>
              </p:nvPicPr>
              <p:blipFill>
                <a:blip r:embed="rId133"/>
                <a:stretch>
                  <a:fillRect/>
                </a:stretch>
              </p:blipFill>
              <p:spPr>
                <a:xfrm>
                  <a:off x="9327960" y="4545792"/>
                  <a:ext cx="195480" cy="176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4">
              <p14:nvContentPartPr>
                <p14:cNvPr id="133" name="Ink 132">
                  <a:extLst>
                    <a:ext uri="{FF2B5EF4-FFF2-40B4-BE49-F238E27FC236}">
                      <a16:creationId xmlns:a16="http://schemas.microsoft.com/office/drawing/2014/main" id="{0AEDE73A-00B8-4140-ACC7-D5DE9DFC984F}"/>
                    </a:ext>
                  </a:extLst>
                </p14:cNvPr>
                <p14:cNvContentPartPr/>
                <p14:nvPr/>
              </p14:nvContentPartPr>
              <p14:xfrm>
                <a:off x="9556560" y="4341312"/>
                <a:ext cx="203760" cy="226080"/>
              </p14:xfrm>
            </p:contentPart>
          </mc:Choice>
          <mc:Fallback>
            <p:pic>
              <p:nvPicPr>
                <p:cNvPr id="133" name="Ink 132">
                  <a:extLst>
                    <a:ext uri="{FF2B5EF4-FFF2-40B4-BE49-F238E27FC236}">
                      <a16:creationId xmlns:a16="http://schemas.microsoft.com/office/drawing/2014/main" xmlns="" xmlns:p14="http://schemas.microsoft.com/office/powerpoint/2010/main" id="{0AEDE73A-00B8-4140-ACC7-D5DE9DFC984F}"/>
                    </a:ext>
                  </a:extLst>
                </p:cNvPr>
                <p:cNvPicPr/>
                <p:nvPr/>
              </p:nvPicPr>
              <p:blipFill>
                <a:blip r:embed="rId135"/>
                <a:stretch>
                  <a:fillRect/>
                </a:stretch>
              </p:blipFill>
              <p:spPr>
                <a:xfrm>
                  <a:off x="9538920" y="4323672"/>
                  <a:ext cx="239400" cy="261720"/>
                </a:xfrm>
                <a:prstGeom prst="rect">
                  <a:avLst/>
                </a:prstGeom>
              </p:spPr>
            </p:pic>
          </mc:Fallback>
        </mc:AlternateContent>
      </p:grpSp>
      <p:grpSp>
        <p:nvGrpSpPr>
          <p:cNvPr id="154" name="Group 153">
            <a:extLst>
              <a:ext uri="{FF2B5EF4-FFF2-40B4-BE49-F238E27FC236}">
                <a16:creationId xmlns:a16="http://schemas.microsoft.com/office/drawing/2014/main" xmlns="" id="{8F9FCB09-1C5B-B94B-8F31-C7972DD8086D}"/>
              </a:ext>
            </a:extLst>
          </p:cNvPr>
          <p:cNvGrpSpPr/>
          <p:nvPr/>
        </p:nvGrpSpPr>
        <p:grpSpPr>
          <a:xfrm>
            <a:off x="1895400" y="5163912"/>
            <a:ext cx="2413440" cy="513720"/>
            <a:chOff x="1895400" y="5163912"/>
            <a:chExt cx="2413440" cy="513720"/>
          </a:xfrm>
        </p:grpSpPr>
        <mc:AlternateContent xmlns:mc="http://schemas.openxmlformats.org/markup-compatibility/2006">
          <mc:Choice xmlns:p14="http://schemas.microsoft.com/office/powerpoint/2010/main" xmlns="" Requires="p14">
            <p:contentPart p14:bwMode="auto" r:id="rId136">
              <p14:nvContentPartPr>
                <p14:cNvPr id="135" name="Ink 134">
                  <a:extLst>
                    <a:ext uri="{FF2B5EF4-FFF2-40B4-BE49-F238E27FC236}">
                      <a16:creationId xmlns:a16="http://schemas.microsoft.com/office/drawing/2014/main" id="{2BD9440A-7C41-8A4D-B877-292E9812F49D}"/>
                    </a:ext>
                  </a:extLst>
                </p14:cNvPr>
                <p14:cNvContentPartPr/>
                <p14:nvPr/>
              </p14:nvContentPartPr>
              <p14:xfrm>
                <a:off x="1895400" y="5207472"/>
                <a:ext cx="360" cy="360"/>
              </p14:xfrm>
            </p:contentPart>
          </mc:Choice>
          <mc:Fallback>
            <p:pic>
              <p:nvPicPr>
                <p:cNvPr id="135" name="Ink 134">
                  <a:extLst>
                    <a:ext uri="{FF2B5EF4-FFF2-40B4-BE49-F238E27FC236}">
                      <a16:creationId xmlns:a16="http://schemas.microsoft.com/office/drawing/2014/main" xmlns="" xmlns:p14="http://schemas.microsoft.com/office/powerpoint/2010/main" id="{2BD9440A-7C41-8A4D-B877-292E9812F49D}"/>
                    </a:ext>
                  </a:extLst>
                </p:cNvPr>
                <p:cNvPicPr/>
                <p:nvPr/>
              </p:nvPicPr>
              <p:blipFill>
                <a:blip r:embed="rId137"/>
                <a:stretch>
                  <a:fillRect/>
                </a:stretch>
              </p:blipFill>
              <p:spPr>
                <a:xfrm>
                  <a:off x="1877760" y="5189472"/>
                  <a:ext cx="36000" cy="3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8">
              <p14:nvContentPartPr>
                <p14:cNvPr id="136" name="Ink 135">
                  <a:extLst>
                    <a:ext uri="{FF2B5EF4-FFF2-40B4-BE49-F238E27FC236}">
                      <a16:creationId xmlns:a16="http://schemas.microsoft.com/office/drawing/2014/main" id="{BA5D0321-8499-C341-B578-DB217E6F2CD9}"/>
                    </a:ext>
                  </a:extLst>
                </p14:cNvPr>
                <p14:cNvContentPartPr/>
                <p14:nvPr/>
              </p14:nvContentPartPr>
              <p14:xfrm>
                <a:off x="1983600" y="5186952"/>
                <a:ext cx="7920" cy="271080"/>
              </p14:xfrm>
            </p:contentPart>
          </mc:Choice>
          <mc:Fallback>
            <p:pic>
              <p:nvPicPr>
                <p:cNvPr id="136" name="Ink 135">
                  <a:extLst>
                    <a:ext uri="{FF2B5EF4-FFF2-40B4-BE49-F238E27FC236}">
                      <a16:creationId xmlns:a16="http://schemas.microsoft.com/office/drawing/2014/main" xmlns="" xmlns:p14="http://schemas.microsoft.com/office/powerpoint/2010/main" id="{BA5D0321-8499-C341-B578-DB217E6F2CD9}"/>
                    </a:ext>
                  </a:extLst>
                </p:cNvPr>
                <p:cNvPicPr/>
                <p:nvPr/>
              </p:nvPicPr>
              <p:blipFill>
                <a:blip r:embed="rId139"/>
                <a:stretch>
                  <a:fillRect/>
                </a:stretch>
              </p:blipFill>
              <p:spPr>
                <a:xfrm>
                  <a:off x="1965600" y="5168952"/>
                  <a:ext cx="43560" cy="306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0">
              <p14:nvContentPartPr>
                <p14:cNvPr id="137" name="Ink 136">
                  <a:extLst>
                    <a:ext uri="{FF2B5EF4-FFF2-40B4-BE49-F238E27FC236}">
                      <a16:creationId xmlns:a16="http://schemas.microsoft.com/office/drawing/2014/main" id="{BC4F3BA1-6DF5-9442-89B5-58C7B8E5E899}"/>
                    </a:ext>
                  </a:extLst>
                </p14:cNvPr>
                <p14:cNvContentPartPr/>
                <p14:nvPr/>
              </p14:nvContentPartPr>
              <p14:xfrm>
                <a:off x="2026800" y="5229432"/>
                <a:ext cx="155520" cy="113760"/>
              </p14:xfrm>
            </p:contentPart>
          </mc:Choice>
          <mc:Fallback>
            <p:pic>
              <p:nvPicPr>
                <p:cNvPr id="137" name="Ink 136">
                  <a:extLst>
                    <a:ext uri="{FF2B5EF4-FFF2-40B4-BE49-F238E27FC236}">
                      <a16:creationId xmlns:a16="http://schemas.microsoft.com/office/drawing/2014/main" xmlns="" xmlns:p14="http://schemas.microsoft.com/office/powerpoint/2010/main" id="{BC4F3BA1-6DF5-9442-89B5-58C7B8E5E899}"/>
                    </a:ext>
                  </a:extLst>
                </p:cNvPr>
                <p:cNvPicPr/>
                <p:nvPr/>
              </p:nvPicPr>
              <p:blipFill>
                <a:blip r:embed="rId141"/>
                <a:stretch>
                  <a:fillRect/>
                </a:stretch>
              </p:blipFill>
              <p:spPr>
                <a:xfrm>
                  <a:off x="2008800" y="5211792"/>
                  <a:ext cx="191160" cy="1494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2">
              <p14:nvContentPartPr>
                <p14:cNvPr id="138" name="Ink 137">
                  <a:extLst>
                    <a:ext uri="{FF2B5EF4-FFF2-40B4-BE49-F238E27FC236}">
                      <a16:creationId xmlns:a16="http://schemas.microsoft.com/office/drawing/2014/main" id="{DE8C1B5F-04DC-394D-BFC0-88D656D504B8}"/>
                    </a:ext>
                  </a:extLst>
                </p14:cNvPr>
                <p14:cNvContentPartPr/>
                <p14:nvPr/>
              </p14:nvContentPartPr>
              <p14:xfrm>
                <a:off x="2153880" y="5298552"/>
                <a:ext cx="69120" cy="99720"/>
              </p14:xfrm>
            </p:contentPart>
          </mc:Choice>
          <mc:Fallback>
            <p:pic>
              <p:nvPicPr>
                <p:cNvPr id="138" name="Ink 137">
                  <a:extLst>
                    <a:ext uri="{FF2B5EF4-FFF2-40B4-BE49-F238E27FC236}">
                      <a16:creationId xmlns:a16="http://schemas.microsoft.com/office/drawing/2014/main" xmlns="" xmlns:p14="http://schemas.microsoft.com/office/powerpoint/2010/main" id="{DE8C1B5F-04DC-394D-BFC0-88D656D504B8}"/>
                    </a:ext>
                  </a:extLst>
                </p:cNvPr>
                <p:cNvPicPr/>
                <p:nvPr/>
              </p:nvPicPr>
              <p:blipFill>
                <a:blip r:embed="rId143"/>
                <a:stretch>
                  <a:fillRect/>
                </a:stretch>
              </p:blipFill>
              <p:spPr>
                <a:xfrm>
                  <a:off x="2135880" y="5280912"/>
                  <a:ext cx="104760" cy="135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4">
              <p14:nvContentPartPr>
                <p14:cNvPr id="139" name="Ink 138">
                  <a:extLst>
                    <a:ext uri="{FF2B5EF4-FFF2-40B4-BE49-F238E27FC236}">
                      <a16:creationId xmlns:a16="http://schemas.microsoft.com/office/drawing/2014/main" id="{70E4F307-A456-1041-9FC1-BBEE6F152546}"/>
                    </a:ext>
                  </a:extLst>
                </p14:cNvPr>
                <p14:cNvContentPartPr/>
                <p14:nvPr/>
              </p14:nvContentPartPr>
              <p14:xfrm>
                <a:off x="2221560" y="5190552"/>
                <a:ext cx="76320" cy="311040"/>
              </p14:xfrm>
            </p:contentPart>
          </mc:Choice>
          <mc:Fallback>
            <p:pic>
              <p:nvPicPr>
                <p:cNvPr id="139" name="Ink 138">
                  <a:extLst>
                    <a:ext uri="{FF2B5EF4-FFF2-40B4-BE49-F238E27FC236}">
                      <a16:creationId xmlns:a16="http://schemas.microsoft.com/office/drawing/2014/main" xmlns="" xmlns:p14="http://schemas.microsoft.com/office/powerpoint/2010/main" id="{70E4F307-A456-1041-9FC1-BBEE6F152546}"/>
                    </a:ext>
                  </a:extLst>
                </p:cNvPr>
                <p:cNvPicPr/>
                <p:nvPr/>
              </p:nvPicPr>
              <p:blipFill>
                <a:blip r:embed="rId145"/>
                <a:stretch>
                  <a:fillRect/>
                </a:stretch>
              </p:blipFill>
              <p:spPr>
                <a:xfrm>
                  <a:off x="2203560" y="5172912"/>
                  <a:ext cx="111960" cy="346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6">
              <p14:nvContentPartPr>
                <p14:cNvPr id="140" name="Ink 139">
                  <a:extLst>
                    <a:ext uri="{FF2B5EF4-FFF2-40B4-BE49-F238E27FC236}">
                      <a16:creationId xmlns:a16="http://schemas.microsoft.com/office/drawing/2014/main" id="{CB90367C-1E94-D74B-9BA9-235FB50518E8}"/>
                    </a:ext>
                  </a:extLst>
                </p14:cNvPr>
                <p14:cNvContentPartPr/>
                <p14:nvPr/>
              </p14:nvContentPartPr>
              <p14:xfrm>
                <a:off x="2433960" y="5334192"/>
                <a:ext cx="101520" cy="77040"/>
              </p14:xfrm>
            </p:contentPart>
          </mc:Choice>
          <mc:Fallback>
            <p:pic>
              <p:nvPicPr>
                <p:cNvPr id="140" name="Ink 139">
                  <a:extLst>
                    <a:ext uri="{FF2B5EF4-FFF2-40B4-BE49-F238E27FC236}">
                      <a16:creationId xmlns:a16="http://schemas.microsoft.com/office/drawing/2014/main" xmlns="" xmlns:p14="http://schemas.microsoft.com/office/powerpoint/2010/main" id="{CB90367C-1E94-D74B-9BA9-235FB50518E8}"/>
                    </a:ext>
                  </a:extLst>
                </p:cNvPr>
                <p:cNvPicPr/>
                <p:nvPr/>
              </p:nvPicPr>
              <p:blipFill>
                <a:blip r:embed="rId147"/>
                <a:stretch>
                  <a:fillRect/>
                </a:stretch>
              </p:blipFill>
              <p:spPr>
                <a:xfrm>
                  <a:off x="2415960" y="5316552"/>
                  <a:ext cx="137160" cy="112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8">
              <p14:nvContentPartPr>
                <p14:cNvPr id="141" name="Ink 140">
                  <a:extLst>
                    <a:ext uri="{FF2B5EF4-FFF2-40B4-BE49-F238E27FC236}">
                      <a16:creationId xmlns:a16="http://schemas.microsoft.com/office/drawing/2014/main" id="{709CF64C-8B55-CD46-AA0D-1B714124CD58}"/>
                    </a:ext>
                  </a:extLst>
                </p14:cNvPr>
                <p14:cNvContentPartPr/>
                <p14:nvPr/>
              </p14:nvContentPartPr>
              <p14:xfrm>
                <a:off x="2431800" y="5342832"/>
                <a:ext cx="120960" cy="334800"/>
              </p14:xfrm>
            </p:contentPart>
          </mc:Choice>
          <mc:Fallback>
            <p:pic>
              <p:nvPicPr>
                <p:cNvPr id="141" name="Ink 140">
                  <a:extLst>
                    <a:ext uri="{FF2B5EF4-FFF2-40B4-BE49-F238E27FC236}">
                      <a16:creationId xmlns:a16="http://schemas.microsoft.com/office/drawing/2014/main" xmlns="" xmlns:p14="http://schemas.microsoft.com/office/powerpoint/2010/main" id="{709CF64C-8B55-CD46-AA0D-1B714124CD58}"/>
                    </a:ext>
                  </a:extLst>
                </p:cNvPr>
                <p:cNvPicPr/>
                <p:nvPr/>
              </p:nvPicPr>
              <p:blipFill>
                <a:blip r:embed="rId149"/>
                <a:stretch>
                  <a:fillRect/>
                </a:stretch>
              </p:blipFill>
              <p:spPr>
                <a:xfrm>
                  <a:off x="2413800" y="5325192"/>
                  <a:ext cx="156600" cy="370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0">
              <p14:nvContentPartPr>
                <p14:cNvPr id="142" name="Ink 141">
                  <a:extLst>
                    <a:ext uri="{FF2B5EF4-FFF2-40B4-BE49-F238E27FC236}">
                      <a16:creationId xmlns:a16="http://schemas.microsoft.com/office/drawing/2014/main" id="{606791F3-842B-8945-B9EE-12A7237AA80C}"/>
                    </a:ext>
                  </a:extLst>
                </p14:cNvPr>
                <p14:cNvContentPartPr/>
                <p14:nvPr/>
              </p14:nvContentPartPr>
              <p14:xfrm>
                <a:off x="2741400" y="5163912"/>
                <a:ext cx="175680" cy="258120"/>
              </p14:xfrm>
            </p:contentPart>
          </mc:Choice>
          <mc:Fallback>
            <p:pic>
              <p:nvPicPr>
                <p:cNvPr id="142" name="Ink 141">
                  <a:extLst>
                    <a:ext uri="{FF2B5EF4-FFF2-40B4-BE49-F238E27FC236}">
                      <a16:creationId xmlns:a16="http://schemas.microsoft.com/office/drawing/2014/main" xmlns="" xmlns:p14="http://schemas.microsoft.com/office/powerpoint/2010/main" id="{606791F3-842B-8945-B9EE-12A7237AA80C}"/>
                    </a:ext>
                  </a:extLst>
                </p:cNvPr>
                <p:cNvPicPr/>
                <p:nvPr/>
              </p:nvPicPr>
              <p:blipFill>
                <a:blip r:embed="rId151"/>
                <a:stretch>
                  <a:fillRect/>
                </a:stretch>
              </p:blipFill>
              <p:spPr>
                <a:xfrm>
                  <a:off x="2723760" y="5145912"/>
                  <a:ext cx="211320" cy="293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2">
              <p14:nvContentPartPr>
                <p14:cNvPr id="143" name="Ink 142">
                  <a:extLst>
                    <a:ext uri="{FF2B5EF4-FFF2-40B4-BE49-F238E27FC236}">
                      <a16:creationId xmlns:a16="http://schemas.microsoft.com/office/drawing/2014/main" id="{7FA35EC8-CBF3-3B4C-B2BD-49726DF296B7}"/>
                    </a:ext>
                  </a:extLst>
                </p14:cNvPr>
                <p14:cNvContentPartPr/>
                <p14:nvPr/>
              </p14:nvContentPartPr>
              <p14:xfrm>
                <a:off x="2942280" y="5176872"/>
                <a:ext cx="150120" cy="217080"/>
              </p14:xfrm>
            </p:contentPart>
          </mc:Choice>
          <mc:Fallback>
            <p:pic>
              <p:nvPicPr>
                <p:cNvPr id="143" name="Ink 142">
                  <a:extLst>
                    <a:ext uri="{FF2B5EF4-FFF2-40B4-BE49-F238E27FC236}">
                      <a16:creationId xmlns:a16="http://schemas.microsoft.com/office/drawing/2014/main" xmlns="" xmlns:p14="http://schemas.microsoft.com/office/powerpoint/2010/main" id="{7FA35EC8-CBF3-3B4C-B2BD-49726DF296B7}"/>
                    </a:ext>
                  </a:extLst>
                </p:cNvPr>
                <p:cNvPicPr/>
                <p:nvPr/>
              </p:nvPicPr>
              <p:blipFill>
                <a:blip r:embed="rId153"/>
                <a:stretch>
                  <a:fillRect/>
                </a:stretch>
              </p:blipFill>
              <p:spPr>
                <a:xfrm>
                  <a:off x="2924280" y="5158872"/>
                  <a:ext cx="185760" cy="252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4">
              <p14:nvContentPartPr>
                <p14:cNvPr id="144" name="Ink 143">
                  <a:extLst>
                    <a:ext uri="{FF2B5EF4-FFF2-40B4-BE49-F238E27FC236}">
                      <a16:creationId xmlns:a16="http://schemas.microsoft.com/office/drawing/2014/main" id="{8F614876-92B1-4B41-80B3-CFA80ED3143F}"/>
                    </a:ext>
                  </a:extLst>
                </p14:cNvPr>
                <p14:cNvContentPartPr/>
                <p14:nvPr/>
              </p14:nvContentPartPr>
              <p14:xfrm>
                <a:off x="3018240" y="5310432"/>
                <a:ext cx="171000" cy="159120"/>
              </p14:xfrm>
            </p:contentPart>
          </mc:Choice>
          <mc:Fallback>
            <p:pic>
              <p:nvPicPr>
                <p:cNvPr id="144" name="Ink 143">
                  <a:extLst>
                    <a:ext uri="{FF2B5EF4-FFF2-40B4-BE49-F238E27FC236}">
                      <a16:creationId xmlns:a16="http://schemas.microsoft.com/office/drawing/2014/main" xmlns="" xmlns:p14="http://schemas.microsoft.com/office/powerpoint/2010/main" id="{8F614876-92B1-4B41-80B3-CFA80ED3143F}"/>
                    </a:ext>
                  </a:extLst>
                </p:cNvPr>
                <p:cNvPicPr/>
                <p:nvPr/>
              </p:nvPicPr>
              <p:blipFill>
                <a:blip r:embed="rId155"/>
                <a:stretch>
                  <a:fillRect/>
                </a:stretch>
              </p:blipFill>
              <p:spPr>
                <a:xfrm>
                  <a:off x="3000240" y="5292792"/>
                  <a:ext cx="206640" cy="1947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6">
              <p14:nvContentPartPr>
                <p14:cNvPr id="145" name="Ink 144">
                  <a:extLst>
                    <a:ext uri="{FF2B5EF4-FFF2-40B4-BE49-F238E27FC236}">
                      <a16:creationId xmlns:a16="http://schemas.microsoft.com/office/drawing/2014/main" id="{B89F222D-4DC3-AD4A-9E50-4AFD95FC2B9C}"/>
                    </a:ext>
                  </a:extLst>
                </p14:cNvPr>
                <p14:cNvContentPartPr/>
                <p14:nvPr/>
              </p14:nvContentPartPr>
              <p14:xfrm>
                <a:off x="3279240" y="5282712"/>
                <a:ext cx="237240" cy="38520"/>
              </p14:xfrm>
            </p:contentPart>
          </mc:Choice>
          <mc:Fallback>
            <p:pic>
              <p:nvPicPr>
                <p:cNvPr id="145" name="Ink 144">
                  <a:extLst>
                    <a:ext uri="{FF2B5EF4-FFF2-40B4-BE49-F238E27FC236}">
                      <a16:creationId xmlns:a16="http://schemas.microsoft.com/office/drawing/2014/main" xmlns="" xmlns:p14="http://schemas.microsoft.com/office/powerpoint/2010/main" id="{B89F222D-4DC3-AD4A-9E50-4AFD95FC2B9C}"/>
                    </a:ext>
                  </a:extLst>
                </p:cNvPr>
                <p:cNvPicPr/>
                <p:nvPr/>
              </p:nvPicPr>
              <p:blipFill>
                <a:blip r:embed="rId157"/>
                <a:stretch>
                  <a:fillRect/>
                </a:stretch>
              </p:blipFill>
              <p:spPr>
                <a:xfrm>
                  <a:off x="3261600" y="5264712"/>
                  <a:ext cx="272880" cy="74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8">
              <p14:nvContentPartPr>
                <p14:cNvPr id="146" name="Ink 145">
                  <a:extLst>
                    <a:ext uri="{FF2B5EF4-FFF2-40B4-BE49-F238E27FC236}">
                      <a16:creationId xmlns:a16="http://schemas.microsoft.com/office/drawing/2014/main" id="{E4F3C036-558B-CD47-84AA-687A0781EA5A}"/>
                    </a:ext>
                  </a:extLst>
                </p14:cNvPr>
                <p14:cNvContentPartPr/>
                <p14:nvPr/>
              </p14:nvContentPartPr>
              <p14:xfrm>
                <a:off x="3415680" y="5200992"/>
                <a:ext cx="8640" cy="226080"/>
              </p14:xfrm>
            </p:contentPart>
          </mc:Choice>
          <mc:Fallback>
            <p:pic>
              <p:nvPicPr>
                <p:cNvPr id="146" name="Ink 145">
                  <a:extLst>
                    <a:ext uri="{FF2B5EF4-FFF2-40B4-BE49-F238E27FC236}">
                      <a16:creationId xmlns:a16="http://schemas.microsoft.com/office/drawing/2014/main" xmlns="" xmlns:p14="http://schemas.microsoft.com/office/powerpoint/2010/main" id="{E4F3C036-558B-CD47-84AA-687A0781EA5A}"/>
                    </a:ext>
                  </a:extLst>
                </p:cNvPr>
                <p:cNvPicPr/>
                <p:nvPr/>
              </p:nvPicPr>
              <p:blipFill>
                <a:blip r:embed="rId159"/>
                <a:stretch>
                  <a:fillRect/>
                </a:stretch>
              </p:blipFill>
              <p:spPr>
                <a:xfrm>
                  <a:off x="3398040" y="5182992"/>
                  <a:ext cx="44280" cy="261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0">
              <p14:nvContentPartPr>
                <p14:cNvPr id="147" name="Ink 146">
                  <a:extLst>
                    <a:ext uri="{FF2B5EF4-FFF2-40B4-BE49-F238E27FC236}">
                      <a16:creationId xmlns:a16="http://schemas.microsoft.com/office/drawing/2014/main" id="{EF8E4F02-07AB-0147-9628-CB770E62AD95}"/>
                    </a:ext>
                  </a:extLst>
                </p14:cNvPr>
                <p14:cNvContentPartPr/>
                <p14:nvPr/>
              </p14:nvContentPartPr>
              <p14:xfrm>
                <a:off x="3701880" y="5190912"/>
                <a:ext cx="13680" cy="214560"/>
              </p14:xfrm>
            </p:contentPart>
          </mc:Choice>
          <mc:Fallback>
            <p:pic>
              <p:nvPicPr>
                <p:cNvPr id="147" name="Ink 146">
                  <a:extLst>
                    <a:ext uri="{FF2B5EF4-FFF2-40B4-BE49-F238E27FC236}">
                      <a16:creationId xmlns:a16="http://schemas.microsoft.com/office/drawing/2014/main" xmlns="" xmlns:p14="http://schemas.microsoft.com/office/powerpoint/2010/main" id="{EF8E4F02-07AB-0147-9628-CB770E62AD95}"/>
                    </a:ext>
                  </a:extLst>
                </p:cNvPr>
                <p:cNvPicPr/>
                <p:nvPr/>
              </p:nvPicPr>
              <p:blipFill>
                <a:blip r:embed="rId161"/>
                <a:stretch>
                  <a:fillRect/>
                </a:stretch>
              </p:blipFill>
              <p:spPr>
                <a:xfrm>
                  <a:off x="3683880" y="5172912"/>
                  <a:ext cx="49320" cy="250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2">
              <p14:nvContentPartPr>
                <p14:cNvPr id="148" name="Ink 147">
                  <a:extLst>
                    <a:ext uri="{FF2B5EF4-FFF2-40B4-BE49-F238E27FC236}">
                      <a16:creationId xmlns:a16="http://schemas.microsoft.com/office/drawing/2014/main" id="{44B324C6-F771-9B49-9A18-0CA1E690C641}"/>
                    </a:ext>
                  </a:extLst>
                </p14:cNvPr>
                <p14:cNvContentPartPr/>
                <p14:nvPr/>
              </p14:nvContentPartPr>
              <p14:xfrm>
                <a:off x="3715920" y="5319792"/>
                <a:ext cx="180720" cy="9360"/>
              </p14:xfrm>
            </p:contentPart>
          </mc:Choice>
          <mc:Fallback>
            <p:pic>
              <p:nvPicPr>
                <p:cNvPr id="148" name="Ink 147">
                  <a:extLst>
                    <a:ext uri="{FF2B5EF4-FFF2-40B4-BE49-F238E27FC236}">
                      <a16:creationId xmlns:a16="http://schemas.microsoft.com/office/drawing/2014/main" xmlns="" xmlns:p14="http://schemas.microsoft.com/office/powerpoint/2010/main" id="{44B324C6-F771-9B49-9A18-0CA1E690C641}"/>
                    </a:ext>
                  </a:extLst>
                </p:cNvPr>
                <p:cNvPicPr/>
                <p:nvPr/>
              </p:nvPicPr>
              <p:blipFill>
                <a:blip r:embed="rId163"/>
                <a:stretch>
                  <a:fillRect/>
                </a:stretch>
              </p:blipFill>
              <p:spPr>
                <a:xfrm>
                  <a:off x="3698280" y="5302152"/>
                  <a:ext cx="216360" cy="45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4">
              <p14:nvContentPartPr>
                <p14:cNvPr id="149" name="Ink 148">
                  <a:extLst>
                    <a:ext uri="{FF2B5EF4-FFF2-40B4-BE49-F238E27FC236}">
                      <a16:creationId xmlns:a16="http://schemas.microsoft.com/office/drawing/2014/main" id="{1B2F9BD6-4E08-334E-BC30-37B489A49062}"/>
                    </a:ext>
                  </a:extLst>
                </p14:cNvPr>
                <p14:cNvContentPartPr/>
                <p14:nvPr/>
              </p14:nvContentPartPr>
              <p14:xfrm>
                <a:off x="3851280" y="5216112"/>
                <a:ext cx="38520" cy="211320"/>
              </p14:xfrm>
            </p:contentPart>
          </mc:Choice>
          <mc:Fallback>
            <p:pic>
              <p:nvPicPr>
                <p:cNvPr id="149" name="Ink 148">
                  <a:extLst>
                    <a:ext uri="{FF2B5EF4-FFF2-40B4-BE49-F238E27FC236}">
                      <a16:creationId xmlns:a16="http://schemas.microsoft.com/office/drawing/2014/main" xmlns="" xmlns:p14="http://schemas.microsoft.com/office/powerpoint/2010/main" id="{1B2F9BD6-4E08-334E-BC30-37B489A49062}"/>
                    </a:ext>
                  </a:extLst>
                </p:cNvPr>
                <p:cNvPicPr/>
                <p:nvPr/>
              </p:nvPicPr>
              <p:blipFill>
                <a:blip r:embed="rId165"/>
                <a:stretch>
                  <a:fillRect/>
                </a:stretch>
              </p:blipFill>
              <p:spPr>
                <a:xfrm>
                  <a:off x="3833640" y="5198472"/>
                  <a:ext cx="74160" cy="246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6">
              <p14:nvContentPartPr>
                <p14:cNvPr id="151" name="Ink 150">
                  <a:extLst>
                    <a:ext uri="{FF2B5EF4-FFF2-40B4-BE49-F238E27FC236}">
                      <a16:creationId xmlns:a16="http://schemas.microsoft.com/office/drawing/2014/main" id="{672616EB-1611-6E49-BD49-1E8E60A19E52}"/>
                    </a:ext>
                  </a:extLst>
                </p14:cNvPr>
                <p14:cNvContentPartPr/>
                <p14:nvPr/>
              </p14:nvContentPartPr>
              <p14:xfrm>
                <a:off x="3890160" y="5433192"/>
                <a:ext cx="127080" cy="140400"/>
              </p14:xfrm>
            </p:contentPart>
          </mc:Choice>
          <mc:Fallback>
            <p:pic>
              <p:nvPicPr>
                <p:cNvPr id="151" name="Ink 150">
                  <a:extLst>
                    <a:ext uri="{FF2B5EF4-FFF2-40B4-BE49-F238E27FC236}">
                      <a16:creationId xmlns:a16="http://schemas.microsoft.com/office/drawing/2014/main" xmlns="" xmlns:p14="http://schemas.microsoft.com/office/powerpoint/2010/main" id="{672616EB-1611-6E49-BD49-1E8E60A19E52}"/>
                    </a:ext>
                  </a:extLst>
                </p:cNvPr>
                <p:cNvPicPr/>
                <p:nvPr/>
              </p:nvPicPr>
              <p:blipFill>
                <a:blip r:embed="rId167"/>
                <a:stretch>
                  <a:fillRect/>
                </a:stretch>
              </p:blipFill>
              <p:spPr>
                <a:xfrm>
                  <a:off x="3872160" y="5415552"/>
                  <a:ext cx="162720" cy="176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68">
              <p14:nvContentPartPr>
                <p14:cNvPr id="153" name="Ink 152">
                  <a:extLst>
                    <a:ext uri="{FF2B5EF4-FFF2-40B4-BE49-F238E27FC236}">
                      <a16:creationId xmlns:a16="http://schemas.microsoft.com/office/drawing/2014/main" id="{9F281F8E-F2CE-1B43-98FB-0AE769A31E25}"/>
                    </a:ext>
                  </a:extLst>
                </p14:cNvPr>
                <p14:cNvContentPartPr/>
                <p14:nvPr/>
              </p14:nvContentPartPr>
              <p14:xfrm>
                <a:off x="4121640" y="5232312"/>
                <a:ext cx="187200" cy="220320"/>
              </p14:xfrm>
            </p:contentPart>
          </mc:Choice>
          <mc:Fallback>
            <p:pic>
              <p:nvPicPr>
                <p:cNvPr id="153" name="Ink 152">
                  <a:extLst>
                    <a:ext uri="{FF2B5EF4-FFF2-40B4-BE49-F238E27FC236}">
                      <a16:creationId xmlns:a16="http://schemas.microsoft.com/office/drawing/2014/main" xmlns="" xmlns:p14="http://schemas.microsoft.com/office/powerpoint/2010/main" id="{9F281F8E-F2CE-1B43-98FB-0AE769A31E25}"/>
                    </a:ext>
                  </a:extLst>
                </p:cNvPr>
                <p:cNvPicPr/>
                <p:nvPr/>
              </p:nvPicPr>
              <p:blipFill>
                <a:blip r:embed="rId169"/>
                <a:stretch>
                  <a:fillRect/>
                </a:stretch>
              </p:blipFill>
              <p:spPr>
                <a:xfrm>
                  <a:off x="4104000" y="5214672"/>
                  <a:ext cx="222840" cy="255960"/>
                </a:xfrm>
                <a:prstGeom prst="rect">
                  <a:avLst/>
                </a:prstGeom>
              </p:spPr>
            </p:pic>
          </mc:Fallback>
        </mc:AlternateContent>
      </p:grpSp>
      <p:grpSp>
        <p:nvGrpSpPr>
          <p:cNvPr id="175" name="Group 174">
            <a:extLst>
              <a:ext uri="{FF2B5EF4-FFF2-40B4-BE49-F238E27FC236}">
                <a16:creationId xmlns:a16="http://schemas.microsoft.com/office/drawing/2014/main" xmlns="" id="{DBF2F08A-A9D8-6746-B15D-742E1815C47A}"/>
              </a:ext>
            </a:extLst>
          </p:cNvPr>
          <p:cNvGrpSpPr/>
          <p:nvPr/>
        </p:nvGrpSpPr>
        <p:grpSpPr>
          <a:xfrm>
            <a:off x="4547520" y="5162112"/>
            <a:ext cx="3048120" cy="652320"/>
            <a:chOff x="4547520" y="5162112"/>
            <a:chExt cx="3048120" cy="652320"/>
          </a:xfrm>
        </p:grpSpPr>
        <mc:AlternateContent xmlns:mc="http://schemas.openxmlformats.org/markup-compatibility/2006">
          <mc:Choice xmlns:p14="http://schemas.microsoft.com/office/powerpoint/2010/main" xmlns="" Requires="p14">
            <p:contentPart p14:bwMode="auto" r:id="rId170">
              <p14:nvContentPartPr>
                <p14:cNvPr id="155" name="Ink 154">
                  <a:extLst>
                    <a:ext uri="{FF2B5EF4-FFF2-40B4-BE49-F238E27FC236}">
                      <a16:creationId xmlns:a16="http://schemas.microsoft.com/office/drawing/2014/main" id="{7DEC20B2-BC53-9B4E-A504-50C29DA6D1F4}"/>
                    </a:ext>
                  </a:extLst>
                </p14:cNvPr>
                <p14:cNvContentPartPr/>
                <p14:nvPr/>
              </p14:nvContentPartPr>
              <p14:xfrm>
                <a:off x="4547520" y="5311512"/>
                <a:ext cx="646560" cy="18360"/>
              </p14:xfrm>
            </p:contentPart>
          </mc:Choice>
          <mc:Fallback>
            <p:pic>
              <p:nvPicPr>
                <p:cNvPr id="155" name="Ink 154">
                  <a:extLst>
                    <a:ext uri="{FF2B5EF4-FFF2-40B4-BE49-F238E27FC236}">
                      <a16:creationId xmlns:a16="http://schemas.microsoft.com/office/drawing/2014/main" xmlns="" xmlns:p14="http://schemas.microsoft.com/office/powerpoint/2010/main" id="{7DEC20B2-BC53-9B4E-A504-50C29DA6D1F4}"/>
                    </a:ext>
                  </a:extLst>
                </p:cNvPr>
                <p:cNvPicPr/>
                <p:nvPr/>
              </p:nvPicPr>
              <p:blipFill>
                <a:blip r:embed="rId171"/>
                <a:stretch>
                  <a:fillRect/>
                </a:stretch>
              </p:blipFill>
              <p:spPr>
                <a:xfrm>
                  <a:off x="4529880" y="5293512"/>
                  <a:ext cx="682200" cy="54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2">
              <p14:nvContentPartPr>
                <p14:cNvPr id="156" name="Ink 155">
                  <a:extLst>
                    <a:ext uri="{FF2B5EF4-FFF2-40B4-BE49-F238E27FC236}">
                      <a16:creationId xmlns:a16="http://schemas.microsoft.com/office/drawing/2014/main" id="{483583A4-3AC1-804E-9CF7-B3E561C59134}"/>
                    </a:ext>
                  </a:extLst>
                </p14:cNvPr>
                <p14:cNvContentPartPr/>
                <p14:nvPr/>
              </p14:nvContentPartPr>
              <p14:xfrm>
                <a:off x="5028840" y="5207832"/>
                <a:ext cx="109800" cy="164880"/>
              </p14:xfrm>
            </p:contentPart>
          </mc:Choice>
          <mc:Fallback>
            <p:pic>
              <p:nvPicPr>
                <p:cNvPr id="156" name="Ink 155">
                  <a:extLst>
                    <a:ext uri="{FF2B5EF4-FFF2-40B4-BE49-F238E27FC236}">
                      <a16:creationId xmlns:a16="http://schemas.microsoft.com/office/drawing/2014/main" xmlns="" xmlns:p14="http://schemas.microsoft.com/office/powerpoint/2010/main" id="{483583A4-3AC1-804E-9CF7-B3E561C59134}"/>
                    </a:ext>
                  </a:extLst>
                </p:cNvPr>
                <p:cNvPicPr/>
                <p:nvPr/>
              </p:nvPicPr>
              <p:blipFill>
                <a:blip r:embed="rId173"/>
                <a:stretch>
                  <a:fillRect/>
                </a:stretch>
              </p:blipFill>
              <p:spPr>
                <a:xfrm>
                  <a:off x="5011200" y="5189832"/>
                  <a:ext cx="145440" cy="200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4">
              <p14:nvContentPartPr>
                <p14:cNvPr id="158" name="Ink 157">
                  <a:extLst>
                    <a:ext uri="{FF2B5EF4-FFF2-40B4-BE49-F238E27FC236}">
                      <a16:creationId xmlns:a16="http://schemas.microsoft.com/office/drawing/2014/main" id="{0547729E-12C8-6746-8529-882532621F8C}"/>
                    </a:ext>
                  </a:extLst>
                </p14:cNvPr>
                <p14:cNvContentPartPr/>
                <p14:nvPr/>
              </p14:nvContentPartPr>
              <p14:xfrm>
                <a:off x="5325120" y="5162112"/>
                <a:ext cx="360" cy="272880"/>
              </p14:xfrm>
            </p:contentPart>
          </mc:Choice>
          <mc:Fallback>
            <p:pic>
              <p:nvPicPr>
                <p:cNvPr id="158" name="Ink 157">
                  <a:extLst>
                    <a:ext uri="{FF2B5EF4-FFF2-40B4-BE49-F238E27FC236}">
                      <a16:creationId xmlns:a16="http://schemas.microsoft.com/office/drawing/2014/main" xmlns="" xmlns:p14="http://schemas.microsoft.com/office/powerpoint/2010/main" id="{0547729E-12C8-6746-8529-882532621F8C}"/>
                    </a:ext>
                  </a:extLst>
                </p:cNvPr>
                <p:cNvPicPr/>
                <p:nvPr/>
              </p:nvPicPr>
              <p:blipFill>
                <a:blip r:embed="rId175"/>
                <a:stretch>
                  <a:fillRect/>
                </a:stretch>
              </p:blipFill>
              <p:spPr>
                <a:xfrm>
                  <a:off x="5307480" y="5144472"/>
                  <a:ext cx="36000" cy="308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6">
              <p14:nvContentPartPr>
                <p14:cNvPr id="159" name="Ink 158">
                  <a:extLst>
                    <a:ext uri="{FF2B5EF4-FFF2-40B4-BE49-F238E27FC236}">
                      <a16:creationId xmlns:a16="http://schemas.microsoft.com/office/drawing/2014/main" id="{48A69774-5EBC-3B41-A628-8D11FA94B3BF}"/>
                    </a:ext>
                  </a:extLst>
                </p14:cNvPr>
                <p14:cNvContentPartPr/>
                <p14:nvPr/>
              </p14:nvContentPartPr>
              <p14:xfrm>
                <a:off x="5330880" y="5209632"/>
                <a:ext cx="291600" cy="223560"/>
              </p14:xfrm>
            </p:contentPart>
          </mc:Choice>
          <mc:Fallback>
            <p:pic>
              <p:nvPicPr>
                <p:cNvPr id="159" name="Ink 158">
                  <a:extLst>
                    <a:ext uri="{FF2B5EF4-FFF2-40B4-BE49-F238E27FC236}">
                      <a16:creationId xmlns:a16="http://schemas.microsoft.com/office/drawing/2014/main" xmlns="" xmlns:p14="http://schemas.microsoft.com/office/powerpoint/2010/main" id="{48A69774-5EBC-3B41-A628-8D11FA94B3BF}"/>
                    </a:ext>
                  </a:extLst>
                </p:cNvPr>
                <p:cNvPicPr/>
                <p:nvPr/>
              </p:nvPicPr>
              <p:blipFill>
                <a:blip r:embed="rId177"/>
                <a:stretch>
                  <a:fillRect/>
                </a:stretch>
              </p:blipFill>
              <p:spPr>
                <a:xfrm>
                  <a:off x="5313240" y="5191992"/>
                  <a:ext cx="327240" cy="2592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78">
              <p14:nvContentPartPr>
                <p14:cNvPr id="160" name="Ink 159">
                  <a:extLst>
                    <a:ext uri="{FF2B5EF4-FFF2-40B4-BE49-F238E27FC236}">
                      <a16:creationId xmlns:a16="http://schemas.microsoft.com/office/drawing/2014/main" id="{173D8696-8A01-2641-8AD8-8AFBADA6378F}"/>
                    </a:ext>
                  </a:extLst>
                </p14:cNvPr>
                <p14:cNvContentPartPr/>
                <p14:nvPr/>
              </p14:nvContentPartPr>
              <p14:xfrm>
                <a:off x="5684040" y="5315832"/>
                <a:ext cx="70920" cy="90720"/>
              </p14:xfrm>
            </p:contentPart>
          </mc:Choice>
          <mc:Fallback>
            <p:pic>
              <p:nvPicPr>
                <p:cNvPr id="160" name="Ink 159">
                  <a:extLst>
                    <a:ext uri="{FF2B5EF4-FFF2-40B4-BE49-F238E27FC236}">
                      <a16:creationId xmlns:a16="http://schemas.microsoft.com/office/drawing/2014/main" xmlns="" xmlns:p14="http://schemas.microsoft.com/office/powerpoint/2010/main" id="{173D8696-8A01-2641-8AD8-8AFBADA6378F}"/>
                    </a:ext>
                  </a:extLst>
                </p:cNvPr>
                <p:cNvPicPr/>
                <p:nvPr/>
              </p:nvPicPr>
              <p:blipFill>
                <a:blip r:embed="rId179"/>
                <a:stretch>
                  <a:fillRect/>
                </a:stretch>
              </p:blipFill>
              <p:spPr>
                <a:xfrm>
                  <a:off x="5666400" y="5297832"/>
                  <a:ext cx="106560" cy="126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0">
              <p14:nvContentPartPr>
                <p14:cNvPr id="161" name="Ink 160">
                  <a:extLst>
                    <a:ext uri="{FF2B5EF4-FFF2-40B4-BE49-F238E27FC236}">
                      <a16:creationId xmlns:a16="http://schemas.microsoft.com/office/drawing/2014/main" id="{B2E7EBB5-8F02-BC44-B148-EC5E91C71F66}"/>
                    </a:ext>
                  </a:extLst>
                </p14:cNvPr>
                <p14:cNvContentPartPr/>
                <p14:nvPr/>
              </p14:nvContentPartPr>
              <p14:xfrm>
                <a:off x="5580000" y="5338152"/>
                <a:ext cx="197640" cy="433080"/>
              </p14:xfrm>
            </p:contentPart>
          </mc:Choice>
          <mc:Fallback>
            <p:pic>
              <p:nvPicPr>
                <p:cNvPr id="161" name="Ink 160">
                  <a:extLst>
                    <a:ext uri="{FF2B5EF4-FFF2-40B4-BE49-F238E27FC236}">
                      <a16:creationId xmlns:a16="http://schemas.microsoft.com/office/drawing/2014/main" xmlns="" xmlns:p14="http://schemas.microsoft.com/office/powerpoint/2010/main" id="{B2E7EBB5-8F02-BC44-B148-EC5E91C71F66}"/>
                    </a:ext>
                  </a:extLst>
                </p:cNvPr>
                <p:cNvPicPr/>
                <p:nvPr/>
              </p:nvPicPr>
              <p:blipFill>
                <a:blip r:embed="rId181"/>
                <a:stretch>
                  <a:fillRect/>
                </a:stretch>
              </p:blipFill>
              <p:spPr>
                <a:xfrm>
                  <a:off x="5562360" y="5320152"/>
                  <a:ext cx="233280" cy="468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2">
              <p14:nvContentPartPr>
                <p14:cNvPr id="163" name="Ink 162">
                  <a:extLst>
                    <a:ext uri="{FF2B5EF4-FFF2-40B4-BE49-F238E27FC236}">
                      <a16:creationId xmlns:a16="http://schemas.microsoft.com/office/drawing/2014/main" id="{D3BF80A7-6DB0-5A45-A116-EF7468EBC9D7}"/>
                    </a:ext>
                  </a:extLst>
                </p14:cNvPr>
                <p14:cNvContentPartPr/>
                <p14:nvPr/>
              </p14:nvContentPartPr>
              <p14:xfrm>
                <a:off x="5898240" y="5213592"/>
                <a:ext cx="143280" cy="342720"/>
              </p14:xfrm>
            </p:contentPart>
          </mc:Choice>
          <mc:Fallback>
            <p:pic>
              <p:nvPicPr>
                <p:cNvPr id="163" name="Ink 162">
                  <a:extLst>
                    <a:ext uri="{FF2B5EF4-FFF2-40B4-BE49-F238E27FC236}">
                      <a16:creationId xmlns:a16="http://schemas.microsoft.com/office/drawing/2014/main" xmlns="" xmlns:p14="http://schemas.microsoft.com/office/powerpoint/2010/main" id="{D3BF80A7-6DB0-5A45-A116-EF7468EBC9D7}"/>
                    </a:ext>
                  </a:extLst>
                </p:cNvPr>
                <p:cNvPicPr/>
                <p:nvPr/>
              </p:nvPicPr>
              <p:blipFill>
                <a:blip r:embed="rId183"/>
                <a:stretch>
                  <a:fillRect/>
                </a:stretch>
              </p:blipFill>
              <p:spPr>
                <a:xfrm>
                  <a:off x="5880600" y="5195592"/>
                  <a:ext cx="178920" cy="378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4">
              <p14:nvContentPartPr>
                <p14:cNvPr id="164" name="Ink 163">
                  <a:extLst>
                    <a:ext uri="{FF2B5EF4-FFF2-40B4-BE49-F238E27FC236}">
                      <a16:creationId xmlns:a16="http://schemas.microsoft.com/office/drawing/2014/main" id="{36EF075E-A637-E94E-A1D6-DD4D75AB3320}"/>
                    </a:ext>
                  </a:extLst>
                </p14:cNvPr>
                <p14:cNvContentPartPr/>
                <p14:nvPr/>
              </p14:nvContentPartPr>
              <p14:xfrm>
                <a:off x="6089400" y="5383872"/>
                <a:ext cx="122400" cy="172440"/>
              </p14:xfrm>
            </p:contentPart>
          </mc:Choice>
          <mc:Fallback>
            <p:pic>
              <p:nvPicPr>
                <p:cNvPr id="164" name="Ink 163">
                  <a:extLst>
                    <a:ext uri="{FF2B5EF4-FFF2-40B4-BE49-F238E27FC236}">
                      <a16:creationId xmlns:a16="http://schemas.microsoft.com/office/drawing/2014/main" xmlns="" xmlns:p14="http://schemas.microsoft.com/office/powerpoint/2010/main" id="{36EF075E-A637-E94E-A1D6-DD4D75AB3320}"/>
                    </a:ext>
                  </a:extLst>
                </p:cNvPr>
                <p:cNvPicPr/>
                <p:nvPr/>
              </p:nvPicPr>
              <p:blipFill>
                <a:blip r:embed="rId185"/>
                <a:stretch>
                  <a:fillRect/>
                </a:stretch>
              </p:blipFill>
              <p:spPr>
                <a:xfrm>
                  <a:off x="6071400" y="5365872"/>
                  <a:ext cx="158040" cy="2080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6">
              <p14:nvContentPartPr>
                <p14:cNvPr id="165" name="Ink 164">
                  <a:extLst>
                    <a:ext uri="{FF2B5EF4-FFF2-40B4-BE49-F238E27FC236}">
                      <a16:creationId xmlns:a16="http://schemas.microsoft.com/office/drawing/2014/main" id="{B2F49906-1A20-EC4A-B4DC-87EBD462E198}"/>
                    </a:ext>
                  </a:extLst>
                </p14:cNvPr>
                <p14:cNvContentPartPr/>
                <p14:nvPr/>
              </p14:nvContentPartPr>
              <p14:xfrm>
                <a:off x="6298920" y="5379552"/>
                <a:ext cx="22680" cy="152280"/>
              </p14:xfrm>
            </p:contentPart>
          </mc:Choice>
          <mc:Fallback>
            <p:pic>
              <p:nvPicPr>
                <p:cNvPr id="165" name="Ink 164">
                  <a:extLst>
                    <a:ext uri="{FF2B5EF4-FFF2-40B4-BE49-F238E27FC236}">
                      <a16:creationId xmlns:a16="http://schemas.microsoft.com/office/drawing/2014/main" xmlns="" xmlns:p14="http://schemas.microsoft.com/office/powerpoint/2010/main" id="{B2F49906-1A20-EC4A-B4DC-87EBD462E198}"/>
                    </a:ext>
                  </a:extLst>
                </p:cNvPr>
                <p:cNvPicPr/>
                <p:nvPr/>
              </p:nvPicPr>
              <p:blipFill>
                <a:blip r:embed="rId187"/>
                <a:stretch>
                  <a:fillRect/>
                </a:stretch>
              </p:blipFill>
              <p:spPr>
                <a:xfrm>
                  <a:off x="6280920" y="5361552"/>
                  <a:ext cx="58320" cy="1879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88">
              <p14:nvContentPartPr>
                <p14:cNvPr id="166" name="Ink 165">
                  <a:extLst>
                    <a:ext uri="{FF2B5EF4-FFF2-40B4-BE49-F238E27FC236}">
                      <a16:creationId xmlns:a16="http://schemas.microsoft.com/office/drawing/2014/main" id="{166E54D4-8068-DD47-AE21-02BCEC63C032}"/>
                    </a:ext>
                  </a:extLst>
                </p14:cNvPr>
                <p14:cNvContentPartPr/>
                <p14:nvPr/>
              </p14:nvContentPartPr>
              <p14:xfrm>
                <a:off x="6319800" y="5373072"/>
                <a:ext cx="132480" cy="187200"/>
              </p14:xfrm>
            </p:contentPart>
          </mc:Choice>
          <mc:Fallback>
            <p:pic>
              <p:nvPicPr>
                <p:cNvPr id="166" name="Ink 165">
                  <a:extLst>
                    <a:ext uri="{FF2B5EF4-FFF2-40B4-BE49-F238E27FC236}">
                      <a16:creationId xmlns:a16="http://schemas.microsoft.com/office/drawing/2014/main" xmlns="" xmlns:p14="http://schemas.microsoft.com/office/powerpoint/2010/main" id="{166E54D4-8068-DD47-AE21-02BCEC63C032}"/>
                    </a:ext>
                  </a:extLst>
                </p:cNvPr>
                <p:cNvPicPr/>
                <p:nvPr/>
              </p:nvPicPr>
              <p:blipFill>
                <a:blip r:embed="rId189"/>
                <a:stretch>
                  <a:fillRect/>
                </a:stretch>
              </p:blipFill>
              <p:spPr>
                <a:xfrm>
                  <a:off x="6301800" y="5355072"/>
                  <a:ext cx="168120" cy="222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0">
              <p14:nvContentPartPr>
                <p14:cNvPr id="167" name="Ink 166">
                  <a:extLst>
                    <a:ext uri="{FF2B5EF4-FFF2-40B4-BE49-F238E27FC236}">
                      <a16:creationId xmlns:a16="http://schemas.microsoft.com/office/drawing/2014/main" id="{164FDB96-40A8-6543-8F32-76758C7F846F}"/>
                    </a:ext>
                  </a:extLst>
                </p14:cNvPr>
                <p14:cNvContentPartPr/>
                <p14:nvPr/>
              </p14:nvContentPartPr>
              <p14:xfrm>
                <a:off x="6454440" y="5227632"/>
                <a:ext cx="119880" cy="441720"/>
              </p14:xfrm>
            </p:contentPart>
          </mc:Choice>
          <mc:Fallback>
            <p:pic>
              <p:nvPicPr>
                <p:cNvPr id="167" name="Ink 166">
                  <a:extLst>
                    <a:ext uri="{FF2B5EF4-FFF2-40B4-BE49-F238E27FC236}">
                      <a16:creationId xmlns:a16="http://schemas.microsoft.com/office/drawing/2014/main" xmlns="" xmlns:p14="http://schemas.microsoft.com/office/powerpoint/2010/main" id="{164FDB96-40A8-6543-8F32-76758C7F846F}"/>
                    </a:ext>
                  </a:extLst>
                </p:cNvPr>
                <p:cNvPicPr/>
                <p:nvPr/>
              </p:nvPicPr>
              <p:blipFill>
                <a:blip r:embed="rId191"/>
                <a:stretch>
                  <a:fillRect/>
                </a:stretch>
              </p:blipFill>
              <p:spPr>
                <a:xfrm>
                  <a:off x="6436800" y="5209632"/>
                  <a:ext cx="155520" cy="477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2">
              <p14:nvContentPartPr>
                <p14:cNvPr id="168" name="Ink 167">
                  <a:extLst>
                    <a:ext uri="{FF2B5EF4-FFF2-40B4-BE49-F238E27FC236}">
                      <a16:creationId xmlns:a16="http://schemas.microsoft.com/office/drawing/2014/main" id="{D4FCE0CA-EE30-8D45-B4AF-7997C6F7C204}"/>
                    </a:ext>
                  </a:extLst>
                </p14:cNvPr>
                <p14:cNvContentPartPr/>
                <p14:nvPr/>
              </p14:nvContentPartPr>
              <p14:xfrm>
                <a:off x="6569280" y="5626872"/>
                <a:ext cx="172440" cy="141480"/>
              </p14:xfrm>
            </p:contentPart>
          </mc:Choice>
          <mc:Fallback>
            <p:pic>
              <p:nvPicPr>
                <p:cNvPr id="168" name="Ink 167">
                  <a:extLst>
                    <a:ext uri="{FF2B5EF4-FFF2-40B4-BE49-F238E27FC236}">
                      <a16:creationId xmlns:a16="http://schemas.microsoft.com/office/drawing/2014/main" xmlns="" xmlns:p14="http://schemas.microsoft.com/office/powerpoint/2010/main" id="{D4FCE0CA-EE30-8D45-B4AF-7997C6F7C204}"/>
                    </a:ext>
                  </a:extLst>
                </p:cNvPr>
                <p:cNvPicPr/>
                <p:nvPr/>
              </p:nvPicPr>
              <p:blipFill>
                <a:blip r:embed="rId193"/>
                <a:stretch>
                  <a:fillRect/>
                </a:stretch>
              </p:blipFill>
              <p:spPr>
                <a:xfrm>
                  <a:off x="6551280" y="5608872"/>
                  <a:ext cx="208080" cy="177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4">
              <p14:nvContentPartPr>
                <p14:cNvPr id="170" name="Ink 169">
                  <a:extLst>
                    <a:ext uri="{FF2B5EF4-FFF2-40B4-BE49-F238E27FC236}">
                      <a16:creationId xmlns:a16="http://schemas.microsoft.com/office/drawing/2014/main" id="{71483CF7-4872-114C-87FE-BA9FC192FF20}"/>
                    </a:ext>
                  </a:extLst>
                </p14:cNvPr>
                <p14:cNvContentPartPr/>
                <p14:nvPr/>
              </p14:nvContentPartPr>
              <p14:xfrm>
                <a:off x="6693120" y="5439672"/>
                <a:ext cx="231840" cy="8640"/>
              </p14:xfrm>
            </p:contentPart>
          </mc:Choice>
          <mc:Fallback>
            <p:pic>
              <p:nvPicPr>
                <p:cNvPr id="170" name="Ink 169">
                  <a:extLst>
                    <a:ext uri="{FF2B5EF4-FFF2-40B4-BE49-F238E27FC236}">
                      <a16:creationId xmlns:a16="http://schemas.microsoft.com/office/drawing/2014/main" xmlns="" xmlns:p14="http://schemas.microsoft.com/office/powerpoint/2010/main" id="{71483CF7-4872-114C-87FE-BA9FC192FF20}"/>
                    </a:ext>
                  </a:extLst>
                </p:cNvPr>
                <p:cNvPicPr/>
                <p:nvPr/>
              </p:nvPicPr>
              <p:blipFill>
                <a:blip r:embed="rId195"/>
                <a:stretch>
                  <a:fillRect/>
                </a:stretch>
              </p:blipFill>
              <p:spPr>
                <a:xfrm>
                  <a:off x="6675120" y="5422032"/>
                  <a:ext cx="267480" cy="442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6">
              <p14:nvContentPartPr>
                <p14:cNvPr id="171" name="Ink 170">
                  <a:extLst>
                    <a:ext uri="{FF2B5EF4-FFF2-40B4-BE49-F238E27FC236}">
                      <a16:creationId xmlns:a16="http://schemas.microsoft.com/office/drawing/2014/main" id="{D7F6CBA9-B5BB-704C-A122-A4D349180FD8}"/>
                    </a:ext>
                  </a:extLst>
                </p14:cNvPr>
                <p14:cNvContentPartPr/>
                <p14:nvPr/>
              </p14:nvContentPartPr>
              <p14:xfrm>
                <a:off x="6830640" y="5384592"/>
                <a:ext cx="13320" cy="194400"/>
              </p14:xfrm>
            </p:contentPart>
          </mc:Choice>
          <mc:Fallback>
            <p:pic>
              <p:nvPicPr>
                <p:cNvPr id="171" name="Ink 170">
                  <a:extLst>
                    <a:ext uri="{FF2B5EF4-FFF2-40B4-BE49-F238E27FC236}">
                      <a16:creationId xmlns:a16="http://schemas.microsoft.com/office/drawing/2014/main" xmlns="" xmlns:p14="http://schemas.microsoft.com/office/powerpoint/2010/main" id="{D7F6CBA9-B5BB-704C-A122-A4D349180FD8}"/>
                    </a:ext>
                  </a:extLst>
                </p:cNvPr>
                <p:cNvPicPr/>
                <p:nvPr/>
              </p:nvPicPr>
              <p:blipFill>
                <a:blip r:embed="rId197"/>
                <a:stretch>
                  <a:fillRect/>
                </a:stretch>
              </p:blipFill>
              <p:spPr>
                <a:xfrm>
                  <a:off x="6813000" y="5366592"/>
                  <a:ext cx="48960" cy="230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98">
              <p14:nvContentPartPr>
                <p14:cNvPr id="172" name="Ink 171">
                  <a:extLst>
                    <a:ext uri="{FF2B5EF4-FFF2-40B4-BE49-F238E27FC236}">
                      <a16:creationId xmlns:a16="http://schemas.microsoft.com/office/drawing/2014/main" id="{17DD8AD2-DA69-BF4D-8A57-B386AB44D1AC}"/>
                    </a:ext>
                  </a:extLst>
                </p14:cNvPr>
                <p14:cNvContentPartPr/>
                <p14:nvPr/>
              </p14:nvContentPartPr>
              <p14:xfrm>
                <a:off x="7052400" y="5363352"/>
                <a:ext cx="189720" cy="228240"/>
              </p14:xfrm>
            </p:contentPart>
          </mc:Choice>
          <mc:Fallback>
            <p:pic>
              <p:nvPicPr>
                <p:cNvPr id="172" name="Ink 171">
                  <a:extLst>
                    <a:ext uri="{FF2B5EF4-FFF2-40B4-BE49-F238E27FC236}">
                      <a16:creationId xmlns:a16="http://schemas.microsoft.com/office/drawing/2014/main" xmlns="" xmlns:p14="http://schemas.microsoft.com/office/powerpoint/2010/main" id="{17DD8AD2-DA69-BF4D-8A57-B386AB44D1AC}"/>
                    </a:ext>
                  </a:extLst>
                </p:cNvPr>
                <p:cNvPicPr/>
                <p:nvPr/>
              </p:nvPicPr>
              <p:blipFill>
                <a:blip r:embed="rId199"/>
                <a:stretch>
                  <a:fillRect/>
                </a:stretch>
              </p:blipFill>
              <p:spPr>
                <a:xfrm>
                  <a:off x="7034400" y="5345712"/>
                  <a:ext cx="225360" cy="263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0">
              <p14:nvContentPartPr>
                <p14:cNvPr id="173" name="Ink 172">
                  <a:extLst>
                    <a:ext uri="{FF2B5EF4-FFF2-40B4-BE49-F238E27FC236}">
                      <a16:creationId xmlns:a16="http://schemas.microsoft.com/office/drawing/2014/main" id="{69AB0BDE-77ED-5542-BE77-584AFD02ED46}"/>
                    </a:ext>
                  </a:extLst>
                </p14:cNvPr>
                <p14:cNvContentPartPr/>
                <p14:nvPr/>
              </p14:nvContentPartPr>
              <p14:xfrm>
                <a:off x="7274160" y="5420592"/>
                <a:ext cx="135720" cy="228240"/>
              </p14:xfrm>
            </p:contentPart>
          </mc:Choice>
          <mc:Fallback>
            <p:pic>
              <p:nvPicPr>
                <p:cNvPr id="173" name="Ink 172">
                  <a:extLst>
                    <a:ext uri="{FF2B5EF4-FFF2-40B4-BE49-F238E27FC236}">
                      <a16:creationId xmlns:a16="http://schemas.microsoft.com/office/drawing/2014/main" xmlns="" xmlns:p14="http://schemas.microsoft.com/office/powerpoint/2010/main" id="{69AB0BDE-77ED-5542-BE77-584AFD02ED46}"/>
                    </a:ext>
                  </a:extLst>
                </p:cNvPr>
                <p:cNvPicPr/>
                <p:nvPr/>
              </p:nvPicPr>
              <p:blipFill>
                <a:blip r:embed="rId201"/>
                <a:stretch>
                  <a:fillRect/>
                </a:stretch>
              </p:blipFill>
              <p:spPr>
                <a:xfrm>
                  <a:off x="7256160" y="5402952"/>
                  <a:ext cx="171360" cy="2638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2">
              <p14:nvContentPartPr>
                <p14:cNvPr id="174" name="Ink 173">
                  <a:extLst>
                    <a:ext uri="{FF2B5EF4-FFF2-40B4-BE49-F238E27FC236}">
                      <a16:creationId xmlns:a16="http://schemas.microsoft.com/office/drawing/2014/main" id="{B306FB79-3125-8544-B7EF-E3641F7F1C91}"/>
                    </a:ext>
                  </a:extLst>
                </p14:cNvPr>
                <p14:cNvContentPartPr/>
                <p14:nvPr/>
              </p14:nvContentPartPr>
              <p14:xfrm>
                <a:off x="7409160" y="5654592"/>
                <a:ext cx="186480" cy="159840"/>
              </p14:xfrm>
            </p:contentPart>
          </mc:Choice>
          <mc:Fallback>
            <p:pic>
              <p:nvPicPr>
                <p:cNvPr id="174" name="Ink 173">
                  <a:extLst>
                    <a:ext uri="{FF2B5EF4-FFF2-40B4-BE49-F238E27FC236}">
                      <a16:creationId xmlns:a16="http://schemas.microsoft.com/office/drawing/2014/main" xmlns="" xmlns:p14="http://schemas.microsoft.com/office/powerpoint/2010/main" id="{B306FB79-3125-8544-B7EF-E3641F7F1C91}"/>
                    </a:ext>
                  </a:extLst>
                </p:cNvPr>
                <p:cNvPicPr/>
                <p:nvPr/>
              </p:nvPicPr>
              <p:blipFill>
                <a:blip r:embed="rId203"/>
                <a:stretch>
                  <a:fillRect/>
                </a:stretch>
              </p:blipFill>
              <p:spPr>
                <a:xfrm>
                  <a:off x="7391160" y="5636952"/>
                  <a:ext cx="222120" cy="19548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204">
            <p14:nvContentPartPr>
              <p14:cNvPr id="176" name="Ink 175">
                <a:extLst>
                  <a:ext uri="{FF2B5EF4-FFF2-40B4-BE49-F238E27FC236}">
                    <a16:creationId xmlns:a16="http://schemas.microsoft.com/office/drawing/2014/main" id="{B37A7CEB-7654-E044-AF3C-CF4889B99F84}"/>
                  </a:ext>
                </a:extLst>
              </p14:cNvPr>
              <p14:cNvContentPartPr/>
              <p14:nvPr/>
            </p14:nvContentPartPr>
            <p14:xfrm>
              <a:off x="2151360" y="4613112"/>
              <a:ext cx="1330200" cy="1257840"/>
            </p14:xfrm>
          </p:contentPart>
        </mc:Choice>
        <mc:Fallback>
          <p:pic>
            <p:nvPicPr>
              <p:cNvPr id="176" name="Ink 175">
                <a:extLst>
                  <a:ext uri="{FF2B5EF4-FFF2-40B4-BE49-F238E27FC236}">
                    <a16:creationId xmlns:a16="http://schemas.microsoft.com/office/drawing/2014/main" xmlns="" xmlns:p14="http://schemas.microsoft.com/office/powerpoint/2010/main" id="{B37A7CEB-7654-E044-AF3C-CF4889B99F84}"/>
                  </a:ext>
                </a:extLst>
              </p:cNvPr>
              <p:cNvPicPr/>
              <p:nvPr/>
            </p:nvPicPr>
            <p:blipFill>
              <a:blip r:embed="rId205"/>
              <a:stretch>
                <a:fillRect/>
              </a:stretch>
            </p:blipFill>
            <p:spPr>
              <a:xfrm>
                <a:off x="2115360" y="4577472"/>
                <a:ext cx="1401840" cy="13294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6">
            <p14:nvContentPartPr>
              <p14:cNvPr id="177" name="Ink 176">
                <a:extLst>
                  <a:ext uri="{FF2B5EF4-FFF2-40B4-BE49-F238E27FC236}">
                    <a16:creationId xmlns:a16="http://schemas.microsoft.com/office/drawing/2014/main" id="{A17A96D7-3644-504C-85C8-B5CBD8D7512D}"/>
                  </a:ext>
                </a:extLst>
              </p14:cNvPr>
              <p14:cNvContentPartPr/>
              <p14:nvPr/>
            </p14:nvContentPartPr>
            <p14:xfrm>
              <a:off x="3742200" y="4830192"/>
              <a:ext cx="668880" cy="955800"/>
            </p14:xfrm>
          </p:contentPart>
        </mc:Choice>
        <mc:Fallback>
          <p:pic>
            <p:nvPicPr>
              <p:cNvPr id="177" name="Ink 176">
                <a:extLst>
                  <a:ext uri="{FF2B5EF4-FFF2-40B4-BE49-F238E27FC236}">
                    <a16:creationId xmlns:a16="http://schemas.microsoft.com/office/drawing/2014/main" xmlns="" xmlns:p14="http://schemas.microsoft.com/office/powerpoint/2010/main" id="{A17A96D7-3644-504C-85C8-B5CBD8D7512D}"/>
                  </a:ext>
                </a:extLst>
              </p:cNvPr>
              <p:cNvPicPr/>
              <p:nvPr/>
            </p:nvPicPr>
            <p:blipFill>
              <a:blip r:embed="rId207"/>
              <a:stretch>
                <a:fillRect/>
              </a:stretch>
            </p:blipFill>
            <p:spPr>
              <a:xfrm>
                <a:off x="3706560" y="4794552"/>
                <a:ext cx="740520" cy="10274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08">
            <p14:nvContentPartPr>
              <p14:cNvPr id="178" name="Ink 177">
                <a:extLst>
                  <a:ext uri="{FF2B5EF4-FFF2-40B4-BE49-F238E27FC236}">
                    <a16:creationId xmlns:a16="http://schemas.microsoft.com/office/drawing/2014/main" id="{9805AC6B-F6AE-A240-90DA-A7D42BEE0C95}"/>
                  </a:ext>
                </a:extLst>
              </p14:cNvPr>
              <p14:cNvContentPartPr/>
              <p14:nvPr/>
            </p14:nvContentPartPr>
            <p14:xfrm>
              <a:off x="6321960" y="3699792"/>
              <a:ext cx="1056600" cy="1046880"/>
            </p14:xfrm>
          </p:contentPart>
        </mc:Choice>
        <mc:Fallback>
          <p:pic>
            <p:nvPicPr>
              <p:cNvPr id="178" name="Ink 177">
                <a:extLst>
                  <a:ext uri="{FF2B5EF4-FFF2-40B4-BE49-F238E27FC236}">
                    <a16:creationId xmlns:a16="http://schemas.microsoft.com/office/drawing/2014/main" xmlns="" xmlns:p14="http://schemas.microsoft.com/office/powerpoint/2010/main" id="{9805AC6B-F6AE-A240-90DA-A7D42BEE0C95}"/>
                  </a:ext>
                </a:extLst>
              </p:cNvPr>
              <p:cNvPicPr/>
              <p:nvPr/>
            </p:nvPicPr>
            <p:blipFill>
              <a:blip r:embed="rId209"/>
              <a:stretch>
                <a:fillRect/>
              </a:stretch>
            </p:blipFill>
            <p:spPr>
              <a:xfrm>
                <a:off x="6286320" y="3664152"/>
                <a:ext cx="1128240" cy="11185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10">
            <p14:nvContentPartPr>
              <p14:cNvPr id="179" name="Ink 178">
                <a:extLst>
                  <a:ext uri="{FF2B5EF4-FFF2-40B4-BE49-F238E27FC236}">
                    <a16:creationId xmlns:a16="http://schemas.microsoft.com/office/drawing/2014/main" id="{C4F806B3-26B4-AC43-85B9-F23417F4D9C0}"/>
                  </a:ext>
                </a:extLst>
              </p14:cNvPr>
              <p14:cNvContentPartPr/>
              <p14:nvPr/>
            </p14:nvContentPartPr>
            <p14:xfrm>
              <a:off x="9113400" y="3790872"/>
              <a:ext cx="720360" cy="1005120"/>
            </p14:xfrm>
          </p:contentPart>
        </mc:Choice>
        <mc:Fallback>
          <p:pic>
            <p:nvPicPr>
              <p:cNvPr id="179" name="Ink 178">
                <a:extLst>
                  <a:ext uri="{FF2B5EF4-FFF2-40B4-BE49-F238E27FC236}">
                    <a16:creationId xmlns:a16="http://schemas.microsoft.com/office/drawing/2014/main" xmlns="" xmlns:p14="http://schemas.microsoft.com/office/powerpoint/2010/main" id="{C4F806B3-26B4-AC43-85B9-F23417F4D9C0}"/>
                  </a:ext>
                </a:extLst>
              </p:cNvPr>
              <p:cNvPicPr/>
              <p:nvPr/>
            </p:nvPicPr>
            <p:blipFill>
              <a:blip r:embed="rId211"/>
              <a:stretch>
                <a:fillRect/>
              </a:stretch>
            </p:blipFill>
            <p:spPr>
              <a:xfrm>
                <a:off x="9077760" y="3754872"/>
                <a:ext cx="792000" cy="1076760"/>
              </a:xfrm>
              <a:prstGeom prst="rect">
                <a:avLst/>
              </a:prstGeom>
            </p:spPr>
          </p:pic>
        </mc:Fallback>
      </mc:AlternateContent>
    </p:spTree>
    <p:extLst>
      <p:ext uri="{BB962C8B-B14F-4D97-AF65-F5344CB8AC3E}">
        <p14:creationId xmlns:p14="http://schemas.microsoft.com/office/powerpoint/2010/main" xmlns="" val="24834078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152400" y="82152"/>
            <a:ext cx="10515600" cy="838995"/>
          </a:xfrm>
        </p:spPr>
        <p:txBody>
          <a:bodyPr>
            <a:normAutofit/>
          </a:bodyPr>
          <a:lstStyle/>
          <a:p>
            <a:pPr algn="ctr"/>
            <a:r>
              <a:rPr lang="en-US" sz="3600" b="1" dirty="0">
                <a:solidFill>
                  <a:srgbClr val="0070C0"/>
                </a:solidFill>
                <a:latin typeface="Bookman Old Style" panose="02050604050505020204" pitchFamily="18" charset="0"/>
              </a:rPr>
              <a:t>Unit 1: Purification of Water</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152400" y="775098"/>
            <a:ext cx="11887199" cy="5946377"/>
          </a:xfrm>
        </p:spPr>
        <p:txBody>
          <a:bodyPr>
            <a:normAutofit lnSpcReduction="10000"/>
          </a:bodyPr>
          <a:lstStyle/>
          <a:p>
            <a:pPr marL="0" indent="0">
              <a:lnSpc>
                <a:spcPct val="150000"/>
              </a:lnSpc>
              <a:buNone/>
            </a:pPr>
            <a:r>
              <a:rPr lang="en-US" sz="2400" b="1" dirty="0">
                <a:latin typeface="Bookman Old Style" panose="02050604050505020204" pitchFamily="18" charset="0"/>
              </a:rPr>
              <a:t>Purification of Water: </a:t>
            </a:r>
            <a:r>
              <a:rPr lang="en-US" sz="2400" dirty="0">
                <a:latin typeface="Bookman Old Style" panose="02050604050505020204" pitchFamily="18" charset="0"/>
              </a:rPr>
              <a:t>Performed by 2 processes</a:t>
            </a:r>
          </a:p>
          <a:p>
            <a:pPr marL="457200" indent="-457200">
              <a:lnSpc>
                <a:spcPct val="150000"/>
              </a:lnSpc>
              <a:buFont typeface="+mj-lt"/>
              <a:buAutoNum type="arabicPeriod"/>
            </a:pPr>
            <a:r>
              <a:rPr lang="en-US" sz="2400" dirty="0">
                <a:latin typeface="Bookman Old Style" panose="02050604050505020204" pitchFamily="18" charset="0"/>
              </a:rPr>
              <a:t>Membrane Process (RO &amp; Electrodialysis)</a:t>
            </a:r>
          </a:p>
          <a:p>
            <a:pPr marL="457200" indent="-457200">
              <a:lnSpc>
                <a:spcPct val="150000"/>
              </a:lnSpc>
              <a:buFont typeface="+mj-lt"/>
              <a:buAutoNum type="arabicPeriod"/>
            </a:pPr>
            <a:r>
              <a:rPr lang="en-US" sz="2400" dirty="0">
                <a:solidFill>
                  <a:schemeClr val="bg2">
                    <a:lumMod val="90000"/>
                  </a:schemeClr>
                </a:solidFill>
                <a:latin typeface="Bookman Old Style" panose="02050604050505020204" pitchFamily="18" charset="0"/>
              </a:rPr>
              <a:t>Thermal Process (Distillation)</a:t>
            </a:r>
          </a:p>
          <a:p>
            <a:pPr marL="0" indent="0">
              <a:lnSpc>
                <a:spcPct val="150000"/>
              </a:lnSpc>
              <a:buNone/>
            </a:pPr>
            <a:r>
              <a:rPr lang="en-US" sz="2400" b="1" dirty="0">
                <a:latin typeface="Bookman Old Style" panose="02050604050505020204" pitchFamily="18" charset="0"/>
              </a:rPr>
              <a:t>Membrane Process: </a:t>
            </a:r>
            <a:r>
              <a:rPr lang="en-US" sz="2400" dirty="0">
                <a:latin typeface="Bookman Old Style" panose="02050604050505020204" pitchFamily="18" charset="0"/>
              </a:rPr>
              <a:t>Membranes are used in the water purification</a:t>
            </a:r>
          </a:p>
          <a:p>
            <a:pPr marL="0" indent="0">
              <a:lnSpc>
                <a:spcPct val="150000"/>
              </a:lnSpc>
              <a:buNone/>
            </a:pPr>
            <a:r>
              <a:rPr lang="en-US" sz="2400" dirty="0">
                <a:latin typeface="Bookman Old Style" panose="02050604050505020204" pitchFamily="18" charset="0"/>
              </a:rPr>
              <a:t>Membranes act as barrier. Membranes blocks the different size molecules</a:t>
            </a:r>
          </a:p>
          <a:p>
            <a:pPr marL="0" indent="0">
              <a:lnSpc>
                <a:spcPct val="150000"/>
              </a:lnSpc>
              <a:buNone/>
            </a:pPr>
            <a:r>
              <a:rPr lang="en-US" sz="2400" dirty="0">
                <a:latin typeface="Bookman Old Style" panose="02050604050505020204" pitchFamily="18" charset="0"/>
              </a:rPr>
              <a:t>Membranes are Organic, Inorganic and Biological (Kidney Tissues)</a:t>
            </a:r>
          </a:p>
          <a:p>
            <a:pPr marL="0" indent="0">
              <a:lnSpc>
                <a:spcPct val="150000"/>
              </a:lnSpc>
              <a:buNone/>
            </a:pPr>
            <a:r>
              <a:rPr lang="en-US" sz="2400" b="1" dirty="0">
                <a:latin typeface="Bookman Old Style" panose="02050604050505020204" pitchFamily="18" charset="0"/>
              </a:rPr>
              <a:t>Types of Membranes: </a:t>
            </a:r>
          </a:p>
          <a:p>
            <a:pPr marL="0" indent="0">
              <a:lnSpc>
                <a:spcPct val="150000"/>
              </a:lnSpc>
              <a:buNone/>
            </a:pPr>
            <a:r>
              <a:rPr lang="en-US" sz="2400" dirty="0">
                <a:latin typeface="Bookman Old Style" panose="02050604050505020204" pitchFamily="18" charset="0"/>
              </a:rPr>
              <a:t>	Permeable			Impermeable</a:t>
            </a:r>
          </a:p>
          <a:p>
            <a:pPr marL="0" indent="0">
              <a:lnSpc>
                <a:spcPct val="150000"/>
              </a:lnSpc>
              <a:buNone/>
            </a:pPr>
            <a:r>
              <a:rPr lang="en-US" sz="2400" dirty="0">
                <a:latin typeface="Bookman Old Style" panose="02050604050505020204" pitchFamily="18" charset="0"/>
              </a:rPr>
              <a:t>	Semi-permeable		Selectively Permeable </a:t>
            </a:r>
          </a:p>
          <a:p>
            <a:pPr marL="0" indent="0">
              <a:lnSpc>
                <a:spcPct val="150000"/>
              </a:lnSpc>
              <a:buNone/>
            </a:pPr>
            <a:endParaRPr lang="en-US" sz="24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7535930D-9AE7-6B4B-9781-9DF37D890A4D}" type="datetime1">
              <a:rPr lang="en-IN" smtClean="0"/>
              <a:pPr/>
              <a:t>18-09-2023</a:t>
            </a:fld>
            <a:endParaRPr lang="en-US" dirty="0"/>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80</a:t>
            </a:fld>
            <a:endParaRPr lang="en-US"/>
          </a:p>
        </p:txBody>
      </p:sp>
    </p:spTree>
    <p:extLst>
      <p:ext uri="{BB962C8B-B14F-4D97-AF65-F5344CB8AC3E}">
        <p14:creationId xmlns:p14="http://schemas.microsoft.com/office/powerpoint/2010/main" xmlns="" val="31225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152400" y="82152"/>
            <a:ext cx="10515600" cy="838995"/>
          </a:xfrm>
        </p:spPr>
        <p:txBody>
          <a:bodyPr>
            <a:normAutofit/>
          </a:bodyPr>
          <a:lstStyle/>
          <a:p>
            <a:pPr algn="ctr"/>
            <a:r>
              <a:rPr lang="en-US" sz="3600" b="1" dirty="0">
                <a:solidFill>
                  <a:srgbClr val="0070C0"/>
                </a:solidFill>
                <a:latin typeface="Bookman Old Style" panose="02050604050505020204" pitchFamily="18" charset="0"/>
              </a:rPr>
              <a:t>Unit 1: Purification of Water</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152400" y="775098"/>
            <a:ext cx="11887199" cy="5946377"/>
          </a:xfrm>
        </p:spPr>
        <p:txBody>
          <a:bodyPr>
            <a:noAutofit/>
          </a:bodyPr>
          <a:lstStyle/>
          <a:p>
            <a:pPr marL="0" indent="0">
              <a:lnSpc>
                <a:spcPct val="150000"/>
              </a:lnSpc>
              <a:buNone/>
            </a:pPr>
            <a:r>
              <a:rPr lang="en-US" sz="2000" b="1" dirty="0">
                <a:latin typeface="Bookman Old Style" panose="02050604050505020204" pitchFamily="18" charset="0"/>
              </a:rPr>
              <a:t>Key differences in Membranes:</a:t>
            </a:r>
          </a:p>
          <a:p>
            <a:pPr>
              <a:lnSpc>
                <a:spcPct val="150000"/>
              </a:lnSpc>
            </a:pPr>
            <a:r>
              <a:rPr lang="en-US" sz="2000" dirty="0">
                <a:latin typeface="Bookman Old Style" panose="02050604050505020204" pitchFamily="18" charset="0"/>
              </a:rPr>
              <a:t>Permeable Mem</a:t>
            </a:r>
            <a:r>
              <a:rPr lang="en-IN" sz="2000" dirty="0">
                <a:latin typeface="Bookman Old Style" panose="02050604050505020204" pitchFamily="18" charset="0"/>
              </a:rPr>
              <a:t>brane: Membrane which allows passage of all materials through it</a:t>
            </a:r>
          </a:p>
          <a:p>
            <a:pPr>
              <a:lnSpc>
                <a:spcPct val="150000"/>
              </a:lnSpc>
            </a:pPr>
            <a:r>
              <a:rPr lang="en-US" sz="2000" dirty="0">
                <a:latin typeface="Bookman Old Style" panose="02050604050505020204" pitchFamily="18" charset="0"/>
              </a:rPr>
              <a:t>Impermeable Membrane: Membrane which does not allow the passage of materials through it. </a:t>
            </a:r>
          </a:p>
          <a:p>
            <a:pPr>
              <a:lnSpc>
                <a:spcPct val="150000"/>
              </a:lnSpc>
            </a:pPr>
            <a:r>
              <a:rPr lang="en-US" sz="2000" b="1" dirty="0">
                <a:latin typeface="Bookman Old Style" panose="02050604050505020204" pitchFamily="18" charset="0"/>
              </a:rPr>
              <a:t>Semi-permeable membrane: </a:t>
            </a:r>
            <a:r>
              <a:rPr lang="en-IN" sz="2000" dirty="0">
                <a:latin typeface="Bookman Old Style" panose="02050604050505020204" pitchFamily="18" charset="0"/>
              </a:rPr>
              <a:t>Membrane which allows some materials (certain molecules or ions) to pass through it by diffusion or facilitated diffusion while blocking the passage of other molecules.</a:t>
            </a:r>
          </a:p>
          <a:p>
            <a:pPr>
              <a:lnSpc>
                <a:spcPct val="150000"/>
              </a:lnSpc>
            </a:pPr>
            <a:r>
              <a:rPr lang="en-IN" sz="2000" dirty="0">
                <a:latin typeface="Bookman Old Style" panose="02050604050505020204" pitchFamily="18" charset="0"/>
              </a:rPr>
              <a:t> </a:t>
            </a:r>
            <a:r>
              <a:rPr lang="en-US" sz="2000" b="1" dirty="0">
                <a:latin typeface="Bookman Old Style" panose="02050604050505020204" pitchFamily="18" charset="0"/>
              </a:rPr>
              <a:t>Selectively Permeable: </a:t>
            </a:r>
            <a:r>
              <a:rPr lang="en-IN" sz="2000" dirty="0">
                <a:latin typeface="Bookman Old Style" panose="02050604050505020204" pitchFamily="18" charset="0"/>
              </a:rPr>
              <a:t>A </a:t>
            </a:r>
            <a:r>
              <a:rPr lang="en-IN" sz="2000" u="sng" dirty="0">
                <a:latin typeface="Bookman Old Style" panose="02050604050505020204" pitchFamily="18" charset="0"/>
                <a:hlinkClick r:id="rId3">
                  <a:extLst>
                    <a:ext uri="{A12FA001-AC4F-418D-AE19-62706E023703}">
                      <ahyp:hlinkClr xmlns:ahyp="http://schemas.microsoft.com/office/drawing/2018/hyperlinkcolor" xmlns="" val="tx"/>
                    </a:ext>
                  </a:extLst>
                </a:hlinkClick>
              </a:rPr>
              <a:t>membrane</a:t>
            </a:r>
            <a:r>
              <a:rPr lang="en-IN" sz="2000" u="sng" dirty="0">
                <a:latin typeface="Bookman Old Style" panose="02050604050505020204" pitchFamily="18" charset="0"/>
              </a:rPr>
              <a:t> </a:t>
            </a:r>
            <a:r>
              <a:rPr lang="en-IN" sz="2000" dirty="0">
                <a:latin typeface="Bookman Old Style" panose="02050604050505020204" pitchFamily="18" charset="0"/>
              </a:rPr>
              <a:t>that is selectively </a:t>
            </a:r>
            <a:r>
              <a:rPr lang="en-IN" sz="2000" dirty="0">
                <a:latin typeface="Bookman Old Style" panose="02050604050505020204" pitchFamily="18" charset="0"/>
                <a:hlinkClick r:id="rId4">
                  <a:extLst>
                    <a:ext uri="{A12FA001-AC4F-418D-AE19-62706E023703}">
                      <ahyp:hlinkClr xmlns:ahyp="http://schemas.microsoft.com/office/drawing/2018/hyperlinkcolor" xmlns="" val="tx"/>
                    </a:ext>
                  </a:extLst>
                </a:hlinkClick>
              </a:rPr>
              <a:t>permeable</a:t>
            </a:r>
            <a:r>
              <a:rPr lang="en-IN" sz="2000" dirty="0">
                <a:latin typeface="Bookman Old Style" panose="02050604050505020204" pitchFamily="18" charset="0"/>
              </a:rPr>
              <a:t>, i.e., being permeable to only certain </a:t>
            </a:r>
            <a:r>
              <a:rPr lang="en-IN" sz="2000" dirty="0">
                <a:latin typeface="Bookman Old Style" panose="02050604050505020204" pitchFamily="18" charset="0"/>
                <a:hlinkClick r:id="rId5">
                  <a:extLst>
                    <a:ext uri="{A12FA001-AC4F-418D-AE19-62706E023703}">
                      <ahyp:hlinkClr xmlns:ahyp="http://schemas.microsoft.com/office/drawing/2018/hyperlinkcolor" xmlns="" val="tx"/>
                    </a:ext>
                  </a:extLst>
                </a:hlinkClick>
              </a:rPr>
              <a:t>molecule</a:t>
            </a:r>
            <a:r>
              <a:rPr lang="en-IN" sz="2000" dirty="0">
                <a:latin typeface="Bookman Old Style" panose="02050604050505020204" pitchFamily="18" charset="0"/>
              </a:rPr>
              <a:t>s or ions and not to all </a:t>
            </a:r>
            <a:r>
              <a:rPr lang="en-IN" sz="2000" dirty="0">
                <a:latin typeface="Bookman Old Style" panose="02050604050505020204" pitchFamily="18" charset="0"/>
                <a:hlinkClick r:id="rId5">
                  <a:extLst>
                    <a:ext uri="{A12FA001-AC4F-418D-AE19-62706E023703}">
                      <ahyp:hlinkClr xmlns:ahyp="http://schemas.microsoft.com/office/drawing/2018/hyperlinkcolor" xmlns="" val="tx"/>
                    </a:ext>
                  </a:extLst>
                </a:hlinkClick>
              </a:rPr>
              <a:t>molecule</a:t>
            </a:r>
            <a:r>
              <a:rPr lang="en-IN" sz="2000" dirty="0">
                <a:latin typeface="Bookman Old Style" panose="02050604050505020204" pitchFamily="18" charset="0"/>
              </a:rPr>
              <a:t>s or ions.</a:t>
            </a:r>
            <a:endParaRPr lang="en-US" sz="2000" dirty="0">
              <a:latin typeface="Bookman Old Style" panose="02050604050505020204" pitchFamily="18" charset="0"/>
            </a:endParaRPr>
          </a:p>
          <a:p>
            <a:pPr marL="0" indent="0">
              <a:lnSpc>
                <a:spcPct val="150000"/>
              </a:lnSpc>
              <a:buNone/>
            </a:pPr>
            <a:endParaRPr lang="en-US" sz="2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79236E30-1E0F-B34F-B14B-D942DCE4EF65}" type="datetime1">
              <a:rPr lang="en-IN" smtClean="0"/>
              <a:pPr/>
              <a:t>18-09-2023</a:t>
            </a:fld>
            <a:endParaRPr lang="en-US" dirty="0"/>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81</a:t>
            </a:fld>
            <a:endParaRPr lang="en-US"/>
          </a:p>
        </p:txBody>
      </p:sp>
    </p:spTree>
    <p:extLst>
      <p:ext uri="{BB962C8B-B14F-4D97-AF65-F5344CB8AC3E}">
        <p14:creationId xmlns:p14="http://schemas.microsoft.com/office/powerpoint/2010/main" xmlns="" val="363347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6" y="82152"/>
            <a:ext cx="10515600" cy="838995"/>
          </a:xfrm>
        </p:spPr>
        <p:txBody>
          <a:bodyPr>
            <a:normAutofit/>
          </a:bodyPr>
          <a:lstStyle/>
          <a:p>
            <a:pPr algn="ctr"/>
            <a:r>
              <a:rPr lang="en-US" sz="3600" b="1" dirty="0">
                <a:solidFill>
                  <a:srgbClr val="0070C0"/>
                </a:solidFill>
                <a:latin typeface="Bookman Old Style" panose="02050604050505020204" pitchFamily="18" charset="0"/>
              </a:rPr>
              <a:t>Unit 1: Reverse Osmosis</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224589" y="1222375"/>
            <a:ext cx="11742821" cy="5499100"/>
          </a:xfrm>
        </p:spPr>
        <p:txBody>
          <a:bodyPr>
            <a:normAutofit/>
          </a:bodyPr>
          <a:lstStyle/>
          <a:p>
            <a:pPr marL="0" indent="0">
              <a:lnSpc>
                <a:spcPct val="150000"/>
              </a:lnSpc>
              <a:buNone/>
            </a:pPr>
            <a:r>
              <a:rPr lang="en-US" sz="2000" b="1" dirty="0">
                <a:latin typeface="Bookman Old Style" panose="02050604050505020204" pitchFamily="18" charset="0"/>
              </a:rPr>
              <a:t>Osmosis: </a:t>
            </a:r>
            <a:r>
              <a:rPr lang="en-IN" sz="2000" dirty="0">
                <a:latin typeface="Bookman Old Style" panose="02050604050505020204" pitchFamily="18" charset="0"/>
              </a:rPr>
              <a:t>Osmosis is the spontaneous net movement of solvent molecules through a selectively permeable membrane into a region of higher solute concentration due to difference in osmotic pressure, in the direction that tends to equalize the solute concentrations on the two sides. </a:t>
            </a:r>
            <a:r>
              <a:rPr lang="en-US" sz="2000" b="1" dirty="0" err="1">
                <a:latin typeface="Bookman Old Style" panose="02050604050505020204" pitchFamily="18" charset="0"/>
              </a:rPr>
              <a:t>Eg.</a:t>
            </a:r>
            <a:r>
              <a:rPr lang="en-US" sz="2000" b="1" dirty="0">
                <a:latin typeface="Bookman Old Style" panose="02050604050505020204" pitchFamily="18" charset="0"/>
              </a:rPr>
              <a:t>: Roots of the plants absorbing water from the soil</a:t>
            </a:r>
          </a:p>
          <a:p>
            <a:pPr>
              <a:lnSpc>
                <a:spcPct val="150000"/>
              </a:lnSpc>
            </a:pPr>
            <a:endParaRPr lang="en-US" sz="2000" b="1" dirty="0">
              <a:latin typeface="Bookman Old Style" panose="02050604050505020204" pitchFamily="18" charset="0"/>
            </a:endParaRPr>
          </a:p>
          <a:p>
            <a:pPr>
              <a:lnSpc>
                <a:spcPct val="150000"/>
              </a:lnSpc>
            </a:pPr>
            <a:endParaRPr lang="en-US" sz="2000" b="1" dirty="0">
              <a:latin typeface="Bookman Old Style" panose="02050604050505020204" pitchFamily="18" charset="0"/>
            </a:endParaRPr>
          </a:p>
          <a:p>
            <a:pPr>
              <a:lnSpc>
                <a:spcPct val="150000"/>
              </a:lnSpc>
            </a:pPr>
            <a:endParaRPr lang="en-US" sz="2000" b="1" dirty="0">
              <a:latin typeface="Bookman Old Style" panose="02050604050505020204" pitchFamily="18" charset="0"/>
            </a:endParaRPr>
          </a:p>
          <a:p>
            <a:pPr>
              <a:lnSpc>
                <a:spcPct val="150000"/>
              </a:lnSpc>
            </a:pPr>
            <a:endParaRPr lang="en-US" sz="2000" b="1" dirty="0">
              <a:latin typeface="Bookman Old Style" panose="02050604050505020204" pitchFamily="18" charset="0"/>
            </a:endParaRPr>
          </a:p>
          <a:p>
            <a:pPr>
              <a:lnSpc>
                <a:spcPct val="150000"/>
              </a:lnSpc>
            </a:pPr>
            <a:endParaRPr lang="en-US" sz="2000" b="1" dirty="0">
              <a:latin typeface="Bookman Old Style" panose="02050604050505020204" pitchFamily="18" charset="0"/>
            </a:endParaRPr>
          </a:p>
          <a:p>
            <a:pPr>
              <a:lnSpc>
                <a:spcPct val="150000"/>
              </a:lnSpc>
            </a:pPr>
            <a:endParaRPr lang="en-US" sz="20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86C07F05-7CE2-2A49-86C0-D8FA9B32281A}"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82</a:t>
            </a:fld>
            <a:endParaRPr lang="en-US"/>
          </a:p>
        </p:txBody>
      </p:sp>
      <p:pic>
        <p:nvPicPr>
          <p:cNvPr id="7" name="Picture 6">
            <a:extLst>
              <a:ext uri="{FF2B5EF4-FFF2-40B4-BE49-F238E27FC236}">
                <a16:creationId xmlns:a16="http://schemas.microsoft.com/office/drawing/2014/main" xmlns="" id="{BFC8204C-5D2E-3949-A82B-0EF171066129}"/>
              </a:ext>
            </a:extLst>
          </p:cNvPr>
          <p:cNvPicPr>
            <a:picLocks noChangeAspect="1"/>
          </p:cNvPicPr>
          <p:nvPr/>
        </p:nvPicPr>
        <p:blipFill>
          <a:blip r:embed="rId3"/>
          <a:stretch>
            <a:fillRect/>
          </a:stretch>
        </p:blipFill>
        <p:spPr>
          <a:xfrm>
            <a:off x="2809875" y="3429000"/>
            <a:ext cx="5941929" cy="3116021"/>
          </a:xfrm>
          <a:prstGeom prst="rect">
            <a:avLst/>
          </a:prstGeom>
        </p:spPr>
      </p:pic>
    </p:spTree>
    <p:extLst>
      <p:ext uri="{BB962C8B-B14F-4D97-AF65-F5344CB8AC3E}">
        <p14:creationId xmlns:p14="http://schemas.microsoft.com/office/powerpoint/2010/main" xmlns="" val="38843121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152400" y="82152"/>
            <a:ext cx="10515600" cy="838995"/>
          </a:xfrm>
        </p:spPr>
        <p:txBody>
          <a:bodyPr>
            <a:normAutofit/>
          </a:bodyPr>
          <a:lstStyle/>
          <a:p>
            <a:pPr algn="ctr"/>
            <a:r>
              <a:rPr lang="en-US" sz="3600" b="1" dirty="0">
                <a:solidFill>
                  <a:srgbClr val="0070C0"/>
                </a:solidFill>
                <a:latin typeface="Bookman Old Style" panose="02050604050505020204" pitchFamily="18" charset="0"/>
              </a:rPr>
              <a:t>Unit 1: Reverse Osmosis</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152400" y="775098"/>
            <a:ext cx="11887199" cy="5946377"/>
          </a:xfrm>
        </p:spPr>
        <p:txBody>
          <a:bodyPr>
            <a:normAutofit fontScale="25000" lnSpcReduction="20000"/>
          </a:bodyPr>
          <a:lstStyle/>
          <a:p>
            <a:pPr marL="0" indent="0">
              <a:lnSpc>
                <a:spcPct val="120000"/>
              </a:lnSpc>
              <a:buNone/>
            </a:pPr>
            <a:r>
              <a:rPr lang="en-US" sz="8000" b="1" dirty="0">
                <a:latin typeface="Bookman Old Style" panose="02050604050505020204" pitchFamily="18" charset="0"/>
              </a:rPr>
              <a:t>Reverse Osmosis System: </a:t>
            </a:r>
          </a:p>
          <a:p>
            <a:pPr>
              <a:lnSpc>
                <a:spcPct val="120000"/>
              </a:lnSpc>
            </a:pPr>
            <a:r>
              <a:rPr lang="en-US" sz="8000" dirty="0">
                <a:latin typeface="Bookman Old Style" panose="02050604050505020204" pitchFamily="18" charset="0"/>
              </a:rPr>
              <a:t>It </a:t>
            </a:r>
            <a:r>
              <a:rPr lang="en-IN" sz="8000" dirty="0">
                <a:latin typeface="Bookman Old Style" panose="02050604050505020204" pitchFamily="18" charset="0"/>
              </a:rPr>
              <a:t>is a water purification process</a:t>
            </a:r>
          </a:p>
          <a:p>
            <a:pPr>
              <a:lnSpc>
                <a:spcPct val="120000"/>
              </a:lnSpc>
            </a:pPr>
            <a:r>
              <a:rPr lang="en-IN" sz="8000" dirty="0">
                <a:latin typeface="Bookman Old Style" panose="02050604050505020204" pitchFamily="18" charset="0"/>
              </a:rPr>
              <a:t>It uses a partially permeable membrane to separate ions, unwanted molecules and larger particles from contaminated or unfiltered water to obtain potable water. </a:t>
            </a:r>
          </a:p>
          <a:p>
            <a:pPr>
              <a:lnSpc>
                <a:spcPct val="120000"/>
              </a:lnSpc>
            </a:pPr>
            <a:r>
              <a:rPr lang="en-IN" sz="8000" dirty="0">
                <a:latin typeface="Bookman Old Style" panose="02050604050505020204" pitchFamily="18" charset="0"/>
              </a:rPr>
              <a:t>A semipermeable membrane has small pores that block contaminants but allow water molecules to flow through, which consists of very thin films of cellulose acetate, polymethacrylate, polyamides etc.</a:t>
            </a:r>
            <a:endParaRPr lang="en-US" sz="8000" dirty="0">
              <a:latin typeface="Bookman Old Style" panose="02050604050505020204" pitchFamily="18" charset="0"/>
            </a:endParaRPr>
          </a:p>
          <a:p>
            <a:pPr>
              <a:lnSpc>
                <a:spcPct val="120000"/>
              </a:lnSpc>
            </a:pPr>
            <a:r>
              <a:rPr lang="en-IN" sz="8000" dirty="0">
                <a:latin typeface="Bookman Old Style" panose="02050604050505020204" pitchFamily="18" charset="0"/>
              </a:rPr>
              <a:t>Water flows from the more concentrated side (more contaminants) of the RO membrane to the less concentrated side (fewer contaminants) to provide clean drinking water. </a:t>
            </a:r>
          </a:p>
          <a:p>
            <a:pPr>
              <a:lnSpc>
                <a:spcPct val="120000"/>
              </a:lnSpc>
            </a:pPr>
            <a:r>
              <a:rPr lang="en-IN" sz="8000" dirty="0">
                <a:latin typeface="Bookman Old Style" panose="02050604050505020204" pitchFamily="18" charset="0"/>
              </a:rPr>
              <a:t>The fresh water produced is called the </a:t>
            </a:r>
            <a:r>
              <a:rPr lang="en-IN" sz="8000" b="1" dirty="0">
                <a:latin typeface="Bookman Old Style" panose="02050604050505020204" pitchFamily="18" charset="0"/>
              </a:rPr>
              <a:t>permeate</a:t>
            </a:r>
            <a:r>
              <a:rPr lang="en-IN" sz="8000" dirty="0">
                <a:latin typeface="Bookman Old Style" panose="02050604050505020204" pitchFamily="18" charset="0"/>
              </a:rPr>
              <a:t>. The concentrated water left over is called the </a:t>
            </a:r>
            <a:r>
              <a:rPr lang="en-IN" sz="8000" b="1" dirty="0">
                <a:latin typeface="Bookman Old Style" panose="02050604050505020204" pitchFamily="18" charset="0"/>
              </a:rPr>
              <a:t>waste or brine</a:t>
            </a:r>
            <a:r>
              <a:rPr lang="en-IN" sz="8000" dirty="0">
                <a:latin typeface="Bookman Old Style" panose="02050604050505020204" pitchFamily="18" charset="0"/>
              </a:rPr>
              <a:t>.</a:t>
            </a:r>
          </a:p>
          <a:p>
            <a:pPr>
              <a:lnSpc>
                <a:spcPct val="120000"/>
              </a:lnSpc>
            </a:pPr>
            <a:r>
              <a:rPr lang="en-IN" sz="8000" dirty="0">
                <a:latin typeface="Bookman Old Style" panose="02050604050505020204" pitchFamily="18" charset="0"/>
              </a:rPr>
              <a:t>In Reverse osmosis, pure water (solvent) is separated from it’s contaminates, rather than removing contaminates from the water. For example, when pressure is applied to a volume of saltwater during reverse osmosis, the salt is left behind and only clean water flows through.</a:t>
            </a:r>
            <a:endParaRPr lang="en-US" sz="4800" b="1" dirty="0">
              <a:latin typeface="Bookman Old Style" panose="02050604050505020204" pitchFamily="18" charset="0"/>
              <a:hlinkClick r:id="rId3"/>
            </a:endParaRPr>
          </a:p>
          <a:p>
            <a:pPr>
              <a:lnSpc>
                <a:spcPct val="150000"/>
              </a:lnSpc>
            </a:pPr>
            <a:r>
              <a:rPr lang="en-US" sz="4800" b="1" dirty="0">
                <a:latin typeface="Bookman Old Style" panose="02050604050505020204" pitchFamily="18" charset="0"/>
                <a:hlinkClick r:id="rId3"/>
              </a:rPr>
              <a:t>https://www.youtube.com/watch?v=4RDA_B_dRQ0</a:t>
            </a:r>
            <a:endParaRPr lang="en-US" sz="4800" b="1" dirty="0">
              <a:latin typeface="Bookman Old Style" panose="02050604050505020204" pitchFamily="18" charset="0"/>
            </a:endParaRPr>
          </a:p>
          <a:p>
            <a:pPr>
              <a:lnSpc>
                <a:spcPct val="150000"/>
              </a:lnSpc>
            </a:pPr>
            <a:endParaRPr lang="en-US"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F5982F16-6798-F34E-A378-A7766AE199A9}" type="datetime1">
              <a:rPr lang="en-IN" smtClean="0"/>
              <a:pPr/>
              <a:t>18-09-2023</a:t>
            </a:fld>
            <a:endParaRPr lang="en-US" dirty="0"/>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83</a:t>
            </a:fld>
            <a:endParaRPr lang="en-US"/>
          </a:p>
        </p:txBody>
      </p:sp>
    </p:spTree>
    <p:extLst>
      <p:ext uri="{BB962C8B-B14F-4D97-AF65-F5344CB8AC3E}">
        <p14:creationId xmlns:p14="http://schemas.microsoft.com/office/powerpoint/2010/main" xmlns="" val="47443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56A348A-2DDF-FA41-A9DB-7C74861A4DDC}"/>
              </a:ext>
            </a:extLst>
          </p:cNvPr>
          <p:cNvSpPr>
            <a:spLocks noGrp="1"/>
          </p:cNvSpPr>
          <p:nvPr>
            <p:ph type="dt" sz="half" idx="10"/>
          </p:nvPr>
        </p:nvSpPr>
        <p:spPr/>
        <p:txBody>
          <a:bodyPr/>
          <a:lstStyle/>
          <a:p>
            <a:fld id="{1877AE34-50DF-C244-9463-6DD6233BFF6D}" type="datetime1">
              <a:rPr lang="en-IN" smtClean="0"/>
              <a:pPr/>
              <a:t>18-09-2023</a:t>
            </a:fld>
            <a:endParaRPr lang="en-US"/>
          </a:p>
        </p:txBody>
      </p:sp>
      <p:sp>
        <p:nvSpPr>
          <p:cNvPr id="5" name="Footer Placeholder 4">
            <a:extLst>
              <a:ext uri="{FF2B5EF4-FFF2-40B4-BE49-F238E27FC236}">
                <a16:creationId xmlns:a16="http://schemas.microsoft.com/office/drawing/2014/main" xmlns="" id="{8C13B8D5-D4E2-E14A-89ED-521B52CAB0D6}"/>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5CE2F31D-F15A-F749-9451-1A9E8BE194B4}"/>
              </a:ext>
            </a:extLst>
          </p:cNvPr>
          <p:cNvSpPr>
            <a:spLocks noGrp="1"/>
          </p:cNvSpPr>
          <p:nvPr>
            <p:ph type="sldNum" sz="quarter" idx="12"/>
          </p:nvPr>
        </p:nvSpPr>
        <p:spPr/>
        <p:txBody>
          <a:bodyPr/>
          <a:lstStyle/>
          <a:p>
            <a:fld id="{48899AE3-1C45-BB43-83FC-C160FCE38AF1}" type="slidenum">
              <a:rPr lang="en-US" smtClean="0"/>
              <a:pPr/>
              <a:t>84</a:t>
            </a:fld>
            <a:endParaRPr lang="en-US"/>
          </a:p>
        </p:txBody>
      </p:sp>
      <p:pic>
        <p:nvPicPr>
          <p:cNvPr id="2050" name="Picture 2" descr="What is reverse osmosis process?/RO water treatment (Desalination) - YouTube">
            <a:extLst>
              <a:ext uri="{FF2B5EF4-FFF2-40B4-BE49-F238E27FC236}">
                <a16:creationId xmlns:a16="http://schemas.microsoft.com/office/drawing/2014/main" xmlns="" id="{2A4317B0-7DC0-3C43-85CA-92FDC6771E3A}"/>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377696" y="1055020"/>
            <a:ext cx="9024763" cy="507642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a:extLst>
              <a:ext uri="{FF2B5EF4-FFF2-40B4-BE49-F238E27FC236}">
                <a16:creationId xmlns:a16="http://schemas.microsoft.com/office/drawing/2014/main" xmlns="" id="{8CDB598C-965E-D345-B907-6543175A4143}"/>
              </a:ext>
            </a:extLst>
          </p:cNvPr>
          <p:cNvSpPr/>
          <p:nvPr/>
        </p:nvSpPr>
        <p:spPr>
          <a:xfrm rot="16200000">
            <a:off x="-887113" y="3605425"/>
            <a:ext cx="3081293" cy="261610"/>
          </a:xfrm>
          <a:prstGeom prst="rect">
            <a:avLst/>
          </a:prstGeom>
        </p:spPr>
        <p:txBody>
          <a:bodyPr wrap="none">
            <a:spAutoFit/>
          </a:bodyPr>
          <a:lstStyle/>
          <a:p>
            <a:r>
              <a:rPr lang="en-IN" sz="1100" dirty="0"/>
              <a:t>https://</a:t>
            </a:r>
            <a:r>
              <a:rPr lang="en-IN" sz="1100" dirty="0" err="1"/>
              <a:t>www.youtube.com</a:t>
            </a:r>
            <a:r>
              <a:rPr lang="en-IN" sz="1100" dirty="0"/>
              <a:t>/</a:t>
            </a:r>
            <a:r>
              <a:rPr lang="en-IN" sz="1100" dirty="0" err="1"/>
              <a:t>watch?v</a:t>
            </a:r>
            <a:r>
              <a:rPr lang="en-IN" sz="1100" dirty="0"/>
              <a:t>=8bzYETuc3bY</a:t>
            </a:r>
          </a:p>
        </p:txBody>
      </p:sp>
      <p:sp>
        <p:nvSpPr>
          <p:cNvPr id="9" name="Title 1">
            <a:extLst>
              <a:ext uri="{FF2B5EF4-FFF2-40B4-BE49-F238E27FC236}">
                <a16:creationId xmlns:a16="http://schemas.microsoft.com/office/drawing/2014/main" xmlns="" id="{6ABC3ACA-3D02-A94D-BD73-BFB7D9462513}"/>
              </a:ext>
            </a:extLst>
          </p:cNvPr>
          <p:cNvSpPr>
            <a:spLocks noGrp="1"/>
          </p:cNvSpPr>
          <p:nvPr>
            <p:ph type="title"/>
          </p:nvPr>
        </p:nvSpPr>
        <p:spPr>
          <a:xfrm>
            <a:off x="298704" y="261539"/>
            <a:ext cx="10515600" cy="838995"/>
          </a:xfrm>
        </p:spPr>
        <p:txBody>
          <a:bodyPr>
            <a:normAutofit/>
          </a:bodyPr>
          <a:lstStyle/>
          <a:p>
            <a:pPr algn="ctr"/>
            <a:r>
              <a:rPr lang="en-US" sz="3600" b="1" dirty="0">
                <a:solidFill>
                  <a:srgbClr val="0070C0"/>
                </a:solidFill>
                <a:latin typeface="Bookman Old Style" panose="02050604050505020204" pitchFamily="18" charset="0"/>
              </a:rPr>
              <a:t>Unit 1: Reverse Osmosis</a:t>
            </a:r>
          </a:p>
        </p:txBody>
      </p:sp>
    </p:spTree>
    <p:extLst>
      <p:ext uri="{BB962C8B-B14F-4D97-AF65-F5344CB8AC3E}">
        <p14:creationId xmlns:p14="http://schemas.microsoft.com/office/powerpoint/2010/main" xmlns="" val="14375800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689058" y="305175"/>
            <a:ext cx="10515600" cy="838995"/>
          </a:xfrm>
        </p:spPr>
        <p:txBody>
          <a:bodyPr>
            <a:normAutofit/>
          </a:bodyPr>
          <a:lstStyle/>
          <a:p>
            <a:pPr algn="ctr"/>
            <a:r>
              <a:rPr lang="en-US" sz="3600" b="1" dirty="0">
                <a:solidFill>
                  <a:srgbClr val="0070C0"/>
                </a:solidFill>
                <a:latin typeface="Bookman Old Style" panose="02050604050505020204" pitchFamily="18" charset="0"/>
              </a:rPr>
              <a:t>Unit 1: Reverse Osmosis</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312821" y="1201320"/>
            <a:ext cx="11742821" cy="5499100"/>
          </a:xfrm>
        </p:spPr>
        <p:txBody>
          <a:bodyPr>
            <a:normAutofit/>
          </a:bodyPr>
          <a:lstStyle/>
          <a:p>
            <a:pPr marL="0" indent="0">
              <a:lnSpc>
                <a:spcPct val="150000"/>
              </a:lnSpc>
              <a:buNone/>
            </a:pPr>
            <a:r>
              <a:rPr lang="en-IN" sz="2400" b="1" dirty="0">
                <a:latin typeface="Bookman Old Style" panose="02050604050505020204" pitchFamily="18" charset="0"/>
              </a:rPr>
              <a:t>Distinct Advantages: </a:t>
            </a:r>
          </a:p>
          <a:p>
            <a:pPr lvl="0">
              <a:lnSpc>
                <a:spcPct val="150000"/>
              </a:lnSpc>
            </a:pPr>
            <a:r>
              <a:rPr lang="en-US" sz="2400" dirty="0">
                <a:latin typeface="Bookman Old Style" panose="02050604050505020204" pitchFamily="18" charset="0"/>
              </a:rPr>
              <a:t> </a:t>
            </a:r>
            <a:r>
              <a:rPr lang="en-IN" sz="2400" dirty="0">
                <a:latin typeface="Bookman Old Style" panose="02050604050505020204" pitchFamily="18" charset="0"/>
              </a:rPr>
              <a:t>It removes ionic as well as </a:t>
            </a:r>
            <a:r>
              <a:rPr lang="en-IN" sz="2400" dirty="0" err="1">
                <a:latin typeface="Bookman Old Style" panose="02050604050505020204" pitchFamily="18" charset="0"/>
              </a:rPr>
              <a:t>nonionic</a:t>
            </a:r>
            <a:r>
              <a:rPr lang="en-IN" sz="2400" dirty="0">
                <a:latin typeface="Bookman Old Style" panose="02050604050505020204" pitchFamily="18" charset="0"/>
              </a:rPr>
              <a:t>, colloidal and high MW organic matter.</a:t>
            </a:r>
          </a:p>
          <a:p>
            <a:pPr lvl="0">
              <a:lnSpc>
                <a:spcPct val="150000"/>
              </a:lnSpc>
            </a:pPr>
            <a:r>
              <a:rPr lang="en-IN" sz="2400" dirty="0">
                <a:latin typeface="Bookman Old Style" panose="02050604050505020204" pitchFamily="18" charset="0"/>
              </a:rPr>
              <a:t>It removes colloidal silica which is not removed by demineralisation </a:t>
            </a:r>
          </a:p>
          <a:p>
            <a:pPr lvl="0">
              <a:lnSpc>
                <a:spcPct val="150000"/>
              </a:lnSpc>
            </a:pPr>
            <a:r>
              <a:rPr lang="en-IN" sz="2400" dirty="0">
                <a:latin typeface="Bookman Old Style" panose="02050604050505020204" pitchFamily="18" charset="0"/>
              </a:rPr>
              <a:t>Maintenance cost is almost entirely on the replacement of semi permeable membrane </a:t>
            </a:r>
          </a:p>
          <a:p>
            <a:pPr lvl="0">
              <a:lnSpc>
                <a:spcPct val="150000"/>
              </a:lnSpc>
            </a:pPr>
            <a:r>
              <a:rPr lang="en-IN" sz="2400" dirty="0">
                <a:latin typeface="Bookman Old Style" panose="02050604050505020204" pitchFamily="18" charset="0"/>
              </a:rPr>
              <a:t>Life of membrane is quite high almost 2 years </a:t>
            </a:r>
          </a:p>
          <a:p>
            <a:pPr lvl="0">
              <a:lnSpc>
                <a:spcPct val="150000"/>
              </a:lnSpc>
            </a:pPr>
            <a:r>
              <a:rPr lang="en-IN" sz="2400" dirty="0">
                <a:latin typeface="Bookman Old Style" panose="02050604050505020204" pitchFamily="18" charset="0"/>
              </a:rPr>
              <a:t>Membranes can be replaced within few minutes </a:t>
            </a:r>
          </a:p>
          <a:p>
            <a:pPr lvl="0">
              <a:lnSpc>
                <a:spcPct val="150000"/>
              </a:lnSpc>
            </a:pPr>
            <a:r>
              <a:rPr lang="en-IN" sz="2400" dirty="0">
                <a:latin typeface="Bookman Old Style" panose="02050604050505020204" pitchFamily="18" charset="0"/>
              </a:rPr>
              <a:t>Low capital cost low operating cost and high reliability </a:t>
            </a:r>
          </a:p>
          <a:p>
            <a:pPr marL="0" indent="0">
              <a:lnSpc>
                <a:spcPct val="150000"/>
              </a:lnSpc>
              <a:buNone/>
            </a:pPr>
            <a:endParaRPr lang="en-US"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DC58AF07-ED46-AA4F-97EC-CF26FA3E3CBC}"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85</a:t>
            </a:fld>
            <a:endParaRPr lang="en-US"/>
          </a:p>
        </p:txBody>
      </p:sp>
    </p:spTree>
    <p:extLst>
      <p:ext uri="{BB962C8B-B14F-4D97-AF65-F5344CB8AC3E}">
        <p14:creationId xmlns:p14="http://schemas.microsoft.com/office/powerpoint/2010/main" xmlns="" val="219771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689058" y="305175"/>
            <a:ext cx="10515600" cy="838995"/>
          </a:xfrm>
        </p:spPr>
        <p:txBody>
          <a:bodyPr>
            <a:normAutofit/>
          </a:bodyPr>
          <a:lstStyle/>
          <a:p>
            <a:pPr algn="ctr"/>
            <a:r>
              <a:rPr lang="en-US" sz="3600" b="1" dirty="0">
                <a:solidFill>
                  <a:srgbClr val="0070C0"/>
                </a:solidFill>
                <a:latin typeface="Bookman Old Style" panose="02050604050505020204" pitchFamily="18" charset="0"/>
              </a:rPr>
              <a:t>Unit 1: Reverse Osmosis</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312821" y="1201320"/>
            <a:ext cx="11742821" cy="5499100"/>
          </a:xfrm>
        </p:spPr>
        <p:txBody>
          <a:bodyPr>
            <a:normAutofit/>
          </a:bodyPr>
          <a:lstStyle/>
          <a:p>
            <a:pPr marL="0" indent="0">
              <a:lnSpc>
                <a:spcPct val="150000"/>
              </a:lnSpc>
              <a:buNone/>
            </a:pPr>
            <a:r>
              <a:rPr lang="en-IN" sz="2400" b="1" dirty="0">
                <a:latin typeface="Bookman Old Style" panose="02050604050505020204" pitchFamily="18" charset="0"/>
              </a:rPr>
              <a:t>Home Unit: </a:t>
            </a:r>
          </a:p>
          <a:p>
            <a:pPr marL="0" indent="0">
              <a:lnSpc>
                <a:spcPct val="150000"/>
              </a:lnSpc>
              <a:buNone/>
            </a:pPr>
            <a:endParaRPr lang="en-US"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DC58AF07-ED46-AA4F-97EC-CF26FA3E3CBC}"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86</a:t>
            </a:fld>
            <a:endParaRPr lang="en-US"/>
          </a:p>
        </p:txBody>
      </p:sp>
    </p:spTree>
    <p:extLst>
      <p:ext uri="{BB962C8B-B14F-4D97-AF65-F5344CB8AC3E}">
        <p14:creationId xmlns:p14="http://schemas.microsoft.com/office/powerpoint/2010/main" xmlns="" val="21723299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689058" y="305175"/>
            <a:ext cx="10515600" cy="838995"/>
          </a:xfrm>
        </p:spPr>
        <p:txBody>
          <a:bodyPr>
            <a:normAutofit/>
          </a:bodyPr>
          <a:lstStyle/>
          <a:p>
            <a:pPr algn="ctr"/>
            <a:r>
              <a:rPr lang="en-US" sz="3600" b="1" dirty="0">
                <a:solidFill>
                  <a:srgbClr val="0070C0"/>
                </a:solidFill>
                <a:latin typeface="Bookman Old Style" panose="02050604050505020204" pitchFamily="18" charset="0"/>
              </a:rPr>
              <a:t>Unit 1: Electrodialysis</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312821" y="1201320"/>
            <a:ext cx="11742821" cy="5499100"/>
          </a:xfrm>
        </p:spPr>
        <p:txBody>
          <a:bodyPr>
            <a:normAutofit fontScale="92500"/>
          </a:bodyPr>
          <a:lstStyle/>
          <a:p>
            <a:pPr marL="0" indent="0">
              <a:lnSpc>
                <a:spcPct val="150000"/>
              </a:lnSpc>
              <a:buNone/>
            </a:pPr>
            <a:r>
              <a:rPr lang="en-IN" sz="2400" b="1" dirty="0">
                <a:latin typeface="Bookman Old Style" panose="02050604050505020204" pitchFamily="18" charset="0"/>
              </a:rPr>
              <a:t>Electrodialysis: </a:t>
            </a:r>
          </a:p>
          <a:p>
            <a:pPr>
              <a:lnSpc>
                <a:spcPct val="150000"/>
              </a:lnSpc>
            </a:pPr>
            <a:r>
              <a:rPr lang="en-US" sz="2400" dirty="0">
                <a:latin typeface="Bookman Old Style" panose="02050604050505020204" pitchFamily="18" charset="0"/>
              </a:rPr>
              <a:t> </a:t>
            </a:r>
            <a:r>
              <a:rPr lang="en-IN" sz="2400" dirty="0">
                <a:latin typeface="Bookman Old Style" panose="02050604050505020204" pitchFamily="18" charset="0"/>
              </a:rPr>
              <a:t>For more </a:t>
            </a:r>
            <a:r>
              <a:rPr lang="en-IN" sz="2400" b="1" dirty="0">
                <a:latin typeface="Bookman Old Style" panose="02050604050505020204" pitchFamily="18" charset="0"/>
              </a:rPr>
              <a:t>efficient separation </a:t>
            </a:r>
            <a:r>
              <a:rPr lang="en-IN" sz="2400" dirty="0">
                <a:latin typeface="Bookman Old Style" panose="02050604050505020204" pitchFamily="18" charset="0"/>
              </a:rPr>
              <a:t>usually ion selective membranes are employed </a:t>
            </a:r>
          </a:p>
          <a:p>
            <a:pPr>
              <a:lnSpc>
                <a:spcPct val="150000"/>
              </a:lnSpc>
            </a:pPr>
            <a:r>
              <a:rPr lang="en-IN" sz="2400" dirty="0">
                <a:latin typeface="Bookman Old Style" panose="02050604050505020204" pitchFamily="18" charset="0"/>
              </a:rPr>
              <a:t>An </a:t>
            </a:r>
            <a:r>
              <a:rPr lang="en-IN" sz="2400" b="1" dirty="0">
                <a:latin typeface="Bookman Old Style" panose="02050604050505020204" pitchFamily="18" charset="0"/>
              </a:rPr>
              <a:t>ion selective membrane</a:t>
            </a:r>
            <a:r>
              <a:rPr lang="en-IN" sz="2400" dirty="0">
                <a:latin typeface="Bookman Old Style" panose="02050604050505020204" pitchFamily="18" charset="0"/>
              </a:rPr>
              <a:t> has permeability for only one kind of ions with specific charge</a:t>
            </a:r>
          </a:p>
          <a:p>
            <a:pPr>
              <a:lnSpc>
                <a:spcPct val="150000"/>
              </a:lnSpc>
            </a:pPr>
            <a:r>
              <a:rPr lang="en-IN" sz="2400" b="1" dirty="0">
                <a:latin typeface="Bookman Old Style" panose="02050604050505020204" pitchFamily="18" charset="0"/>
              </a:rPr>
              <a:t>Cation selective membrane </a:t>
            </a:r>
            <a:r>
              <a:rPr lang="en-IN" sz="2400" dirty="0">
                <a:latin typeface="Bookman Old Style" panose="02050604050505020204" pitchFamily="18" charset="0"/>
              </a:rPr>
              <a:t>is permeable to cation only because of presence of charged fixed functional groups inside the membrane which rejects anions </a:t>
            </a:r>
          </a:p>
          <a:p>
            <a:pPr>
              <a:lnSpc>
                <a:spcPct val="150000"/>
              </a:lnSpc>
            </a:pPr>
            <a:r>
              <a:rPr lang="en-IN" sz="2400" dirty="0">
                <a:latin typeface="Bookman Old Style" panose="02050604050505020204" pitchFamily="18" charset="0"/>
              </a:rPr>
              <a:t>Similarly, </a:t>
            </a:r>
            <a:r>
              <a:rPr lang="en-IN" sz="2400" b="1" dirty="0">
                <a:latin typeface="Bookman Old Style" panose="02050604050505020204" pitchFamily="18" charset="0"/>
              </a:rPr>
              <a:t>anion selective membrane </a:t>
            </a:r>
            <a:r>
              <a:rPr lang="en-IN" sz="2400" dirty="0">
                <a:latin typeface="Bookman Old Style" panose="02050604050505020204" pitchFamily="18" charset="0"/>
              </a:rPr>
              <a:t>has positively charged fixed functional groups which permeate anions only and rejects cations</a:t>
            </a:r>
          </a:p>
          <a:p>
            <a:pPr>
              <a:lnSpc>
                <a:spcPct val="150000"/>
              </a:lnSpc>
            </a:pPr>
            <a:r>
              <a:rPr lang="en-IN" sz="2400" dirty="0">
                <a:latin typeface="Bookman Old Style" panose="02050604050505020204" pitchFamily="18" charset="0"/>
                <a:hlinkClick r:id="rId2"/>
              </a:rPr>
              <a:t>https://www.youtube.com/watch?v=wYkkLUckmg4</a:t>
            </a:r>
            <a:endParaRPr lang="en-IN" sz="2400" dirty="0">
              <a:latin typeface="Bookman Old Style" panose="02050604050505020204" pitchFamily="18" charset="0"/>
            </a:endParaRPr>
          </a:p>
          <a:p>
            <a:pPr>
              <a:lnSpc>
                <a:spcPct val="150000"/>
              </a:lnSpc>
            </a:pPr>
            <a:endParaRPr lang="en-IN" sz="2400" dirty="0">
              <a:latin typeface="Bookman Old Style" panose="02050604050505020204" pitchFamily="18" charset="0"/>
            </a:endParaRPr>
          </a:p>
          <a:p>
            <a:pPr>
              <a:lnSpc>
                <a:spcPct val="150000"/>
              </a:lnSpc>
            </a:pPr>
            <a:endParaRPr lang="en-IN" sz="2400" dirty="0">
              <a:latin typeface="Bookman Old Style" panose="02050604050505020204" pitchFamily="18" charset="0"/>
            </a:endParaRPr>
          </a:p>
          <a:p>
            <a:pPr marL="0" indent="0">
              <a:lnSpc>
                <a:spcPct val="150000"/>
              </a:lnSpc>
              <a:buNone/>
            </a:pPr>
            <a:endParaRPr lang="en-US"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D37FBDEE-5F9B-B146-89B7-947A813DF6EA}"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87</a:t>
            </a:fld>
            <a:endParaRPr lang="en-US"/>
          </a:p>
        </p:txBody>
      </p:sp>
    </p:spTree>
    <p:extLst>
      <p:ext uri="{BB962C8B-B14F-4D97-AF65-F5344CB8AC3E}">
        <p14:creationId xmlns:p14="http://schemas.microsoft.com/office/powerpoint/2010/main" xmlns="" val="158936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689058" y="305175"/>
            <a:ext cx="10515600" cy="838995"/>
          </a:xfrm>
        </p:spPr>
        <p:txBody>
          <a:bodyPr>
            <a:normAutofit/>
          </a:bodyPr>
          <a:lstStyle/>
          <a:p>
            <a:pPr algn="ctr"/>
            <a:r>
              <a:rPr lang="en-US" sz="3600" b="1" dirty="0">
                <a:solidFill>
                  <a:srgbClr val="0070C0"/>
                </a:solidFill>
                <a:latin typeface="Bookman Old Style" panose="02050604050505020204" pitchFamily="18" charset="0"/>
              </a:rPr>
              <a:t>Unit 1: Electrodialysis</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270933" y="724671"/>
            <a:ext cx="11696477" cy="5996803"/>
          </a:xfrm>
        </p:spPr>
        <p:txBody>
          <a:bodyPr>
            <a:noAutofit/>
          </a:bodyPr>
          <a:lstStyle/>
          <a:p>
            <a:pPr marL="0" indent="0">
              <a:lnSpc>
                <a:spcPct val="150000"/>
              </a:lnSpc>
              <a:buNone/>
            </a:pPr>
            <a:r>
              <a:rPr lang="en-IN" sz="2000" b="1" dirty="0">
                <a:latin typeface="Bookman Old Style" panose="02050604050505020204" pitchFamily="18" charset="0"/>
              </a:rPr>
              <a:t>Electrodialysis: </a:t>
            </a:r>
          </a:p>
          <a:p>
            <a:pPr>
              <a:lnSpc>
                <a:spcPct val="150000"/>
              </a:lnSpc>
            </a:pPr>
            <a:r>
              <a:rPr lang="en-IN" sz="2000" dirty="0">
                <a:latin typeface="Bookman Old Style" panose="02050604050505020204" pitchFamily="18" charset="0"/>
              </a:rPr>
              <a:t>Electro Dialysis (ED) is a </a:t>
            </a:r>
            <a:r>
              <a:rPr lang="en-IN" sz="2000" b="1" dirty="0">
                <a:latin typeface="Bookman Old Style" panose="02050604050505020204" pitchFamily="18" charset="0"/>
              </a:rPr>
              <a:t>membrane</a:t>
            </a:r>
            <a:r>
              <a:rPr lang="en-IN" sz="2000" dirty="0">
                <a:latin typeface="Bookman Old Style" panose="02050604050505020204" pitchFamily="18" charset="0"/>
              </a:rPr>
              <a:t> </a:t>
            </a:r>
            <a:r>
              <a:rPr lang="en-IN" sz="2000" b="1" dirty="0">
                <a:latin typeface="Bookman Old Style" panose="02050604050505020204" pitchFamily="18" charset="0"/>
              </a:rPr>
              <a:t>process</a:t>
            </a:r>
            <a:r>
              <a:rPr lang="en-IN" sz="2000" dirty="0">
                <a:latin typeface="Bookman Old Style" panose="02050604050505020204" pitchFamily="18" charset="0"/>
              </a:rPr>
              <a:t>, during which ions are transported through semi permeable membrane, under the influence of an </a:t>
            </a:r>
            <a:r>
              <a:rPr lang="en-IN" sz="2000" b="1" dirty="0">
                <a:latin typeface="Bookman Old Style" panose="02050604050505020204" pitchFamily="18" charset="0"/>
              </a:rPr>
              <a:t>electric potential</a:t>
            </a:r>
            <a:r>
              <a:rPr lang="en-IN" sz="2000" dirty="0">
                <a:latin typeface="Bookman Old Style" panose="02050604050505020204" pitchFamily="18" charset="0"/>
              </a:rPr>
              <a:t>.</a:t>
            </a:r>
          </a:p>
          <a:p>
            <a:pPr>
              <a:lnSpc>
                <a:spcPct val="150000"/>
              </a:lnSpc>
            </a:pPr>
            <a:r>
              <a:rPr lang="en-IN" sz="2000" dirty="0">
                <a:latin typeface="Bookman Old Style" panose="02050604050505020204" pitchFamily="18" charset="0"/>
              </a:rPr>
              <a:t>By placing multiple membranes in a row, which alternately allow positively or negatively charged ions to flow through, the ions can be removed from wastewater.</a:t>
            </a:r>
            <a:endParaRPr lang="en-IN" sz="2000" b="1" dirty="0">
              <a:latin typeface="Bookman Old Style" panose="02050604050505020204" pitchFamily="18" charset="0"/>
            </a:endParaRPr>
          </a:p>
          <a:p>
            <a:pPr>
              <a:lnSpc>
                <a:spcPct val="150000"/>
              </a:lnSpc>
            </a:pPr>
            <a:r>
              <a:rPr lang="en-US" sz="2000" dirty="0">
                <a:latin typeface="Bookman Old Style" panose="02050604050505020204" pitchFamily="18" charset="0"/>
              </a:rPr>
              <a:t> </a:t>
            </a:r>
            <a:r>
              <a:rPr lang="en-IN" sz="2000" dirty="0">
                <a:latin typeface="Bookman Old Style" panose="02050604050505020204" pitchFamily="18" charset="0"/>
              </a:rPr>
              <a:t>It is a method in which ions (of the salts presents) are pulled out of the salty water by passing direct current using electrodes and thin rigid plastic membranes (natural or synthetic) </a:t>
            </a:r>
          </a:p>
          <a:p>
            <a:r>
              <a:rPr lang="en-IN" sz="2000" dirty="0">
                <a:latin typeface="Bookman Old Style" panose="02050604050505020204" pitchFamily="18" charset="0"/>
              </a:rPr>
              <a:t>When direct electric current is passed through saline water the cations move towards negative pole (or cathode) while the anions start moving towards the positive pole (or anode) through its membrane </a:t>
            </a:r>
          </a:p>
          <a:p>
            <a:r>
              <a:rPr lang="en-IN" sz="2000" dirty="0">
                <a:latin typeface="Bookman Old Style" panose="02050604050505020204" pitchFamily="18" charset="0"/>
              </a:rPr>
              <a:t>As a result, the concentration of brine decreases in the central compartment while it increases in the side compartment </a:t>
            </a:r>
          </a:p>
          <a:p>
            <a:pPr>
              <a:lnSpc>
                <a:spcPct val="150000"/>
              </a:lnSpc>
            </a:pPr>
            <a:endParaRPr lang="en-IN" sz="2000" dirty="0">
              <a:latin typeface="Bookman Old Style" panose="02050604050505020204" pitchFamily="18" charset="0"/>
            </a:endParaRPr>
          </a:p>
          <a:p>
            <a:pPr lvl="0">
              <a:lnSpc>
                <a:spcPct val="150000"/>
              </a:lnSpc>
            </a:pPr>
            <a:endParaRPr lang="en-US" sz="20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469ACBA3-ECC8-DB44-8694-5EE872489D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88</a:t>
            </a:fld>
            <a:endParaRPr lang="en-US"/>
          </a:p>
        </p:txBody>
      </p:sp>
    </p:spTree>
    <p:extLst>
      <p:ext uri="{BB962C8B-B14F-4D97-AF65-F5344CB8AC3E}">
        <p14:creationId xmlns:p14="http://schemas.microsoft.com/office/powerpoint/2010/main" xmlns="" val="242576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B5CCCF3-CF0C-774F-A321-9E31A8F47B4F}"/>
              </a:ext>
            </a:extLst>
          </p:cNvPr>
          <p:cNvSpPr>
            <a:spLocks noGrp="1"/>
          </p:cNvSpPr>
          <p:nvPr>
            <p:ph type="dt" sz="half" idx="10"/>
          </p:nvPr>
        </p:nvSpPr>
        <p:spPr/>
        <p:txBody>
          <a:bodyPr/>
          <a:lstStyle/>
          <a:p>
            <a:fld id="{FA42A7E5-7035-0149-96F3-3ABBA86EB302}" type="datetime1">
              <a:rPr lang="en-IN" smtClean="0"/>
              <a:pPr/>
              <a:t>18-09-2023</a:t>
            </a:fld>
            <a:endParaRPr lang="en-US" dirty="0"/>
          </a:p>
        </p:txBody>
      </p:sp>
      <p:sp>
        <p:nvSpPr>
          <p:cNvPr id="5" name="Footer Placeholder 4">
            <a:extLst>
              <a:ext uri="{FF2B5EF4-FFF2-40B4-BE49-F238E27FC236}">
                <a16:creationId xmlns:a16="http://schemas.microsoft.com/office/drawing/2014/main" xmlns="" id="{C678552F-C667-3E4A-BCC1-DE641F81B1AD}"/>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9F986373-77A2-814E-AE74-A329059C79A2}"/>
              </a:ext>
            </a:extLst>
          </p:cNvPr>
          <p:cNvSpPr>
            <a:spLocks noGrp="1"/>
          </p:cNvSpPr>
          <p:nvPr>
            <p:ph type="sldNum" sz="quarter" idx="12"/>
          </p:nvPr>
        </p:nvSpPr>
        <p:spPr/>
        <p:txBody>
          <a:bodyPr/>
          <a:lstStyle/>
          <a:p>
            <a:fld id="{48899AE3-1C45-BB43-83FC-C160FCE38AF1}" type="slidenum">
              <a:rPr lang="en-US" smtClean="0"/>
              <a:pPr/>
              <a:t>89</a:t>
            </a:fld>
            <a:endParaRPr lang="en-US"/>
          </a:p>
        </p:txBody>
      </p:sp>
      <p:pic>
        <p:nvPicPr>
          <p:cNvPr id="1026" name="Picture 2" descr="Electrodialysis Reversal - waterions">
            <a:extLst>
              <a:ext uri="{FF2B5EF4-FFF2-40B4-BE49-F238E27FC236}">
                <a16:creationId xmlns:a16="http://schemas.microsoft.com/office/drawing/2014/main" xmlns="" id="{BBC8D639-2334-7A4E-98FC-D622F14A5107}"/>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889761" y="812868"/>
            <a:ext cx="7815072" cy="5174432"/>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a:extLst>
              <a:ext uri="{FF2B5EF4-FFF2-40B4-BE49-F238E27FC236}">
                <a16:creationId xmlns:a16="http://schemas.microsoft.com/office/drawing/2014/main" xmlns="" id="{FF3E52BA-6CF1-504B-8355-3452E97A2475}"/>
              </a:ext>
            </a:extLst>
          </p:cNvPr>
          <p:cNvSpPr>
            <a:spLocks noGrp="1"/>
          </p:cNvSpPr>
          <p:nvPr>
            <p:ph type="title"/>
          </p:nvPr>
        </p:nvSpPr>
        <p:spPr>
          <a:xfrm>
            <a:off x="503321" y="214089"/>
            <a:ext cx="10515600" cy="838995"/>
          </a:xfrm>
        </p:spPr>
        <p:txBody>
          <a:bodyPr>
            <a:normAutofit/>
          </a:bodyPr>
          <a:lstStyle/>
          <a:p>
            <a:pPr algn="ctr"/>
            <a:r>
              <a:rPr lang="en-US" sz="3600" b="1" dirty="0">
                <a:solidFill>
                  <a:srgbClr val="0070C0"/>
                </a:solidFill>
                <a:latin typeface="Bookman Old Style" panose="02050604050505020204" pitchFamily="18" charset="0"/>
              </a:rPr>
              <a:t>Unit 1: Electrodialysis</a:t>
            </a:r>
          </a:p>
        </p:txBody>
      </p:sp>
      <p:sp>
        <p:nvSpPr>
          <p:cNvPr id="7" name="Rectangle 6">
            <a:extLst>
              <a:ext uri="{FF2B5EF4-FFF2-40B4-BE49-F238E27FC236}">
                <a16:creationId xmlns:a16="http://schemas.microsoft.com/office/drawing/2014/main" xmlns="" id="{EF0A9CBB-36B7-1C4C-B94B-1602471A6D62}"/>
              </a:ext>
            </a:extLst>
          </p:cNvPr>
          <p:cNvSpPr/>
          <p:nvPr/>
        </p:nvSpPr>
        <p:spPr>
          <a:xfrm rot="16200000">
            <a:off x="-999084" y="3450418"/>
            <a:ext cx="2743200" cy="261610"/>
          </a:xfrm>
          <a:prstGeom prst="rect">
            <a:avLst/>
          </a:prstGeom>
        </p:spPr>
        <p:txBody>
          <a:bodyPr wrap="square">
            <a:spAutoFit/>
          </a:bodyPr>
          <a:lstStyle/>
          <a:p>
            <a:r>
              <a:rPr lang="en-US" sz="1100" dirty="0" err="1"/>
              <a:t>Ref:http</a:t>
            </a:r>
            <a:r>
              <a:rPr lang="en-US" sz="1100" dirty="0"/>
              <a:t>://</a:t>
            </a:r>
            <a:r>
              <a:rPr lang="en-US" sz="1100" dirty="0" err="1"/>
              <a:t>waterions.aceenvironment.com</a:t>
            </a:r>
            <a:endParaRPr lang="en-US" sz="1100" dirty="0"/>
          </a:p>
        </p:txBody>
      </p:sp>
      <p:sp>
        <p:nvSpPr>
          <p:cNvPr id="15" name="TextBox 14">
            <a:extLst>
              <a:ext uri="{FF2B5EF4-FFF2-40B4-BE49-F238E27FC236}">
                <a16:creationId xmlns:a16="http://schemas.microsoft.com/office/drawing/2014/main" xmlns="" id="{A6507AA8-19AF-E34D-B4F9-8FDC0D8C5E7C}"/>
              </a:ext>
            </a:extLst>
          </p:cNvPr>
          <p:cNvSpPr txBox="1"/>
          <p:nvPr/>
        </p:nvSpPr>
        <p:spPr>
          <a:xfrm>
            <a:off x="2714051" y="5860466"/>
            <a:ext cx="6094140" cy="646331"/>
          </a:xfrm>
          <a:prstGeom prst="rect">
            <a:avLst/>
          </a:prstGeom>
          <a:noFill/>
        </p:spPr>
        <p:txBody>
          <a:bodyPr wrap="square">
            <a:spAutoFit/>
          </a:bodyPr>
          <a:lstStyle/>
          <a:p>
            <a:r>
              <a:rPr lang="en-US" dirty="0">
                <a:hlinkClick r:id="rId3"/>
              </a:rPr>
              <a:t>https://www.youtube.com/watch?v=AFTWjU04yg4</a:t>
            </a:r>
            <a:endParaRPr lang="en-US" dirty="0"/>
          </a:p>
          <a:p>
            <a:endParaRPr lang="en-US" dirty="0"/>
          </a:p>
        </p:txBody>
      </p:sp>
    </p:spTree>
    <p:extLst>
      <p:ext uri="{BB962C8B-B14F-4D97-AF65-F5344CB8AC3E}">
        <p14:creationId xmlns:p14="http://schemas.microsoft.com/office/powerpoint/2010/main" xmlns="" val="324594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348916" y="82152"/>
            <a:ext cx="10515600" cy="838995"/>
          </a:xfrm>
        </p:spPr>
        <p:txBody>
          <a:bodyPr>
            <a:normAutofit/>
          </a:bodyPr>
          <a:lstStyle/>
          <a:p>
            <a:pPr algn="ctr"/>
            <a:r>
              <a:rPr lang="en-US" sz="3600" b="1" dirty="0">
                <a:solidFill>
                  <a:srgbClr val="0070C0"/>
                </a:solidFill>
                <a:latin typeface="Bookman Old Style" panose="02050604050505020204" pitchFamily="18" charset="0"/>
              </a:rPr>
              <a:t>Unit 1: Hardness of Water</a:t>
            </a: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C6323DC1-2731-6942-8906-F45C9B80B720}"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9</a:t>
            </a:fld>
            <a:endParaRPr lang="en-US"/>
          </a:p>
        </p:txBody>
      </p:sp>
      <mc:AlternateContent xmlns:mc="http://schemas.openxmlformats.org/markup-compatibility/2006">
        <mc:Choice xmlns:a14="http://schemas.microsoft.com/office/drawing/2010/main" xmlns="" Requires="a14">
          <p:sp>
            <p:nvSpPr>
              <p:cNvPr id="8" name="Content Placeholder 2">
                <a:extLst>
                  <a:ext uri="{FF2B5EF4-FFF2-40B4-BE49-F238E27FC236}">
                    <a16:creationId xmlns:a16="http://schemas.microsoft.com/office/drawing/2014/main" id="{7F5A72AE-6370-1641-BC50-FB8EC06E9321}"/>
                  </a:ext>
                </a:extLst>
              </p:cNvPr>
              <p:cNvSpPr txBox="1">
                <a:spLocks/>
              </p:cNvSpPr>
              <p:nvPr/>
            </p:nvSpPr>
            <p:spPr>
              <a:xfrm>
                <a:off x="344103" y="706636"/>
                <a:ext cx="11847897" cy="5864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000" b="1" dirty="0">
                    <a:solidFill>
                      <a:srgbClr val="7030A0"/>
                    </a:solidFill>
                    <a:latin typeface="Bookman Old Style" panose="02050604050505020204" pitchFamily="18" charset="0"/>
                  </a:rPr>
                  <a:t>Hard Water: </a:t>
                </a:r>
                <a:r>
                  <a:rPr lang="en-IN" sz="2000" b="1" dirty="0">
                    <a:latin typeface="Bookman Old Style" panose="02050604050505020204" pitchFamily="18" charset="0"/>
                  </a:rPr>
                  <a:t>Does not produce lather with soap solution, forms precipitate</a:t>
                </a:r>
              </a:p>
              <a:p>
                <a:pPr marL="0" indent="0">
                  <a:lnSpc>
                    <a:spcPct val="150000"/>
                  </a:lnSpc>
                  <a:buFont typeface="Arial" panose="020B0604020202020204" pitchFamily="34" charset="0"/>
                  <a:buNone/>
                </a:pPr>
                <a:r>
                  <a:rPr lang="en-IN" sz="2000" b="1" dirty="0">
                    <a:solidFill>
                      <a:srgbClr val="7030A0"/>
                    </a:solidFill>
                    <a:latin typeface="Bookman Old Style" panose="02050604050505020204" pitchFamily="18" charset="0"/>
                  </a:rPr>
                  <a:t>Soft water: </a:t>
                </a:r>
                <a:r>
                  <a:rPr lang="en-IN" sz="2000" b="1" dirty="0">
                    <a:latin typeface="Bookman Old Style" panose="02050604050505020204" pitchFamily="18" charset="0"/>
                  </a:rPr>
                  <a:t>Lathers easily with soap solution</a:t>
                </a:r>
              </a:p>
              <a:p>
                <a:pPr marL="0" indent="0">
                  <a:lnSpc>
                    <a:spcPct val="150000"/>
                  </a:lnSpc>
                  <a:buFont typeface="Arial" panose="020B0604020202020204" pitchFamily="34" charset="0"/>
                  <a:buNone/>
                </a:pPr>
                <a:r>
                  <a:rPr lang="en-IN" sz="2000" b="1" dirty="0">
                    <a:solidFill>
                      <a:srgbClr val="7030A0"/>
                    </a:solidFill>
                    <a:latin typeface="Bookman Old Style" panose="02050604050505020204" pitchFamily="18" charset="0"/>
                  </a:rPr>
                  <a:t>Types of Hardness:  </a:t>
                </a:r>
              </a:p>
              <a:p>
                <a:pPr marL="457200" indent="-457200">
                  <a:lnSpc>
                    <a:spcPct val="150000"/>
                  </a:lnSpc>
                  <a:buFont typeface="+mj-lt"/>
                  <a:buAutoNum type="arabicPeriod"/>
                </a:pPr>
                <a:r>
                  <a:rPr lang="en-IN" sz="2000" b="1" dirty="0">
                    <a:solidFill>
                      <a:srgbClr val="00B050"/>
                    </a:solidFill>
                    <a:latin typeface="Bookman Old Style" panose="02050604050505020204" pitchFamily="18" charset="0"/>
                  </a:rPr>
                  <a:t>Temporary Hardness (Carbonate Hardness or Alkaline Hardness) </a:t>
                </a:r>
              </a:p>
              <a:p>
                <a:pPr marL="457200" lvl="1" indent="0">
                  <a:lnSpc>
                    <a:spcPct val="150000"/>
                  </a:lnSpc>
                  <a:buNone/>
                </a:pPr>
                <a:r>
                  <a:rPr lang="en-IN" sz="2000" dirty="0">
                    <a:latin typeface="Bookman Old Style" panose="02050604050505020204" pitchFamily="18" charset="0"/>
                  </a:rPr>
                  <a:t>Due to the presence of dissolved impurities in water like bicarbonates of Ca, Mg, Fe, Al, Mn that can be removed from water by merely boiling followed by filtration. </a:t>
                </a:r>
              </a:p>
              <a:p>
                <a:pPr marL="457200" lvl="1" indent="0">
                  <a:lnSpc>
                    <a:spcPct val="150000"/>
                  </a:lnSpc>
                  <a:buNone/>
                </a:pPr>
                <a:r>
                  <a:rPr lang="en-IN" sz="2000" dirty="0">
                    <a:latin typeface="Bookman Old Style" panose="02050604050505020204" pitchFamily="18" charset="0"/>
                  </a:rPr>
                  <a:t>When natural water is boiled, the soluble bicarbonate ions present get decomposed and form insoluble carbonates or hydroxides. </a:t>
                </a:r>
              </a:p>
              <a:p>
                <a:pPr marL="457200" lvl="1" indent="0">
                  <a:lnSpc>
                    <a:spcPct val="15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𝐶𝑎</m:t>
                          </m:r>
                          <m:d>
                            <m:dPr>
                              <m:ctrlPr>
                                <a:rPr lang="en-US" sz="200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𝐻𝐶𝑂</m:t>
                              </m:r>
                            </m:e>
                          </m:d>
                        </m:e>
                        <m:sub>
                          <m:r>
                            <a:rPr lang="en-US" sz="2000" b="0" i="1" smtClean="0">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𝐶𝑎𝐶𝑂</m:t>
                          </m:r>
                        </m:e>
                        <m:sub>
                          <m:r>
                            <a:rPr lang="en-US" sz="2000" b="0" i="1" smtClean="0">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𝑂</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𝑂</m:t>
                          </m:r>
                        </m:e>
                        <m:sub>
                          <m:r>
                            <a:rPr lang="en-US" sz="2000" b="0" i="1" smtClean="0">
                              <a:latin typeface="Cambria Math" panose="02040503050406030204" pitchFamily="18" charset="0"/>
                              <a:ea typeface="Cambria Math" panose="02040503050406030204" pitchFamily="18" charset="0"/>
                            </a:rPr>
                            <m:t>2</m:t>
                          </m:r>
                        </m:sub>
                      </m:sSub>
                    </m:oMath>
                  </m:oMathPara>
                </a14:m>
                <a:endParaRPr lang="en-IN" sz="2000" dirty="0">
                  <a:latin typeface="Bookman Old Style" panose="02050604050505020204" pitchFamily="18" charset="0"/>
                </a:endParaRPr>
              </a:p>
              <a:p>
                <a:pPr marL="457200" lvl="1" indent="0">
                  <a:lnSpc>
                    <a:spcPct val="15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𝑀𝑔</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𝐻𝐶𝑂</m:t>
                              </m:r>
                            </m:e>
                          </m:d>
                        </m:e>
                        <m:sub>
                          <m:r>
                            <a:rPr lang="en-US" sz="2000" i="1">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𝑀𝑔</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𝑂𝐻</m:t>
                              </m:r>
                            </m:e>
                          </m:d>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𝐶</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𝑂</m:t>
                          </m:r>
                        </m:e>
                        <m:sub>
                          <m:r>
                            <a:rPr lang="en-US" sz="2000" i="1">
                              <a:latin typeface="Cambria Math" panose="02040503050406030204" pitchFamily="18" charset="0"/>
                              <a:ea typeface="Cambria Math" panose="02040503050406030204" pitchFamily="18" charset="0"/>
                            </a:rPr>
                            <m:t>2</m:t>
                          </m:r>
                        </m:sub>
                      </m:sSub>
                    </m:oMath>
                  </m:oMathPara>
                </a14:m>
                <a:endParaRPr lang="en-IN" sz="2000" dirty="0">
                  <a:latin typeface="Bookman Old Style" panose="02050604050505020204" pitchFamily="18" charset="0"/>
                </a:endParaRPr>
              </a:p>
              <a:p>
                <a:pPr marL="0" indent="0">
                  <a:lnSpc>
                    <a:spcPct val="150000"/>
                  </a:lnSpc>
                  <a:buNone/>
                </a:pPr>
                <a:r>
                  <a:rPr lang="en-IN" sz="2000" dirty="0">
                    <a:latin typeface="Bookman Old Style" panose="02050604050505020204" pitchFamily="18" charset="0"/>
                  </a:rPr>
                  <a:t>Thus, temporary hardness causing impurities can be easily removed by boiling and filtration </a:t>
                </a:r>
                <a:endParaRPr lang="en-IN" sz="2000" b="1" dirty="0">
                  <a:solidFill>
                    <a:srgbClr val="7030A0"/>
                  </a:solidFill>
                  <a:latin typeface="Bookman Old Style" panose="02050604050505020204" pitchFamily="18" charset="0"/>
                </a:endParaRPr>
              </a:p>
            </p:txBody>
          </p:sp>
        </mc:Choice>
        <mc:Fallback>
          <p:sp>
            <p:nvSpPr>
              <p:cNvPr id="8" name="Content Placeholder 2">
                <a:extLst>
                  <a:ext uri="{FF2B5EF4-FFF2-40B4-BE49-F238E27FC236}">
                    <a16:creationId xmlns:a16="http://schemas.microsoft.com/office/drawing/2014/main" xmlns="" xmlns:a14="http://schemas.microsoft.com/office/drawing/2010/main" id="{7F5A72AE-6370-1641-BC50-FB8EC06E9321}"/>
                  </a:ext>
                </a:extLst>
              </p:cNvPr>
              <p:cNvSpPr txBox="1">
                <a:spLocks noRot="1" noChangeAspect="1" noMove="1" noResize="1" noEditPoints="1" noAdjustHandles="1" noChangeArrowheads="1" noChangeShapeType="1" noTextEdit="1"/>
              </p:cNvSpPr>
              <p:nvPr/>
            </p:nvSpPr>
            <p:spPr>
              <a:xfrm>
                <a:off x="344103" y="706636"/>
                <a:ext cx="11847897" cy="5864225"/>
              </a:xfrm>
              <a:prstGeom prst="rect">
                <a:avLst/>
              </a:prstGeom>
              <a:blipFill>
                <a:blip r:embed="rId3"/>
                <a:stretch>
                  <a:fillRect l="-428"/>
                </a:stretch>
              </a:blipFill>
            </p:spPr>
            <p:txBody>
              <a:bodyPr/>
              <a:lstStyle/>
              <a:p>
                <a:r>
                  <a:rPr lang="en-US">
                    <a:noFill/>
                  </a:rPr>
                  <a:t> </a:t>
                </a:r>
              </a:p>
            </p:txBody>
          </p:sp>
        </mc:Fallback>
      </mc:AlternateContent>
    </p:spTree>
    <p:extLst>
      <p:ext uri="{BB962C8B-B14F-4D97-AF65-F5344CB8AC3E}">
        <p14:creationId xmlns:p14="http://schemas.microsoft.com/office/powerpoint/2010/main" xmlns="" val="266123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689058" y="305175"/>
            <a:ext cx="10515600" cy="838995"/>
          </a:xfrm>
        </p:spPr>
        <p:txBody>
          <a:bodyPr>
            <a:normAutofit/>
          </a:bodyPr>
          <a:lstStyle/>
          <a:p>
            <a:pPr algn="ctr"/>
            <a:r>
              <a:rPr lang="en-US" sz="3600" b="1" dirty="0">
                <a:solidFill>
                  <a:srgbClr val="0070C0"/>
                </a:solidFill>
                <a:latin typeface="Bookman Old Style" panose="02050604050505020204" pitchFamily="18" charset="0"/>
              </a:rPr>
              <a:t>Unit 1: Electrodialysis</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312821" y="838664"/>
            <a:ext cx="11742821" cy="5499100"/>
          </a:xfrm>
        </p:spPr>
        <p:txBody>
          <a:bodyPr>
            <a:normAutofit fontScale="92500" lnSpcReduction="10000"/>
          </a:bodyPr>
          <a:lstStyle/>
          <a:p>
            <a:pPr marL="0" indent="0">
              <a:lnSpc>
                <a:spcPct val="150000"/>
              </a:lnSpc>
              <a:buNone/>
            </a:pPr>
            <a:r>
              <a:rPr lang="en-IN" sz="2400" b="1" dirty="0">
                <a:latin typeface="Bookman Old Style" panose="02050604050505020204" pitchFamily="18" charset="0"/>
              </a:rPr>
              <a:t>Electrodialysis Process:  </a:t>
            </a:r>
          </a:p>
          <a:p>
            <a:pPr>
              <a:lnSpc>
                <a:spcPct val="150000"/>
              </a:lnSpc>
            </a:pPr>
            <a:r>
              <a:rPr lang="en-US" sz="2400" dirty="0">
                <a:latin typeface="Bookman Old Style" panose="02050604050505020204" pitchFamily="18" charset="0"/>
              </a:rPr>
              <a:t> </a:t>
            </a:r>
            <a:r>
              <a:rPr lang="en-IN" sz="2400" dirty="0">
                <a:latin typeface="Bookman Old Style" panose="02050604050505020204" pitchFamily="18" charset="0"/>
              </a:rPr>
              <a:t>An Electro dialysis cell consist of large number of paired sets of rigid plastic membranes.</a:t>
            </a:r>
          </a:p>
          <a:p>
            <a:pPr>
              <a:lnSpc>
                <a:spcPct val="150000"/>
              </a:lnSpc>
            </a:pPr>
            <a:r>
              <a:rPr lang="en-IN" sz="2400" dirty="0">
                <a:latin typeface="Bookman Old Style" panose="02050604050505020204" pitchFamily="18" charset="0"/>
              </a:rPr>
              <a:t>Saline water is passed under pressure of about 5 to 6 kg/</a:t>
            </a:r>
            <a:r>
              <a:rPr lang="en-IN" sz="2400" dirty="0" err="1">
                <a:latin typeface="Bookman Old Style" panose="02050604050505020204" pitchFamily="18" charset="0"/>
              </a:rPr>
              <a:t>sq.m</a:t>
            </a:r>
            <a:r>
              <a:rPr lang="en-IN" sz="2400" dirty="0">
                <a:latin typeface="Bookman Old Style" panose="02050604050505020204" pitchFamily="18" charset="0"/>
              </a:rPr>
              <a:t>  between membrane pairs and an electric field is applied </a:t>
            </a:r>
            <a:r>
              <a:rPr lang="en-IN" sz="2400" b="1" dirty="0">
                <a:latin typeface="Bookman Old Style" panose="02050604050505020204" pitchFamily="18" charset="0"/>
              </a:rPr>
              <a:t>perpendicular to the direction </a:t>
            </a:r>
            <a:r>
              <a:rPr lang="en-IN" sz="2400" dirty="0">
                <a:latin typeface="Bookman Old Style" panose="02050604050505020204" pitchFamily="18" charset="0"/>
              </a:rPr>
              <a:t>of water flow. </a:t>
            </a:r>
          </a:p>
          <a:p>
            <a:pPr>
              <a:lnSpc>
                <a:spcPct val="150000"/>
              </a:lnSpc>
            </a:pPr>
            <a:r>
              <a:rPr lang="en-IN" sz="2400" dirty="0">
                <a:latin typeface="Bookman Old Style" panose="02050604050505020204" pitchFamily="18" charset="0"/>
              </a:rPr>
              <a:t>Fixed positive charges inside the membrane repel positively charged ions yet permit negatively charged ions to pass through. </a:t>
            </a:r>
          </a:p>
          <a:p>
            <a:pPr>
              <a:lnSpc>
                <a:spcPct val="150000"/>
              </a:lnSpc>
            </a:pPr>
            <a:r>
              <a:rPr lang="en-IN" sz="2400" dirty="0">
                <a:latin typeface="Bookman Old Style" panose="02050604050505020204" pitchFamily="18" charset="0"/>
              </a:rPr>
              <a:t>Similarly, the fixed negative charged inside the other type of membrane repel negatively charged ions yet permit cations to pass through </a:t>
            </a:r>
          </a:p>
          <a:p>
            <a:pPr>
              <a:lnSpc>
                <a:spcPct val="150000"/>
              </a:lnSpc>
            </a:pPr>
            <a:endParaRPr lang="en-IN" sz="2400" dirty="0">
              <a:latin typeface="Bookman Old Style" panose="02050604050505020204" pitchFamily="18" charset="0"/>
            </a:endParaRPr>
          </a:p>
          <a:p>
            <a:pPr marL="0" indent="0">
              <a:lnSpc>
                <a:spcPct val="150000"/>
              </a:lnSpc>
              <a:buNone/>
            </a:pPr>
            <a:endParaRPr lang="en-US"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EB54592A-5B82-504E-8D8F-92B7622EA9DC}"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90</a:t>
            </a:fld>
            <a:endParaRPr lang="en-US"/>
          </a:p>
        </p:txBody>
      </p:sp>
    </p:spTree>
    <p:extLst>
      <p:ext uri="{BB962C8B-B14F-4D97-AF65-F5344CB8AC3E}">
        <p14:creationId xmlns:p14="http://schemas.microsoft.com/office/powerpoint/2010/main" xmlns="" val="6696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689058" y="305175"/>
            <a:ext cx="10515600" cy="838995"/>
          </a:xfrm>
        </p:spPr>
        <p:txBody>
          <a:bodyPr>
            <a:normAutofit/>
          </a:bodyPr>
          <a:lstStyle/>
          <a:p>
            <a:pPr algn="ctr"/>
            <a:r>
              <a:rPr lang="en-US" sz="3600" b="1" dirty="0">
                <a:solidFill>
                  <a:srgbClr val="0070C0"/>
                </a:solidFill>
                <a:latin typeface="Bookman Old Style" panose="02050604050505020204" pitchFamily="18" charset="0"/>
              </a:rPr>
              <a:t>Unit 1: Electrodialysis</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312821" y="838664"/>
            <a:ext cx="11742821" cy="5499100"/>
          </a:xfrm>
        </p:spPr>
        <p:txBody>
          <a:bodyPr>
            <a:normAutofit fontScale="92500" lnSpcReduction="20000"/>
          </a:bodyPr>
          <a:lstStyle/>
          <a:p>
            <a:pPr marL="0" indent="0">
              <a:lnSpc>
                <a:spcPct val="150000"/>
              </a:lnSpc>
              <a:buNone/>
            </a:pPr>
            <a:r>
              <a:rPr lang="en-IN" sz="2400" b="1" dirty="0">
                <a:latin typeface="Bookman Old Style" panose="02050604050505020204" pitchFamily="18" charset="0"/>
              </a:rPr>
              <a:t>Electrodialysis: </a:t>
            </a:r>
            <a:endParaRPr lang="en-IN" sz="2400" dirty="0">
              <a:latin typeface="Bookman Old Style" panose="02050604050505020204" pitchFamily="18" charset="0"/>
            </a:endParaRPr>
          </a:p>
          <a:p>
            <a:pPr>
              <a:lnSpc>
                <a:spcPct val="150000"/>
              </a:lnSpc>
            </a:pPr>
            <a:r>
              <a:rPr lang="en-IN" sz="2400" dirty="0">
                <a:latin typeface="Bookman Old Style" panose="02050604050505020204" pitchFamily="18" charset="0"/>
              </a:rPr>
              <a:t>Water in one compartment of cell is deprived of its salt while the salt concentration in adjacent compartment increases.</a:t>
            </a:r>
          </a:p>
          <a:p>
            <a:pPr>
              <a:lnSpc>
                <a:spcPct val="150000"/>
              </a:lnSpc>
            </a:pPr>
            <a:r>
              <a:rPr lang="en-IN" sz="2400" dirty="0">
                <a:latin typeface="Bookman Old Style" panose="02050604050505020204" pitchFamily="18" charset="0"/>
              </a:rPr>
              <a:t>Thus, we get alternate streams of pure water and concentrated brine.</a:t>
            </a:r>
          </a:p>
          <a:p>
            <a:pPr>
              <a:lnSpc>
                <a:spcPct val="150000"/>
              </a:lnSpc>
            </a:pPr>
            <a:r>
              <a:rPr lang="en-IN" sz="2400" dirty="0">
                <a:latin typeface="Bookman Old Style" panose="02050604050505020204" pitchFamily="18" charset="0"/>
                <a:hlinkClick r:id="rId2"/>
              </a:rPr>
              <a:t>https://www.youtube.com/watch?v=eW5efz2LTOo</a:t>
            </a:r>
            <a:endParaRPr lang="en-IN" sz="2400" dirty="0">
              <a:latin typeface="Bookman Old Style" panose="02050604050505020204" pitchFamily="18" charset="0"/>
            </a:endParaRPr>
          </a:p>
          <a:p>
            <a:pPr>
              <a:lnSpc>
                <a:spcPct val="150000"/>
              </a:lnSpc>
            </a:pPr>
            <a:endParaRPr lang="en-IN" sz="2400" dirty="0">
              <a:latin typeface="Bookman Old Style" panose="02050604050505020204" pitchFamily="18" charset="0"/>
            </a:endParaRPr>
          </a:p>
          <a:p>
            <a:pPr marL="0" indent="0">
              <a:lnSpc>
                <a:spcPct val="150000"/>
              </a:lnSpc>
              <a:buNone/>
            </a:pPr>
            <a:r>
              <a:rPr lang="en-IN" sz="2400" b="1" dirty="0">
                <a:latin typeface="Bookman Old Style" panose="02050604050505020204" pitchFamily="18" charset="0"/>
              </a:rPr>
              <a:t>Advantages: </a:t>
            </a:r>
          </a:p>
          <a:p>
            <a:pPr>
              <a:lnSpc>
                <a:spcPct val="150000"/>
              </a:lnSpc>
            </a:pPr>
            <a:r>
              <a:rPr lang="en-IN" sz="2400" dirty="0">
                <a:latin typeface="Bookman Old Style" panose="02050604050505020204" pitchFamily="18" charset="0"/>
              </a:rPr>
              <a:t>Compact unit </a:t>
            </a:r>
          </a:p>
          <a:p>
            <a:pPr>
              <a:lnSpc>
                <a:spcPct val="150000"/>
              </a:lnSpc>
            </a:pPr>
            <a:r>
              <a:rPr lang="en-IN" sz="2400" dirty="0">
                <a:latin typeface="Bookman Old Style" panose="02050604050505020204" pitchFamily="18" charset="0"/>
              </a:rPr>
              <a:t>Economical cost of installation and operation </a:t>
            </a:r>
          </a:p>
          <a:p>
            <a:pPr>
              <a:lnSpc>
                <a:spcPct val="150000"/>
              </a:lnSpc>
            </a:pPr>
            <a:r>
              <a:rPr lang="en-IN" sz="2400" dirty="0">
                <a:latin typeface="Bookman Old Style" panose="02050604050505020204" pitchFamily="18" charset="0"/>
              </a:rPr>
              <a:t>Best suited if electricity is easily available </a:t>
            </a:r>
          </a:p>
          <a:p>
            <a:pPr>
              <a:lnSpc>
                <a:spcPct val="150000"/>
              </a:lnSpc>
            </a:pPr>
            <a:endParaRPr lang="en-IN" sz="2400" dirty="0">
              <a:latin typeface="Bookman Old Style" panose="02050604050505020204" pitchFamily="18" charset="0"/>
            </a:endParaRPr>
          </a:p>
          <a:p>
            <a:pPr>
              <a:lnSpc>
                <a:spcPct val="150000"/>
              </a:lnSpc>
            </a:pPr>
            <a:endParaRPr lang="en-US"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48EC8010-8321-0844-99E1-8DA79486D817}"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91</a:t>
            </a:fld>
            <a:endParaRPr lang="en-US"/>
          </a:p>
        </p:txBody>
      </p:sp>
    </p:spTree>
    <p:extLst>
      <p:ext uri="{BB962C8B-B14F-4D97-AF65-F5344CB8AC3E}">
        <p14:creationId xmlns:p14="http://schemas.microsoft.com/office/powerpoint/2010/main" xmlns="" val="13913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689058" y="305175"/>
            <a:ext cx="10515600" cy="838995"/>
          </a:xfrm>
        </p:spPr>
        <p:txBody>
          <a:bodyPr>
            <a:normAutofit/>
          </a:bodyPr>
          <a:lstStyle/>
          <a:p>
            <a:pPr algn="ctr"/>
            <a:r>
              <a:rPr lang="en-US" sz="3600" b="1" dirty="0">
                <a:solidFill>
                  <a:srgbClr val="0070C0"/>
                </a:solidFill>
                <a:latin typeface="Bookman Old Style" panose="02050604050505020204" pitchFamily="18" charset="0"/>
              </a:rPr>
              <a:t>Unit 1: Electrodialysis</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312821" y="838664"/>
            <a:ext cx="11742821" cy="5499100"/>
          </a:xfrm>
        </p:spPr>
        <p:txBody>
          <a:bodyPr>
            <a:normAutofit/>
          </a:bodyPr>
          <a:lstStyle/>
          <a:p>
            <a:pPr marL="0" indent="0">
              <a:lnSpc>
                <a:spcPct val="150000"/>
              </a:lnSpc>
              <a:buNone/>
            </a:pPr>
            <a:r>
              <a:rPr lang="en-IN" sz="2400" b="1" dirty="0">
                <a:latin typeface="Bookman Old Style" panose="02050604050505020204" pitchFamily="18" charset="0"/>
              </a:rPr>
              <a:t>Limitations: </a:t>
            </a:r>
          </a:p>
          <a:p>
            <a:pPr>
              <a:lnSpc>
                <a:spcPct val="150000"/>
              </a:lnSpc>
            </a:pPr>
            <a:r>
              <a:rPr lang="en-IN" sz="2400" dirty="0">
                <a:latin typeface="Bookman Old Style" panose="02050604050505020204" pitchFamily="18" charset="0"/>
              </a:rPr>
              <a:t>Non-ionic matter cannot be removed</a:t>
            </a:r>
          </a:p>
          <a:p>
            <a:pPr>
              <a:lnSpc>
                <a:spcPct val="150000"/>
              </a:lnSpc>
            </a:pPr>
            <a:r>
              <a:rPr lang="en-IN" sz="2400" dirty="0">
                <a:latin typeface="Bookman Old Style" panose="02050604050505020204" pitchFamily="18" charset="0"/>
              </a:rPr>
              <a:t>Colloidal, silica cannot be removed</a:t>
            </a:r>
          </a:p>
          <a:p>
            <a:pPr marL="0" indent="0">
              <a:lnSpc>
                <a:spcPct val="150000"/>
              </a:lnSpc>
              <a:buNone/>
            </a:pPr>
            <a:endParaRPr lang="en-IN" sz="2400" dirty="0">
              <a:latin typeface="Bookman Old Style" panose="02050604050505020204" pitchFamily="18" charset="0"/>
            </a:endParaRPr>
          </a:p>
          <a:p>
            <a:pPr marL="0" indent="0">
              <a:lnSpc>
                <a:spcPct val="150000"/>
              </a:lnSpc>
              <a:buNone/>
            </a:pPr>
            <a:r>
              <a:rPr lang="en-IN" sz="2400" b="1" dirty="0">
                <a:latin typeface="Bookman Old Style" panose="02050604050505020204" pitchFamily="18" charset="0"/>
              </a:rPr>
              <a:t>Applications of Electrodialysis: </a:t>
            </a:r>
          </a:p>
          <a:p>
            <a:pPr>
              <a:lnSpc>
                <a:spcPct val="150000"/>
              </a:lnSpc>
            </a:pPr>
            <a:r>
              <a:rPr lang="en-IN" sz="2400" dirty="0">
                <a:latin typeface="Bookman Old Style" panose="02050604050505020204" pitchFamily="18" charset="0"/>
              </a:rPr>
              <a:t>Used for conversion of sea water to potable water</a:t>
            </a:r>
          </a:p>
          <a:p>
            <a:pPr>
              <a:lnSpc>
                <a:spcPct val="150000"/>
              </a:lnSpc>
            </a:pPr>
            <a:r>
              <a:rPr lang="en-IN" sz="2400" dirty="0">
                <a:latin typeface="Bookman Old Style" panose="02050604050505020204" pitchFamily="18" charset="0"/>
              </a:rPr>
              <a:t>Desalination of boiler feed water for reuse</a:t>
            </a:r>
          </a:p>
          <a:p>
            <a:pPr>
              <a:lnSpc>
                <a:spcPct val="150000"/>
              </a:lnSpc>
            </a:pPr>
            <a:r>
              <a:rPr lang="en-IN" sz="2400" dirty="0">
                <a:latin typeface="Bookman Old Style" panose="02050604050505020204" pitchFamily="18" charset="0"/>
              </a:rPr>
              <a:t>Salt recovery from salt concentrated water</a:t>
            </a:r>
          </a:p>
          <a:p>
            <a:pPr>
              <a:lnSpc>
                <a:spcPct val="150000"/>
              </a:lnSpc>
            </a:pPr>
            <a:endParaRPr lang="en-IN" sz="2400" dirty="0">
              <a:latin typeface="Bookman Old Style" panose="02050604050505020204" pitchFamily="18" charset="0"/>
            </a:endParaRPr>
          </a:p>
          <a:p>
            <a:pPr>
              <a:lnSpc>
                <a:spcPct val="150000"/>
              </a:lnSpc>
            </a:pPr>
            <a:endParaRPr lang="en-US"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E8B88A0E-CA77-B642-A6DD-989DDB78D0AD}"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92</a:t>
            </a:fld>
            <a:endParaRPr lang="en-US"/>
          </a:p>
        </p:txBody>
      </p:sp>
    </p:spTree>
    <p:extLst>
      <p:ext uri="{BB962C8B-B14F-4D97-AF65-F5344CB8AC3E}">
        <p14:creationId xmlns:p14="http://schemas.microsoft.com/office/powerpoint/2010/main" xmlns="" val="51317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4B0BE8-4EEB-F147-9FFD-9E8E9BA1135C}"/>
              </a:ext>
            </a:extLst>
          </p:cNvPr>
          <p:cNvSpPr>
            <a:spLocks noGrp="1"/>
          </p:cNvSpPr>
          <p:nvPr>
            <p:ph type="title"/>
          </p:nvPr>
        </p:nvSpPr>
        <p:spPr>
          <a:xfrm>
            <a:off x="689058" y="305175"/>
            <a:ext cx="10515600" cy="838995"/>
          </a:xfrm>
        </p:spPr>
        <p:txBody>
          <a:bodyPr>
            <a:normAutofit/>
          </a:bodyPr>
          <a:lstStyle/>
          <a:p>
            <a:pPr algn="ctr"/>
            <a:r>
              <a:rPr lang="en-US" sz="3600" b="1" dirty="0">
                <a:solidFill>
                  <a:srgbClr val="0070C0"/>
                </a:solidFill>
                <a:latin typeface="Bookman Old Style" panose="02050604050505020204" pitchFamily="18" charset="0"/>
              </a:rPr>
              <a:t>Design the Questions</a:t>
            </a:r>
          </a:p>
        </p:txBody>
      </p:sp>
      <p:sp>
        <p:nvSpPr>
          <p:cNvPr id="3" name="Content Placeholder 2">
            <a:extLst>
              <a:ext uri="{FF2B5EF4-FFF2-40B4-BE49-F238E27FC236}">
                <a16:creationId xmlns:a16="http://schemas.microsoft.com/office/drawing/2014/main" xmlns="" id="{A977E474-2895-2842-8674-50F998405126}"/>
              </a:ext>
            </a:extLst>
          </p:cNvPr>
          <p:cNvSpPr>
            <a:spLocks noGrp="1"/>
          </p:cNvSpPr>
          <p:nvPr>
            <p:ph idx="1"/>
          </p:nvPr>
        </p:nvSpPr>
        <p:spPr>
          <a:xfrm>
            <a:off x="312821" y="838664"/>
            <a:ext cx="11742821" cy="5499100"/>
          </a:xfrm>
        </p:spPr>
        <p:txBody>
          <a:bodyPr>
            <a:normAutofit/>
          </a:bodyPr>
          <a:lstStyle/>
          <a:p>
            <a:pPr marL="0" indent="0">
              <a:lnSpc>
                <a:spcPct val="150000"/>
              </a:lnSpc>
              <a:buNone/>
            </a:pPr>
            <a:r>
              <a:rPr lang="en-IN" sz="2400" b="1" dirty="0">
                <a:latin typeface="Bookman Old Style" panose="02050604050505020204" pitchFamily="18" charset="0"/>
              </a:rPr>
              <a:t>Questions on RO &amp; Electrodialysis: </a:t>
            </a:r>
            <a:endParaRPr lang="en-IN" sz="2400" dirty="0">
              <a:latin typeface="Bookman Old Style" panose="02050604050505020204" pitchFamily="18" charset="0"/>
            </a:endParaRPr>
          </a:p>
          <a:p>
            <a:pPr marL="457200" indent="-457200">
              <a:lnSpc>
                <a:spcPct val="150000"/>
              </a:lnSpc>
              <a:buFont typeface="+mj-lt"/>
              <a:buAutoNum type="arabicPeriod"/>
            </a:pPr>
            <a:r>
              <a:rPr lang="en-IN" sz="2400" dirty="0">
                <a:latin typeface="Bookman Old Style" panose="02050604050505020204" pitchFamily="18" charset="0"/>
              </a:rPr>
              <a:t>Mention water purification processes</a:t>
            </a:r>
          </a:p>
          <a:p>
            <a:pPr marL="457200" indent="-457200">
              <a:lnSpc>
                <a:spcPct val="150000"/>
              </a:lnSpc>
              <a:buFont typeface="+mj-lt"/>
              <a:buAutoNum type="arabicPeriod"/>
            </a:pPr>
            <a:r>
              <a:rPr lang="en-IN" sz="2400" dirty="0">
                <a:latin typeface="Bookman Old Style" panose="02050604050505020204" pitchFamily="18" charset="0"/>
              </a:rPr>
              <a:t>What is the principle of reverse osmosis?</a:t>
            </a:r>
          </a:p>
          <a:p>
            <a:pPr marL="457200" indent="-457200">
              <a:lnSpc>
                <a:spcPct val="150000"/>
              </a:lnSpc>
              <a:buFont typeface="+mj-lt"/>
              <a:buAutoNum type="arabicPeriod"/>
            </a:pPr>
            <a:r>
              <a:rPr lang="en-IN" sz="2400">
                <a:latin typeface="Bookman Old Style" panose="02050604050505020204" pitchFamily="18" charset="0"/>
              </a:rPr>
              <a:t>How is sea water </a:t>
            </a:r>
            <a:r>
              <a:rPr lang="en-IN" sz="2400" dirty="0">
                <a:latin typeface="Bookman Old Style" panose="02050604050505020204" pitchFamily="18" charset="0"/>
              </a:rPr>
              <a:t>purified in reverse osmosis?</a:t>
            </a:r>
          </a:p>
          <a:p>
            <a:pPr marL="457200" indent="-457200">
              <a:lnSpc>
                <a:spcPct val="150000"/>
              </a:lnSpc>
              <a:buFont typeface="+mj-lt"/>
              <a:buAutoNum type="arabicPeriod"/>
            </a:pPr>
            <a:r>
              <a:rPr lang="en-IN" sz="2400" dirty="0">
                <a:latin typeface="Bookman Old Style" panose="02050604050505020204" pitchFamily="18" charset="0"/>
              </a:rPr>
              <a:t>Explain desalination by reverse osmosis method</a:t>
            </a:r>
          </a:p>
          <a:p>
            <a:pPr marL="457200" indent="-457200">
              <a:lnSpc>
                <a:spcPct val="150000"/>
              </a:lnSpc>
              <a:buFont typeface="+mj-lt"/>
              <a:buAutoNum type="arabicPeriod"/>
            </a:pPr>
            <a:r>
              <a:rPr lang="en-IN" sz="2400" dirty="0">
                <a:latin typeface="Bookman Old Style" panose="02050604050505020204" pitchFamily="18" charset="0"/>
              </a:rPr>
              <a:t>Explain electrodialysis for desalination of water with the help of a neat diagram</a:t>
            </a:r>
          </a:p>
          <a:p>
            <a:pPr marL="457200" indent="-457200">
              <a:lnSpc>
                <a:spcPct val="150000"/>
              </a:lnSpc>
              <a:buFont typeface="+mj-lt"/>
              <a:buAutoNum type="arabicPeriod"/>
            </a:pPr>
            <a:endParaRPr lang="en-US" sz="2400" b="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xmlns="" id="{DE1F7A97-D5FA-EF41-8ED6-E4E73E433804}"/>
              </a:ext>
            </a:extLst>
          </p:cNvPr>
          <p:cNvSpPr>
            <a:spLocks noGrp="1"/>
          </p:cNvSpPr>
          <p:nvPr>
            <p:ph type="dt" sz="half" idx="10"/>
          </p:nvPr>
        </p:nvSpPr>
        <p:spPr/>
        <p:txBody>
          <a:bodyPr/>
          <a:lstStyle/>
          <a:p>
            <a:fld id="{EC193754-5000-B14F-BE4C-D0F9758E49EB}" type="datetime1">
              <a:rPr lang="en-IN" smtClean="0"/>
              <a:pPr/>
              <a:t>18-09-2023</a:t>
            </a:fld>
            <a:endParaRPr lang="en-US"/>
          </a:p>
        </p:txBody>
      </p:sp>
      <p:sp>
        <p:nvSpPr>
          <p:cNvPr id="5" name="Footer Placeholder 4">
            <a:extLst>
              <a:ext uri="{FF2B5EF4-FFF2-40B4-BE49-F238E27FC236}">
                <a16:creationId xmlns:a16="http://schemas.microsoft.com/office/drawing/2014/main" xmlns="" id="{F7008AA4-F8F9-E243-8E4B-B18D0216EB4E}"/>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FFE79277-6426-CD4F-B7AA-950F761948BA}"/>
              </a:ext>
            </a:extLst>
          </p:cNvPr>
          <p:cNvSpPr>
            <a:spLocks noGrp="1"/>
          </p:cNvSpPr>
          <p:nvPr>
            <p:ph type="sldNum" sz="quarter" idx="12"/>
          </p:nvPr>
        </p:nvSpPr>
        <p:spPr/>
        <p:txBody>
          <a:bodyPr/>
          <a:lstStyle/>
          <a:p>
            <a:fld id="{48899AE3-1C45-BB43-83FC-C160FCE38AF1}" type="slidenum">
              <a:rPr lang="en-US" smtClean="0"/>
              <a:pPr/>
              <a:t>93</a:t>
            </a:fld>
            <a:endParaRPr lang="en-US"/>
          </a:p>
        </p:txBody>
      </p:sp>
    </p:spTree>
    <p:extLst>
      <p:ext uri="{BB962C8B-B14F-4D97-AF65-F5344CB8AC3E}">
        <p14:creationId xmlns:p14="http://schemas.microsoft.com/office/powerpoint/2010/main" xmlns="" val="334230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400FB-1E77-9F49-ABFE-43A957FF4528}"/>
              </a:ext>
            </a:extLst>
          </p:cNvPr>
          <p:cNvSpPr>
            <a:spLocks noGrp="1"/>
          </p:cNvSpPr>
          <p:nvPr>
            <p:ph type="ctrTitle"/>
          </p:nvPr>
        </p:nvSpPr>
        <p:spPr/>
        <p:txBody>
          <a:bodyPr>
            <a:normAutofit/>
          </a:bodyPr>
          <a:lstStyle/>
          <a:p>
            <a:r>
              <a:rPr lang="en-US" sz="6600" b="1" dirty="0">
                <a:solidFill>
                  <a:srgbClr val="0070C0"/>
                </a:solidFill>
                <a:latin typeface="Bookman Old Style" panose="02050604050505020204" pitchFamily="18" charset="0"/>
              </a:rPr>
              <a:t>Thank You</a:t>
            </a:r>
          </a:p>
        </p:txBody>
      </p:sp>
      <p:sp>
        <p:nvSpPr>
          <p:cNvPr id="4" name="Date Placeholder 3">
            <a:extLst>
              <a:ext uri="{FF2B5EF4-FFF2-40B4-BE49-F238E27FC236}">
                <a16:creationId xmlns:a16="http://schemas.microsoft.com/office/drawing/2014/main" xmlns="" id="{0FB76629-CBCC-A647-9C9E-6DC3A964699D}"/>
              </a:ext>
            </a:extLst>
          </p:cNvPr>
          <p:cNvSpPr>
            <a:spLocks noGrp="1"/>
          </p:cNvSpPr>
          <p:nvPr>
            <p:ph type="dt" sz="half" idx="10"/>
          </p:nvPr>
        </p:nvSpPr>
        <p:spPr/>
        <p:txBody>
          <a:bodyPr/>
          <a:lstStyle/>
          <a:p>
            <a:fld id="{10D2FCD5-D3AD-4A4E-95AE-D408AEB7A2DB}" type="datetime1">
              <a:rPr lang="en-IN" smtClean="0"/>
              <a:pPr/>
              <a:t>18-09-2023</a:t>
            </a:fld>
            <a:endParaRPr lang="en-US"/>
          </a:p>
        </p:txBody>
      </p:sp>
      <p:sp>
        <p:nvSpPr>
          <p:cNvPr id="5" name="Footer Placeholder 4">
            <a:extLst>
              <a:ext uri="{FF2B5EF4-FFF2-40B4-BE49-F238E27FC236}">
                <a16:creationId xmlns:a16="http://schemas.microsoft.com/office/drawing/2014/main" xmlns="" id="{58AFBFAB-B0AC-5543-A369-FEE6C175A44B}"/>
              </a:ext>
            </a:extLst>
          </p:cNvPr>
          <p:cNvSpPr>
            <a:spLocks noGrp="1"/>
          </p:cNvSpPr>
          <p:nvPr>
            <p:ph type="ftr" sz="quarter" idx="11"/>
          </p:nvPr>
        </p:nvSpPr>
        <p:spPr/>
        <p:txBody>
          <a:bodyPr/>
          <a:lstStyle/>
          <a:p>
            <a:r>
              <a:rPr lang="en-US"/>
              <a:t>© Bhavna M. Vyas</a:t>
            </a:r>
          </a:p>
        </p:txBody>
      </p:sp>
      <p:sp>
        <p:nvSpPr>
          <p:cNvPr id="6" name="Slide Number Placeholder 5">
            <a:extLst>
              <a:ext uri="{FF2B5EF4-FFF2-40B4-BE49-F238E27FC236}">
                <a16:creationId xmlns:a16="http://schemas.microsoft.com/office/drawing/2014/main" xmlns="" id="{87B3E1F7-F72C-8748-9AE0-85E42F636E0D}"/>
              </a:ext>
            </a:extLst>
          </p:cNvPr>
          <p:cNvSpPr>
            <a:spLocks noGrp="1"/>
          </p:cNvSpPr>
          <p:nvPr>
            <p:ph type="sldNum" sz="quarter" idx="12"/>
          </p:nvPr>
        </p:nvSpPr>
        <p:spPr/>
        <p:txBody>
          <a:bodyPr/>
          <a:lstStyle/>
          <a:p>
            <a:fld id="{48899AE3-1C45-BB43-83FC-C160FCE38AF1}" type="slidenum">
              <a:rPr lang="en-US" smtClean="0"/>
              <a:pPr/>
              <a:t>94</a:t>
            </a:fld>
            <a:endParaRPr lang="en-US"/>
          </a:p>
        </p:txBody>
      </p:sp>
    </p:spTree>
    <p:extLst>
      <p:ext uri="{BB962C8B-B14F-4D97-AF65-F5344CB8AC3E}">
        <p14:creationId xmlns:p14="http://schemas.microsoft.com/office/powerpoint/2010/main" xmlns="" val="2104229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10092</TotalTime>
  <Words>6048</Words>
  <Application>Microsoft Office PowerPoint</Application>
  <PresentationFormat>Custom</PresentationFormat>
  <Paragraphs>1001</Paragraphs>
  <Slides>94</Slides>
  <Notes>13</Notes>
  <HiddenSlides>3</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94</vt:i4>
      </vt:variant>
    </vt:vector>
  </HeadingPairs>
  <TitlesOfParts>
    <vt:vector size="95" baseType="lpstr">
      <vt:lpstr>Office Theme</vt:lpstr>
      <vt:lpstr>Engineering Chemistry</vt:lpstr>
      <vt:lpstr>Unit 1: Impurities in Water</vt:lpstr>
      <vt:lpstr>Unit 1: Impurities in Water</vt:lpstr>
      <vt:lpstr>Unit 1: Dissolved Mineral Matter in Water</vt:lpstr>
      <vt:lpstr>Slide 5</vt:lpstr>
      <vt:lpstr>Slide 6</vt:lpstr>
      <vt:lpstr>Unit 1: Hardness of Water</vt:lpstr>
      <vt:lpstr>Slide 8</vt:lpstr>
      <vt:lpstr>Unit 1: Hardness of Water</vt:lpstr>
      <vt:lpstr>Unit 1: Hardness of Water</vt:lpstr>
      <vt:lpstr>Unit 1: Hardness of Water</vt:lpstr>
      <vt:lpstr>Unit 1: Hardness of Water</vt:lpstr>
      <vt:lpstr>Unit 1: Hardness of Water</vt:lpstr>
      <vt:lpstr>Unit 1: Hardness of Water</vt:lpstr>
      <vt:lpstr>Numericals: Hardness of Water</vt:lpstr>
      <vt:lpstr>Slide 16</vt:lpstr>
      <vt:lpstr>Unit 1: Chemical analysis of water</vt:lpstr>
      <vt:lpstr>Slide 18</vt:lpstr>
      <vt:lpstr>Unit 1: Chemical analysis of water</vt:lpstr>
      <vt:lpstr>Structure of EDTA &amp; Ca-EDTA Chelate</vt:lpstr>
      <vt:lpstr>Unit 1: Chemical analysis of water</vt:lpstr>
      <vt:lpstr>Unit 1: Chemical analysis of water</vt:lpstr>
      <vt:lpstr>Unit 1: Chemical analysis of water</vt:lpstr>
      <vt:lpstr>Unit 1: Chemical analysis of water</vt:lpstr>
      <vt:lpstr>Unit 1: Chemical analysis of water</vt:lpstr>
      <vt:lpstr>Unit 1: Chemical analysis of water</vt:lpstr>
      <vt:lpstr>Slide 27</vt:lpstr>
      <vt:lpstr>  Numericals </vt:lpstr>
      <vt:lpstr>  Numericals </vt:lpstr>
      <vt:lpstr>Alkalinity of water</vt:lpstr>
      <vt:lpstr>Alkalinity of water</vt:lpstr>
      <vt:lpstr>Alkalinity of water</vt:lpstr>
      <vt:lpstr>Slide 33</vt:lpstr>
      <vt:lpstr>Alkalinity of water</vt:lpstr>
      <vt:lpstr>Alkalinity of water</vt:lpstr>
      <vt:lpstr>Alkalinity of water</vt:lpstr>
      <vt:lpstr>Alkalinity of water</vt:lpstr>
      <vt:lpstr>Alkalinity of water</vt:lpstr>
      <vt:lpstr>Alkalinity of water</vt:lpstr>
      <vt:lpstr>Alkalinity of water</vt:lpstr>
      <vt:lpstr>Numericals on Alkalinity of water</vt:lpstr>
      <vt:lpstr>Numericals on Alkalinity of water</vt:lpstr>
      <vt:lpstr>Slide 43</vt:lpstr>
      <vt:lpstr>Slide 44</vt:lpstr>
      <vt:lpstr>Boiler Corrosion</vt:lpstr>
      <vt:lpstr>Slide 46</vt:lpstr>
      <vt:lpstr>Slide 47</vt:lpstr>
      <vt:lpstr>Slide 48</vt:lpstr>
      <vt:lpstr>Slide 49</vt:lpstr>
      <vt:lpstr>Slide 50</vt:lpstr>
      <vt:lpstr>Slide 51</vt:lpstr>
      <vt:lpstr>Priming &amp; Foaming</vt:lpstr>
      <vt:lpstr>Priming &amp; Foaming</vt:lpstr>
      <vt:lpstr>Priming &amp; Foaming</vt:lpstr>
      <vt:lpstr>Scale and Sludge Formation</vt:lpstr>
      <vt:lpstr>Scale and Sludge Formation</vt:lpstr>
      <vt:lpstr>Scale and Sludge Formation</vt:lpstr>
      <vt:lpstr>Scale and Sludge Formation</vt:lpstr>
      <vt:lpstr>Slide 59</vt:lpstr>
      <vt:lpstr>Slide 60</vt:lpstr>
      <vt:lpstr>Slide 61</vt:lpstr>
      <vt:lpstr>Slide 62</vt:lpstr>
      <vt:lpstr>Unit 1: Water Softening Techniques</vt:lpstr>
      <vt:lpstr>Zeolite Method</vt:lpstr>
      <vt:lpstr>Zeolite Softener</vt:lpstr>
      <vt:lpstr>Zeolite Method</vt:lpstr>
      <vt:lpstr>Zeolite Method</vt:lpstr>
      <vt:lpstr>Zeolite Method</vt:lpstr>
      <vt:lpstr>Zeolite Method</vt:lpstr>
      <vt:lpstr>Zeolite Method</vt:lpstr>
      <vt:lpstr>Numericals on Zeolite Method</vt:lpstr>
      <vt:lpstr>Slide 72</vt:lpstr>
      <vt:lpstr>Numericals on Zeolite Method</vt:lpstr>
      <vt:lpstr>Water Softening Techniques</vt:lpstr>
      <vt:lpstr>Water Softening Techniques</vt:lpstr>
      <vt:lpstr>Water Softening Techniques</vt:lpstr>
      <vt:lpstr>Water Softening Techniques</vt:lpstr>
      <vt:lpstr>Water Softening Techniques</vt:lpstr>
      <vt:lpstr>Water Softening Techniques</vt:lpstr>
      <vt:lpstr>Unit 1: Purification of Water</vt:lpstr>
      <vt:lpstr>Unit 1: Purification of Water</vt:lpstr>
      <vt:lpstr>Unit 1: Reverse Osmosis</vt:lpstr>
      <vt:lpstr>Unit 1: Reverse Osmosis</vt:lpstr>
      <vt:lpstr>Unit 1: Reverse Osmosis</vt:lpstr>
      <vt:lpstr>Unit 1: Reverse Osmosis</vt:lpstr>
      <vt:lpstr>Unit 1: Reverse Osmosis</vt:lpstr>
      <vt:lpstr>Unit 1: Electrodialysis</vt:lpstr>
      <vt:lpstr>Unit 1: Electrodialysis</vt:lpstr>
      <vt:lpstr>Unit 1: Electrodialysis</vt:lpstr>
      <vt:lpstr>Unit 1: Electrodialysis</vt:lpstr>
      <vt:lpstr>Unit 1: Electrodialysis</vt:lpstr>
      <vt:lpstr>Unit 1: Electrodialysis</vt:lpstr>
      <vt:lpstr>Design the 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Pune Institute of Computer Technology</dc:title>
  <dc:creator>Dr. Bhavana Vyas</dc:creator>
  <cp:lastModifiedBy>Abhi</cp:lastModifiedBy>
  <cp:revision>149</cp:revision>
  <dcterms:created xsi:type="dcterms:W3CDTF">2021-01-21T04:57:20Z</dcterms:created>
  <dcterms:modified xsi:type="dcterms:W3CDTF">2023-09-18T05:36:37Z</dcterms:modified>
</cp:coreProperties>
</file>