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7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1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8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6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3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43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2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7E07-C624-4CDA-AA36-5E53FD6839F0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0D0F-202F-4F5E-8EE8-2BD9C9F13F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7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E376485-E5E8-4FCA-A8F6-CF0F73EDB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97" y="434932"/>
            <a:ext cx="9936892" cy="62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histoire d’OS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46" b="42079"/>
          <a:stretch/>
        </p:blipFill>
        <p:spPr>
          <a:xfrm>
            <a:off x="0" y="1961148"/>
            <a:ext cx="12201001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8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94" y="1027906"/>
            <a:ext cx="9004436" cy="47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959" y="1027906"/>
            <a:ext cx="7922081" cy="422601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3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94" y="0"/>
            <a:ext cx="951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73" y="365125"/>
            <a:ext cx="69246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3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Une histoire d’OS</vt:lpstr>
      <vt:lpstr>Présentation PowerPoint</vt:lpstr>
      <vt:lpstr>Présentation PowerPoint</vt:lpstr>
      <vt:lpstr>Présentation PowerPoint</vt:lpstr>
      <vt:lpstr>Présentation PowerPoint</vt:lpstr>
    </vt:vector>
  </TitlesOfParts>
  <Company>Groupe Saint-Charles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histoire d’OS</dc:title>
  <dc:creator>GOUDJIL MATHIS</dc:creator>
  <cp:lastModifiedBy>Mathis Goudjil</cp:lastModifiedBy>
  <cp:revision>9</cp:revision>
  <dcterms:created xsi:type="dcterms:W3CDTF">2020-03-05T15:10:00Z</dcterms:created>
  <dcterms:modified xsi:type="dcterms:W3CDTF">2020-03-19T10:57:23Z</dcterms:modified>
</cp:coreProperties>
</file>