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1" r:id="rId5"/>
  </p:sldMasterIdLst>
  <p:notesMasterIdLst>
    <p:notesMasterId r:id="rId15"/>
  </p:notesMasterIdLst>
  <p:handoutMasterIdLst>
    <p:handoutMasterId r:id="rId16"/>
  </p:handoutMasterIdLst>
  <p:sldIdLst>
    <p:sldId id="286" r:id="rId6"/>
    <p:sldId id="270" r:id="rId7"/>
    <p:sldId id="271" r:id="rId8"/>
    <p:sldId id="288" r:id="rId9"/>
    <p:sldId id="287" r:id="rId10"/>
    <p:sldId id="272" r:id="rId11"/>
    <p:sldId id="285" r:id="rId12"/>
    <p:sldId id="267" r:id="rId13"/>
    <p:sldId id="289"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62633" autoAdjust="0"/>
  </p:normalViewPr>
  <p:slideViewPr>
    <p:cSldViewPr snapToGrid="0">
      <p:cViewPr varScale="1">
        <p:scale>
          <a:sx n="71" d="100"/>
          <a:sy n="71" d="100"/>
        </p:scale>
        <p:origin x="1656" y="6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5046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46198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76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22346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390131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19071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1980905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003797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559132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88282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58202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91425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7156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577654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08379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60" r:id="rId10"/>
    <p:sldLayoutId id="214748387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004167386"/>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2656676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Program Manager</a:t>
            </a:r>
          </a:p>
          <a:p>
            <a:pPr lvl="1"/>
            <a:r>
              <a:rPr lang="en-US" dirty="0"/>
              <a:t>Managed Languages Team</a:t>
            </a:r>
          </a:p>
          <a:p>
            <a:r>
              <a:rPr lang="en-US" dirty="0"/>
              <a:t>Focus on Language APIs</a:t>
            </a:r>
          </a:p>
          <a:p>
            <a:pPr lvl="1"/>
            <a:r>
              <a:rPr lang="en-US" dirty="0"/>
              <a:t>Syntactic and semantic analysis tools</a:t>
            </a:r>
          </a:p>
          <a:p>
            <a:pPr lvl="1"/>
            <a:r>
              <a:rPr lang="en-US" dirty="0"/>
              <a:t>Diagnostics and </a:t>
            </a:r>
            <a:r>
              <a:rPr lang="en-US" dirty="0" err="1"/>
              <a:t>Refactorings</a:t>
            </a:r>
            <a:endParaRPr lang="en-US" dirty="0"/>
          </a:p>
          <a:p>
            <a:pPr lvl="1"/>
            <a:endParaRPr lang="en-US"/>
          </a:p>
          <a:p>
            <a:pPr marL="463550" lvl="1" indent="0">
              <a:buNone/>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p:cNvGraphicFramePr>
          <p:nvPr>
            <p:extLst>
              <p:ext uri="{D42A27DB-BD31-4B8C-83A1-F6EECF244321}">
                <p14:modId xmlns:p14="http://schemas.microsoft.com/office/powerpoint/2010/main" val="4273187100"/>
              </p:ext>
            </p:extLst>
          </p:nvPr>
        </p:nvGraphicFramePr>
        <p:xfrm>
          <a:off x="325526" y="423082"/>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kumimoji="0" lang="en-US" sz="4399" b="0" i="0" u="none" strike="noStrike" kern="1200" cap="none" spc="0" normalizeH="0" baseline="0" noProof="0" dirty="0" smtClean="0">
                          <a:ln>
                            <a:noFill/>
                          </a:ln>
                          <a:solidFill>
                            <a:prstClr val="black"/>
                          </a:solidFill>
                          <a:effectLst/>
                          <a:uLnTx/>
                          <a:uFillTx/>
                          <a:latin typeface="Segoe UI Light" panose="020B0502040204020203" pitchFamily="34" charset="0"/>
                          <a:cs typeface="Segoe UI Light" panose="020B0502040204020203" pitchFamily="34" charset="0"/>
                        </a:rPr>
                        <a:t>Developer Productivity: What's New in C# 6</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1660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02 | Support </a:t>
            </a:r>
            <a:r>
              <a:rPr lang="en-US" sz="2800" dirty="0"/>
              <a:t>for Data Transfer Objects</a:t>
            </a:r>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879931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Transfer Object Support</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Key | Distributed Apps require Data Transfer Object types</a:t>
            </a:r>
          </a:p>
          <a:p>
            <a:r>
              <a:rPr lang="en-US" sz="2800" dirty="0" smtClean="0"/>
              <a:t>Key | Behavior and Data Storage are Separated</a:t>
            </a:r>
          </a:p>
          <a:p>
            <a:r>
              <a:rPr lang="en-US" sz="2800" dirty="0" smtClean="0"/>
              <a:t>Key | Minimize Ceremony for Data Transfer Objects</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Data Transfer Objects</a:t>
            </a:r>
            <a:endParaRPr lang="en-US" dirty="0"/>
          </a:p>
        </p:txBody>
      </p:sp>
      <p:sp>
        <p:nvSpPr>
          <p:cNvPr id="7" name="Content Placeholder 5"/>
          <p:cNvSpPr>
            <a:spLocks noGrp="1"/>
          </p:cNvSpPr>
          <p:nvPr>
            <p:ph sz="quarter" idx="4294967295"/>
          </p:nvPr>
        </p:nvSpPr>
        <p:spPr>
          <a:xfrm>
            <a:off x="291101" y="1363286"/>
            <a:ext cx="4251960" cy="3429000"/>
          </a:xfrm>
          <a:prstGeom prst="rect">
            <a:avLst/>
          </a:prstGeom>
        </p:spPr>
        <p:txBody>
          <a:bodyPr>
            <a:noAutofit/>
          </a:bodyPr>
          <a:lstStyle/>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X = x;</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Y = 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8" name="Content Placeholder 5"/>
          <p:cNvSpPr>
            <a:spLocks noGrp="1"/>
          </p:cNvSpPr>
          <p:nvPr>
            <p:ph sz="quarter" idx="4294967295"/>
          </p:nvPr>
        </p:nvSpPr>
        <p:spPr>
          <a:xfrm>
            <a:off x="2131697" y="4106333"/>
            <a:ext cx="7924800" cy="1828800"/>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webErrors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Dictionary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[404]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not Found"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[302]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"Page moved, but left a forwarding 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[500]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"The web server can't come out to play today."</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a:t>https://</a:t>
            </a:r>
            <a:r>
              <a:rPr lang="en-US" b="0" smtClean="0"/>
              <a:t>github.com/BillWagner/MVA-CSharp6</a:t>
            </a:r>
          </a:p>
          <a:p>
            <a:r>
              <a:rPr lang="en-US" smtClean="0"/>
              <a:t>Expression </a:t>
            </a:r>
            <a:r>
              <a:rPr lang="en-US" dirty="0" smtClean="0"/>
              <a:t>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809623"/>
      </p:ext>
    </p:extLst>
  </p:cSld>
  <p:clrMapOvr>
    <a:masterClrMapping/>
  </p:clrMapOvr>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5F9CE8994DEB4BA1EFBAE5F8E99211" ma:contentTypeVersion="" ma:contentTypeDescription="Create a new document." ma:contentTypeScope="" ma:versionID="f11e1a4314195cffb08691aa30854e6b">
  <xsd:schema xmlns:xsd="http://www.w3.org/2001/XMLSchema" xmlns:xs="http://www.w3.org/2001/XMLSchema" xmlns:p="http://schemas.microsoft.com/office/2006/metadata/properties" xmlns:ns2="FCFF7652-446B-4645-9EAB-91846BD98D34" xmlns:ns3="27aa9422-7f1f-4c84-9cdf-302b1a67e513" targetNamespace="http://schemas.microsoft.com/office/2006/metadata/properties" ma:root="true" ma:fieldsID="3881fce8dcecc1bb0a3c30b2bbe7485a" ns2:_="" ns3:_="">
    <xsd:import namespace="FCFF7652-446B-4645-9EAB-91846BD98D34"/>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FF7652-446B-4645-9EAB-91846BD98D34"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FCFF7652-446B-4645-9EAB-91846BD98D34">Slide Presentation</Content_x0020_Type>
    <Status xmlns="FCFF7652-446B-4645-9EAB-91846BD98D34">Final</Status>
    <Module xmlns="FCFF7652-446B-4645-9EAB-91846BD98D34" xsi:nil="true"/>
    <SharedWithUsers xmlns="27aa9422-7f1f-4c84-9cdf-302b1a67e513">
      <UserInfo>
        <DisplayName/>
        <AccountId xsi:nil="true"/>
        <AccountType/>
      </UserInfo>
    </SharedWithUsers>
  </documentManagement>
</p:properties>
</file>

<file path=customXml/itemProps1.xml><?xml version="1.0" encoding="utf-8"?>
<ds:datastoreItem xmlns:ds="http://schemas.openxmlformats.org/officeDocument/2006/customXml" ds:itemID="{4F8F8590-F58E-4CD9-AC43-42F0DB6C083C}"/>
</file>

<file path=customXml/itemProps2.xml><?xml version="1.0" encoding="utf-8"?>
<ds:datastoreItem xmlns:ds="http://schemas.openxmlformats.org/officeDocument/2006/customXml" ds:itemID="{758FDAC0-319D-4A54-8D8E-1D42CB1F8004}"/>
</file>

<file path=customXml/itemProps3.xml><?xml version="1.0" encoding="utf-8"?>
<ds:datastoreItem xmlns:ds="http://schemas.openxmlformats.org/officeDocument/2006/customXml" ds:itemID="{F990F116-B58F-4255-B05B-DA3808E0E5C6}"/>
</file>

<file path=docProps/app.xml><?xml version="1.0" encoding="utf-8"?>
<Properties xmlns="http://schemas.openxmlformats.org/officeDocument/2006/extended-properties" xmlns:vt="http://schemas.openxmlformats.org/officeDocument/2006/docPropsVTypes">
  <Template>Windows 8 Presentation</Template>
  <TotalTime>2933</TotalTime>
  <Words>289</Words>
  <Application>Microsoft Office PowerPoint</Application>
  <PresentationFormat>Custom</PresentationFormat>
  <Paragraphs>55</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Courier New</vt:lpstr>
      <vt:lpstr>Segoe UI</vt:lpstr>
      <vt:lpstr>Segoe UI Light</vt:lpstr>
      <vt:lpstr>1_Metro Presentation</vt:lpstr>
      <vt:lpstr>2_Office Theme</vt:lpstr>
      <vt:lpstr>Developer Productivity: What’s New in C# 6</vt:lpstr>
      <vt:lpstr>Meet Bill Wagner | @billwagner</vt:lpstr>
      <vt:lpstr>Meet Anthony D. Green</vt:lpstr>
      <vt:lpstr>PowerPoint Presentation</vt:lpstr>
      <vt:lpstr>PowerPoint Presentation</vt:lpstr>
      <vt:lpstr>Data Transfer Object Support</vt:lpstr>
      <vt:lpstr>Features for Data Transfer Objects</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Sine Rix</cp:lastModifiedBy>
  <cp:revision>66</cp:revision>
  <dcterms:created xsi:type="dcterms:W3CDTF">2012-08-31T00:35:42Z</dcterms:created>
  <dcterms:modified xsi:type="dcterms:W3CDTF">2015-03-04T19:53:04Z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0x010100835F9CE8994DEB4BA1EFBAE5F8E99211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