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0" r:id="rId5"/>
    <p:sldMasterId id="2147483871" r:id="rId6"/>
  </p:sldMasterIdLst>
  <p:notesMasterIdLst>
    <p:notesMasterId r:id="rId17"/>
  </p:notesMasterIdLst>
  <p:handoutMasterIdLst>
    <p:handoutMasterId r:id="rId18"/>
  </p:handoutMasterIdLst>
  <p:sldIdLst>
    <p:sldId id="286" r:id="rId7"/>
    <p:sldId id="270" r:id="rId8"/>
    <p:sldId id="271" r:id="rId9"/>
    <p:sldId id="287" r:id="rId10"/>
    <p:sldId id="272" r:id="rId11"/>
    <p:sldId id="289" r:id="rId12"/>
    <p:sldId id="288" r:id="rId13"/>
    <p:sldId id="285" r:id="rId14"/>
    <p:sldId id="267" r:id="rId15"/>
    <p:sldId id="290" r:id="rId16"/>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71" d="100"/>
          <a:sy n="71" d="100"/>
        </p:scale>
        <p:origin x="1656" y="60"/>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11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26595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6205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39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211582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5415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858346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882246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436137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6866671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05346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31594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56369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36209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2127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5093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881664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681838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2826242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08471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7379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58183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10039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6504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961368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92682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70" r:id="rId10"/>
    <p:sldLayoutId id="214748388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20396450"/>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03786909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529263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4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Bill Wagner | @</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Focus on Language APIs</a:t>
            </a:r>
          </a:p>
          <a:p>
            <a:pPr lvl="1"/>
            <a:r>
              <a:rPr lang="en-US" dirty="0" smtClean="0"/>
              <a:t>Syntactic and semantic analysis tools</a:t>
            </a:r>
          </a:p>
          <a:p>
            <a:pPr lvl="1"/>
            <a:r>
              <a:rPr lang="en-US" dirty="0" smtClean="0"/>
              <a:t>Diagnostics and </a:t>
            </a:r>
            <a:r>
              <a:rPr lang="en-US" dirty="0" err="1" smtClean="0"/>
              <a:t>Refactorings</a:t>
            </a:r>
            <a:endParaRPr lang="en-US" dirty="0" smtClean="0"/>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740" y="1428439"/>
            <a:ext cx="11522249" cy="5289010"/>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dirty="0" err="1"/>
              <a:t>WhatsNewCSharp</a:t>
            </a:r>
            <a:r>
              <a:rPr lang="en-US" dirty="0" smtClean="0"/>
              <a:t> (</a:t>
            </a:r>
            <a:r>
              <a:rPr lang="en-US" dirty="0" err="1" smtClean="0"/>
              <a:t>Exp</a:t>
            </a:r>
            <a:r>
              <a:rPr lang="en-US" dirty="0"/>
              <a:t>: </a:t>
            </a:r>
            <a:r>
              <a:rPr lang="en-US" dirty="0" smtClean="0"/>
              <a:t>4/6/2015)</a:t>
            </a:r>
            <a:endParaRPr lang="en-US" dirty="0">
              <a:solidFill>
                <a:srgbClr val="FF0000"/>
              </a:solidFill>
            </a:endParaRPr>
          </a:p>
        </p:txBody>
      </p:sp>
      <p:sp>
        <p:nvSpPr>
          <p:cNvPr id="3" name="Title 2"/>
          <p:cNvSpPr>
            <a:spLocks noGrp="1"/>
          </p:cNvSpPr>
          <p:nvPr>
            <p:ph type="title"/>
          </p:nvPr>
        </p:nvSpPr>
        <p:spPr>
          <a:xfrm>
            <a:off x="-367171" y="183061"/>
            <a:ext cx="11413293" cy="1063210"/>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137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Preparing for C# 6</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Goal | Learn the new features and how you will use them</a:t>
            </a:r>
          </a:p>
          <a:p>
            <a:r>
              <a:rPr lang="en-US" sz="2800" dirty="0" smtClean="0"/>
              <a:t>Goal | Understand how to structure code today to make adoption easier</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0"/>
            <p:extLst>
              <p:ext uri="{D42A27DB-BD31-4B8C-83A1-F6EECF244321}">
                <p14:modId xmlns:p14="http://schemas.microsoft.com/office/powerpoint/2010/main" val="2292932758"/>
              </p:ext>
            </p:extLst>
          </p:nvPr>
        </p:nvGraphicFramePr>
        <p:xfrm>
          <a:off x="325526" y="423082"/>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kumimoji="0" lang="en-US" sz="4399" b="0" i="0" u="none" strike="noStrike" kern="1200" cap="none" spc="0" normalizeH="0" baseline="0" noProof="0" dirty="0" smtClean="0">
                          <a:ln>
                            <a:noFill/>
                          </a:ln>
                          <a:solidFill>
                            <a:prstClr val="black"/>
                          </a:solidFill>
                          <a:effectLst/>
                          <a:uLnTx/>
                          <a:uFillTx/>
                          <a:latin typeface="Segoe UI Light" panose="020B0502040204020203" pitchFamily="34" charset="0"/>
                          <a:cs typeface="Segoe UI Light" panose="020B0502040204020203" pitchFamily="34" charset="0"/>
                        </a:rPr>
                        <a:t>Developer Productivity: What's New in C# 6</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t>C#</a:t>
                      </a:r>
                      <a:r>
                        <a:rPr lang="en-US" sz="2400" baseline="0" dirty="0" smtClean="0"/>
                        <a:t> features add productivity and conciseness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454648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01 | C</a:t>
            </a:r>
            <a:r>
              <a:rPr lang="en-US" sz="2800" dirty="0"/>
              <a:t># Features Add Productivity </a:t>
            </a:r>
            <a:r>
              <a:rPr lang="en-US" sz="2800" dirty="0" smtClean="0"/>
              <a:t>and Conciseness</a:t>
            </a:r>
            <a:endParaRPr lang="en-US" sz="2800" dirty="0"/>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37021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uiExpand="1" build="p"/>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a:t>https://</a:t>
            </a:r>
            <a:r>
              <a:rPr lang="en-US" b="0" smtClean="0"/>
              <a:t>github.com/BillWagner/MVA-CSharp6 </a:t>
            </a:r>
            <a:r>
              <a:rPr lang="en-US" smtClean="0"/>
              <a:t>Expression </a:t>
            </a:r>
            <a:r>
              <a:rPr lang="en-US" dirty="0" smtClean="0"/>
              <a:t>Bodied Members, Static </a:t>
            </a:r>
            <a:r>
              <a:rPr lang="en-US" dirty="0" err="1" smtClean="0"/>
              <a:t>Usings</a:t>
            </a:r>
            <a:r>
              <a:rPr lang="en-US" dirty="0" smtClean="0"/>
              <a:t>, and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5F9CE8994DEB4BA1EFBAE5F8E99211" ma:contentTypeVersion="" ma:contentTypeDescription="Create a new document." ma:contentTypeScope="" ma:versionID="f11e1a4314195cffb08691aa30854e6b">
  <xsd:schema xmlns:xsd="http://www.w3.org/2001/XMLSchema" xmlns:xs="http://www.w3.org/2001/XMLSchema" xmlns:p="http://schemas.microsoft.com/office/2006/metadata/properties" xmlns:ns2="FCFF7652-446B-4645-9EAB-91846BD98D34" xmlns:ns3="27aa9422-7f1f-4c84-9cdf-302b1a67e513" targetNamespace="http://schemas.microsoft.com/office/2006/metadata/properties" ma:root="true" ma:fieldsID="3881fce8dcecc1bb0a3c30b2bbe7485a" ns2:_="" ns3:_="">
    <xsd:import namespace="FCFF7652-446B-4645-9EAB-91846BD98D34"/>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FF7652-446B-4645-9EAB-91846BD98D34"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ntent_x0020_Type xmlns="FCFF7652-446B-4645-9EAB-91846BD98D34">Slide Presentation</Content_x0020_Type>
    <Status xmlns="FCFF7652-446B-4645-9EAB-91846BD98D34">Final</Status>
    <Module xmlns="FCFF7652-446B-4645-9EAB-91846BD98D34" xsi:nil="true"/>
    <SharedWithUsers xmlns="27aa9422-7f1f-4c84-9cdf-302b1a67e513">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830E36-8AFD-48B6-A8C7-81ED815090CE}"/>
</file>

<file path=customXml/itemProps2.xml><?xml version="1.0" encoding="utf-8"?>
<ds:datastoreItem xmlns:ds="http://schemas.openxmlformats.org/officeDocument/2006/customXml" ds:itemID="{F990F116-B58F-4255-B05B-DA3808E0E5C6}"/>
</file>

<file path=customXml/itemProps3.xml><?xml version="1.0" encoding="utf-8"?>
<ds:datastoreItem xmlns:ds="http://schemas.openxmlformats.org/officeDocument/2006/customXml" ds:itemID="{758FDAC0-319D-4A54-8D8E-1D42CB1F8004}"/>
</file>

<file path=docProps/app.xml><?xml version="1.0" encoding="utf-8"?>
<Properties xmlns="http://schemas.openxmlformats.org/officeDocument/2006/extended-properties" xmlns:vt="http://schemas.openxmlformats.org/officeDocument/2006/docPropsVTypes">
  <Template>Windows 8 Presentation</Template>
  <TotalTime>342</TotalTime>
  <Words>322</Words>
  <Application>Microsoft Office PowerPoint</Application>
  <PresentationFormat>Custom</PresentationFormat>
  <Paragraphs>72</Paragraphs>
  <Slides>10</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Calibri</vt:lpstr>
      <vt:lpstr>Consolas</vt:lpstr>
      <vt:lpstr>Courier New</vt:lpstr>
      <vt:lpstr>Segoe UI</vt:lpstr>
      <vt:lpstr>Segoe UI Light</vt:lpstr>
      <vt:lpstr>1_Metro Presentation</vt:lpstr>
      <vt:lpstr>1_Office Theme</vt:lpstr>
      <vt:lpstr>2_Office Theme</vt:lpstr>
      <vt:lpstr>Developer Productivity: What’s New in C# 6</vt:lpstr>
      <vt:lpstr>Meet Bill Wagner | @billwagner</vt:lpstr>
      <vt:lpstr>Meet Anthony D. Green</vt:lpstr>
      <vt:lpstr>     Join the MVA Community!</vt:lpstr>
      <vt:lpstr>Preparing for C# 6</vt:lpstr>
      <vt:lpstr>PowerPoint Presentation</vt:lpstr>
      <vt:lpstr>PowerPoint Presentation</vt:lpstr>
      <vt:lpstr>Features for concise code</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Sine Rix</cp:lastModifiedBy>
  <cp:revision>62</cp:revision>
  <dcterms:created xsi:type="dcterms:W3CDTF">2012-08-31T00:35:42Z</dcterms:created>
  <dcterms:modified xsi:type="dcterms:W3CDTF">2015-03-04T19:52:06Z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0x010100835F9CE8994DEB4BA1EFBAE5F8E99211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