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43" r:id="rId4"/>
    <p:sldMasterId id="2147483861" r:id="rId5"/>
  </p:sldMasterIdLst>
  <p:notesMasterIdLst>
    <p:notesMasterId r:id="rId15"/>
  </p:notesMasterIdLst>
  <p:handoutMasterIdLst>
    <p:handoutMasterId r:id="rId16"/>
  </p:handoutMasterIdLst>
  <p:sldIdLst>
    <p:sldId id="286" r:id="rId6"/>
    <p:sldId id="270" r:id="rId7"/>
    <p:sldId id="271" r:id="rId8"/>
    <p:sldId id="290" r:id="rId9"/>
    <p:sldId id="287" r:id="rId10"/>
    <p:sldId id="272" r:id="rId11"/>
    <p:sldId id="285" r:id="rId12"/>
    <p:sldId id="267" r:id="rId13"/>
    <p:sldId id="289" r:id="rId14"/>
  </p:sldIdLst>
  <p:sldSz cx="12188825" cy="6858000"/>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47">
          <p15:clr>
            <a:srgbClr val="A4A3A4"/>
          </p15:clr>
        </p15:guide>
        <p15:guide id="2" orient="horz" pos="4171">
          <p15:clr>
            <a:srgbClr val="A4A3A4"/>
          </p15:clr>
        </p15:guide>
        <p15:guide id="3" orient="horz" pos="2307">
          <p15:clr>
            <a:srgbClr val="A4A3A4"/>
          </p15:clr>
        </p15:guide>
        <p15:guide id="4" orient="horz" pos="3565">
          <p15:clr>
            <a:srgbClr val="A4A3A4"/>
          </p15:clr>
        </p15:guide>
        <p15:guide id="5" orient="horz" pos="3624">
          <p15:clr>
            <a:srgbClr val="A4A3A4"/>
          </p15:clr>
        </p15:guide>
        <p15:guide id="6" orient="horz" pos="912">
          <p15:clr>
            <a:srgbClr val="A4A3A4"/>
          </p15:clr>
        </p15:guide>
        <p15:guide id="7" orient="horz" pos="1057">
          <p15:clr>
            <a:srgbClr val="A4A3A4"/>
          </p15:clr>
        </p15:guide>
        <p15:guide id="8" orient="horz" pos="2375">
          <p15:clr>
            <a:srgbClr val="A4A3A4"/>
          </p15:clr>
        </p15:guide>
        <p15:guide id="9" orient="horz" pos="1114">
          <p15:clr>
            <a:srgbClr val="A4A3A4"/>
          </p15:clr>
        </p15:guide>
        <p15:guide id="10" pos="3806">
          <p15:clr>
            <a:srgbClr val="A4A3A4"/>
          </p15:clr>
        </p15:guide>
        <p15:guide id="11" pos="2557">
          <p15:clr>
            <a:srgbClr val="A4A3A4"/>
          </p15:clr>
        </p15:guide>
        <p15:guide id="12" pos="128">
          <p15:clr>
            <a:srgbClr val="A4A3A4"/>
          </p15:clr>
        </p15:guide>
        <p15:guide id="13" pos="6301">
          <p15:clr>
            <a:srgbClr val="A4A3A4"/>
          </p15:clr>
        </p15:guide>
        <p15:guide id="14" pos="1312">
          <p15:clr>
            <a:srgbClr val="A4A3A4"/>
          </p15:clr>
        </p15:guide>
        <p15:guide id="15" pos="5123">
          <p15:clr>
            <a:srgbClr val="A4A3A4"/>
          </p15:clr>
        </p15:guide>
        <p15:guide id="16" pos="1379">
          <p15:clr>
            <a:srgbClr val="A4A3A4"/>
          </p15:clr>
        </p15:guide>
        <p15:guide id="17" pos="2626">
          <p15:clr>
            <a:srgbClr val="A4A3A4"/>
          </p15:clr>
        </p15:guide>
        <p15:guide id="18" pos="3882">
          <p15:clr>
            <a:srgbClr val="A4A3A4"/>
          </p15:clr>
        </p15:guide>
        <p15:guide id="19" pos="5056">
          <p15:clr>
            <a:srgbClr val="A4A3A4"/>
          </p15:clr>
        </p15:guide>
        <p15:guide id="20" pos="6368">
          <p15:clr>
            <a:srgbClr val="A4A3A4"/>
          </p15:clr>
        </p15:guide>
        <p15:guide id="21" pos="7548">
          <p15:clr>
            <a:srgbClr val="A4A3A4"/>
          </p15:clr>
        </p15:guide>
        <p15:guide id="22" pos="328">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2050"/>
    <a:srgbClr val="4668C5"/>
    <a:srgbClr val="007233"/>
    <a:srgbClr val="292929"/>
    <a:srgbClr val="83B800"/>
    <a:srgbClr val="FBFBFB"/>
    <a:srgbClr val="EE8200"/>
    <a:srgbClr val="F28500"/>
    <a:srgbClr val="FFFFFF"/>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070" autoAdjust="0"/>
    <p:restoredTop sz="62633" autoAdjust="0"/>
  </p:normalViewPr>
  <p:slideViewPr>
    <p:cSldViewPr snapToGrid="0">
      <p:cViewPr varScale="1">
        <p:scale>
          <a:sx n="71" d="100"/>
          <a:sy n="71" d="100"/>
        </p:scale>
        <p:origin x="1656" y="60"/>
      </p:cViewPr>
      <p:guideLst>
        <p:guide orient="horz" pos="147"/>
        <p:guide orient="horz" pos="4171"/>
        <p:guide orient="horz" pos="2307"/>
        <p:guide orient="horz" pos="3565"/>
        <p:guide orient="horz" pos="3624"/>
        <p:guide orient="horz" pos="912"/>
        <p:guide orient="horz" pos="1057"/>
        <p:guide orient="horz" pos="2375"/>
        <p:guide orient="horz" pos="1114"/>
        <p:guide pos="3806"/>
        <p:guide pos="2557"/>
        <p:guide pos="128"/>
        <p:guide pos="6301"/>
        <p:guide pos="1312"/>
        <p:guide pos="5123"/>
        <p:guide pos="1379"/>
        <p:guide pos="2626"/>
        <p:guide pos="3882"/>
        <p:guide pos="5056"/>
        <p:guide pos="6368"/>
        <p:guide pos="7548"/>
        <p:guide pos="328"/>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0"/>
    </p:cViewPr>
  </p:sorterViewPr>
  <p:notesViewPr>
    <p:cSldViewPr snapToGrid="0" showGuides="1">
      <p:cViewPr varScale="1">
        <p:scale>
          <a:sx n="56" d="100"/>
          <a:sy n="56" d="100"/>
        </p:scale>
        <p:origin x="-2238"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notesMaster" Target="notesMasters/notesMaster1.xml"/><Relationship Id="rId10" Type="http://schemas.openxmlformats.org/officeDocument/2006/relationships/slide" Target="slides/slide5.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err="1" smtClean="0">
                <a:latin typeface="Segoe UI" pitchFamily="34" charset="0"/>
              </a:rPr>
              <a:t>TechReady</a:t>
            </a:r>
            <a:r>
              <a:rPr lang="en-US" dirty="0" smtClean="0">
                <a:latin typeface="Segoe UI" pitchFamily="34" charset="0"/>
              </a:rPr>
              <a:t> 14</a:t>
            </a:r>
            <a:endParaRPr lang="en-US" dirty="0">
              <a:latin typeface="Segoe UI" pitchFamily="34"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C3F5198-D814-4F07-A84F-942E63C84983}" type="datetimeFigureOut">
              <a:rPr lang="en-US" smtClean="0">
                <a:latin typeface="Segoe UI" pitchFamily="34" charset="0"/>
              </a:rPr>
              <a:pPr/>
              <a:t>3/4/2015</a:t>
            </a:fld>
            <a:endParaRPr lang="en-US" dirty="0">
              <a:latin typeface="Segoe UI" pitchFamily="34" charset="0"/>
            </a:endParaRPr>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rgbClr val="000000"/>
                </a:solidFill>
                <a:latin typeface="Segoe UI" pitchFamily="34" charset="0"/>
              </a:rPr>
              <a:t>© 2012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Segoe UI" pitchFamily="34" charset="0"/>
              </a:rPr>
            </a:br>
            <a:r>
              <a:rPr lang="en-US" sz="500" dirty="0" smtClean="0">
                <a:solidFill>
                  <a:srgbClr val="000000"/>
                </a:solidFill>
                <a:latin typeface="Segoe UI" pitchFamily="34" charset="0"/>
              </a:rPr>
              <a:t>MICROSOFT MAKES NO WARRANTIES, EXPRESS, IMPLIED OR STATUTORY, AS TO THE INFORMATION IN THIS PRESENTATION.</a:t>
            </a:r>
          </a:p>
        </p:txBody>
      </p:sp>
      <p:sp>
        <p:nvSpPr>
          <p:cNvPr id="5" name="Slide Number Placeholder 4"/>
          <p:cNvSpPr>
            <a:spLocks noGrp="1"/>
          </p:cNvSpPr>
          <p:nvPr>
            <p:ph type="sldNum" sz="quarter" idx="3"/>
          </p:nvPr>
        </p:nvSpPr>
        <p:spPr>
          <a:xfrm>
            <a:off x="6248399" y="8685213"/>
            <a:ext cx="608013" cy="457200"/>
          </a:xfrm>
          <a:prstGeom prst="rect">
            <a:avLst/>
          </a:prstGeom>
        </p:spPr>
        <p:txBody>
          <a:bodyPr vert="horz" lIns="91440" tIns="45720" rIns="91440" bIns="45720" rtlCol="0" anchor="b"/>
          <a:lstStyle>
            <a:lvl1pPr algn="r">
              <a:defRPr sz="1200"/>
            </a:lvl1pPr>
          </a:lstStyle>
          <a:p>
            <a:fld id="{8980CB99-47E3-46F4-AAEB-3919FBEFC014}" type="slidenum">
              <a:rPr lang="en-US" smtClean="0">
                <a:latin typeface="Segoe UI" pitchFamily="34" charset="0"/>
              </a:rPr>
              <a:p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err="1" smtClean="0"/>
              <a:t>TechReady</a:t>
            </a:r>
            <a:r>
              <a:rPr lang="en-US" dirty="0" smtClean="0"/>
              <a:t> 14</a:t>
            </a: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7C3FBCD4-166E-446F-AF18-7D4A0CF9AEF6}" type="datetimeFigureOut">
              <a:rPr lang="en-US" smtClean="0"/>
              <a:pPr/>
              <a:t>3/4/2015</a:t>
            </a:fld>
            <a:endParaRPr lang="en-US"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6172200" cy="457200"/>
          </a:xfrm>
          <a:prstGeom prst="rect">
            <a:avLst/>
          </a:prstGeom>
        </p:spPr>
        <p:txBody>
          <a:bodyPr vert="horz" lIns="91440" tIns="45720" rIns="91440" bIns="45720" rtlCol="0" anchor="b"/>
          <a:lstStyle>
            <a:lvl1pPr algn="l">
              <a:defRPr sz="500">
                <a:latin typeface="Segoe" pitchFamily="34" charset="0"/>
              </a:defRPr>
            </a:lvl1pPr>
          </a:lstStyle>
          <a:p>
            <a:r>
              <a:rPr lang="en-US" dirty="0" smtClean="0">
                <a:solidFill>
                  <a:srgbClr val="000000"/>
                </a:solidFill>
                <a:latin typeface="Segoe UI" pitchFamily="34" charset="0"/>
              </a:rPr>
              <a:t>© 2012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p:txBody>
      </p:sp>
      <p:sp>
        <p:nvSpPr>
          <p:cNvPr id="7" name="Slide Number Placeholder 6"/>
          <p:cNvSpPr>
            <a:spLocks noGrp="1"/>
          </p:cNvSpPr>
          <p:nvPr>
            <p:ph type="sldNum" sz="quarter" idx="5"/>
          </p:nvPr>
        </p:nvSpPr>
        <p:spPr>
          <a:xfrm>
            <a:off x="6172199" y="8685213"/>
            <a:ext cx="684213" cy="457200"/>
          </a:xfrm>
          <a:prstGeom prst="rect">
            <a:avLst/>
          </a:prstGeom>
        </p:spPr>
        <p:txBody>
          <a:bodyPr vert="horz" lIns="91440" tIns="45720" rIns="91440" bIns="45720" rtlCol="0" anchor="b"/>
          <a:lstStyle>
            <a:lvl1pPr algn="r">
              <a:defRPr sz="1200">
                <a:latin typeface="Segoe UI" pitchFamily="34" charset="0"/>
              </a:defRPr>
            </a:lvl1pPr>
          </a:lstStyle>
          <a:p>
            <a:fld id="{8B263312-38AA-4E1E-B2B5-0F8F122B24FE}"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notesStyle>
    <a:lvl1pPr marL="0" algn="l" defTabSz="914363" rtl="0" eaLnBrk="1" latinLnBrk="0" hangingPunct="1">
      <a:lnSpc>
        <a:spcPct val="90000"/>
      </a:lnSpc>
      <a:spcAft>
        <a:spcPts val="333"/>
      </a:spcAft>
      <a:defRPr sz="900" kern="1200">
        <a:solidFill>
          <a:schemeClr val="tx1"/>
        </a:solidFill>
        <a:latin typeface="Segoe UI"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1665543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ea typeface="Segoe UI"/>
              <a:cs typeface="Segoe UI"/>
            </a:endParaRPr>
          </a:p>
        </p:txBody>
      </p:sp>
    </p:spTree>
    <p:extLst>
      <p:ext uri="{BB962C8B-B14F-4D97-AF65-F5344CB8AC3E}">
        <p14:creationId xmlns:p14="http://schemas.microsoft.com/office/powerpoint/2010/main" val="7651967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1980949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F0F35F-DD44-4607-AEC1-49D7A4BC4066}" type="slidenum">
              <a:rPr lang="en-US" smtClean="0">
                <a:solidFill>
                  <a:prstClr val="black"/>
                </a:solidFill>
              </a:rPr>
              <a:pPr/>
              <a:t>4</a:t>
            </a:fld>
            <a:endParaRPr lang="en-US" dirty="0">
              <a:solidFill>
                <a:prstClr val="black"/>
              </a:solidFill>
            </a:endParaRPr>
          </a:p>
        </p:txBody>
      </p:sp>
    </p:spTree>
    <p:extLst>
      <p:ext uri="{BB962C8B-B14F-4D97-AF65-F5344CB8AC3E}">
        <p14:creationId xmlns:p14="http://schemas.microsoft.com/office/powerpoint/2010/main" val="24532903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5</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8884394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6</a:t>
            </a:fld>
            <a:endParaRPr lang="en-US" dirty="0"/>
          </a:p>
        </p:txBody>
      </p:sp>
    </p:spTree>
    <p:extLst>
      <p:ext uri="{BB962C8B-B14F-4D97-AF65-F5344CB8AC3E}">
        <p14:creationId xmlns:p14="http://schemas.microsoft.com/office/powerpoint/2010/main" val="39891300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7</a:t>
            </a:fld>
            <a:endParaRPr lang="en-US" dirty="0"/>
          </a:p>
        </p:txBody>
      </p:sp>
    </p:spTree>
    <p:extLst>
      <p:ext uri="{BB962C8B-B14F-4D97-AF65-F5344CB8AC3E}">
        <p14:creationId xmlns:p14="http://schemas.microsoft.com/office/powerpoint/2010/main" val="26836057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8</a:t>
            </a:fld>
            <a:endParaRPr lang="en-US" dirty="0"/>
          </a:p>
        </p:txBody>
      </p:sp>
    </p:spTree>
    <p:extLst>
      <p:ext uri="{BB962C8B-B14F-4D97-AF65-F5344CB8AC3E}">
        <p14:creationId xmlns:p14="http://schemas.microsoft.com/office/powerpoint/2010/main" val="21158295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urse Title Layout">
    <p:bg>
      <p:bgPr>
        <a:solidFill>
          <a:srgbClr val="4668C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32264" y="2312126"/>
            <a:ext cx="11122924" cy="1933979"/>
          </a:xfrm>
          <a:prstGeom prst="rect">
            <a:avLst/>
          </a:prstGeom>
        </p:spPr>
        <p:txBody>
          <a:bodyPr anchor="ctr">
            <a:noAutofit/>
          </a:bodyPr>
          <a:lstStyle>
            <a:lvl1pPr algn="l">
              <a:lnSpc>
                <a:spcPct val="90000"/>
              </a:lnSpc>
              <a:defRPr sz="4800" spc="-150" baseline="0">
                <a:solidFill>
                  <a:schemeClr val="bg1">
                    <a:alpha val="99000"/>
                  </a:schemeClr>
                </a:solidFill>
                <a:latin typeface="Segoe UI Light" pitchFamily="34" charset="0"/>
              </a:defRPr>
            </a:lvl1pPr>
          </a:lstStyle>
          <a:p>
            <a:r>
              <a:rPr lang="en-US" dirty="0" smtClean="0"/>
              <a:t>Course Title</a:t>
            </a:r>
            <a:endParaRPr lang="en-US" dirty="0"/>
          </a:p>
        </p:txBody>
      </p:sp>
      <p:sp>
        <p:nvSpPr>
          <p:cNvPr id="6" name="Subtitle 2"/>
          <p:cNvSpPr>
            <a:spLocks noGrp="1"/>
          </p:cNvSpPr>
          <p:nvPr>
            <p:ph type="subTitle" idx="1" hasCustomPrompt="1"/>
          </p:nvPr>
        </p:nvSpPr>
        <p:spPr>
          <a:xfrm>
            <a:off x="532265" y="4735774"/>
            <a:ext cx="6147660" cy="1878780"/>
          </a:xfrm>
          <a:prstGeom prst="rect">
            <a:avLst/>
          </a:prstGeom>
        </p:spPr>
        <p:txBody>
          <a:bodyPr>
            <a:noAutofit/>
          </a:bodyPr>
          <a:lstStyle>
            <a:lvl1pPr marL="0" indent="0" algn="l">
              <a:lnSpc>
                <a:spcPct val="90000"/>
              </a:lnSpc>
              <a:spcBef>
                <a:spcPts val="0"/>
              </a:spcBef>
              <a:buNone/>
              <a:defRPr sz="2400" b="1" cap="none" baseline="0">
                <a:solidFill>
                  <a:schemeClr val="bg1">
                    <a:lumMod val="95000"/>
                    <a:alpha val="99000"/>
                  </a:schemeClr>
                </a:solidFill>
                <a:latin typeface="Segoe UI Light"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dirty="0" smtClean="0"/>
              <a:t>Subtitle</a:t>
            </a:r>
            <a:endParaRPr lang="en-US" dirty="0"/>
          </a:p>
        </p:txBody>
      </p:sp>
      <p:sp>
        <p:nvSpPr>
          <p:cNvPr id="5" name="TextBox 4"/>
          <p:cNvSpPr txBox="1"/>
          <p:nvPr userDrawn="1"/>
        </p:nvSpPr>
        <p:spPr>
          <a:xfrm>
            <a:off x="8209382" y="189731"/>
            <a:ext cx="3691466" cy="369332"/>
          </a:xfrm>
          <a:prstGeom prst="rect">
            <a:avLst/>
          </a:prstGeom>
          <a:noFill/>
        </p:spPr>
        <p:txBody>
          <a:bodyPr wrap="square" lIns="0" tIns="0" rIns="0" bIns="0" rtlCol="0" anchor="ctr">
            <a:spAutoFit/>
          </a:bodyPr>
          <a:lstStyle/>
          <a:p>
            <a:pPr algn="ctr"/>
            <a:r>
              <a:rPr lang="en-US" sz="2400" dirty="0" smtClean="0">
                <a:solidFill>
                  <a:schemeClr val="bg1">
                    <a:alpha val="99000"/>
                  </a:schemeClr>
                </a:solidFill>
              </a:rPr>
              <a:t>Microsoft</a:t>
            </a:r>
            <a:r>
              <a:rPr lang="en-US" sz="2400" baseline="0" dirty="0" smtClean="0">
                <a:solidFill>
                  <a:schemeClr val="bg1">
                    <a:alpha val="99000"/>
                  </a:schemeClr>
                </a:solidFill>
              </a:rPr>
              <a:t> Virtual Academy</a:t>
            </a:r>
            <a:endParaRPr lang="en-US" sz="2400" dirty="0" smtClean="0">
              <a:solidFill>
                <a:schemeClr val="bg1">
                  <a:alpha val="99000"/>
                </a:schemeClr>
              </a:solidFill>
            </a:endParaRPr>
          </a:p>
        </p:txBody>
      </p:sp>
    </p:spTree>
    <p:extLst>
      <p:ext uri="{BB962C8B-B14F-4D97-AF65-F5344CB8AC3E}">
        <p14:creationId xmlns:p14="http://schemas.microsoft.com/office/powerpoint/2010/main" val="3522069566"/>
      </p:ext>
    </p:extLst>
  </p:cSld>
  <p:clrMapOvr>
    <a:masterClrMapping/>
  </p:clrMapOvr>
  <p:transition>
    <p:fade/>
  </p:transition>
  <p:timing>
    <p:tnLst>
      <p:par>
        <p:cTn id="1" dur="indefinite" restart="never" nodeType="tmRoot"/>
      </p:par>
    </p:tnLst>
  </p:timing>
  <p:hf hdr="0"/>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6457" y="2685051"/>
            <a:ext cx="2240640" cy="2355337"/>
          </a:xfrm>
          <a:prstGeom prst="rect">
            <a:avLst/>
          </a:prstGeom>
        </p:spPr>
        <p:txBody>
          <a:bodyPr vert="horz" lIns="91385" tIns="45693" rIns="91385" bIns="45693"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799" smtClean="0"/>
              <a:t>Click to edit Master subtitle style</a:t>
            </a:r>
            <a:endParaRPr lang="en-US" sz="1799"/>
          </a:p>
        </p:txBody>
      </p:sp>
      <p:sp>
        <p:nvSpPr>
          <p:cNvPr id="13" name="Title 1"/>
          <p:cNvSpPr txBox="1">
            <a:spLocks/>
          </p:cNvSpPr>
          <p:nvPr userDrawn="1"/>
        </p:nvSpPr>
        <p:spPr>
          <a:xfrm>
            <a:off x="193221" y="3376351"/>
            <a:ext cx="8407677" cy="1692617"/>
          </a:xfrm>
          <a:prstGeom prst="rect">
            <a:avLst/>
          </a:prstGeom>
          <a:solidFill>
            <a:srgbClr val="007233"/>
          </a:solidFill>
          <a:effectLst/>
        </p:spPr>
        <p:txBody>
          <a:bodyPr vert="horz" lIns="137124" tIns="137124" rIns="91385" bIns="137124"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3999" dirty="0"/>
          </a:p>
        </p:txBody>
      </p:sp>
      <p:sp>
        <p:nvSpPr>
          <p:cNvPr id="14" name="top right small rectangle"/>
          <p:cNvSpPr/>
          <p:nvPr userDrawn="1"/>
        </p:nvSpPr>
        <p:spPr bwMode="auto">
          <a:xfrm>
            <a:off x="8680529" y="3374967"/>
            <a:ext cx="3256571"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380" tIns="45691" rIns="91380" bIns="45691" numCol="1" rtlCol="0" anchor="ctr" anchorCtr="0" compatLnSpc="1">
            <a:prstTxWarp prst="textNoShape">
              <a:avLst/>
            </a:prstTxWarp>
          </a:bodyPr>
          <a:lstStyle/>
          <a:p>
            <a:pPr algn="ctr" defTabSz="913514" fontAlgn="base">
              <a:spcBef>
                <a:spcPct val="0"/>
              </a:spcBef>
              <a:spcAft>
                <a:spcPct val="0"/>
              </a:spcAft>
            </a:pPr>
            <a:endParaRPr lang="en-US" sz="2199"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78845" y="4821401"/>
            <a:ext cx="740153" cy="218986"/>
          </a:xfrm>
          <a:prstGeom prst="rect">
            <a:avLst/>
          </a:prstGeom>
        </p:spPr>
      </p:pic>
      <p:sp>
        <p:nvSpPr>
          <p:cNvPr id="16" name="Text Placeholder 10"/>
          <p:cNvSpPr>
            <a:spLocks noGrp="1"/>
          </p:cNvSpPr>
          <p:nvPr>
            <p:ph type="body" sz="quarter" idx="10" hasCustomPrompt="1"/>
          </p:nvPr>
        </p:nvSpPr>
        <p:spPr>
          <a:xfrm>
            <a:off x="292025" y="3466407"/>
            <a:ext cx="8213656" cy="1485524"/>
          </a:xfrm>
          <a:prstGeom prst="rect">
            <a:avLst/>
          </a:prstGeom>
        </p:spPr>
        <p:txBody>
          <a:bodyPr anchor="b" anchorCtr="0">
            <a:normAutofit/>
          </a:bodyPr>
          <a:lstStyle>
            <a:lvl1pPr marL="0" indent="0">
              <a:buNone/>
              <a:defRPr sz="3599"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21" y="5132438"/>
            <a:ext cx="8407677" cy="1460779"/>
          </a:xfrm>
          <a:prstGeom prst="rect">
            <a:avLst/>
          </a:prstGeom>
        </p:spPr>
        <p:txBody>
          <a:bodyPr lIns="137160" tIns="137160" rIns="137160" bIns="137160" anchor="b" anchorCtr="0">
            <a:normAutofit/>
          </a:bodyPr>
          <a:lstStyle>
            <a:lvl1pPr marL="0" indent="0" algn="l" defTabSz="913778" rtl="0" eaLnBrk="1" latinLnBrk="0" hangingPunct="1">
              <a:lnSpc>
                <a:spcPct val="100000"/>
              </a:lnSpc>
              <a:spcBef>
                <a:spcPts val="0"/>
              </a:spcBef>
              <a:buSzPct val="90000"/>
              <a:buFont typeface="Arial" pitchFamily="34" charset="0"/>
              <a:buNone/>
              <a:defRPr lang="en-US" sz="2399"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6907" indent="0" algn="ctr">
              <a:buNone/>
              <a:defRPr>
                <a:solidFill>
                  <a:schemeClr val="tx1">
                    <a:tint val="75000"/>
                  </a:schemeClr>
                </a:solidFill>
              </a:defRPr>
            </a:lvl2pPr>
            <a:lvl3pPr marL="913814" indent="0" algn="ctr">
              <a:buNone/>
              <a:defRPr>
                <a:solidFill>
                  <a:schemeClr val="tx1">
                    <a:tint val="75000"/>
                  </a:schemeClr>
                </a:solidFill>
              </a:defRPr>
            </a:lvl3pPr>
            <a:lvl4pPr marL="1370722" indent="0" algn="ctr">
              <a:buNone/>
              <a:defRPr>
                <a:solidFill>
                  <a:schemeClr val="tx1">
                    <a:tint val="75000"/>
                  </a:schemeClr>
                </a:solidFill>
              </a:defRPr>
            </a:lvl4pPr>
            <a:lvl5pPr marL="1827630" indent="0" algn="ctr">
              <a:buNone/>
              <a:defRPr>
                <a:solidFill>
                  <a:schemeClr val="tx1">
                    <a:tint val="75000"/>
                  </a:schemeClr>
                </a:solidFill>
              </a:defRPr>
            </a:lvl5pPr>
            <a:lvl6pPr marL="2284536" indent="0" algn="ctr">
              <a:buNone/>
              <a:defRPr>
                <a:solidFill>
                  <a:schemeClr val="tx1">
                    <a:tint val="75000"/>
                  </a:schemeClr>
                </a:solidFill>
              </a:defRPr>
            </a:lvl6pPr>
            <a:lvl7pPr marL="2741444" indent="0" algn="ctr">
              <a:buNone/>
              <a:defRPr>
                <a:solidFill>
                  <a:schemeClr val="tx1">
                    <a:tint val="75000"/>
                  </a:schemeClr>
                </a:solidFill>
              </a:defRPr>
            </a:lvl7pPr>
            <a:lvl8pPr marL="3198351" indent="0" algn="ctr">
              <a:buNone/>
              <a:defRPr>
                <a:solidFill>
                  <a:schemeClr val="tx1">
                    <a:tint val="75000"/>
                  </a:schemeClr>
                </a:solidFill>
              </a:defRPr>
            </a:lvl8pPr>
            <a:lvl9pPr marL="3655261" indent="0" algn="ctr">
              <a:buNone/>
              <a:defRPr>
                <a:solidFill>
                  <a:schemeClr val="tx1">
                    <a:tint val="75000"/>
                  </a:schemeClr>
                </a:solidFill>
              </a:defRPr>
            </a:lvl9pPr>
          </a:lstStyle>
          <a:p>
            <a:r>
              <a:rPr lang="en-US" dirty="0" smtClean="0"/>
              <a:t>Click to edit Master subtitle style</a:t>
            </a:r>
            <a:endParaRPr lang="en-US" dirty="0"/>
          </a:p>
        </p:txBody>
      </p:sp>
      <p:sp>
        <p:nvSpPr>
          <p:cNvPr id="10" name="TextBox 9"/>
          <p:cNvSpPr txBox="1"/>
          <p:nvPr userDrawn="1"/>
        </p:nvSpPr>
        <p:spPr>
          <a:xfrm>
            <a:off x="193221" y="164178"/>
            <a:ext cx="3690505"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51904251"/>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88825"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380" tIns="45691" rIns="91380" bIns="45691" numCol="1" rtlCol="0" anchor="ctr" anchorCtr="0" compatLnSpc="1">
            <a:prstTxWarp prst="textNoShape">
              <a:avLst/>
            </a:prstTxWarp>
          </a:bodyPr>
          <a:lstStyle/>
          <a:p>
            <a:pPr algn="ctr" defTabSz="913514" fontAlgn="base">
              <a:spcBef>
                <a:spcPct val="0"/>
              </a:spcBef>
              <a:spcAft>
                <a:spcPct val="0"/>
              </a:spcAft>
            </a:pPr>
            <a:endParaRPr lang="en-US" sz="2199"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29949" y="5960743"/>
            <a:ext cx="11075933" cy="900246"/>
          </a:xfrm>
          <a:prstGeom prst="rect">
            <a:avLst/>
          </a:prstGeom>
          <a:noFill/>
          <a:ln w="9525">
            <a:noFill/>
            <a:miter lim="800000"/>
            <a:headEnd/>
            <a:tailEnd/>
          </a:ln>
        </p:spPr>
        <p:txBody>
          <a:bodyPr wrap="square">
            <a:spAutoFit/>
          </a:bodyPr>
          <a:lstStyle/>
          <a:p>
            <a:pPr marL="0" lvl="1" defTabSz="913814">
              <a:defRPr/>
            </a:pPr>
            <a:r>
              <a:rPr lang="en-US" sz="1050" dirty="0">
                <a:solidFill>
                  <a:schemeClr val="bg1">
                    <a:lumMod val="85000"/>
                  </a:schemeClr>
                </a:solidFill>
              </a:rPr>
              <a:t>©</a:t>
            </a:r>
            <a:r>
              <a:rPr lang="en-US" sz="1050" dirty="0" smtClean="0">
                <a:solidFill>
                  <a:schemeClr val="bg1">
                    <a:lumMod val="85000"/>
                  </a:schemeClr>
                </a:solidFill>
              </a:rPr>
              <a:t>2014 </a:t>
            </a:r>
            <a:r>
              <a:rPr lang="en-US" sz="1050" dirty="0">
                <a:solidFill>
                  <a:schemeClr val="bg1">
                    <a:lumMod val="85000"/>
                  </a:schemeClr>
                </a:solidFill>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29949" y="2940117"/>
            <a:ext cx="5471723" cy="2229412"/>
          </a:xfrm>
          <a:prstGeom prst="rect">
            <a:avLst/>
          </a:prstGeom>
        </p:spPr>
      </p:pic>
    </p:spTree>
    <p:extLst>
      <p:ext uri="{BB962C8B-B14F-4D97-AF65-F5344CB8AC3E}">
        <p14:creationId xmlns:p14="http://schemas.microsoft.com/office/powerpoint/2010/main" val="31969576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20" y="5132438"/>
            <a:ext cx="8577652" cy="1460779"/>
          </a:xfrm>
          <a:prstGeom prst="rect">
            <a:avLst/>
          </a:prstGeom>
        </p:spPr>
        <p:txBody>
          <a:bodyPr lIns="137160" tIns="137160" rIns="137160" bIns="137160" anchor="b" anchorCtr="0">
            <a:normAutofit/>
          </a:bodyPr>
          <a:lstStyle>
            <a:lvl1pPr marL="0" indent="0" algn="l" defTabSz="913778" rtl="0" eaLnBrk="1" latinLnBrk="0" hangingPunct="1">
              <a:lnSpc>
                <a:spcPct val="100000"/>
              </a:lnSpc>
              <a:spcBef>
                <a:spcPts val="0"/>
              </a:spcBef>
              <a:buSzPct val="90000"/>
              <a:buFont typeface="Arial" pitchFamily="34" charset="0"/>
              <a:buNone/>
              <a:defRPr lang="en-US" sz="2399"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6907" indent="0" algn="ctr">
              <a:buNone/>
              <a:defRPr>
                <a:solidFill>
                  <a:schemeClr val="tx1">
                    <a:tint val="75000"/>
                  </a:schemeClr>
                </a:solidFill>
              </a:defRPr>
            </a:lvl2pPr>
            <a:lvl3pPr marL="913814" indent="0" algn="ctr">
              <a:buNone/>
              <a:defRPr>
                <a:solidFill>
                  <a:schemeClr val="tx1">
                    <a:tint val="75000"/>
                  </a:schemeClr>
                </a:solidFill>
              </a:defRPr>
            </a:lvl3pPr>
            <a:lvl4pPr marL="1370722" indent="0" algn="ctr">
              <a:buNone/>
              <a:defRPr>
                <a:solidFill>
                  <a:schemeClr val="tx1">
                    <a:tint val="75000"/>
                  </a:schemeClr>
                </a:solidFill>
              </a:defRPr>
            </a:lvl4pPr>
            <a:lvl5pPr marL="1827630" indent="0" algn="ctr">
              <a:buNone/>
              <a:defRPr>
                <a:solidFill>
                  <a:schemeClr val="tx1">
                    <a:tint val="75000"/>
                  </a:schemeClr>
                </a:solidFill>
              </a:defRPr>
            </a:lvl5pPr>
            <a:lvl6pPr marL="2284536" indent="0" algn="ctr">
              <a:buNone/>
              <a:defRPr>
                <a:solidFill>
                  <a:schemeClr val="tx1">
                    <a:tint val="75000"/>
                  </a:schemeClr>
                </a:solidFill>
              </a:defRPr>
            </a:lvl6pPr>
            <a:lvl7pPr marL="2741444" indent="0" algn="ctr">
              <a:buNone/>
              <a:defRPr>
                <a:solidFill>
                  <a:schemeClr val="tx1">
                    <a:tint val="75000"/>
                  </a:schemeClr>
                </a:solidFill>
              </a:defRPr>
            </a:lvl7pPr>
            <a:lvl8pPr marL="3198351" indent="0" algn="ctr">
              <a:buNone/>
              <a:defRPr>
                <a:solidFill>
                  <a:schemeClr val="tx1">
                    <a:tint val="75000"/>
                  </a:schemeClr>
                </a:solidFill>
              </a:defRPr>
            </a:lvl8pPr>
            <a:lvl9pPr marL="3655261"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20" y="2415642"/>
            <a:ext cx="8577652" cy="2603307"/>
          </a:xfrm>
          <a:prstGeom prst="rect">
            <a:avLst/>
          </a:prstGeom>
          <a:solidFill>
            <a:srgbClr val="007233"/>
          </a:solidFill>
          <a:effectLst/>
        </p:spPr>
        <p:txBody>
          <a:bodyPr vert="horz" lIns="137160" tIns="137160" rIns="91409" bIns="137160" rtlCol="0" anchor="b" anchorCtr="0">
            <a:noAutofit/>
          </a:bodyPr>
          <a:lstStyle>
            <a:lvl1pPr>
              <a:defRPr lang="en-US" sz="4799"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0174" y="2418735"/>
            <a:ext cx="3087143"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24" tIns="137124" rIns="137124" bIns="137124" numCol="1" rtlCol="0" anchor="b" anchorCtr="0" compatLnSpc="1">
            <a:prstTxWarp prst="textNoShape">
              <a:avLst/>
            </a:prstTxWarp>
          </a:bodyPr>
          <a:lstStyle/>
          <a:p>
            <a:pPr defTabSz="913514" fontAlgn="base">
              <a:spcBef>
                <a:spcPct val="0"/>
              </a:spcBef>
              <a:spcAft>
                <a:spcPct val="0"/>
              </a:spcAft>
            </a:pPr>
            <a:endParaRPr lang="en-US" sz="1999"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29004" y="4630992"/>
            <a:ext cx="1131393" cy="334740"/>
          </a:xfrm>
          <a:prstGeom prst="rect">
            <a:avLst/>
          </a:prstGeom>
        </p:spPr>
      </p:pic>
      <p:sp>
        <p:nvSpPr>
          <p:cNvPr id="7" name="TextBox 6"/>
          <p:cNvSpPr txBox="1"/>
          <p:nvPr userDrawn="1"/>
        </p:nvSpPr>
        <p:spPr>
          <a:xfrm>
            <a:off x="193221" y="164178"/>
            <a:ext cx="3690505" cy="246221"/>
          </a:xfrm>
          <a:prstGeom prst="rect">
            <a:avLst/>
          </a:prstGeom>
          <a:noFill/>
        </p:spPr>
        <p:txBody>
          <a:bodyPr wrap="square" lIns="0" tIns="0" rIns="0" bIns="0" rtlCol="0" anchor="ctr">
            <a:spAutoFit/>
          </a:bodyPr>
          <a:lstStyle/>
          <a:p>
            <a:pPr defTabSz="914126"/>
            <a:r>
              <a:rPr lang="en-US" sz="1600" dirty="0" smtClean="0">
                <a:solidFill>
                  <a:prstClr val="black">
                    <a:lumMod val="75000"/>
                    <a:lumOff val="25000"/>
                    <a:alpha val="99000"/>
                  </a:prstClr>
                </a:solidFill>
                <a:latin typeface="Segoe UI" panose="020B0502040204020203" pitchFamily="34" charset="0"/>
                <a:cs typeface="Segoe UI" panose="020B0502040204020203" pitchFamily="34" charset="0"/>
              </a:rPr>
              <a:t>Microsoft Virtual Academy</a:t>
            </a:r>
          </a:p>
        </p:txBody>
      </p:sp>
    </p:spTree>
    <p:extLst>
      <p:ext uri="{BB962C8B-B14F-4D97-AF65-F5344CB8AC3E}">
        <p14:creationId xmlns:p14="http://schemas.microsoft.com/office/powerpoint/2010/main" val="3010824925"/>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6457" y="2685051"/>
            <a:ext cx="2240640" cy="2355337"/>
          </a:xfrm>
          <a:prstGeom prst="rect">
            <a:avLst/>
          </a:prstGeom>
        </p:spPr>
        <p:txBody>
          <a:bodyPr vert="horz" lIns="91385" tIns="45693" rIns="91385" bIns="45693"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sz="1799" smtClean="0"/>
              <a:t>Click to edit Master subtitle style</a:t>
            </a:r>
            <a:endParaRPr sz="1799"/>
          </a:p>
        </p:txBody>
      </p:sp>
      <p:sp>
        <p:nvSpPr>
          <p:cNvPr id="13" name="Title 1"/>
          <p:cNvSpPr txBox="1">
            <a:spLocks/>
          </p:cNvSpPr>
          <p:nvPr userDrawn="1"/>
        </p:nvSpPr>
        <p:spPr>
          <a:xfrm>
            <a:off x="193221" y="3376351"/>
            <a:ext cx="8407677" cy="1692617"/>
          </a:xfrm>
          <a:prstGeom prst="rect">
            <a:avLst/>
          </a:prstGeom>
          <a:solidFill>
            <a:srgbClr val="007233"/>
          </a:solidFill>
          <a:effectLst/>
        </p:spPr>
        <p:txBody>
          <a:bodyPr vert="horz" lIns="137124" tIns="137124" rIns="91385" bIns="137124"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sz="3999"/>
          </a:p>
        </p:txBody>
      </p:sp>
      <p:sp>
        <p:nvSpPr>
          <p:cNvPr id="14" name="top right small rectangle"/>
          <p:cNvSpPr/>
          <p:nvPr userDrawn="1"/>
        </p:nvSpPr>
        <p:spPr bwMode="auto">
          <a:xfrm>
            <a:off x="8680529" y="3374967"/>
            <a:ext cx="3256571"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380" tIns="45691" rIns="91380" bIns="45691" numCol="1" rtlCol="0" anchor="ctr" anchorCtr="0" compatLnSpc="1">
            <a:prstTxWarp prst="textNoShape">
              <a:avLst/>
            </a:prstTxWarp>
          </a:bodyPr>
          <a:lstStyle/>
          <a:p>
            <a:pPr algn="ctr" defTabSz="913514" fontAlgn="base">
              <a:spcBef>
                <a:spcPct val="0"/>
              </a:spcBef>
              <a:spcAft>
                <a:spcPct val="0"/>
              </a:spcAft>
            </a:pPr>
            <a:endParaRPr lang="en-US" sz="2199"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78845" y="4821401"/>
            <a:ext cx="740153" cy="218986"/>
          </a:xfrm>
          <a:prstGeom prst="rect">
            <a:avLst/>
          </a:prstGeom>
        </p:spPr>
      </p:pic>
      <p:sp>
        <p:nvSpPr>
          <p:cNvPr id="16" name="Text Placeholder 10"/>
          <p:cNvSpPr>
            <a:spLocks noGrp="1"/>
          </p:cNvSpPr>
          <p:nvPr>
            <p:ph type="body" sz="quarter" idx="10" hasCustomPrompt="1"/>
          </p:nvPr>
        </p:nvSpPr>
        <p:spPr>
          <a:xfrm>
            <a:off x="292025" y="3466407"/>
            <a:ext cx="8213656" cy="1485524"/>
          </a:xfrm>
          <a:prstGeom prst="rect">
            <a:avLst/>
          </a:prstGeom>
        </p:spPr>
        <p:txBody>
          <a:bodyPr anchor="b" anchorCtr="0">
            <a:normAutofit/>
          </a:bodyPr>
          <a:lstStyle>
            <a:lvl1pPr marL="0" indent="0">
              <a:buNone/>
              <a:defRPr sz="3599"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21" y="5132438"/>
            <a:ext cx="8407677" cy="1460779"/>
          </a:xfrm>
          <a:prstGeom prst="rect">
            <a:avLst/>
          </a:prstGeom>
        </p:spPr>
        <p:txBody>
          <a:bodyPr lIns="137160" tIns="137160" rIns="137160" bIns="137160" anchor="b" anchorCtr="0">
            <a:normAutofit/>
          </a:bodyPr>
          <a:lstStyle>
            <a:lvl1pPr marL="0" indent="0" algn="l" defTabSz="913778" rtl="0" eaLnBrk="1" latinLnBrk="0" hangingPunct="1">
              <a:lnSpc>
                <a:spcPct val="100000"/>
              </a:lnSpc>
              <a:spcBef>
                <a:spcPts val="0"/>
              </a:spcBef>
              <a:buSzPct val="90000"/>
              <a:buFont typeface="Arial" pitchFamily="34" charset="0"/>
              <a:buNone/>
              <a:defRPr lang="en-US" sz="2399"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6907" indent="0" algn="ctr">
              <a:buNone/>
              <a:defRPr>
                <a:solidFill>
                  <a:schemeClr val="tx1">
                    <a:tint val="75000"/>
                  </a:schemeClr>
                </a:solidFill>
              </a:defRPr>
            </a:lvl2pPr>
            <a:lvl3pPr marL="913814" indent="0" algn="ctr">
              <a:buNone/>
              <a:defRPr>
                <a:solidFill>
                  <a:schemeClr val="tx1">
                    <a:tint val="75000"/>
                  </a:schemeClr>
                </a:solidFill>
              </a:defRPr>
            </a:lvl3pPr>
            <a:lvl4pPr marL="1370722" indent="0" algn="ctr">
              <a:buNone/>
              <a:defRPr>
                <a:solidFill>
                  <a:schemeClr val="tx1">
                    <a:tint val="75000"/>
                  </a:schemeClr>
                </a:solidFill>
              </a:defRPr>
            </a:lvl4pPr>
            <a:lvl5pPr marL="1827630" indent="0" algn="ctr">
              <a:buNone/>
              <a:defRPr>
                <a:solidFill>
                  <a:schemeClr val="tx1">
                    <a:tint val="75000"/>
                  </a:schemeClr>
                </a:solidFill>
              </a:defRPr>
            </a:lvl5pPr>
            <a:lvl6pPr marL="2284536" indent="0" algn="ctr">
              <a:buNone/>
              <a:defRPr>
                <a:solidFill>
                  <a:schemeClr val="tx1">
                    <a:tint val="75000"/>
                  </a:schemeClr>
                </a:solidFill>
              </a:defRPr>
            </a:lvl6pPr>
            <a:lvl7pPr marL="2741444" indent="0" algn="ctr">
              <a:buNone/>
              <a:defRPr>
                <a:solidFill>
                  <a:schemeClr val="tx1">
                    <a:tint val="75000"/>
                  </a:schemeClr>
                </a:solidFill>
              </a:defRPr>
            </a:lvl7pPr>
            <a:lvl8pPr marL="3198351" indent="0" algn="ctr">
              <a:buNone/>
              <a:defRPr>
                <a:solidFill>
                  <a:schemeClr val="tx1">
                    <a:tint val="75000"/>
                  </a:schemeClr>
                </a:solidFill>
              </a:defRPr>
            </a:lvl8pPr>
            <a:lvl9pPr marL="3655261" indent="0" algn="ctr">
              <a:buNone/>
              <a:defRPr>
                <a:solidFill>
                  <a:schemeClr val="tx1">
                    <a:tint val="75000"/>
                  </a:schemeClr>
                </a:solidFill>
              </a:defRPr>
            </a:lvl9pPr>
          </a:lstStyle>
          <a:p>
            <a:r>
              <a:rPr lang="en-US" dirty="0" smtClean="0"/>
              <a:t>Click to edit Master subtitle style</a:t>
            </a:r>
            <a:endParaRPr lang="en-US" dirty="0"/>
          </a:p>
        </p:txBody>
      </p:sp>
      <p:sp>
        <p:nvSpPr>
          <p:cNvPr id="10" name="TextBox 9"/>
          <p:cNvSpPr txBox="1"/>
          <p:nvPr userDrawn="1"/>
        </p:nvSpPr>
        <p:spPr>
          <a:xfrm>
            <a:off x="193221" y="164178"/>
            <a:ext cx="3690505" cy="246221"/>
          </a:xfrm>
          <a:prstGeom prst="rect">
            <a:avLst/>
          </a:prstGeom>
          <a:noFill/>
        </p:spPr>
        <p:txBody>
          <a:bodyPr wrap="square" lIns="0" tIns="0" rIns="0" bIns="0" rtlCol="0" anchor="ctr">
            <a:spAutoFit/>
          </a:bodyPr>
          <a:lstStyle/>
          <a:p>
            <a:pPr defTabSz="914126"/>
            <a:r>
              <a:rPr lang="en-US" sz="1600" dirty="0" smtClean="0">
                <a:solidFill>
                  <a:prstClr val="black">
                    <a:lumMod val="75000"/>
                    <a:lumOff val="25000"/>
                    <a:alpha val="99000"/>
                  </a:prstClr>
                </a:solidFill>
                <a:latin typeface="Segoe UI" panose="020B0502040204020203" pitchFamily="34" charset="0"/>
                <a:cs typeface="Segoe UI" panose="020B0502040204020203" pitchFamily="34" charset="0"/>
              </a:rPr>
              <a:t>Microsoft Virtual Academy</a:t>
            </a:r>
          </a:p>
        </p:txBody>
      </p:sp>
    </p:spTree>
    <p:extLst>
      <p:ext uri="{BB962C8B-B14F-4D97-AF65-F5344CB8AC3E}">
        <p14:creationId xmlns:p14="http://schemas.microsoft.com/office/powerpoint/2010/main" val="3497693556"/>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013" y="4468764"/>
            <a:ext cx="11430000" cy="1676400"/>
          </a:xfrm>
          <a:prstGeom prst="rect">
            <a:avLst/>
          </a:prstGeom>
        </p:spPr>
        <p:txBody>
          <a:bodyPr vert="horz" lIns="91409" tIns="45705" rIns="91409" bIns="45705" rtlCol="0" anchor="t" anchorCtr="0">
            <a:normAutofit/>
          </a:bodyPr>
          <a:lstStyle>
            <a:lvl1pPr>
              <a:defRPr sz="3599"/>
            </a:lvl1pPr>
          </a:lstStyle>
          <a:p>
            <a:r>
              <a:rPr lang="en-US" dirty="0" smtClean="0"/>
              <a:t>Click to edit Master title style</a:t>
            </a:r>
            <a:endParaRPr lang="en-US" dirty="0"/>
          </a:p>
        </p:txBody>
      </p:sp>
      <p:sp>
        <p:nvSpPr>
          <p:cNvPr id="2" name="TextBox 1"/>
          <p:cNvSpPr txBox="1"/>
          <p:nvPr userDrawn="1"/>
        </p:nvSpPr>
        <p:spPr>
          <a:xfrm>
            <a:off x="608013" y="3087325"/>
            <a:ext cx="11353800" cy="1107996"/>
          </a:xfrm>
          <a:prstGeom prst="rect">
            <a:avLst/>
          </a:prstGeom>
          <a:noFill/>
        </p:spPr>
        <p:txBody>
          <a:bodyPr wrap="square" rtlCol="0">
            <a:spAutoFit/>
          </a:bodyPr>
          <a:lstStyle/>
          <a:p>
            <a:pPr defTabSz="913814"/>
            <a:r>
              <a:rPr lang="en-US" sz="6598"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013" y="4077925"/>
            <a:ext cx="11353800"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7" name="TextBox 6"/>
          <p:cNvSpPr txBox="1"/>
          <p:nvPr userDrawn="1"/>
        </p:nvSpPr>
        <p:spPr>
          <a:xfrm>
            <a:off x="193221" y="164178"/>
            <a:ext cx="3690505" cy="246221"/>
          </a:xfrm>
          <a:prstGeom prst="rect">
            <a:avLst/>
          </a:prstGeom>
          <a:noFill/>
        </p:spPr>
        <p:txBody>
          <a:bodyPr wrap="square" lIns="0" tIns="0" rIns="0" bIns="0" rtlCol="0" anchor="ctr">
            <a:spAutoFit/>
          </a:bodyPr>
          <a:lstStyle/>
          <a:p>
            <a:pPr defTabSz="914126"/>
            <a:r>
              <a:rPr lang="en-US" sz="1600" dirty="0" smtClean="0">
                <a:solidFill>
                  <a:prstClr val="black">
                    <a:lumMod val="75000"/>
                    <a:lumOff val="25000"/>
                    <a:alpha val="99000"/>
                  </a:prstClr>
                </a:solidFill>
                <a:latin typeface="Segoe UI" panose="020B0502040204020203" pitchFamily="34" charset="0"/>
                <a:cs typeface="Segoe UI" panose="020B0502040204020203" pitchFamily="34" charset="0"/>
              </a:rPr>
              <a:t>Microsoft Virtual Academy</a:t>
            </a:r>
          </a:p>
        </p:txBody>
      </p:sp>
    </p:spTree>
    <p:extLst>
      <p:ext uri="{BB962C8B-B14F-4D97-AF65-F5344CB8AC3E}">
        <p14:creationId xmlns:p14="http://schemas.microsoft.com/office/powerpoint/2010/main" val="3636947542"/>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314" y="1388226"/>
            <a:ext cx="11522249"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341039325"/>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413" y="1371602"/>
            <a:ext cx="5615452" cy="4953001"/>
          </a:xfrm>
          <a:prstGeom prst="rect">
            <a:avLst/>
          </a:prstGeom>
        </p:spPr>
        <p:txBody>
          <a:bodyPr>
            <a:normAutofit/>
          </a:bodyPr>
          <a:lstStyle>
            <a:lvl1pPr>
              <a:defRPr sz="3199"/>
            </a:lvl1pPr>
            <a:lvl2pPr>
              <a:defRPr sz="2799"/>
            </a:lvl2pPr>
            <a:lvl3pPr>
              <a:defRPr sz="2399"/>
            </a:lvl3pPr>
            <a:lvl4pPr>
              <a:defRPr sz="1999"/>
            </a:lvl4pPr>
            <a:lvl5pPr>
              <a:defRPr sz="1999"/>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4108" y="1371602"/>
            <a:ext cx="5617658" cy="4953001"/>
          </a:xfrm>
          <a:prstGeom prst="rect">
            <a:avLst/>
          </a:prstGeom>
        </p:spPr>
        <p:txBody>
          <a:bodyPr>
            <a:normAutofit/>
          </a:bodyPr>
          <a:lstStyle>
            <a:lvl1pPr>
              <a:defRPr sz="3199"/>
            </a:lvl1pPr>
            <a:lvl2pPr>
              <a:defRPr sz="2799"/>
            </a:lvl2pPr>
            <a:lvl3pPr>
              <a:defRPr sz="2399"/>
            </a:lvl3pPr>
            <a:lvl4pPr>
              <a:defRPr sz="1999"/>
            </a:lvl4pPr>
            <a:lvl5pPr>
              <a:defRPr sz="1999"/>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136081959"/>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413" y="1330656"/>
            <a:ext cx="5615452" cy="639762"/>
          </a:xfrm>
          <a:prstGeom prst="rect">
            <a:avLst/>
          </a:prstGeom>
          <a:solidFill>
            <a:srgbClr val="86C400"/>
          </a:solidFill>
        </p:spPr>
        <p:txBody>
          <a:bodyPr anchor="b">
            <a:normAutofit/>
          </a:bodyPr>
          <a:lstStyle>
            <a:lvl1pPr marL="0" indent="0">
              <a:buNone/>
              <a:defRPr sz="3199" b="1">
                <a:solidFill>
                  <a:schemeClr val="bg1"/>
                </a:solidFill>
                <a:effectLst/>
              </a:defRPr>
            </a:lvl1pPr>
            <a:lvl2pPr marL="456907" indent="0">
              <a:buNone/>
              <a:defRPr sz="1999" b="1"/>
            </a:lvl2pPr>
            <a:lvl3pPr marL="913814" indent="0">
              <a:buNone/>
              <a:defRPr sz="1799" b="1"/>
            </a:lvl3pPr>
            <a:lvl4pPr marL="1370722" indent="0">
              <a:buNone/>
              <a:defRPr sz="1600" b="1"/>
            </a:lvl4pPr>
            <a:lvl5pPr marL="1827630" indent="0">
              <a:buNone/>
              <a:defRPr sz="1600" b="1"/>
            </a:lvl5pPr>
            <a:lvl6pPr marL="2284536" indent="0">
              <a:buNone/>
              <a:defRPr sz="1600" b="1"/>
            </a:lvl6pPr>
            <a:lvl7pPr marL="2741444" indent="0">
              <a:buNone/>
              <a:defRPr sz="1600" b="1"/>
            </a:lvl7pPr>
            <a:lvl8pPr marL="3198351" indent="0">
              <a:buNone/>
              <a:defRPr sz="1600" b="1"/>
            </a:lvl8pPr>
            <a:lvl9pPr marL="3655261"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413" y="1981200"/>
            <a:ext cx="5615452" cy="4648200"/>
          </a:xfrm>
          <a:prstGeom prst="rect">
            <a:avLst/>
          </a:prstGeom>
        </p:spPr>
        <p:txBody>
          <a:bodyPr/>
          <a:lstStyle>
            <a:lvl1pPr>
              <a:defRPr sz="2799"/>
            </a:lvl1pPr>
            <a:lvl2pPr>
              <a:defRPr sz="2399"/>
            </a:lvl2pPr>
            <a:lvl3pPr>
              <a:defRPr sz="1999"/>
            </a:lvl3pPr>
            <a:lvl4pPr>
              <a:defRPr sz="1799"/>
            </a:lvl4pPr>
            <a:lvl5pPr>
              <a:defRPr sz="1799"/>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4155" y="1330656"/>
            <a:ext cx="5617658" cy="639762"/>
          </a:xfrm>
          <a:prstGeom prst="rect">
            <a:avLst/>
          </a:prstGeom>
          <a:solidFill>
            <a:srgbClr val="1F497D"/>
          </a:solidFill>
        </p:spPr>
        <p:txBody>
          <a:bodyPr anchor="b">
            <a:normAutofit/>
          </a:bodyPr>
          <a:lstStyle>
            <a:lvl1pPr marL="0" indent="0">
              <a:buNone/>
              <a:defRPr sz="3199" b="1">
                <a:solidFill>
                  <a:schemeClr val="bg1"/>
                </a:solidFill>
                <a:effectLst/>
              </a:defRPr>
            </a:lvl1pPr>
            <a:lvl2pPr marL="456907" indent="0">
              <a:buNone/>
              <a:defRPr sz="1999" b="1"/>
            </a:lvl2pPr>
            <a:lvl3pPr marL="913814" indent="0">
              <a:buNone/>
              <a:defRPr sz="1799" b="1"/>
            </a:lvl3pPr>
            <a:lvl4pPr marL="1370722" indent="0">
              <a:buNone/>
              <a:defRPr sz="1600" b="1"/>
            </a:lvl4pPr>
            <a:lvl5pPr marL="1827630" indent="0">
              <a:buNone/>
              <a:defRPr sz="1600" b="1"/>
            </a:lvl5pPr>
            <a:lvl6pPr marL="2284536" indent="0">
              <a:buNone/>
              <a:defRPr sz="1600" b="1"/>
            </a:lvl6pPr>
            <a:lvl7pPr marL="2741444" indent="0">
              <a:buNone/>
              <a:defRPr sz="1600" b="1"/>
            </a:lvl7pPr>
            <a:lvl8pPr marL="3198351" indent="0">
              <a:buNone/>
              <a:defRPr sz="1600" b="1"/>
            </a:lvl8pPr>
            <a:lvl9pPr marL="3655261"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4155" y="1981200"/>
            <a:ext cx="5617658" cy="4648200"/>
          </a:xfrm>
          <a:prstGeom prst="rect">
            <a:avLst/>
          </a:prstGeom>
        </p:spPr>
        <p:txBody>
          <a:bodyPr/>
          <a:lstStyle>
            <a:lvl1pPr>
              <a:defRPr sz="2799"/>
            </a:lvl1pPr>
            <a:lvl2pPr>
              <a:defRPr sz="2399"/>
            </a:lvl2pPr>
            <a:lvl3pPr>
              <a:defRPr sz="1999"/>
            </a:lvl3pPr>
            <a:lvl4pPr>
              <a:defRPr sz="1799"/>
            </a:lvl4pPr>
            <a:lvl5pPr>
              <a:defRPr sz="1799"/>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59688800"/>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658620212"/>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2028056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Module Layout">
    <p:bg>
      <p:bgPr>
        <a:solidFill>
          <a:srgbClr val="4668C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45910" y="3775166"/>
            <a:ext cx="11354938" cy="1933979"/>
          </a:xfrm>
          <a:prstGeom prst="rect">
            <a:avLst/>
          </a:prstGeom>
        </p:spPr>
        <p:txBody>
          <a:bodyPr anchor="t" anchorCtr="0">
            <a:noAutofit/>
          </a:bodyPr>
          <a:lstStyle>
            <a:lvl1pPr algn="l">
              <a:lnSpc>
                <a:spcPct val="90000"/>
              </a:lnSpc>
              <a:defRPr sz="4800" spc="-150" baseline="0">
                <a:solidFill>
                  <a:schemeClr val="bg1">
                    <a:alpha val="99000"/>
                  </a:schemeClr>
                </a:solidFill>
                <a:latin typeface="Segoe UI Light" pitchFamily="34" charset="0"/>
              </a:defRPr>
            </a:lvl1pPr>
          </a:lstStyle>
          <a:p>
            <a:r>
              <a:rPr lang="en-US" dirty="0" smtClean="0"/>
              <a:t>Module or Section transition style</a:t>
            </a:r>
            <a:endParaRPr lang="en-US" dirty="0"/>
          </a:p>
        </p:txBody>
      </p:sp>
      <p:sp>
        <p:nvSpPr>
          <p:cNvPr id="9" name="Subtitle 2"/>
          <p:cNvSpPr>
            <a:spLocks noGrp="1"/>
          </p:cNvSpPr>
          <p:nvPr>
            <p:ph type="subTitle" idx="1" hasCustomPrompt="1"/>
          </p:nvPr>
        </p:nvSpPr>
        <p:spPr>
          <a:xfrm>
            <a:off x="545910" y="2942705"/>
            <a:ext cx="11354938" cy="748146"/>
          </a:xfrm>
          <a:prstGeom prst="rect">
            <a:avLst/>
          </a:prstGeom>
        </p:spPr>
        <p:txBody>
          <a:bodyPr>
            <a:noAutofit/>
          </a:bodyPr>
          <a:lstStyle>
            <a:lvl1pPr marL="0" indent="0" algn="l">
              <a:lnSpc>
                <a:spcPct val="90000"/>
              </a:lnSpc>
              <a:spcBef>
                <a:spcPts val="0"/>
              </a:spcBef>
              <a:buNone/>
              <a:defRPr sz="2400" b="0" cap="none" baseline="0">
                <a:solidFill>
                  <a:schemeClr val="bg1">
                    <a:alpha val="99000"/>
                  </a:schemeClr>
                </a:solidFill>
                <a:latin typeface="Segoe UI Light"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dirty="0" smtClean="0"/>
              <a:t>Course Title Style</a:t>
            </a:r>
            <a:endParaRPr lang="en-US" dirty="0"/>
          </a:p>
        </p:txBody>
      </p:sp>
      <p:sp>
        <p:nvSpPr>
          <p:cNvPr id="5" name="TextBox 4"/>
          <p:cNvSpPr txBox="1"/>
          <p:nvPr userDrawn="1"/>
        </p:nvSpPr>
        <p:spPr>
          <a:xfrm>
            <a:off x="8209382" y="189731"/>
            <a:ext cx="3691466" cy="369332"/>
          </a:xfrm>
          <a:prstGeom prst="rect">
            <a:avLst/>
          </a:prstGeom>
          <a:noFill/>
        </p:spPr>
        <p:txBody>
          <a:bodyPr wrap="square" lIns="0" tIns="0" rIns="0" bIns="0" rtlCol="0" anchor="ctr">
            <a:spAutoFit/>
          </a:bodyPr>
          <a:lstStyle/>
          <a:p>
            <a:pPr algn="ctr"/>
            <a:r>
              <a:rPr lang="en-US" sz="2400" dirty="0" smtClean="0">
                <a:solidFill>
                  <a:schemeClr val="bg1">
                    <a:alpha val="99000"/>
                  </a:schemeClr>
                </a:solidFill>
              </a:rPr>
              <a:t>Microsoft</a:t>
            </a:r>
            <a:r>
              <a:rPr lang="en-US" sz="2400" baseline="0" dirty="0" smtClean="0">
                <a:solidFill>
                  <a:schemeClr val="bg1">
                    <a:alpha val="99000"/>
                  </a:schemeClr>
                </a:solidFill>
              </a:rPr>
              <a:t> Virtual Academy</a:t>
            </a:r>
            <a:endParaRPr lang="en-US" sz="2400" dirty="0" smtClean="0">
              <a:solidFill>
                <a:schemeClr val="bg1">
                  <a:alpha val="99000"/>
                </a:schemeClr>
              </a:solidFill>
            </a:endParaRPr>
          </a:p>
        </p:txBody>
      </p:sp>
    </p:spTree>
    <p:extLst>
      <p:ext uri="{BB962C8B-B14F-4D97-AF65-F5344CB8AC3E}">
        <p14:creationId xmlns:p14="http://schemas.microsoft.com/office/powerpoint/2010/main" val="1081823264"/>
      </p:ext>
    </p:extLst>
  </p:cSld>
  <p:clrMapOvr>
    <a:masterClrMapping/>
  </p:clrMapOvr>
  <p:transition>
    <p:fade/>
  </p:transition>
  <p:timing>
    <p:tnLst>
      <p:par>
        <p:cTn id="1" dur="indefinite" restart="never" nodeType="tmRoot"/>
      </p:par>
    </p:tnLst>
  </p:timing>
  <p:hf hdr="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88825"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380" tIns="45691" rIns="91380" bIns="45691" numCol="1" rtlCol="0" anchor="ctr" anchorCtr="0" compatLnSpc="1">
            <a:prstTxWarp prst="textNoShape">
              <a:avLst/>
            </a:prstTxWarp>
          </a:bodyPr>
          <a:lstStyle/>
          <a:p>
            <a:pPr algn="ctr" defTabSz="913514" fontAlgn="base">
              <a:spcBef>
                <a:spcPct val="0"/>
              </a:spcBef>
              <a:spcAft>
                <a:spcPct val="0"/>
              </a:spcAft>
            </a:pPr>
            <a:endParaRPr lang="en-US" sz="2199"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29949" y="5960743"/>
            <a:ext cx="11075933" cy="738664"/>
          </a:xfrm>
          <a:prstGeom prst="rect">
            <a:avLst/>
          </a:prstGeom>
          <a:noFill/>
          <a:ln w="9525">
            <a:noFill/>
            <a:miter lim="800000"/>
            <a:headEnd/>
            <a:tailEnd/>
          </a:ln>
        </p:spPr>
        <p:txBody>
          <a:bodyPr wrap="square">
            <a:spAutoFit/>
          </a:bodyPr>
          <a:lstStyle/>
          <a:p>
            <a:pPr marL="0" lvl="1" defTabSz="913814">
              <a:defRPr/>
            </a:pPr>
            <a:r>
              <a:rPr lang="en-US" sz="1050" dirty="0">
                <a:solidFill>
                  <a:prstClr val="white">
                    <a:lumMod val="85000"/>
                  </a:prstClr>
                </a:solidFill>
              </a:rPr>
              <a:t>©</a:t>
            </a:r>
            <a:r>
              <a:rPr lang="en-US" sz="1050" dirty="0" smtClean="0">
                <a:solidFill>
                  <a:prstClr val="white">
                    <a:lumMod val="85000"/>
                  </a:prstClr>
                </a:solidFill>
              </a:rPr>
              <a:t>2014 </a:t>
            </a:r>
            <a:r>
              <a:rPr lang="en-US" sz="1050" dirty="0">
                <a:solidFill>
                  <a:prstClr val="white">
                    <a:lumMod val="85000"/>
                  </a:prstClr>
                </a:solidFill>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29949" y="2940117"/>
            <a:ext cx="5471723" cy="2229412"/>
          </a:xfrm>
          <a:prstGeom prst="rect">
            <a:avLst/>
          </a:prstGeom>
        </p:spPr>
      </p:pic>
    </p:spTree>
    <p:extLst>
      <p:ext uri="{BB962C8B-B14F-4D97-AF65-F5344CB8AC3E}">
        <p14:creationId xmlns:p14="http://schemas.microsoft.com/office/powerpoint/2010/main" val="29625356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Title">
    <p:bg>
      <p:bgPr>
        <a:solidFill>
          <a:srgbClr val="4668C5"/>
        </a:solidFill>
        <a:effectLst/>
      </p:bgPr>
    </p:bg>
    <p:spTree>
      <p:nvGrpSpPr>
        <p:cNvPr id="1" name=""/>
        <p:cNvGrpSpPr/>
        <p:nvPr/>
      </p:nvGrpSpPr>
      <p:grpSpPr>
        <a:xfrm>
          <a:off x="0" y="0"/>
          <a:ext cx="0" cy="0"/>
          <a:chOff x="0" y="0"/>
          <a:chExt cx="0" cy="0"/>
        </a:xfrm>
      </p:grpSpPr>
      <p:sp>
        <p:nvSpPr>
          <p:cNvPr id="6" name="Title 7"/>
          <p:cNvSpPr>
            <a:spLocks noGrp="1"/>
          </p:cNvSpPr>
          <p:nvPr>
            <p:ph type="title" hasCustomPrompt="1"/>
          </p:nvPr>
        </p:nvSpPr>
        <p:spPr>
          <a:xfrm>
            <a:off x="1067963" y="424446"/>
            <a:ext cx="10052322" cy="1168379"/>
          </a:xfrm>
          <a:prstGeom prst="rect">
            <a:avLst/>
          </a:prstGeom>
        </p:spPr>
        <p:txBody>
          <a:bodyPr anchor="b"/>
          <a:lstStyle>
            <a:lvl1pPr marL="0" indent="0" algn="l" defTabSz="914363" rtl="0" eaLnBrk="1" latinLnBrk="0" hangingPunct="1">
              <a:lnSpc>
                <a:spcPct val="90000"/>
              </a:lnSpc>
              <a:spcBef>
                <a:spcPct val="20000"/>
              </a:spcBef>
              <a:buClr>
                <a:srgbClr val="00DCFF"/>
              </a:buClr>
              <a:buSzPct val="90000"/>
              <a:buFont typeface="Arial" pitchFamily="34" charset="0"/>
              <a:buNone/>
              <a:defRPr lang="en-US" sz="4200" kern="1200" spc="-150" dirty="0">
                <a:solidFill>
                  <a:schemeClr val="bg1"/>
                </a:solidFill>
                <a:latin typeface="Segoe UI Light" pitchFamily="34" charset="0"/>
                <a:ea typeface="+mn-ea"/>
                <a:cs typeface="Segoe UI Light" pitchFamily="34" charset="0"/>
              </a:defRPr>
            </a:lvl1pPr>
          </a:lstStyle>
          <a:p>
            <a:r>
              <a:rPr lang="en-US" dirty="0" smtClean="0"/>
              <a:t>Statement</a:t>
            </a:r>
            <a:endParaRPr lang="en-US" dirty="0"/>
          </a:p>
        </p:txBody>
      </p:sp>
      <p:sp>
        <p:nvSpPr>
          <p:cNvPr id="7" name="Text Placeholder 2"/>
          <p:cNvSpPr>
            <a:spLocks noGrp="1"/>
          </p:cNvSpPr>
          <p:nvPr>
            <p:ph type="body" sz="quarter" idx="10" hasCustomPrompt="1"/>
          </p:nvPr>
        </p:nvSpPr>
        <p:spPr>
          <a:xfrm>
            <a:off x="1757363" y="1907084"/>
            <a:ext cx="8196262" cy="4379416"/>
          </a:xfrm>
          <a:prstGeom prst="rect">
            <a:avLst/>
          </a:prstGeom>
        </p:spPr>
        <p:txBody>
          <a:bodyPr/>
          <a:lstStyle>
            <a:lvl1pPr marL="0" indent="0">
              <a:spcBef>
                <a:spcPts val="1600"/>
              </a:spcBef>
              <a:buNone/>
              <a:defRPr sz="2400" baseline="0">
                <a:solidFill>
                  <a:schemeClr val="bg1"/>
                </a:solidFill>
              </a:defRPr>
            </a:lvl1pPr>
            <a:lvl2pPr>
              <a:defRPr sz="2400">
                <a:solidFill>
                  <a:srgbClr val="83B800">
                    <a:alpha val="99000"/>
                  </a:srgbClr>
                </a:solidFill>
              </a:defRPr>
            </a:lvl2pPr>
            <a:lvl3pPr>
              <a:defRPr sz="2400">
                <a:solidFill>
                  <a:srgbClr val="83B800">
                    <a:alpha val="99000"/>
                  </a:srgbClr>
                </a:solidFill>
              </a:defRPr>
            </a:lvl3pPr>
            <a:lvl4pPr>
              <a:defRPr sz="2400">
                <a:solidFill>
                  <a:srgbClr val="83B800">
                    <a:alpha val="99000"/>
                  </a:srgbClr>
                </a:solidFill>
              </a:defRPr>
            </a:lvl4pPr>
            <a:lvl5pPr>
              <a:defRPr sz="2400">
                <a:solidFill>
                  <a:srgbClr val="83B800">
                    <a:alpha val="99000"/>
                  </a:srgbClr>
                </a:solidFill>
              </a:defRPr>
            </a:lvl5pPr>
          </a:lstStyle>
          <a:p>
            <a:pPr lvl="0"/>
            <a:r>
              <a:rPr lang="en-US" dirty="0" smtClean="0"/>
              <a:t>Point 1</a:t>
            </a:r>
          </a:p>
          <a:p>
            <a:pPr lvl="0"/>
            <a:r>
              <a:rPr lang="en-US" dirty="0" smtClean="0"/>
              <a:t>Point 2</a:t>
            </a:r>
          </a:p>
          <a:p>
            <a:pPr lvl="0"/>
            <a:r>
              <a:rPr lang="en-US" dirty="0" smtClean="0"/>
              <a:t>Point 3</a:t>
            </a:r>
          </a:p>
          <a:p>
            <a:pPr lvl="0"/>
            <a:r>
              <a:rPr lang="en-US" dirty="0" smtClean="0"/>
              <a:t>Point 4</a:t>
            </a:r>
          </a:p>
          <a:p>
            <a:pPr lvl="0"/>
            <a:r>
              <a:rPr lang="en-US" dirty="0" smtClean="0"/>
              <a:t>Point 5</a:t>
            </a:r>
          </a:p>
          <a:p>
            <a:pPr lvl="0"/>
            <a:r>
              <a:rPr lang="en-US" dirty="0" smtClean="0"/>
              <a:t>Point 6</a:t>
            </a:r>
          </a:p>
          <a:p>
            <a:pPr lvl="0"/>
            <a:r>
              <a:rPr lang="en-US" dirty="0" smtClean="0"/>
              <a:t>Point 7</a:t>
            </a:r>
          </a:p>
          <a:p>
            <a:pPr lvl="0"/>
            <a:r>
              <a:rPr lang="en-US" dirty="0" smtClean="0"/>
              <a:t>Point 8</a:t>
            </a:r>
          </a:p>
        </p:txBody>
      </p:sp>
    </p:spTree>
    <p:extLst>
      <p:ext uri="{BB962C8B-B14F-4D97-AF65-F5344CB8AC3E}">
        <p14:creationId xmlns:p14="http://schemas.microsoft.com/office/powerpoint/2010/main" val="3864942844"/>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de Sample">
    <p:spTree>
      <p:nvGrpSpPr>
        <p:cNvPr id="1" name=""/>
        <p:cNvGrpSpPr/>
        <p:nvPr/>
      </p:nvGrpSpPr>
      <p:grpSpPr>
        <a:xfrm>
          <a:off x="0" y="0"/>
          <a:ext cx="0" cy="0"/>
          <a:chOff x="0" y="0"/>
          <a:chExt cx="0" cy="0"/>
        </a:xfrm>
      </p:grpSpPr>
      <p:sp>
        <p:nvSpPr>
          <p:cNvPr id="5" name="Text Placeholder 3"/>
          <p:cNvSpPr>
            <a:spLocks noGrp="1"/>
          </p:cNvSpPr>
          <p:nvPr>
            <p:ph type="body" sz="quarter" idx="10"/>
          </p:nvPr>
        </p:nvSpPr>
        <p:spPr>
          <a:xfrm>
            <a:off x="1180406" y="1645920"/>
            <a:ext cx="10775031" cy="4640580"/>
          </a:xfrm>
          <a:prstGeom prst="rect">
            <a:avLst/>
          </a:prstGeom>
        </p:spPr>
        <p:txBody>
          <a:bodyPr/>
          <a:lstStyle>
            <a:lvl1pPr>
              <a:defRPr>
                <a:solidFill>
                  <a:schemeClr val="tx1">
                    <a:alpha val="99000"/>
                  </a:schemeClr>
                </a:solidFill>
                <a:latin typeface="Consolas" panose="020B0609020204030204" pitchFamily="49" charset="0"/>
                <a:cs typeface="Consolas" panose="020B0609020204030204" pitchFamily="49" charset="0"/>
              </a:defRPr>
            </a:lvl1pPr>
          </a:lstStyle>
          <a:p>
            <a:r>
              <a:rPr lang="en-US" dirty="0" smtClean="0">
                <a:latin typeface="Consolas" panose="020B0609020204030204" pitchFamily="49" charset="0"/>
                <a:cs typeface="Consolas" panose="020B0609020204030204" pitchFamily="49" charset="0"/>
              </a:rPr>
              <a:t>&lt;audio </a:t>
            </a:r>
            <a:r>
              <a:rPr lang="en-US" dirty="0" err="1" smtClean="0">
                <a:latin typeface="Consolas" panose="020B0609020204030204" pitchFamily="49" charset="0"/>
                <a:cs typeface="Consolas" panose="020B0609020204030204" pitchFamily="49" charset="0"/>
              </a:rPr>
              <a:t>src</a:t>
            </a:r>
            <a:r>
              <a:rPr lang="en-US" dirty="0" smtClean="0">
                <a:latin typeface="Consolas" panose="020B0609020204030204" pitchFamily="49" charset="0"/>
                <a:cs typeface="Consolas" panose="020B0609020204030204" pitchFamily="49" charset="0"/>
              </a:rPr>
              <a:t>=“some.mp3” controls&gt;&lt;/audio&gt;</a:t>
            </a:r>
          </a:p>
          <a:p>
            <a:r>
              <a:rPr lang="en-US" dirty="0" smtClean="0">
                <a:latin typeface="Consolas" panose="020B0609020204030204" pitchFamily="49" charset="0"/>
                <a:cs typeface="Consolas" panose="020B0609020204030204" pitchFamily="49" charset="0"/>
              </a:rPr>
              <a:t>&lt;audio controls </a:t>
            </a:r>
            <a:r>
              <a:rPr lang="en-US" dirty="0" err="1" smtClean="0">
                <a:latin typeface="Consolas" panose="020B0609020204030204" pitchFamily="49" charset="0"/>
                <a:cs typeface="Consolas" panose="020B0609020204030204" pitchFamily="49" charset="0"/>
              </a:rPr>
              <a:t>autoplay</a:t>
            </a:r>
            <a:r>
              <a:rPr lang="en-US" dirty="0" smtClean="0">
                <a:latin typeface="Consolas" panose="020B0609020204030204" pitchFamily="49" charset="0"/>
                <a:cs typeface="Consolas" panose="020B0609020204030204" pitchFamily="49" charset="0"/>
              </a:rPr>
              <a:t> loop preload=“auto”&gt;</a:t>
            </a:r>
            <a:br>
              <a:rPr lang="en-US" dirty="0" smtClean="0">
                <a:latin typeface="Consolas" panose="020B0609020204030204" pitchFamily="49" charset="0"/>
                <a:cs typeface="Consolas" panose="020B0609020204030204" pitchFamily="49" charset="0"/>
              </a:rPr>
            </a:br>
            <a:r>
              <a:rPr lang="en-US" dirty="0" smtClean="0">
                <a:latin typeface="Consolas" panose="020B0609020204030204" pitchFamily="49" charset="0"/>
                <a:cs typeface="Consolas" panose="020B0609020204030204" pitchFamily="49" charset="0"/>
              </a:rPr>
              <a:t>   &lt;source </a:t>
            </a:r>
            <a:r>
              <a:rPr lang="en-US" dirty="0" err="1" smtClean="0">
                <a:latin typeface="Consolas" panose="020B0609020204030204" pitchFamily="49" charset="0"/>
                <a:cs typeface="Consolas" panose="020B0609020204030204" pitchFamily="49" charset="0"/>
              </a:rPr>
              <a:t>src</a:t>
            </a:r>
            <a:r>
              <a:rPr lang="en-US" dirty="0" smtClean="0">
                <a:latin typeface="Consolas" panose="020B0609020204030204" pitchFamily="49" charset="0"/>
                <a:cs typeface="Consolas" panose="020B0609020204030204" pitchFamily="49" charset="0"/>
              </a:rPr>
              <a:t>=“some.ogg” /&gt;</a:t>
            </a:r>
            <a:br>
              <a:rPr lang="en-US" dirty="0" smtClean="0">
                <a:latin typeface="Consolas" panose="020B0609020204030204" pitchFamily="49" charset="0"/>
                <a:cs typeface="Consolas" panose="020B0609020204030204" pitchFamily="49" charset="0"/>
              </a:rPr>
            </a:br>
            <a:r>
              <a:rPr lang="en-US" dirty="0" smtClean="0">
                <a:latin typeface="Consolas" panose="020B0609020204030204" pitchFamily="49" charset="0"/>
                <a:cs typeface="Consolas" panose="020B0609020204030204" pitchFamily="49" charset="0"/>
              </a:rPr>
              <a:t>   &lt;source </a:t>
            </a:r>
            <a:r>
              <a:rPr lang="en-US" dirty="0" err="1" smtClean="0">
                <a:latin typeface="Consolas" panose="020B0609020204030204" pitchFamily="49" charset="0"/>
                <a:cs typeface="Consolas" panose="020B0609020204030204" pitchFamily="49" charset="0"/>
              </a:rPr>
              <a:t>src</a:t>
            </a:r>
            <a:r>
              <a:rPr lang="en-US" dirty="0" smtClean="0">
                <a:latin typeface="Consolas" panose="020B0609020204030204" pitchFamily="49" charset="0"/>
                <a:cs typeface="Consolas" panose="020B0609020204030204" pitchFamily="49" charset="0"/>
              </a:rPr>
              <a:t>=“some.mp3” /&gt;</a:t>
            </a:r>
            <a:br>
              <a:rPr lang="en-US" dirty="0" smtClean="0">
                <a:latin typeface="Consolas" panose="020B0609020204030204" pitchFamily="49" charset="0"/>
                <a:cs typeface="Consolas" panose="020B0609020204030204" pitchFamily="49" charset="0"/>
              </a:rPr>
            </a:br>
            <a:r>
              <a:rPr lang="en-US" dirty="0" smtClean="0">
                <a:latin typeface="Consolas" panose="020B0609020204030204" pitchFamily="49" charset="0"/>
                <a:cs typeface="Consolas" panose="020B0609020204030204" pitchFamily="49" charset="0"/>
              </a:rPr>
              <a:t>   Your browser does not support audio!</a:t>
            </a:r>
            <a:br>
              <a:rPr lang="en-US" dirty="0" smtClean="0">
                <a:latin typeface="Consolas" panose="020B0609020204030204" pitchFamily="49" charset="0"/>
                <a:cs typeface="Consolas" panose="020B0609020204030204" pitchFamily="49" charset="0"/>
              </a:rPr>
            </a:br>
            <a:r>
              <a:rPr lang="en-US" dirty="0" smtClean="0">
                <a:latin typeface="Consolas" panose="020B0609020204030204" pitchFamily="49" charset="0"/>
                <a:cs typeface="Consolas" panose="020B0609020204030204" pitchFamily="49" charset="0"/>
              </a:rPr>
              <a:t>&lt;/audio&gt;</a:t>
            </a:r>
            <a:endParaRPr lang="en-US" dirty="0">
              <a:latin typeface="Consolas" panose="020B0609020204030204" pitchFamily="49" charset="0"/>
              <a:cs typeface="Consolas" panose="020B0609020204030204" pitchFamily="49" charset="0"/>
            </a:endParaRPr>
          </a:p>
        </p:txBody>
      </p:sp>
      <p:sp>
        <p:nvSpPr>
          <p:cNvPr id="6" name="Title 1"/>
          <p:cNvSpPr>
            <a:spLocks noGrp="1"/>
          </p:cNvSpPr>
          <p:nvPr>
            <p:ph type="title" hasCustomPrompt="1"/>
          </p:nvPr>
        </p:nvSpPr>
        <p:spPr>
          <a:xfrm>
            <a:off x="232756" y="157942"/>
            <a:ext cx="11722682" cy="1205345"/>
          </a:xfrm>
          <a:prstGeom prst="rect">
            <a:avLst/>
          </a:prstGeom>
        </p:spPr>
        <p:txBody>
          <a:bodyPr/>
          <a:lstStyle>
            <a:lvl1pPr>
              <a:defRPr sz="4000">
                <a:solidFill>
                  <a:schemeClr val="tx1">
                    <a:alpha val="98824"/>
                  </a:schemeClr>
                </a:solidFill>
                <a:latin typeface="Segoe UI Light" pitchFamily="34" charset="0"/>
              </a:defRPr>
            </a:lvl1pPr>
          </a:lstStyle>
          <a:p>
            <a:r>
              <a:rPr lang="en-US" dirty="0" smtClean="0"/>
              <a:t>Click to edit Code Sample style</a:t>
            </a:r>
            <a:endParaRPr lang="en-US" dirty="0"/>
          </a:p>
        </p:txBody>
      </p:sp>
    </p:spTree>
    <p:extLst>
      <p:ext uri="{BB962C8B-B14F-4D97-AF65-F5344CB8AC3E}">
        <p14:creationId xmlns:p14="http://schemas.microsoft.com/office/powerpoint/2010/main" val="2160367463"/>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232756" y="157942"/>
            <a:ext cx="11722682" cy="1205345"/>
          </a:xfrm>
          <a:prstGeom prst="rect">
            <a:avLst/>
          </a:prstGeom>
        </p:spPr>
        <p:txBody>
          <a:bodyPr/>
          <a:lstStyle>
            <a:lvl1pPr>
              <a:defRPr sz="4000">
                <a:solidFill>
                  <a:srgbClr val="002050"/>
                </a:solidFill>
                <a:latin typeface="Segoe UI Light" pitchFamily="34" charset="0"/>
              </a:defRPr>
            </a:lvl1pPr>
          </a:lstStyle>
          <a:p>
            <a:r>
              <a:rPr lang="en-US" dirty="0" smtClean="0"/>
              <a:t>Click to edit Master title style</a:t>
            </a:r>
            <a:endParaRPr lang="en-US" dirty="0"/>
          </a:p>
        </p:txBody>
      </p:sp>
      <p:sp>
        <p:nvSpPr>
          <p:cNvPr id="4" name="Content Placeholder 3"/>
          <p:cNvSpPr>
            <a:spLocks noGrp="1"/>
          </p:cNvSpPr>
          <p:nvPr>
            <p:ph sz="quarter" idx="10"/>
          </p:nvPr>
        </p:nvSpPr>
        <p:spPr>
          <a:xfrm>
            <a:off x="436563" y="1487488"/>
            <a:ext cx="11533187" cy="5159375"/>
          </a:xfrm>
          <a:prstGeom prst="rect">
            <a:avLst/>
          </a:prstGeom>
        </p:spPr>
        <p:txBody>
          <a:bodyPr/>
          <a:lstStyle>
            <a:lvl1pPr marL="342900" indent="-342900">
              <a:lnSpc>
                <a:spcPct val="100000"/>
              </a:lnSpc>
              <a:spcBef>
                <a:spcPts val="1800"/>
              </a:spcBef>
              <a:buClr>
                <a:schemeClr val="accent1"/>
              </a:buClr>
              <a:buSzPct val="100000"/>
              <a:buFont typeface="Arial" pitchFamily="34" charset="0"/>
              <a:buChar char="•"/>
              <a:defRPr sz="3200">
                <a:solidFill>
                  <a:srgbClr val="002050">
                    <a:alpha val="99000"/>
                  </a:srgbClr>
                </a:solidFill>
                <a:latin typeface="Segoe UI Light" panose="020B0502040204020203" pitchFamily="34" charset="0"/>
                <a:cs typeface="Segoe UI Light" panose="020B0502040204020203" pitchFamily="34" charset="0"/>
              </a:defRPr>
            </a:lvl1pPr>
            <a:lvl2pPr marL="808038" indent="-344488">
              <a:lnSpc>
                <a:spcPct val="100000"/>
              </a:lnSpc>
              <a:spcBef>
                <a:spcPts val="400"/>
              </a:spcBef>
              <a:spcAft>
                <a:spcPts val="400"/>
              </a:spcAft>
              <a:buClr>
                <a:schemeClr val="tx1">
                  <a:lumMod val="75000"/>
                  <a:lumOff val="25000"/>
                </a:schemeClr>
              </a:buClr>
              <a:buSzPct val="85000"/>
              <a:buFont typeface="Segoe UI" pitchFamily="34" charset="0"/>
              <a:buChar char="–"/>
              <a:defRPr sz="2800">
                <a:solidFill>
                  <a:schemeClr val="tx1">
                    <a:alpha val="99000"/>
                  </a:schemeClr>
                </a:solidFill>
                <a:latin typeface="Segoe UI Light" panose="020B0502040204020203" pitchFamily="34" charset="0"/>
                <a:cs typeface="Segoe UI Light" panose="020B0502040204020203" pitchFamily="34" charset="0"/>
              </a:defRPr>
            </a:lvl2pPr>
            <a:lvl3pPr marL="1198563" indent="-342900">
              <a:lnSpc>
                <a:spcPct val="100000"/>
              </a:lnSpc>
              <a:spcBef>
                <a:spcPts val="200"/>
              </a:spcBef>
              <a:spcAft>
                <a:spcPts val="200"/>
              </a:spcAft>
              <a:buClr>
                <a:schemeClr val="tx1">
                  <a:lumMod val="75000"/>
                  <a:lumOff val="25000"/>
                </a:schemeClr>
              </a:buClr>
              <a:buSzPct val="85000"/>
              <a:buFont typeface="Courier New" pitchFamily="49" charset="0"/>
              <a:buChar char="o"/>
              <a:defRPr sz="1800">
                <a:solidFill>
                  <a:schemeClr val="tx1">
                    <a:alpha val="99000"/>
                  </a:schemeClr>
                </a:solidFill>
                <a:latin typeface="Segoe UI Light" panose="020B0502040204020203" pitchFamily="34" charset="0"/>
                <a:cs typeface="Segoe UI Light" panose="020B0502040204020203" pitchFamily="34" charset="0"/>
              </a:defRPr>
            </a:lvl3pPr>
            <a:lvl4pPr>
              <a:defRPr sz="2000"/>
            </a:lvl4pPr>
            <a:lvl5pPr>
              <a:defRPr sz="2000"/>
            </a:lvl5p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1467759298"/>
      </p:ext>
    </p:extLst>
  </p:cSld>
  <p:clrMapOvr>
    <a:masterClrMapping/>
  </p:clrMapOvr>
  <p:transition>
    <p:fade/>
  </p:transition>
  <p:timing>
    <p:tnLst>
      <p:par>
        <p:cTn id="1" dur="indefinite" restart="never" nodeType="tmRoot"/>
      </p:par>
    </p:tnLst>
  </p:timing>
  <p:hf hdr="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82612011"/>
      </p:ext>
    </p:extLst>
  </p:cSld>
  <p:clrMapOvr>
    <a:masterClrMapping/>
  </p:clrMapOvr>
  <p:transition>
    <p:fade/>
  </p:transition>
  <p:timing>
    <p:tnLst>
      <p:par>
        <p:cTn id="1" dur="indefinite" restart="never" nodeType="tmRoot"/>
      </p:par>
    </p:tnLst>
  </p:timing>
  <p:hf hdr="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Demo Slide">
    <p:bg>
      <p:bgPr>
        <a:solidFill>
          <a:srgbClr val="007233"/>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415636" y="4771506"/>
            <a:ext cx="10484896" cy="1604356"/>
          </a:xfrm>
          <a:prstGeom prst="rect">
            <a:avLst/>
          </a:prstGeom>
        </p:spPr>
        <p:txBody>
          <a:bodyPr anchor="ctr">
            <a:noAutofit/>
          </a:bodyPr>
          <a:lstStyle>
            <a:lvl1pPr marL="0" marR="0" indent="0" algn="l" defTabSz="914363" rtl="0" eaLnBrk="1" fontAlgn="auto" latinLnBrk="0" hangingPunct="1">
              <a:lnSpc>
                <a:spcPct val="90000"/>
              </a:lnSpc>
              <a:spcBef>
                <a:spcPts val="0"/>
              </a:spcBef>
              <a:spcAft>
                <a:spcPts val="0"/>
              </a:spcAft>
              <a:buClr>
                <a:srgbClr val="00DCFF"/>
              </a:buClr>
              <a:buSzPct val="90000"/>
              <a:buFont typeface="Arial" pitchFamily="34" charset="0"/>
              <a:buNone/>
              <a:tabLst/>
              <a:defRPr sz="2800" b="1" cap="all" baseline="0">
                <a:solidFill>
                  <a:schemeClr val="bg1">
                    <a:alpha val="99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b="0" dirty="0" smtClean="0"/>
              <a:t>{Sample Code Location e.g., Codeshow.codeplex.com} </a:t>
            </a:r>
          </a:p>
          <a:p>
            <a:r>
              <a:rPr lang="en-US" dirty="0" smtClean="0"/>
              <a:t>(</a:t>
            </a:r>
            <a:r>
              <a:rPr lang="en-US" dirty="0" err="1" smtClean="0"/>
              <a:t>dEMO</a:t>
            </a:r>
            <a:r>
              <a:rPr lang="en-US" dirty="0" smtClean="0"/>
              <a:t> NAME)</a:t>
            </a:r>
            <a:endParaRPr lang="en-US" dirty="0"/>
          </a:p>
        </p:txBody>
      </p:sp>
      <p:sp>
        <p:nvSpPr>
          <p:cNvPr id="10" name="Text Placeholder 9"/>
          <p:cNvSpPr>
            <a:spLocks noGrp="1"/>
          </p:cNvSpPr>
          <p:nvPr>
            <p:ph type="body" sz="quarter" idx="10" hasCustomPrompt="1"/>
          </p:nvPr>
        </p:nvSpPr>
        <p:spPr>
          <a:xfrm>
            <a:off x="415636" y="3117271"/>
            <a:ext cx="10720676" cy="1383983"/>
          </a:xfrm>
          <a:prstGeom prst="rect">
            <a:avLst/>
          </a:prstGeom>
        </p:spPr>
        <p:txBody>
          <a:bodyPr anchor="ctr"/>
          <a:lstStyle>
            <a:lvl1pPr algn="l">
              <a:defRPr sz="7200" baseline="0">
                <a:solidFill>
                  <a:schemeClr val="bg1">
                    <a:alpha val="99000"/>
                  </a:schemeClr>
                </a:solidFill>
                <a:latin typeface="Segoe UI Light" panose="020B0502040204020203" pitchFamily="34" charset="0"/>
                <a:cs typeface="Segoe UI Light" panose="020B0502040204020203" pitchFamily="34" charset="0"/>
              </a:defRPr>
            </a:lvl1pPr>
            <a:lvl2pPr>
              <a:defRPr sz="6000">
                <a:solidFill>
                  <a:schemeClr val="bg1">
                    <a:alpha val="99000"/>
                  </a:schemeClr>
                </a:solidFill>
                <a:latin typeface="+mj-lt"/>
              </a:defRPr>
            </a:lvl2pPr>
            <a:lvl3pPr>
              <a:defRPr sz="6000">
                <a:solidFill>
                  <a:schemeClr val="bg1">
                    <a:alpha val="99000"/>
                  </a:schemeClr>
                </a:solidFill>
                <a:latin typeface="+mj-lt"/>
              </a:defRPr>
            </a:lvl3pPr>
            <a:lvl4pPr>
              <a:defRPr sz="6000">
                <a:solidFill>
                  <a:schemeClr val="bg1">
                    <a:alpha val="99000"/>
                  </a:schemeClr>
                </a:solidFill>
                <a:latin typeface="+mj-lt"/>
              </a:defRPr>
            </a:lvl4pPr>
            <a:lvl5pPr>
              <a:defRPr sz="6000">
                <a:solidFill>
                  <a:schemeClr val="bg1">
                    <a:alpha val="99000"/>
                  </a:schemeClr>
                </a:solidFill>
                <a:latin typeface="+mj-lt"/>
              </a:defRPr>
            </a:lvl5pPr>
          </a:lstStyle>
          <a:p>
            <a:pPr lvl="0"/>
            <a:r>
              <a:rPr lang="en-US" dirty="0" smtClean="0"/>
              <a:t>demo</a:t>
            </a:r>
            <a:endParaRPr lang="en-US" dirty="0"/>
          </a:p>
        </p:txBody>
      </p:sp>
    </p:spTree>
    <p:extLst>
      <p:ext uri="{BB962C8B-B14F-4D97-AF65-F5344CB8AC3E}">
        <p14:creationId xmlns:p14="http://schemas.microsoft.com/office/powerpoint/2010/main" val="1675422997"/>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Microsoft Slide">
    <p:bg>
      <p:bgPr>
        <a:solidFill>
          <a:srgbClr val="4668C5"/>
        </a:solid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screen">
            <a:extLst>
              <a:ext uri="{28A0092B-C50C-407E-A947-70E740481C1C}">
                <a14:useLocalDpi xmlns:a14="http://schemas.microsoft.com/office/drawing/2010/main" val="0"/>
              </a:ext>
            </a:extLst>
          </a:blip>
          <a:srcRect l="9719"/>
          <a:stretch/>
        </p:blipFill>
        <p:spPr>
          <a:xfrm>
            <a:off x="512761" y="2922745"/>
            <a:ext cx="5767719" cy="2350013"/>
          </a:xfrm>
          <a:prstGeom prst="rect">
            <a:avLst/>
          </a:prstGeom>
        </p:spPr>
      </p:pic>
      <p:sp>
        <p:nvSpPr>
          <p:cNvPr id="9"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prstClr val="white">
                    <a:lumMod val="85000"/>
                  </a:prstClr>
                </a:solidFill>
                <a:latin typeface="Calibri"/>
              </a:rPr>
              <a:t>©2013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3158628985"/>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20" y="5132438"/>
            <a:ext cx="8577652" cy="1460779"/>
          </a:xfrm>
          <a:prstGeom prst="rect">
            <a:avLst/>
          </a:prstGeom>
        </p:spPr>
        <p:txBody>
          <a:bodyPr lIns="137160" tIns="137160" rIns="137160" bIns="137160" anchor="b" anchorCtr="0">
            <a:normAutofit/>
          </a:bodyPr>
          <a:lstStyle>
            <a:lvl1pPr marL="0" indent="0" algn="l" defTabSz="913778" rtl="0" eaLnBrk="1" latinLnBrk="0" hangingPunct="1">
              <a:lnSpc>
                <a:spcPct val="100000"/>
              </a:lnSpc>
              <a:spcBef>
                <a:spcPts val="0"/>
              </a:spcBef>
              <a:buSzPct val="90000"/>
              <a:buFont typeface="Arial" pitchFamily="34" charset="0"/>
              <a:buNone/>
              <a:defRPr lang="en-US" sz="2399"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6907" indent="0" algn="ctr">
              <a:buNone/>
              <a:defRPr>
                <a:solidFill>
                  <a:schemeClr val="tx1">
                    <a:tint val="75000"/>
                  </a:schemeClr>
                </a:solidFill>
              </a:defRPr>
            </a:lvl2pPr>
            <a:lvl3pPr marL="913814" indent="0" algn="ctr">
              <a:buNone/>
              <a:defRPr>
                <a:solidFill>
                  <a:schemeClr val="tx1">
                    <a:tint val="75000"/>
                  </a:schemeClr>
                </a:solidFill>
              </a:defRPr>
            </a:lvl3pPr>
            <a:lvl4pPr marL="1370722" indent="0" algn="ctr">
              <a:buNone/>
              <a:defRPr>
                <a:solidFill>
                  <a:schemeClr val="tx1">
                    <a:tint val="75000"/>
                  </a:schemeClr>
                </a:solidFill>
              </a:defRPr>
            </a:lvl4pPr>
            <a:lvl5pPr marL="1827630" indent="0" algn="ctr">
              <a:buNone/>
              <a:defRPr>
                <a:solidFill>
                  <a:schemeClr val="tx1">
                    <a:tint val="75000"/>
                  </a:schemeClr>
                </a:solidFill>
              </a:defRPr>
            </a:lvl5pPr>
            <a:lvl6pPr marL="2284536" indent="0" algn="ctr">
              <a:buNone/>
              <a:defRPr>
                <a:solidFill>
                  <a:schemeClr val="tx1">
                    <a:tint val="75000"/>
                  </a:schemeClr>
                </a:solidFill>
              </a:defRPr>
            </a:lvl6pPr>
            <a:lvl7pPr marL="2741444" indent="0" algn="ctr">
              <a:buNone/>
              <a:defRPr>
                <a:solidFill>
                  <a:schemeClr val="tx1">
                    <a:tint val="75000"/>
                  </a:schemeClr>
                </a:solidFill>
              </a:defRPr>
            </a:lvl7pPr>
            <a:lvl8pPr marL="3198351" indent="0" algn="ctr">
              <a:buNone/>
              <a:defRPr>
                <a:solidFill>
                  <a:schemeClr val="tx1">
                    <a:tint val="75000"/>
                  </a:schemeClr>
                </a:solidFill>
              </a:defRPr>
            </a:lvl8pPr>
            <a:lvl9pPr marL="3655261"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20" y="2415642"/>
            <a:ext cx="8577652" cy="2603307"/>
          </a:xfrm>
          <a:prstGeom prst="rect">
            <a:avLst/>
          </a:prstGeom>
          <a:solidFill>
            <a:srgbClr val="007233"/>
          </a:solidFill>
          <a:effectLst/>
        </p:spPr>
        <p:txBody>
          <a:bodyPr vert="horz" lIns="137160" tIns="137160" rIns="91409" bIns="137160" rtlCol="0" anchor="b" anchorCtr="0">
            <a:noAutofit/>
          </a:bodyPr>
          <a:lstStyle>
            <a:lvl1pPr>
              <a:defRPr lang="en-US" sz="4799"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0174" y="2418735"/>
            <a:ext cx="3087143"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24" tIns="137124" rIns="137124" bIns="137124" numCol="1" rtlCol="0" anchor="b" anchorCtr="0" compatLnSpc="1">
            <a:prstTxWarp prst="textNoShape">
              <a:avLst/>
            </a:prstTxWarp>
          </a:bodyPr>
          <a:lstStyle/>
          <a:p>
            <a:pPr defTabSz="913514" fontAlgn="base">
              <a:spcBef>
                <a:spcPct val="0"/>
              </a:spcBef>
              <a:spcAft>
                <a:spcPct val="0"/>
              </a:spcAft>
            </a:pPr>
            <a:endParaRPr lang="en-US" sz="1999"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29004" y="4630992"/>
            <a:ext cx="1131393" cy="334740"/>
          </a:xfrm>
          <a:prstGeom prst="rect">
            <a:avLst/>
          </a:prstGeom>
        </p:spPr>
      </p:pic>
      <p:sp>
        <p:nvSpPr>
          <p:cNvPr id="7" name="TextBox 6"/>
          <p:cNvSpPr txBox="1"/>
          <p:nvPr userDrawn="1"/>
        </p:nvSpPr>
        <p:spPr>
          <a:xfrm>
            <a:off x="193221" y="164178"/>
            <a:ext cx="3690505"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683926298"/>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5" Type="http://schemas.openxmlformats.org/officeDocument/2006/relationships/slideLayout" Target="../slideLayouts/slideLayout16.xml"/><Relationship Id="rId10"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ext Placeholder 6"/>
          <p:cNvSpPr txBox="1">
            <a:spLocks/>
          </p:cNvSpPr>
          <p:nvPr/>
        </p:nvSpPr>
        <p:spPr>
          <a:xfrm>
            <a:off x="1085838" y="6394624"/>
            <a:ext cx="11102987" cy="453392"/>
          </a:xfrm>
          <a:prstGeom prst="rect">
            <a:avLst/>
          </a:prstGeom>
        </p:spPr>
        <p:txBody>
          <a:bodyPr anchor="b"/>
          <a:lstStyle>
            <a:lvl1pPr marL="0" indent="0" algn="l" defTabSz="914363" rtl="0" eaLnBrk="1" latinLnBrk="0" hangingPunct="1">
              <a:lnSpc>
                <a:spcPct val="90000"/>
              </a:lnSpc>
              <a:spcBef>
                <a:spcPct val="20000"/>
              </a:spcBef>
              <a:buClr>
                <a:srgbClr val="00DCFF"/>
              </a:buClr>
              <a:buSzPct val="90000"/>
              <a:buFont typeface="Arial" pitchFamily="34" charset="0"/>
              <a:buNone/>
              <a:defRPr sz="2400" kern="1200" baseline="0">
                <a:solidFill>
                  <a:schemeClr val="tx1">
                    <a:lumMod val="75000"/>
                    <a:lumOff val="25000"/>
                    <a:alpha val="99000"/>
                  </a:schemeClr>
                </a:solidFill>
                <a:latin typeface="+mn-lt"/>
                <a:ea typeface="+mn-ea"/>
                <a:cs typeface="+mn-cs"/>
              </a:defRPr>
            </a:lvl1pPr>
            <a:lvl2pPr marL="460375" indent="0" algn="l" defTabSz="914363" rtl="0" eaLnBrk="1" latinLnBrk="0" hangingPunct="1">
              <a:lnSpc>
                <a:spcPct val="90000"/>
              </a:lnSpc>
              <a:spcBef>
                <a:spcPct val="20000"/>
              </a:spcBef>
              <a:buClr>
                <a:srgbClr val="00DCFF"/>
              </a:buClr>
              <a:buSzPct val="90000"/>
              <a:buFont typeface="Arial" pitchFamily="34" charset="0"/>
              <a:buNone/>
              <a:defRPr sz="2000" kern="1200">
                <a:solidFill>
                  <a:schemeClr val="tx1">
                    <a:lumMod val="75000"/>
                    <a:lumOff val="25000"/>
                    <a:alpha val="99000"/>
                  </a:schemeClr>
                </a:solidFill>
                <a:latin typeface="+mn-lt"/>
                <a:ea typeface="+mn-ea"/>
                <a:cs typeface="+mn-cs"/>
              </a:defRPr>
            </a:lvl2pPr>
            <a:lvl3pPr marL="855663" indent="0" algn="l" defTabSz="914363" rtl="0" eaLnBrk="1" latinLnBrk="0" hangingPunct="1">
              <a:lnSpc>
                <a:spcPct val="90000"/>
              </a:lnSpc>
              <a:spcBef>
                <a:spcPct val="20000"/>
              </a:spcBef>
              <a:buClr>
                <a:srgbClr val="00DCFF"/>
              </a:buClr>
              <a:buSzPct val="90000"/>
              <a:buFont typeface="Arial" pitchFamily="34" charset="0"/>
              <a:buNone/>
              <a:defRPr sz="1800" kern="1200">
                <a:solidFill>
                  <a:schemeClr val="tx1">
                    <a:lumMod val="75000"/>
                    <a:lumOff val="25000"/>
                    <a:alpha val="99000"/>
                  </a:schemeClr>
                </a:solidFill>
                <a:latin typeface="+mn-lt"/>
                <a:ea typeface="+mn-ea"/>
                <a:cs typeface="+mn-cs"/>
              </a:defRPr>
            </a:lvl3pPr>
            <a:lvl4pPr marL="1258888"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4pPr>
            <a:lvl5pPr marL="1604963"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endParaRPr lang="en-US" sz="1600" dirty="0">
              <a:solidFill>
                <a:schemeClr val="bg1">
                  <a:lumMod val="75000"/>
                  <a:alpha val="99000"/>
                </a:schemeClr>
              </a:solidFill>
            </a:endParaRPr>
          </a:p>
        </p:txBody>
      </p:sp>
      <p:sp>
        <p:nvSpPr>
          <p:cNvPr id="3" name="Text Placeholder 6"/>
          <p:cNvSpPr txBox="1">
            <a:spLocks/>
          </p:cNvSpPr>
          <p:nvPr userDrawn="1"/>
        </p:nvSpPr>
        <p:spPr>
          <a:xfrm>
            <a:off x="1085838" y="6394624"/>
            <a:ext cx="11102987" cy="453392"/>
          </a:xfrm>
          <a:prstGeom prst="rect">
            <a:avLst/>
          </a:prstGeom>
        </p:spPr>
        <p:txBody>
          <a:bodyPr anchor="b"/>
          <a:lstStyle>
            <a:lvl1pPr marL="0" indent="0" algn="l" defTabSz="914363" rtl="0" eaLnBrk="1" latinLnBrk="0" hangingPunct="1">
              <a:lnSpc>
                <a:spcPct val="90000"/>
              </a:lnSpc>
              <a:spcBef>
                <a:spcPct val="20000"/>
              </a:spcBef>
              <a:buClr>
                <a:srgbClr val="00DCFF"/>
              </a:buClr>
              <a:buSzPct val="90000"/>
              <a:buFont typeface="Arial" pitchFamily="34" charset="0"/>
              <a:buNone/>
              <a:defRPr sz="2400" kern="1200" baseline="0">
                <a:solidFill>
                  <a:schemeClr val="tx1">
                    <a:lumMod val="75000"/>
                    <a:lumOff val="25000"/>
                    <a:alpha val="99000"/>
                  </a:schemeClr>
                </a:solidFill>
                <a:latin typeface="+mn-lt"/>
                <a:ea typeface="+mn-ea"/>
                <a:cs typeface="+mn-cs"/>
              </a:defRPr>
            </a:lvl1pPr>
            <a:lvl2pPr marL="460375" indent="0" algn="l" defTabSz="914363" rtl="0" eaLnBrk="1" latinLnBrk="0" hangingPunct="1">
              <a:lnSpc>
                <a:spcPct val="90000"/>
              </a:lnSpc>
              <a:spcBef>
                <a:spcPct val="20000"/>
              </a:spcBef>
              <a:buClr>
                <a:srgbClr val="00DCFF"/>
              </a:buClr>
              <a:buSzPct val="90000"/>
              <a:buFont typeface="Arial" pitchFamily="34" charset="0"/>
              <a:buNone/>
              <a:defRPr sz="2000" kern="1200">
                <a:solidFill>
                  <a:schemeClr val="tx1">
                    <a:lumMod val="75000"/>
                    <a:lumOff val="25000"/>
                    <a:alpha val="99000"/>
                  </a:schemeClr>
                </a:solidFill>
                <a:latin typeface="+mn-lt"/>
                <a:ea typeface="+mn-ea"/>
                <a:cs typeface="+mn-cs"/>
              </a:defRPr>
            </a:lvl2pPr>
            <a:lvl3pPr marL="855663" indent="0" algn="l" defTabSz="914363" rtl="0" eaLnBrk="1" latinLnBrk="0" hangingPunct="1">
              <a:lnSpc>
                <a:spcPct val="90000"/>
              </a:lnSpc>
              <a:spcBef>
                <a:spcPct val="20000"/>
              </a:spcBef>
              <a:buClr>
                <a:srgbClr val="00DCFF"/>
              </a:buClr>
              <a:buSzPct val="90000"/>
              <a:buFont typeface="Arial" pitchFamily="34" charset="0"/>
              <a:buNone/>
              <a:defRPr sz="1800" kern="1200">
                <a:solidFill>
                  <a:schemeClr val="tx1">
                    <a:lumMod val="75000"/>
                    <a:lumOff val="25000"/>
                    <a:alpha val="99000"/>
                  </a:schemeClr>
                </a:solidFill>
                <a:latin typeface="+mn-lt"/>
                <a:ea typeface="+mn-ea"/>
                <a:cs typeface="+mn-cs"/>
              </a:defRPr>
            </a:lvl3pPr>
            <a:lvl4pPr marL="1258888"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4pPr>
            <a:lvl5pPr marL="1604963"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endParaRPr lang="en-US" sz="1600" dirty="0">
              <a:solidFill>
                <a:schemeClr val="bg1">
                  <a:lumMod val="75000"/>
                  <a:alpha val="99000"/>
                </a:schemeClr>
              </a:solidFill>
            </a:endParaRPr>
          </a:p>
        </p:txBody>
      </p:sp>
    </p:spTree>
    <p:extLst>
      <p:ext uri="{BB962C8B-B14F-4D97-AF65-F5344CB8AC3E}">
        <p14:creationId xmlns:p14="http://schemas.microsoft.com/office/powerpoint/2010/main" val="3509492910"/>
      </p:ext>
    </p:extLst>
  </p:cSld>
  <p:clrMap bg1="lt1" tx1="dk1" bg2="lt2" tx2="dk2" accent1="accent1" accent2="accent2" accent3="accent3" accent4="accent4" accent5="accent5" accent6="accent6" hlink="hlink" folHlink="folHlink"/>
  <p:sldLayoutIdLst>
    <p:sldLayoutId id="2147483844" r:id="rId1"/>
    <p:sldLayoutId id="2147483845" r:id="rId2"/>
    <p:sldLayoutId id="2147483846" r:id="rId3"/>
    <p:sldLayoutId id="2147483850" r:id="rId4"/>
    <p:sldLayoutId id="2147483852" r:id="rId5"/>
    <p:sldLayoutId id="2147483853" r:id="rId6"/>
    <p:sldLayoutId id="2147483857" r:id="rId7"/>
    <p:sldLayoutId id="2147483858" r:id="rId8"/>
    <p:sldLayoutId id="2147483859" r:id="rId9"/>
    <p:sldLayoutId id="2147483860" r:id="rId10"/>
    <p:sldLayoutId id="2147483871" r:id="rId11"/>
  </p:sldLayoutIdLst>
  <p:transition>
    <p:fade/>
  </p:transition>
  <p:timing>
    <p:tnLst>
      <p:par>
        <p:cTn id="1" dur="indefinite" restart="never" nodeType="tmRoot"/>
      </p:par>
    </p:tnLst>
  </p:timing>
  <p:hf hdr="0"/>
  <p:txStyles>
    <p:titleStyle>
      <a:lvl1pPr algn="l" defTabSz="914363" rtl="0" eaLnBrk="1" latinLnBrk="0" hangingPunct="1">
        <a:lnSpc>
          <a:spcPct val="90000"/>
        </a:lnSpc>
        <a:spcBef>
          <a:spcPct val="0"/>
        </a:spcBef>
        <a:buNone/>
        <a:defRPr lang="en-US" sz="4800" b="0" kern="1200" cap="none" spc="-200" baseline="0" dirty="0" smtClean="0">
          <a:ln w="3175">
            <a:noFill/>
          </a:ln>
          <a:solidFill>
            <a:schemeClr val="accent6">
              <a:alpha val="98824"/>
            </a:schemeClr>
          </a:solidFill>
          <a:effectLst/>
          <a:latin typeface="Segoe UI Light" pitchFamily="34" charset="0"/>
          <a:ea typeface="+mn-ea"/>
          <a:cs typeface="Arial" charset="0"/>
        </a:defRPr>
      </a:lvl1pPr>
    </p:titleStyle>
    <p:bodyStyle>
      <a:lvl1pPr marL="0" indent="0" algn="l" defTabSz="914363" rtl="0" eaLnBrk="1" latinLnBrk="0" hangingPunct="1">
        <a:lnSpc>
          <a:spcPct val="90000"/>
        </a:lnSpc>
        <a:spcBef>
          <a:spcPct val="20000"/>
        </a:spcBef>
        <a:buClr>
          <a:srgbClr val="00DCFF"/>
        </a:buClr>
        <a:buSzPct val="90000"/>
        <a:buFont typeface="Arial" pitchFamily="34" charset="0"/>
        <a:buNone/>
        <a:defRPr sz="2400" kern="1200">
          <a:solidFill>
            <a:schemeClr val="tx1">
              <a:lumMod val="75000"/>
              <a:lumOff val="25000"/>
              <a:alpha val="99000"/>
            </a:schemeClr>
          </a:solidFill>
          <a:latin typeface="+mn-lt"/>
          <a:ea typeface="+mn-ea"/>
          <a:cs typeface="+mn-cs"/>
        </a:defRPr>
      </a:lvl1pPr>
      <a:lvl2pPr marL="460375" indent="0" algn="l" defTabSz="914363" rtl="0" eaLnBrk="1" latinLnBrk="0" hangingPunct="1">
        <a:lnSpc>
          <a:spcPct val="90000"/>
        </a:lnSpc>
        <a:spcBef>
          <a:spcPct val="20000"/>
        </a:spcBef>
        <a:buClr>
          <a:srgbClr val="00DCFF"/>
        </a:buClr>
        <a:buSzPct val="90000"/>
        <a:buFont typeface="Arial" pitchFamily="34" charset="0"/>
        <a:buNone/>
        <a:defRPr sz="2000" kern="1200">
          <a:solidFill>
            <a:schemeClr val="tx1">
              <a:lumMod val="75000"/>
              <a:lumOff val="25000"/>
              <a:alpha val="99000"/>
            </a:schemeClr>
          </a:solidFill>
          <a:latin typeface="+mn-lt"/>
          <a:ea typeface="+mn-ea"/>
          <a:cs typeface="+mn-cs"/>
        </a:defRPr>
      </a:lvl2pPr>
      <a:lvl3pPr marL="855663" indent="0" algn="l" defTabSz="914363" rtl="0" eaLnBrk="1" latinLnBrk="0" hangingPunct="1">
        <a:lnSpc>
          <a:spcPct val="90000"/>
        </a:lnSpc>
        <a:spcBef>
          <a:spcPct val="20000"/>
        </a:spcBef>
        <a:buClr>
          <a:srgbClr val="00DCFF"/>
        </a:buClr>
        <a:buSzPct val="90000"/>
        <a:buFont typeface="Arial" pitchFamily="34" charset="0"/>
        <a:buNone/>
        <a:defRPr sz="1800" kern="1200">
          <a:solidFill>
            <a:schemeClr val="tx1">
              <a:lumMod val="75000"/>
              <a:lumOff val="25000"/>
              <a:alpha val="99000"/>
            </a:schemeClr>
          </a:solidFill>
          <a:latin typeface="+mn-lt"/>
          <a:ea typeface="+mn-ea"/>
          <a:cs typeface="+mn-cs"/>
        </a:defRPr>
      </a:lvl3pPr>
      <a:lvl4pPr marL="1258888"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4pPr>
      <a:lvl5pPr marL="1604963"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415" y="182216"/>
            <a:ext cx="11521431"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4197222661"/>
      </p:ext>
    </p:extLst>
  </p:cSld>
  <p:clrMap bg1="lt1" tx1="dk1" bg2="lt2" tx2="dk2" accent1="accent1" accent2="accent2" accent3="accent3" accent4="accent4" accent5="accent5" accent6="accent6" hlink="hlink" folHlink="folHlink"/>
  <p:sldLayoutIdLst>
    <p:sldLayoutId id="2147483862" r:id="rId1"/>
    <p:sldLayoutId id="2147483863" r:id="rId2"/>
    <p:sldLayoutId id="2147483864" r:id="rId3"/>
    <p:sldLayoutId id="2147483865" r:id="rId4"/>
    <p:sldLayoutId id="2147483866" r:id="rId5"/>
    <p:sldLayoutId id="2147483867" r:id="rId6"/>
    <p:sldLayoutId id="2147483868" r:id="rId7"/>
    <p:sldLayoutId id="2147483869" r:id="rId8"/>
    <p:sldLayoutId id="2147483870" r:id="rId9"/>
  </p:sldLayoutIdLst>
  <p:timing>
    <p:tnLst>
      <p:par>
        <p:cTn id="1" dur="indefinite" restart="never" nodeType="tmRoot"/>
      </p:par>
    </p:tnLst>
  </p:timing>
  <p:txStyles>
    <p:titleStyle>
      <a:lvl1pPr algn="l" defTabSz="913814" rtl="0" eaLnBrk="1" latinLnBrk="0" hangingPunct="1">
        <a:lnSpc>
          <a:spcPct val="80000"/>
        </a:lnSpc>
        <a:spcBef>
          <a:spcPct val="0"/>
        </a:spcBef>
        <a:buNone/>
        <a:defRPr sz="4399"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680" indent="-342680" algn="l" defTabSz="913814" rtl="0" eaLnBrk="1" latinLnBrk="0" hangingPunct="1">
        <a:spcBef>
          <a:spcPts val="1200"/>
        </a:spcBef>
        <a:buFont typeface="Arial" pitchFamily="34" charset="0"/>
        <a:buChar char="•"/>
        <a:defRPr sz="3199"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475" indent="-285566" algn="l" defTabSz="913814" rtl="0" eaLnBrk="1" latinLnBrk="0" hangingPunct="1">
        <a:spcBef>
          <a:spcPts val="300"/>
        </a:spcBef>
        <a:spcAft>
          <a:spcPts val="300"/>
        </a:spcAft>
        <a:buFont typeface="Arial" pitchFamily="34" charset="0"/>
        <a:buChar char="–"/>
        <a:defRPr sz="2799"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269" indent="-228453" algn="l" defTabSz="913814" rtl="0" eaLnBrk="1" latinLnBrk="0" hangingPunct="1">
        <a:spcBef>
          <a:spcPts val="200"/>
        </a:spcBef>
        <a:spcAft>
          <a:spcPts val="200"/>
        </a:spcAft>
        <a:buFont typeface="Arial" pitchFamily="34" charset="0"/>
        <a:buChar char="•"/>
        <a:defRPr sz="2399"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177" indent="-228453" algn="l" defTabSz="913814" rtl="0" eaLnBrk="1" latinLnBrk="0" hangingPunct="1">
        <a:spcBef>
          <a:spcPct val="20000"/>
        </a:spcBef>
        <a:buFont typeface="Arial" pitchFamily="34" charset="0"/>
        <a:buChar char="–"/>
        <a:defRPr sz="1999"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083" indent="-228453" algn="l" defTabSz="913814" rtl="0" eaLnBrk="1" latinLnBrk="0" hangingPunct="1">
        <a:spcBef>
          <a:spcPct val="20000"/>
        </a:spcBef>
        <a:buFont typeface="Arial" pitchFamily="34" charset="0"/>
        <a:buChar char="»"/>
        <a:defRPr sz="1999"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2991" indent="-228453" algn="l" defTabSz="913814"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69898" indent="-228453" algn="l" defTabSz="913814"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6805" indent="-228453" algn="l" defTabSz="913814"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3713" indent="-228453" algn="l" defTabSz="913814"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13814" rtl="0" eaLnBrk="1" latinLnBrk="0" hangingPunct="1">
        <a:defRPr sz="1799" kern="1200">
          <a:solidFill>
            <a:schemeClr val="tx1"/>
          </a:solidFill>
          <a:latin typeface="+mn-lt"/>
          <a:ea typeface="+mn-ea"/>
          <a:cs typeface="+mn-cs"/>
        </a:defRPr>
      </a:lvl1pPr>
      <a:lvl2pPr marL="456907" algn="l" defTabSz="913814" rtl="0" eaLnBrk="1" latinLnBrk="0" hangingPunct="1">
        <a:defRPr sz="1799" kern="1200">
          <a:solidFill>
            <a:schemeClr val="tx1"/>
          </a:solidFill>
          <a:latin typeface="+mn-lt"/>
          <a:ea typeface="+mn-ea"/>
          <a:cs typeface="+mn-cs"/>
        </a:defRPr>
      </a:lvl2pPr>
      <a:lvl3pPr marL="913814" algn="l" defTabSz="913814" rtl="0" eaLnBrk="1" latinLnBrk="0" hangingPunct="1">
        <a:defRPr sz="1799" kern="1200">
          <a:solidFill>
            <a:schemeClr val="tx1"/>
          </a:solidFill>
          <a:latin typeface="+mn-lt"/>
          <a:ea typeface="+mn-ea"/>
          <a:cs typeface="+mn-cs"/>
        </a:defRPr>
      </a:lvl3pPr>
      <a:lvl4pPr marL="1370722" algn="l" defTabSz="913814" rtl="0" eaLnBrk="1" latinLnBrk="0" hangingPunct="1">
        <a:defRPr sz="1799" kern="1200">
          <a:solidFill>
            <a:schemeClr val="tx1"/>
          </a:solidFill>
          <a:latin typeface="+mn-lt"/>
          <a:ea typeface="+mn-ea"/>
          <a:cs typeface="+mn-cs"/>
        </a:defRPr>
      </a:lvl4pPr>
      <a:lvl5pPr marL="1827630" algn="l" defTabSz="913814" rtl="0" eaLnBrk="1" latinLnBrk="0" hangingPunct="1">
        <a:defRPr sz="1799" kern="1200">
          <a:solidFill>
            <a:schemeClr val="tx1"/>
          </a:solidFill>
          <a:latin typeface="+mn-lt"/>
          <a:ea typeface="+mn-ea"/>
          <a:cs typeface="+mn-cs"/>
        </a:defRPr>
      </a:lvl5pPr>
      <a:lvl6pPr marL="2284536" algn="l" defTabSz="913814" rtl="0" eaLnBrk="1" latinLnBrk="0" hangingPunct="1">
        <a:defRPr sz="1799" kern="1200">
          <a:solidFill>
            <a:schemeClr val="tx1"/>
          </a:solidFill>
          <a:latin typeface="+mn-lt"/>
          <a:ea typeface="+mn-ea"/>
          <a:cs typeface="+mn-cs"/>
        </a:defRPr>
      </a:lvl6pPr>
      <a:lvl7pPr marL="2741444" algn="l" defTabSz="913814" rtl="0" eaLnBrk="1" latinLnBrk="0" hangingPunct="1">
        <a:defRPr sz="1799" kern="1200">
          <a:solidFill>
            <a:schemeClr val="tx1"/>
          </a:solidFill>
          <a:latin typeface="+mn-lt"/>
          <a:ea typeface="+mn-ea"/>
          <a:cs typeface="+mn-cs"/>
        </a:defRPr>
      </a:lvl7pPr>
      <a:lvl8pPr marL="3198351" algn="l" defTabSz="913814" rtl="0" eaLnBrk="1" latinLnBrk="0" hangingPunct="1">
        <a:defRPr sz="1799" kern="1200">
          <a:solidFill>
            <a:schemeClr val="tx1"/>
          </a:solidFill>
          <a:latin typeface="+mn-lt"/>
          <a:ea typeface="+mn-ea"/>
          <a:cs typeface="+mn-cs"/>
        </a:defRPr>
      </a:lvl8pPr>
      <a:lvl9pPr marL="3655261" algn="l" defTabSz="913814"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normAutofit/>
          </a:bodyPr>
          <a:lstStyle/>
          <a:p>
            <a:r>
              <a:rPr lang="en-US" dirty="0"/>
              <a:t>Bill </a:t>
            </a:r>
            <a:r>
              <a:rPr lang="en-US" dirty="0" smtClean="0"/>
              <a:t>Wagner | Author, Consultant</a:t>
            </a:r>
            <a:endParaRPr lang="en-US" dirty="0"/>
          </a:p>
          <a:p>
            <a:r>
              <a:rPr lang="en-US" dirty="0" smtClean="0"/>
              <a:t>Anthony </a:t>
            </a:r>
            <a:r>
              <a:rPr lang="en-US" dirty="0"/>
              <a:t>D. </a:t>
            </a:r>
            <a:r>
              <a:rPr lang="en-US" dirty="0" smtClean="0"/>
              <a:t>Green | Managed </a:t>
            </a:r>
            <a:r>
              <a:rPr lang="en-US" dirty="0"/>
              <a:t>Languages Program </a:t>
            </a:r>
            <a:r>
              <a:rPr lang="en-US" dirty="0" smtClean="0"/>
              <a:t>Manager</a:t>
            </a:r>
            <a:endParaRPr lang="en-US" dirty="0"/>
          </a:p>
        </p:txBody>
      </p:sp>
      <p:sp>
        <p:nvSpPr>
          <p:cNvPr id="2" name="Title 1"/>
          <p:cNvSpPr>
            <a:spLocks noGrp="1"/>
          </p:cNvSpPr>
          <p:nvPr>
            <p:ph type="ctrTitle"/>
          </p:nvPr>
        </p:nvSpPr>
        <p:spPr>
          <a:solidFill>
            <a:srgbClr val="007233"/>
          </a:solidFill>
        </p:spPr>
        <p:txBody>
          <a:bodyPr/>
          <a:lstStyle/>
          <a:p>
            <a:r>
              <a:rPr lang="en-US" sz="4000" dirty="0"/>
              <a:t>Developer Productivity: What’s New in C# 6</a:t>
            </a:r>
            <a:endParaRPr lang="en-US" sz="3999" dirty="0"/>
          </a:p>
        </p:txBody>
      </p:sp>
    </p:spTree>
    <p:extLst>
      <p:ext uri="{BB962C8B-B14F-4D97-AF65-F5344CB8AC3E}">
        <p14:creationId xmlns:p14="http://schemas.microsoft.com/office/powerpoint/2010/main" val="80862579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Meet </a:t>
            </a:r>
            <a:r>
              <a:rPr lang="en-US" smtClean="0"/>
              <a:t>Bill Wagner | </a:t>
            </a:r>
            <a:r>
              <a:rPr lang="en-US" dirty="0" smtClean="0"/>
              <a:t>@</a:t>
            </a:r>
            <a:r>
              <a:rPr lang="en-US" dirty="0" err="1" smtClean="0"/>
              <a:t>billwagner</a:t>
            </a:r>
            <a:endParaRPr lang="en-US" dirty="0"/>
          </a:p>
        </p:txBody>
      </p:sp>
      <p:sp>
        <p:nvSpPr>
          <p:cNvPr id="7" name="Content Placeholder 6"/>
          <p:cNvSpPr>
            <a:spLocks noGrp="1"/>
          </p:cNvSpPr>
          <p:nvPr>
            <p:ph sz="quarter" idx="10"/>
          </p:nvPr>
        </p:nvSpPr>
        <p:spPr/>
        <p:txBody>
          <a:bodyPr/>
          <a:lstStyle/>
          <a:p>
            <a:r>
              <a:rPr lang="en-US" dirty="0" smtClean="0">
                <a:solidFill>
                  <a:srgbClr val="002050"/>
                </a:solidFill>
              </a:rPr>
              <a:t>Author</a:t>
            </a:r>
            <a:endParaRPr lang="en-US" dirty="0">
              <a:solidFill>
                <a:srgbClr val="002050"/>
              </a:solidFill>
            </a:endParaRPr>
          </a:p>
          <a:p>
            <a:pPr lvl="1"/>
            <a:r>
              <a:rPr lang="en-US" dirty="0" smtClean="0">
                <a:solidFill>
                  <a:srgbClr val="002050"/>
                </a:solidFill>
              </a:rPr>
              <a:t>Effective C#</a:t>
            </a:r>
          </a:p>
          <a:p>
            <a:pPr lvl="1"/>
            <a:r>
              <a:rPr lang="en-US" dirty="0" smtClean="0">
                <a:solidFill>
                  <a:srgbClr val="002050"/>
                </a:solidFill>
              </a:rPr>
              <a:t>More Effective C#</a:t>
            </a:r>
          </a:p>
          <a:p>
            <a:r>
              <a:rPr lang="en-US" dirty="0" smtClean="0"/>
              <a:t>Passion for informing </a:t>
            </a:r>
            <a:r>
              <a:rPr lang="en-US" dirty="0"/>
              <a:t>and inspiring software developers to write </a:t>
            </a:r>
            <a:r>
              <a:rPr lang="en-US" dirty="0" smtClean="0"/>
              <a:t>better code be more productive</a:t>
            </a:r>
          </a:p>
          <a:p>
            <a:pPr lvl="1"/>
            <a:r>
              <a:rPr lang="en-US" dirty="0" smtClean="0"/>
              <a:t>www.thebillwagner.com</a:t>
            </a:r>
          </a:p>
          <a:p>
            <a:pPr lvl="1"/>
            <a:r>
              <a:rPr lang="en-US" dirty="0" smtClean="0"/>
              <a:t>www.github.com/BillWagner</a:t>
            </a:r>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14831" y="4029046"/>
            <a:ext cx="2699299" cy="2699299"/>
          </a:xfrm>
          <a:prstGeom prst="rect">
            <a:avLst/>
          </a:prstGeom>
          <a:ln>
            <a:solidFill>
              <a:schemeClr val="tx1"/>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629309094"/>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Meet Anthony D. Green</a:t>
            </a:r>
            <a:endParaRPr lang="en-US" dirty="0"/>
          </a:p>
        </p:txBody>
      </p:sp>
      <p:sp>
        <p:nvSpPr>
          <p:cNvPr id="9" name="Content Placeholder 8"/>
          <p:cNvSpPr>
            <a:spLocks noGrp="1"/>
          </p:cNvSpPr>
          <p:nvPr>
            <p:ph sz="quarter" idx="10"/>
          </p:nvPr>
        </p:nvSpPr>
        <p:spPr/>
        <p:txBody>
          <a:bodyPr/>
          <a:lstStyle/>
          <a:p>
            <a:r>
              <a:rPr lang="en-US" dirty="0"/>
              <a:t>Microsoft Program Manager</a:t>
            </a:r>
          </a:p>
          <a:p>
            <a:pPr lvl="1"/>
            <a:r>
              <a:rPr lang="en-US" dirty="0"/>
              <a:t>Managed Languages Team</a:t>
            </a:r>
          </a:p>
          <a:p>
            <a:r>
              <a:rPr lang="en-US" dirty="0"/>
              <a:t>Focus on Language APIs</a:t>
            </a:r>
          </a:p>
          <a:p>
            <a:pPr lvl="1"/>
            <a:r>
              <a:rPr lang="en-US" dirty="0"/>
              <a:t>Syntactic and semantic analysis tools</a:t>
            </a:r>
          </a:p>
          <a:p>
            <a:pPr lvl="1"/>
            <a:r>
              <a:rPr lang="en-US" dirty="0"/>
              <a:t>Diagnostics and </a:t>
            </a:r>
            <a:r>
              <a:rPr lang="en-US" dirty="0" err="1"/>
              <a:t>Refactorings</a:t>
            </a:r>
            <a:endParaRPr lang="en-US" dirty="0"/>
          </a:p>
          <a:p>
            <a:pPr lvl="1"/>
            <a:endParaRPr lang="en-US"/>
          </a:p>
          <a:p>
            <a:pPr marL="463550" lvl="1" indent="0">
              <a:buNone/>
            </a:pPr>
            <a:endParaRPr lang="en-US" dirty="0"/>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23687" y="4107561"/>
            <a:ext cx="2529431" cy="2542271"/>
          </a:xfrm>
          <a:prstGeom prst="rect">
            <a:avLst/>
          </a:prstGeom>
          <a:ln>
            <a:solidFill>
              <a:schemeClr val="tx1"/>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801980369"/>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3"/>
          <p:cNvGraphicFramePr>
            <a:graphicFrameLocks/>
          </p:cNvGraphicFramePr>
          <p:nvPr>
            <p:extLst/>
          </p:nvPr>
        </p:nvGraphicFramePr>
        <p:xfrm>
          <a:off x="325526" y="423082"/>
          <a:ext cx="11521532" cy="4604592"/>
        </p:xfrm>
        <a:graphic>
          <a:graphicData uri="http://schemas.openxmlformats.org/drawingml/2006/table">
            <a:tbl>
              <a:tblPr firstRow="1" bandRow="1">
                <a:tableStyleId>{5C22544A-7EE6-4342-B048-85BDC9FD1C3A}</a:tableStyleId>
              </a:tblPr>
              <a:tblGrid>
                <a:gridCol w="11521532">
                  <a:extLst>
                    <a:ext uri="{9D8B030D-6E8A-4147-A177-3AD203B41FA5}">
                      <a16:colId xmlns:a16="http://schemas.microsoft.com/office/drawing/2014/main" xmlns="" val="1632794655"/>
                    </a:ext>
                  </a:extLst>
                </a:gridCol>
              </a:tblGrid>
              <a:tr h="767432">
                <a:tc>
                  <a:txBody>
                    <a:bodyPr/>
                    <a:lstStyle/>
                    <a:p>
                      <a:r>
                        <a:rPr kumimoji="0" lang="en-US" sz="4399" b="0" i="0" u="none" strike="noStrike" kern="1200" cap="none" spc="0" normalizeH="0" baseline="0" noProof="0" dirty="0" smtClean="0">
                          <a:ln>
                            <a:noFill/>
                          </a:ln>
                          <a:solidFill>
                            <a:prstClr val="black"/>
                          </a:solidFill>
                          <a:effectLst/>
                          <a:uLnTx/>
                          <a:uFillTx/>
                          <a:latin typeface="Segoe UI Light" panose="020B0502040204020203" pitchFamily="34" charset="0"/>
                          <a:cs typeface="Segoe UI Light" panose="020B0502040204020203" pitchFamily="34" charset="0"/>
                        </a:rPr>
                        <a:t>Developer Productivity: What's New in C# 6</a:t>
                      </a:r>
                      <a:endParaRPr lang="en-US" sz="3600" dirty="0">
                        <a:latin typeface="Segoe UI Light" panose="020B0502040204020203" pitchFamily="34" charset="0"/>
                        <a:cs typeface="Segoe UI Light" panose="020B0502040204020203" pitchFamily="34" charset="0"/>
                      </a:endParaRPr>
                    </a:p>
                  </a:txBody>
                  <a:tcPr marL="91416" marR="91416" marT="45708" marB="45708" anchor="ctr"/>
                </a:tc>
                <a:extLst>
                  <a:ext uri="{0D108BD9-81ED-4DB2-BD59-A6C34878D82A}">
                    <a16:rowId xmlns:a16="http://schemas.microsoft.com/office/drawing/2014/main" xmlns="" val="1789177411"/>
                  </a:ext>
                </a:extLst>
              </a:tr>
              <a:tr h="767432">
                <a:tc>
                  <a:txBody>
                    <a:bodyPr/>
                    <a:lstStyle/>
                    <a:p>
                      <a:r>
                        <a:rPr lang="en-US" sz="2400" dirty="0" smtClean="0">
                          <a:latin typeface="Segoe UI Light" panose="020B0502040204020203" pitchFamily="34" charset="0"/>
                          <a:cs typeface="Segoe UI Light" panose="020B0502040204020203" pitchFamily="34" charset="0"/>
                        </a:rPr>
                        <a:t>01 | </a:t>
                      </a:r>
                      <a:r>
                        <a:rPr lang="en-US" sz="2400" dirty="0" smtClean="0"/>
                        <a:t>C#</a:t>
                      </a:r>
                      <a:r>
                        <a:rPr lang="en-US" sz="2400" baseline="0" dirty="0" smtClean="0"/>
                        <a:t> features add productivity and conciseness</a:t>
                      </a:r>
                      <a:endParaRPr lang="en-US" sz="2400" dirty="0">
                        <a:latin typeface="Segoe UI Light" panose="020B0502040204020203" pitchFamily="34" charset="0"/>
                        <a:cs typeface="Segoe UI Light" panose="020B0502040204020203" pitchFamily="34" charset="0"/>
                      </a:endParaRPr>
                    </a:p>
                  </a:txBody>
                  <a:tcPr marL="91416" marR="91416" marT="45708" marB="45708" anchor="ctr"/>
                </a:tc>
                <a:extLst>
                  <a:ext uri="{0D108BD9-81ED-4DB2-BD59-A6C34878D82A}">
                    <a16:rowId xmlns:a16="http://schemas.microsoft.com/office/drawing/2014/main" xmlns="" val="3842815335"/>
                  </a:ext>
                </a:extLst>
              </a:tr>
              <a:tr h="767432">
                <a:tc>
                  <a:txBody>
                    <a:bodyPr/>
                    <a:lstStyle/>
                    <a:p>
                      <a:pPr marL="0" marR="0" indent="0" algn="l" defTabSz="913814" rtl="0" eaLnBrk="1" fontAlgn="auto" latinLnBrk="0" hangingPunct="1">
                        <a:lnSpc>
                          <a:spcPct val="100000"/>
                        </a:lnSpc>
                        <a:spcBef>
                          <a:spcPts val="0"/>
                        </a:spcBef>
                        <a:spcAft>
                          <a:spcPts val="0"/>
                        </a:spcAft>
                        <a:buClrTx/>
                        <a:buSzTx/>
                        <a:buFontTx/>
                        <a:buNone/>
                        <a:tabLst/>
                        <a:defRPr/>
                      </a:pPr>
                      <a:r>
                        <a:rPr lang="en-US" sz="2400" dirty="0" smtClean="0">
                          <a:latin typeface="Segoe UI Light" panose="020B0502040204020203" pitchFamily="34" charset="0"/>
                          <a:cs typeface="Segoe UI Light" panose="020B0502040204020203" pitchFamily="34" charset="0"/>
                        </a:rPr>
                        <a:t>02 | </a:t>
                      </a:r>
                      <a:r>
                        <a:rPr lang="en-US" sz="2400" dirty="0" smtClean="0"/>
                        <a:t>Data Transfer Object Enhancements</a:t>
                      </a:r>
                    </a:p>
                  </a:txBody>
                  <a:tcPr marL="91416" marR="91416" marT="45708" marB="45708" anchor="ctr"/>
                </a:tc>
                <a:extLst>
                  <a:ext uri="{0D108BD9-81ED-4DB2-BD59-A6C34878D82A}">
                    <a16:rowId xmlns:a16="http://schemas.microsoft.com/office/drawing/2014/main" xmlns="" val="321066646"/>
                  </a:ext>
                </a:extLst>
              </a:tr>
              <a:tr h="767432">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2400" dirty="0" smtClean="0">
                          <a:latin typeface="Segoe UI Light" panose="020B0502040204020203" pitchFamily="34" charset="0"/>
                          <a:cs typeface="Segoe UI Light" panose="020B0502040204020203" pitchFamily="34" charset="0"/>
                        </a:rPr>
                        <a:t>03</a:t>
                      </a:r>
                      <a:r>
                        <a:rPr lang="en-US" sz="2400" baseline="0" dirty="0" smtClean="0">
                          <a:latin typeface="Segoe UI Light" panose="020B0502040204020203" pitchFamily="34" charset="0"/>
                          <a:cs typeface="Segoe UI Light" panose="020B0502040204020203" pitchFamily="34" charset="0"/>
                        </a:rPr>
                        <a:t> | </a:t>
                      </a:r>
                      <a:r>
                        <a:rPr lang="en-US" sz="2400" dirty="0" smtClean="0"/>
                        <a:t>Handling Strings</a:t>
                      </a:r>
                      <a:r>
                        <a:rPr lang="en-US" sz="2400" baseline="0" dirty="0" smtClean="0"/>
                        <a:t> More Easily</a:t>
                      </a:r>
                      <a:endParaRPr lang="en-US" sz="2400" dirty="0" smtClean="0">
                        <a:latin typeface="Segoe UI Light" panose="020B0502040204020203" pitchFamily="34" charset="0"/>
                        <a:cs typeface="Segoe UI Light" panose="020B0502040204020203" pitchFamily="34" charset="0"/>
                      </a:endParaRPr>
                    </a:p>
                  </a:txBody>
                  <a:tcPr marL="91416" marR="91416" marT="45708" marB="45708" anchor="ctr"/>
                </a:tc>
                <a:extLst>
                  <a:ext uri="{0D108BD9-81ED-4DB2-BD59-A6C34878D82A}">
                    <a16:rowId xmlns:a16="http://schemas.microsoft.com/office/drawing/2014/main" xmlns="" val="3812060533"/>
                  </a:ext>
                </a:extLst>
              </a:tr>
              <a:tr h="767432">
                <a:tc>
                  <a:txBody>
                    <a:bodyPr/>
                    <a:lstStyle/>
                    <a:p>
                      <a:r>
                        <a:rPr lang="en-US" sz="2400" dirty="0" smtClean="0">
                          <a:latin typeface="Segoe UI Light" panose="020B0502040204020203" pitchFamily="34" charset="0"/>
                          <a:cs typeface="Segoe UI Light" panose="020B0502040204020203" pitchFamily="34" charset="0"/>
                        </a:rPr>
                        <a:t>04 | </a:t>
                      </a:r>
                      <a:r>
                        <a:rPr lang="en-US" sz="2400" dirty="0" smtClean="0"/>
                        <a:t>Exceptions</a:t>
                      </a:r>
                      <a:r>
                        <a:rPr lang="en-US" sz="2400" baseline="0" dirty="0" smtClean="0"/>
                        <a:t> and Error Handling Improvements</a:t>
                      </a:r>
                      <a:endParaRPr lang="en-US" sz="2400" dirty="0">
                        <a:latin typeface="Segoe UI Light" panose="020B0502040204020203" pitchFamily="34" charset="0"/>
                        <a:cs typeface="Segoe UI Light" panose="020B0502040204020203" pitchFamily="34" charset="0"/>
                      </a:endParaRPr>
                    </a:p>
                  </a:txBody>
                  <a:tcPr marL="91416" marR="91416" marT="45708" marB="45708" anchor="ctr"/>
                </a:tc>
                <a:extLst>
                  <a:ext uri="{0D108BD9-81ED-4DB2-BD59-A6C34878D82A}">
                    <a16:rowId xmlns:a16="http://schemas.microsoft.com/office/drawing/2014/main" xmlns="" val="733235577"/>
                  </a:ext>
                </a:extLst>
              </a:tr>
              <a:tr h="767432">
                <a:tc>
                  <a:txBody>
                    <a:bodyPr/>
                    <a:lstStyle/>
                    <a:p>
                      <a:r>
                        <a:rPr lang="en-US" sz="2400" dirty="0" smtClean="0">
                          <a:latin typeface="Segoe UI Light" panose="020B0502040204020203" pitchFamily="34" charset="0"/>
                          <a:cs typeface="Segoe UI Light" panose="020B0502040204020203" pitchFamily="34" charset="0"/>
                        </a:rPr>
                        <a:t>05</a:t>
                      </a:r>
                      <a:r>
                        <a:rPr lang="en-US" sz="2400" baseline="0" dirty="0" smtClean="0">
                          <a:latin typeface="Segoe UI Light" panose="020B0502040204020203" pitchFamily="34" charset="0"/>
                          <a:cs typeface="Segoe UI Light" panose="020B0502040204020203" pitchFamily="34" charset="0"/>
                        </a:rPr>
                        <a:t> | </a:t>
                      </a:r>
                      <a:r>
                        <a:rPr lang="en-US" sz="2400" baseline="0" dirty="0" smtClean="0"/>
                        <a:t>Adopting C# 6</a:t>
                      </a:r>
                      <a:endParaRPr lang="en-US" sz="2400" dirty="0">
                        <a:latin typeface="Segoe UI Light" panose="020B0502040204020203" pitchFamily="34" charset="0"/>
                        <a:cs typeface="Segoe UI Light" panose="020B0502040204020203" pitchFamily="34" charset="0"/>
                      </a:endParaRPr>
                    </a:p>
                  </a:txBody>
                  <a:tcPr marL="91416" marR="91416" marT="45708" marB="45708" anchor="ctr"/>
                </a:tc>
                <a:extLst>
                  <a:ext uri="{0D108BD9-81ED-4DB2-BD59-A6C34878D82A}">
                    <a16:rowId xmlns:a16="http://schemas.microsoft.com/office/drawing/2014/main" xmlns="" val="2343148695"/>
                  </a:ext>
                </a:extLst>
              </a:tr>
            </a:tbl>
          </a:graphicData>
        </a:graphic>
      </p:graphicFrame>
    </p:spTree>
    <p:extLst>
      <p:ext uri="{BB962C8B-B14F-4D97-AF65-F5344CB8AC3E}">
        <p14:creationId xmlns:p14="http://schemas.microsoft.com/office/powerpoint/2010/main" val="265704885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normAutofit/>
          </a:bodyPr>
          <a:lstStyle/>
          <a:p>
            <a:pPr marL="914126" indent="-914126"/>
            <a:r>
              <a:rPr lang="en-US" sz="2800" dirty="0" smtClean="0"/>
              <a:t>03 </a:t>
            </a:r>
            <a:r>
              <a:rPr lang="en-US" sz="2800" dirty="0"/>
              <a:t>| String handling</a:t>
            </a:r>
          </a:p>
        </p:txBody>
      </p:sp>
      <p:sp>
        <p:nvSpPr>
          <p:cNvPr id="4" name="Subtitle 3"/>
          <p:cNvSpPr>
            <a:spLocks noGrp="1"/>
          </p:cNvSpPr>
          <p:nvPr>
            <p:ph type="subTitle" idx="1"/>
          </p:nvPr>
        </p:nvSpPr>
        <p:spPr/>
        <p:txBody>
          <a:bodyPr/>
          <a:lstStyle/>
          <a:p>
            <a:r>
              <a:rPr lang="en-US" dirty="0"/>
              <a:t>Bill Wagner | Author, Consultant</a:t>
            </a:r>
          </a:p>
          <a:p>
            <a:r>
              <a:rPr lang="en-US" dirty="0"/>
              <a:t>Anthony D. Green | Managed Languages Program Manager</a:t>
            </a:r>
          </a:p>
        </p:txBody>
      </p:sp>
    </p:spTree>
    <p:extLst>
      <p:ext uri="{BB962C8B-B14F-4D97-AF65-F5344CB8AC3E}">
        <p14:creationId xmlns:p14="http://schemas.microsoft.com/office/powerpoint/2010/main" val="52190413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String Support</a:t>
            </a:r>
            <a:endParaRPr lang="en-US" dirty="0"/>
          </a:p>
        </p:txBody>
      </p:sp>
      <p:sp>
        <p:nvSpPr>
          <p:cNvPr id="8" name="Text Placeholder 7"/>
          <p:cNvSpPr>
            <a:spLocks noGrp="1"/>
          </p:cNvSpPr>
          <p:nvPr>
            <p:ph sz="quarter" idx="10"/>
          </p:nvPr>
        </p:nvSpPr>
        <p:spPr>
          <a:xfrm>
            <a:off x="327503" y="2031324"/>
            <a:ext cx="11533187" cy="5159375"/>
          </a:xfrm>
        </p:spPr>
        <p:txBody>
          <a:bodyPr/>
          <a:lstStyle/>
          <a:p>
            <a:r>
              <a:rPr lang="en-US" sz="2800" dirty="0" smtClean="0"/>
              <a:t>Key | ‘</a:t>
            </a:r>
            <a:r>
              <a:rPr lang="en-US" sz="2800" dirty="0" err="1" smtClean="0"/>
              <a:t>Stringly</a:t>
            </a:r>
            <a:r>
              <a:rPr lang="en-US" sz="2800" dirty="0" smtClean="0"/>
              <a:t> – typed’ APIs</a:t>
            </a:r>
          </a:p>
          <a:p>
            <a:r>
              <a:rPr lang="en-US" sz="2800" dirty="0" smtClean="0"/>
              <a:t>Key | Developer messages including symbol names</a:t>
            </a:r>
          </a:p>
          <a:p>
            <a:r>
              <a:rPr lang="en-US" sz="2800" dirty="0" smtClean="0"/>
              <a:t>Key | Formatted string and text output</a:t>
            </a:r>
            <a:endParaRPr lang="en-US" sz="2800" dirty="0"/>
          </a:p>
        </p:txBody>
      </p:sp>
    </p:spTree>
    <p:extLst>
      <p:ext uri="{BB962C8B-B14F-4D97-AF65-F5344CB8AC3E}">
        <p14:creationId xmlns:p14="http://schemas.microsoft.com/office/powerpoint/2010/main" val="385344731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animEffect transition="in" filter="fade">
                                      <p:cBhvr>
                                        <p:cTn id="15"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Features for </a:t>
            </a:r>
            <a:r>
              <a:rPr lang="en-US" smtClean="0"/>
              <a:t>String manipulation</a:t>
            </a:r>
            <a:endParaRPr lang="en-US" dirty="0"/>
          </a:p>
        </p:txBody>
      </p:sp>
      <p:sp>
        <p:nvSpPr>
          <p:cNvPr id="6" name="Content Placeholder 5"/>
          <p:cNvSpPr txBox="1">
            <a:spLocks/>
          </p:cNvSpPr>
          <p:nvPr/>
        </p:nvSpPr>
        <p:spPr>
          <a:xfrm>
            <a:off x="4114800" y="4331425"/>
            <a:ext cx="7237412" cy="1447800"/>
          </a:xfrm>
          <a:prstGeom prst="rect">
            <a:avLst/>
          </a:prstGeom>
        </p:spPr>
        <p:txBody>
          <a:bodyPr vert="horz" lIns="91440" tIns="45720" rIns="91440" bIns="45720" rtlCol="0">
            <a:noAutofit/>
          </a:bodyPr>
          <a:lstStyle>
            <a:lvl1pPr marL="274320" indent="-228600" algn="l" defTabSz="914400" rtl="0" eaLnBrk="1" latinLnBrk="0" hangingPunct="1">
              <a:lnSpc>
                <a:spcPct val="90000"/>
              </a:lnSpc>
              <a:spcBef>
                <a:spcPts val="1800"/>
              </a:spcBef>
              <a:buClr>
                <a:schemeClr val="tx1">
                  <a:lumMod val="65000"/>
                  <a:lumOff val="35000"/>
                </a:schemeClr>
              </a:buClr>
              <a:buSzPct val="80000"/>
              <a:buFont typeface="Arial" pitchFamily="34" charset="0"/>
              <a:buChar char="•"/>
              <a:defRPr sz="2000" kern="1200">
                <a:solidFill>
                  <a:schemeClr val="tx1">
                    <a:lumMod val="65000"/>
                    <a:lumOff val="35000"/>
                  </a:schemeClr>
                </a:solidFill>
                <a:latin typeface="+mn-lt"/>
                <a:ea typeface="+mn-ea"/>
                <a:cs typeface="+mn-cs"/>
              </a:defRPr>
            </a:lvl1pPr>
            <a:lvl2pPr marL="594360" indent="-228600" algn="l" defTabSz="914400" rtl="0" eaLnBrk="1" latinLnBrk="0" hangingPunct="1">
              <a:lnSpc>
                <a:spcPct val="90000"/>
              </a:lnSpc>
              <a:spcBef>
                <a:spcPts val="1000"/>
              </a:spcBef>
              <a:buClr>
                <a:schemeClr val="tx1">
                  <a:lumMod val="65000"/>
                  <a:lumOff val="35000"/>
                </a:schemeClr>
              </a:buClr>
              <a:buSzPct val="80000"/>
              <a:buFont typeface="Arial" pitchFamily="34" charset="0"/>
              <a:buChar char="•"/>
              <a:defRPr sz="1800" kern="1200">
                <a:solidFill>
                  <a:schemeClr val="tx1">
                    <a:lumMod val="65000"/>
                    <a:lumOff val="35000"/>
                  </a:schemeClr>
                </a:solidFill>
                <a:latin typeface="+mn-lt"/>
                <a:ea typeface="+mn-ea"/>
                <a:cs typeface="+mn-cs"/>
              </a:defRPr>
            </a:lvl2pPr>
            <a:lvl3pPr marL="777240" indent="-18288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600" kern="1200">
                <a:solidFill>
                  <a:schemeClr val="tx1">
                    <a:lumMod val="65000"/>
                    <a:lumOff val="35000"/>
                  </a:schemeClr>
                </a:solidFill>
                <a:latin typeface="+mn-lt"/>
                <a:ea typeface="+mn-ea"/>
                <a:cs typeface="+mn-cs"/>
              </a:defRPr>
            </a:lvl3pPr>
            <a:lvl4pPr marL="960120" indent="-18288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400" kern="1200">
                <a:solidFill>
                  <a:schemeClr val="tx1">
                    <a:lumMod val="65000"/>
                    <a:lumOff val="35000"/>
                  </a:schemeClr>
                </a:solidFill>
                <a:latin typeface="+mn-lt"/>
                <a:ea typeface="+mn-ea"/>
                <a:cs typeface="+mn-cs"/>
              </a:defRPr>
            </a:lvl4pPr>
            <a:lvl5pPr marL="1097280" indent="-13716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400" kern="1200">
                <a:solidFill>
                  <a:schemeClr val="tx1">
                    <a:lumMod val="65000"/>
                    <a:lumOff val="35000"/>
                  </a:schemeClr>
                </a:solidFill>
                <a:latin typeface="+mn-lt"/>
                <a:ea typeface="+mn-ea"/>
                <a:cs typeface="+mn-cs"/>
              </a:defRPr>
            </a:lvl5pPr>
            <a:lvl6pPr marL="123444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6pPr>
            <a:lvl7pPr marL="137160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7pPr>
            <a:lvl8pPr marL="150876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8pPr>
            <a:lvl9pPr marL="164592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9pPr>
          </a:lstStyle>
          <a:p>
            <a:pPr marL="0" marR="0" indent="0">
              <a:lnSpc>
                <a:spcPct val="107000"/>
              </a:lnSpc>
              <a:spcBef>
                <a:spcPts val="0"/>
              </a:spcBef>
              <a:spcAft>
                <a:spcPts val="0"/>
              </a:spcAft>
              <a:buNone/>
            </a:pP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public</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override</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string</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ToString</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a:solidFill>
                  <a:srgbClr val="0000FF"/>
                </a:solidFill>
                <a:latin typeface="Consolas" panose="020B0609020204030204" pitchFamily="49" charset="0"/>
                <a:ea typeface="Calibri" panose="020F0502020204030204" pitchFamily="34" charset="0"/>
                <a:cs typeface="Times New Roman" panose="02020603050405020304" pitchFamily="18" charset="0"/>
              </a:rPr>
              <a:t>return</a:t>
            </a:r>
            <a:r>
              <a:rPr lang="en-US" sz="160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600" smtClean="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X:F2</a:t>
            </a:r>
            <a:r>
              <a:rPr lang="en-US" sz="16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Y:F2</a:t>
            </a:r>
            <a:r>
              <a:rPr lang="en-US" sz="1600" dirty="0" smtClean="0">
                <a:solidFill>
                  <a:srgbClr val="A31515"/>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Distance = {</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Distance:F2</a:t>
            </a:r>
            <a:r>
              <a:rPr lang="en-US" sz="16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Content Placeholder 5"/>
          <p:cNvSpPr txBox="1">
            <a:spLocks/>
          </p:cNvSpPr>
          <p:nvPr/>
        </p:nvSpPr>
        <p:spPr>
          <a:xfrm>
            <a:off x="692731" y="1444214"/>
            <a:ext cx="6861282" cy="2465892"/>
          </a:xfrm>
          <a:prstGeom prst="rect">
            <a:avLst/>
          </a:prstGeom>
        </p:spPr>
        <p:txBody>
          <a:bodyPr vert="horz" lIns="91440" tIns="45720" rIns="91440" bIns="45720" rtlCol="0">
            <a:no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marR="0">
              <a:lnSpc>
                <a:spcPct val="107000"/>
              </a:lnSpc>
              <a:spcBef>
                <a:spcPts val="0"/>
              </a:spcBef>
              <a:spcAft>
                <a:spcPts val="0"/>
              </a:spcAft>
            </a:pPr>
            <a:r>
              <a:rPr lang="en-US" sz="1600" dirty="0">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if</a:t>
            </a:r>
            <a:r>
              <a:rPr lang="en-US" sz="16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(name == </a:t>
            </a:r>
            <a:r>
              <a:rPr lang="en-US" sz="1600" dirty="0">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null</a:t>
            </a:r>
            <a:r>
              <a:rPr lang="en-US" sz="16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6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throw</a:t>
            </a:r>
            <a:r>
              <a:rPr lang="en-US" sz="16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new</a:t>
            </a:r>
            <a:r>
              <a:rPr lang="en-US" sz="16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2B91A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ArgumentNullException</a:t>
            </a:r>
            <a:r>
              <a:rPr lang="en-US" sz="16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a:t>
            </a:r>
            <a:r>
              <a:rPr lang="en-US" sz="1600" dirty="0" err="1">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nameof</a:t>
            </a:r>
            <a:r>
              <a:rPr lang="en-US" sz="16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(name),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6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A31515"/>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"The Evil Genius must have a name"</a:t>
            </a:r>
            <a:r>
              <a:rPr lang="en-US" sz="16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600" dirty="0">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if</a:t>
            </a:r>
            <a:r>
              <a:rPr lang="en-US" sz="16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string</a:t>
            </a:r>
            <a:r>
              <a:rPr lang="en-US" sz="1600" dirty="0" err="1">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.IsNullOrWhiteSpace</a:t>
            </a:r>
            <a:r>
              <a:rPr lang="en-US" sz="16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(name))</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6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throw</a:t>
            </a:r>
            <a:r>
              <a:rPr lang="en-US" sz="16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new</a:t>
            </a:r>
            <a:r>
              <a:rPr lang="en-US" sz="16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2B91A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ArgumentException</a:t>
            </a:r>
            <a:r>
              <a:rPr lang="en-US" sz="16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a:t>
            </a:r>
            <a:r>
              <a:rPr lang="en-US" sz="1600" dirty="0" err="1">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nameof</a:t>
            </a:r>
            <a:r>
              <a:rPr lang="en-US" sz="16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(name),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6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A31515"/>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"The Evil Genius must have a non-blank name"</a:t>
            </a:r>
            <a:r>
              <a:rPr lang="en-US" sz="16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600" dirty="0">
                <a:latin typeface="Calibri" panose="020F0502020204030204" pitchFamily="34" charset="0"/>
                <a:ea typeface="Calibri" panose="020F0502020204030204" pitchFamily="34" charset="0"/>
                <a:cs typeface="Times New Roman" panose="02020603050405020304" pitchFamily="18" charset="0"/>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2674059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b="0"/>
              <a:t>https://</a:t>
            </a:r>
            <a:r>
              <a:rPr lang="en-US" b="0" smtClean="0"/>
              <a:t>github.com/BillWagner/MVA-CSharp6</a:t>
            </a:r>
          </a:p>
          <a:p>
            <a:r>
              <a:rPr lang="en-US" smtClean="0"/>
              <a:t>Expression </a:t>
            </a:r>
            <a:r>
              <a:rPr lang="en-US" dirty="0" smtClean="0"/>
              <a:t>Bodied Members, Static </a:t>
            </a:r>
            <a:r>
              <a:rPr lang="en-US" dirty="0" err="1" smtClean="0"/>
              <a:t>Usings</a:t>
            </a:r>
            <a:r>
              <a:rPr lang="en-US" dirty="0" smtClean="0"/>
              <a:t>, and Elvis</a:t>
            </a:r>
            <a:endParaRPr lang="en-US" dirty="0"/>
          </a:p>
        </p:txBody>
      </p:sp>
      <p:sp>
        <p:nvSpPr>
          <p:cNvPr id="2" name="Text Placeholder 1"/>
          <p:cNvSpPr>
            <a:spLocks noGrp="1"/>
          </p:cNvSpPr>
          <p:nvPr>
            <p:ph type="body" sz="quarter" idx="10"/>
          </p:nvPr>
        </p:nvSpPr>
        <p:spPr/>
        <p:txBody>
          <a:bodyPr/>
          <a:lstStyle/>
          <a:p>
            <a:r>
              <a:rPr lang="en-US" smtClean="0"/>
              <a:t>demo</a:t>
            </a:r>
            <a:endParaRPr lang="en-US" dirty="0"/>
          </a:p>
        </p:txBody>
      </p:sp>
    </p:spTree>
    <p:extLst>
      <p:ext uri="{BB962C8B-B14F-4D97-AF65-F5344CB8AC3E}">
        <p14:creationId xmlns:p14="http://schemas.microsoft.com/office/powerpoint/2010/main" val="3993867577"/>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573654041"/>
      </p:ext>
    </p:extLst>
  </p:cSld>
  <p:clrMapOvr>
    <a:masterClrMapping/>
  </p:clrMapOvr>
</p:sld>
</file>

<file path=ppt/theme/theme1.xml><?xml version="1.0" encoding="utf-8"?>
<a:theme xmlns:a="http://schemas.openxmlformats.org/drawingml/2006/main" name="1_Metro Presentation">
  <a:themeElements>
    <a:clrScheme name="New Windows Template 2">
      <a:dk1>
        <a:srgbClr val="292929"/>
      </a:dk1>
      <a:lt1>
        <a:srgbClr val="FFFFFF"/>
      </a:lt1>
      <a:dk2>
        <a:srgbClr val="072B60"/>
      </a:dk2>
      <a:lt2>
        <a:srgbClr val="EEECE1"/>
      </a:lt2>
      <a:accent1>
        <a:srgbClr val="557EB9"/>
      </a:accent1>
      <a:accent2>
        <a:srgbClr val="FFC211"/>
      </a:accent2>
      <a:accent3>
        <a:srgbClr val="6BBD46"/>
      </a:accent3>
      <a:accent4>
        <a:srgbClr val="FE5815"/>
      </a:accent4>
      <a:accent5>
        <a:srgbClr val="EB7C00"/>
      </a:accent5>
      <a:accent6>
        <a:srgbClr val="00DCFF"/>
      </a:accent6>
      <a:hlink>
        <a:srgbClr val="00B9F2"/>
      </a:hlink>
      <a:folHlink>
        <a:srgbClr val="008AB5"/>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200" dirty="0" smtClean="0">
            <a:solidFill>
              <a:schemeClr val="bg1"/>
            </a:solidFill>
          </a:defRPr>
        </a:defPPr>
      </a:lstStyle>
      <a:style>
        <a:lnRef idx="1">
          <a:schemeClr val="accent1"/>
        </a:lnRef>
        <a:fillRef idx="3">
          <a:schemeClr val="accent1"/>
        </a:fillRef>
        <a:effectRef idx="2">
          <a:schemeClr val="accent1"/>
        </a:effectRef>
        <a:fontRef idx="minor">
          <a:schemeClr val="lt1"/>
        </a:fontRef>
      </a:style>
    </a:spDef>
    <a:txDef>
      <a:spPr>
        <a:noFill/>
      </a:spPr>
      <a:bodyPr wrap="square" lIns="0" tIns="0" rIns="0" bIns="0" rtlCol="0" anchor="ctr">
        <a:spAutoFit/>
      </a:bodyPr>
      <a:lstStyle>
        <a:defPPr algn="ctr">
          <a:defRPr sz="6000" dirty="0" smtClean="0">
            <a:solidFill>
              <a:schemeClr val="bg1">
                <a:alpha val="99000"/>
              </a:schemeClr>
            </a:solidFill>
          </a:defRPr>
        </a:defPPr>
      </a:lstStyle>
    </a:txDef>
  </a:objectDefaults>
  <a:extraClrSchemeLst/>
</a:theme>
</file>

<file path=ppt/theme/theme2.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35F9CE8994DEB4BA1EFBAE5F8E99211" ma:contentTypeVersion="" ma:contentTypeDescription="Create a new document." ma:contentTypeScope="" ma:versionID="f11e1a4314195cffb08691aa30854e6b">
  <xsd:schema xmlns:xsd="http://www.w3.org/2001/XMLSchema" xmlns:xs="http://www.w3.org/2001/XMLSchema" xmlns:p="http://schemas.microsoft.com/office/2006/metadata/properties" xmlns:ns2="FCFF7652-446B-4645-9EAB-91846BD98D34" xmlns:ns3="27aa9422-7f1f-4c84-9cdf-302b1a67e513" targetNamespace="http://schemas.microsoft.com/office/2006/metadata/properties" ma:root="true" ma:fieldsID="3881fce8dcecc1bb0a3c30b2bbe7485a" ns2:_="" ns3:_="">
    <xsd:import namespace="FCFF7652-446B-4645-9EAB-91846BD98D34"/>
    <xsd:import namespace="27aa9422-7f1f-4c84-9cdf-302b1a67e513"/>
    <xsd:element name="properties">
      <xsd:complexType>
        <xsd:sequence>
          <xsd:element name="documentManagement">
            <xsd:complexType>
              <xsd:all>
                <xsd:element ref="ns2:Content_x0020_Type"/>
                <xsd:element ref="ns2:Module" minOccurs="0"/>
                <xsd:element ref="ns2:Status" minOccurs="0"/>
                <xsd:element ref="ns3:SharedWithUsers" minOccurs="0"/>
                <xsd:element ref="ns3:SharingHintHash"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CFF7652-446B-4645-9EAB-91846BD98D34" elementFormDefault="qualified">
    <xsd:import namespace="http://schemas.microsoft.com/office/2006/documentManagement/types"/>
    <xsd:import namespace="http://schemas.microsoft.com/office/infopath/2007/PartnerControls"/>
    <xsd:element name="Content_x0020_Type" ma:index="8" ma:displayName="Content Type" ma:format="Dropdown" ma:internalName="Content_x0020_Type">
      <xsd:simpleType>
        <xsd:restriction base="dms:Choice">
          <xsd:enumeration value="Assessment"/>
          <xsd:enumeration value="Assessment Policheck"/>
          <xsd:enumeration value="Break Slides"/>
          <xsd:enumeration value="CC File"/>
          <xsd:enumeration value="CC Policheck"/>
          <xsd:enumeration value="Instructor Image"/>
          <xsd:enumeration value="Outline/Meeting Recordings"/>
          <xsd:enumeration value="Slide Presentation"/>
          <xsd:enumeration value="Slide Presentation Policheck"/>
          <xsd:enumeration value="SME Recruitment"/>
        </xsd:restriction>
      </xsd:simpleType>
    </xsd:element>
    <xsd:element name="Module" ma:index="9" nillable="true" ma:displayName="Module" ma:decimals="0" ma:internalName="Module" ma:percentage="FALSE">
      <xsd:simpleType>
        <xsd:restriction base="dms:Number">
          <xsd:maxInclusive value="40"/>
          <xsd:minInclusive value="1"/>
        </xsd:restriction>
      </xsd:simpleType>
    </xsd:element>
    <xsd:element name="Status" ma:index="10" nillable="true" ma:displayName="Status" ma:default="Draft" ma:format="Dropdown" ma:internalName="Status">
      <xsd:simpleType>
        <xsd:restriction base="dms:Choice">
          <xsd:enumeration value="Draft"/>
          <xsd:enumeration value="Final"/>
        </xsd:restriction>
      </xsd:simpleType>
    </xsd:element>
  </xsd:schema>
  <xsd:schema xmlns:xsd="http://www.w3.org/2001/XMLSchema" xmlns:xs="http://www.w3.org/2001/XMLSchema" xmlns:dms="http://schemas.microsoft.com/office/2006/documentManagement/types" xmlns:pc="http://schemas.microsoft.com/office/infopath/2007/PartnerControls" targetNamespace="27aa9422-7f1f-4c84-9cdf-302b1a67e513"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ingHintHash" ma:index="12" nillable="true" ma:displayName="Sharing Hint Hash" ma:internalName="SharingHintHash" ma:readOnly="true">
      <xsd:simpleType>
        <xsd:restriction base="dms:Text"/>
      </xsd:simple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Content_x0020_Type xmlns="FCFF7652-446B-4645-9EAB-91846BD98D34">Slide Presentation</Content_x0020_Type>
    <Status xmlns="FCFF7652-446B-4645-9EAB-91846BD98D34">Final</Status>
    <Module xmlns="FCFF7652-446B-4645-9EAB-91846BD98D34" xsi:nil="true"/>
    <SharedWithUsers xmlns="27aa9422-7f1f-4c84-9cdf-302b1a67e513">
      <UserInfo>
        <DisplayName/>
        <AccountId xsi:nil="true"/>
        <AccountType/>
      </UserInfo>
    </SharedWithUsers>
  </documentManagement>
</p:properties>
</file>

<file path=customXml/itemProps1.xml><?xml version="1.0" encoding="utf-8"?>
<ds:datastoreItem xmlns:ds="http://schemas.openxmlformats.org/officeDocument/2006/customXml" ds:itemID="{7DF359D9-987A-4901-BDF7-2FD647581278}"/>
</file>

<file path=customXml/itemProps2.xml><?xml version="1.0" encoding="utf-8"?>
<ds:datastoreItem xmlns:ds="http://schemas.openxmlformats.org/officeDocument/2006/customXml" ds:itemID="{758FDAC0-319D-4A54-8D8E-1D42CB1F8004}"/>
</file>

<file path=customXml/itemProps3.xml><?xml version="1.0" encoding="utf-8"?>
<ds:datastoreItem xmlns:ds="http://schemas.openxmlformats.org/officeDocument/2006/customXml" ds:itemID="{F990F116-B58F-4255-B05B-DA3808E0E5C6}"/>
</file>

<file path=docProps/app.xml><?xml version="1.0" encoding="utf-8"?>
<Properties xmlns="http://schemas.openxmlformats.org/officeDocument/2006/extended-properties" xmlns:vt="http://schemas.openxmlformats.org/officeDocument/2006/docPropsVTypes">
  <Template>Windows 8 Presentation</Template>
  <TotalTime>3169</TotalTime>
  <Words>247</Words>
  <Application>Microsoft Office PowerPoint</Application>
  <PresentationFormat>Custom</PresentationFormat>
  <Paragraphs>50</Paragraphs>
  <Slides>9</Slides>
  <Notes>8</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9</vt:i4>
      </vt:variant>
    </vt:vector>
  </HeadingPairs>
  <TitlesOfParts>
    <vt:vector size="18" baseType="lpstr">
      <vt:lpstr>Arial</vt:lpstr>
      <vt:lpstr>Calibri</vt:lpstr>
      <vt:lpstr>Consolas</vt:lpstr>
      <vt:lpstr>Courier New</vt:lpstr>
      <vt:lpstr>Segoe UI</vt:lpstr>
      <vt:lpstr>Segoe UI Light</vt:lpstr>
      <vt:lpstr>Times New Roman</vt:lpstr>
      <vt:lpstr>1_Metro Presentation</vt:lpstr>
      <vt:lpstr>2_Office Theme</vt:lpstr>
      <vt:lpstr>Developer Productivity: What’s New in C# 6</vt:lpstr>
      <vt:lpstr>Meet Bill Wagner | @billwagner</vt:lpstr>
      <vt:lpstr>Meet Anthony D. Green</vt:lpstr>
      <vt:lpstr>PowerPoint Presentation</vt:lpstr>
      <vt:lpstr>PowerPoint Presentation</vt:lpstr>
      <vt:lpstr>String Support</vt:lpstr>
      <vt:lpstr>Features for String manipulation</vt:lpstr>
      <vt:lpstr>PowerPoint Presentation</vt:lpstr>
      <vt:lpstr>PowerPoint Presentation</vt:lpstr>
    </vt:vector>
  </TitlesOfParts>
  <Manager>&lt;Content Manager Name Here&gt;</Manager>
  <Company>Microsoft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Developing Windows 8 Apps with HTML, CSS &amp; JavaScript JumpStart</dc:title>
  <dc:subject>&lt;Event Name Here&gt;</dc:subject>
  <dc:creator>Jeremy Foster</dc:creator>
  <cp:keywords>&lt;Any Related Keywords&gt;</cp:keywords>
  <dc:description>Template: Saku Uchikawa, Microsoft Corporation
Formatting:
Event Date: 
Event Location: 
Audience Type: Internal</dc:description>
  <cp:lastModifiedBy>Sine Rix</cp:lastModifiedBy>
  <cp:revision>73</cp:revision>
  <dcterms:created xsi:type="dcterms:W3CDTF">2012-08-31T00:35:42Z</dcterms:created>
  <dcterms:modified xsi:type="dcterms:W3CDTF">2015-03-04T19:53:35Z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0x010100835F9CE8994DEB4BA1EFBAE5F8E99211</vt:lpwstr>
  </property>
  <property fmtid="{D5CDD505-2E9C-101B-9397-08002B2CF9AE}" pid="3" name="Product">
    <vt:lpwstr/>
  </property>
  <property fmtid="{D5CDD505-2E9C-101B-9397-08002B2CF9AE}" pid="4" name="Event1">
    <vt:lpwstr>217;#Unassigned|e51362f4-782c-41a8-bb7b-e0cfc8669933</vt:lpwstr>
  </property>
  <property fmtid="{D5CDD505-2E9C-101B-9397-08002B2CF9AE}" pid="5" name="Audience">
    <vt:lpwstr/>
  </property>
  <property fmtid="{D5CDD505-2E9C-101B-9397-08002B2CF9AE}" pid="6" name="_dlc_DocIdItemGuid">
    <vt:lpwstr>3a4ce397-9e60-43e5-9a8d-88d13133f6b6</vt:lpwstr>
  </property>
  <property fmtid="{D5CDD505-2E9C-101B-9397-08002B2CF9AE}" pid="7" name="IsMyDocuments">
    <vt:bool>true</vt:bool>
  </property>
  <property fmtid="{D5CDD505-2E9C-101B-9397-08002B2CF9AE}" pid="8" name="Related Type Document">
    <vt:lpwstr/>
  </property>
  <property fmtid="{D5CDD505-2E9C-101B-9397-08002B2CF9AE}" pid="9" name="Document Tag">
    <vt:lpwstr>24;#Content Templates|bdbbc9aa-4892-4816-9e36-bf1120da60e9</vt:lpwstr>
  </property>
  <property fmtid="{D5CDD505-2E9C-101B-9397-08002B2CF9AE}" pid="10" name="TaxKeyword">
    <vt:lpwstr/>
  </property>
  <property fmtid="{D5CDD505-2E9C-101B-9397-08002B2CF9AE}" pid="11" name="DocVizMetadataToken">
    <vt:lpwstr>256x144x2</vt:lpwstr>
  </property>
  <property fmtid="{D5CDD505-2E9C-101B-9397-08002B2CF9AE}" pid="12" name="DocVizPreviewMetadata_Count">
    <vt:i4>10</vt:i4>
  </property>
  <property fmtid="{D5CDD505-2E9C-101B-9397-08002B2CF9AE}" pid="13" name="DocVizPreviewMetadata_0">
    <vt:lpwstr>300x168x2</vt:lpwstr>
  </property>
</Properties>
</file>