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46A10-8373-4DF4-8B6B-88D420408545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AD038-26E6-4A18-8355-33070CD89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17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C4D7-A508-02FB-5256-DF0E3CD9B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66F63-E66D-658E-DBAC-9FA17339F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331A9DA-5C91-3709-D812-FD73D1B76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WGU Masters in Data Analytics (MSDA)</a:t>
            </a:r>
          </a:p>
          <a:p>
            <a:r>
              <a:rPr lang="en-US" dirty="0"/>
              <a:t>Capstone: SPAM Detection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0D570F9-56BB-C637-2324-D3B43868C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6964"/>
            <a:ext cx="41148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André Davis </a:t>
            </a:r>
          </a:p>
          <a:p>
            <a:r>
              <a:rPr lang="en-US" dirty="0"/>
              <a:t>Student ID:010630641</a:t>
            </a:r>
          </a:p>
          <a:p>
            <a:r>
              <a:rPr lang="en-US" dirty="0"/>
              <a:t>Email: ada1962@wgu.edu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603CCA1-31AC-23F4-8CB2-04393ECD1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5AE72DCB-DBB7-48CF-9131-19BBD6A242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BE4F-69A4-8EC1-2365-EB0240D5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669FF-5421-7CAF-0E8E-412237670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50872D1-1954-8C58-8E27-D5FC9A34C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WGU Masters in Data Analytics (MSDA)</a:t>
            </a:r>
          </a:p>
          <a:p>
            <a:r>
              <a:rPr lang="en-US" dirty="0"/>
              <a:t>Capstone: SPAM Detection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139ACC0-8F43-470E-1AD8-04A76C947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6964"/>
            <a:ext cx="41148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André Davis </a:t>
            </a:r>
          </a:p>
          <a:p>
            <a:r>
              <a:rPr lang="en-US" dirty="0"/>
              <a:t>Student ID:010630641</a:t>
            </a:r>
          </a:p>
          <a:p>
            <a:r>
              <a:rPr lang="en-US" dirty="0"/>
              <a:t>Email: ada1962@wgu.edu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27010E7-1260-778C-A7D0-11163D333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5AE72DCB-DBB7-48CF-9131-19BBD6A242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2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268D32-0E90-9586-146C-D85F82209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90912"/>
            <a:ext cx="2628900" cy="55602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E63BE-4EA1-9360-F202-A14A7FD87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90912"/>
            <a:ext cx="7734300" cy="55602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2290BB4-714C-6284-000C-562B5CC83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WGU Masters in Data Analytics (MSDA)</a:t>
            </a:r>
          </a:p>
          <a:p>
            <a:r>
              <a:rPr lang="en-US" dirty="0"/>
              <a:t>Capstone: SPAM Detection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FF27D87-22FA-3EA5-EE41-A1CB6F6D0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6964"/>
            <a:ext cx="41148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André Davis </a:t>
            </a:r>
          </a:p>
          <a:p>
            <a:r>
              <a:rPr lang="en-US" dirty="0"/>
              <a:t>Student ID:010630641</a:t>
            </a:r>
          </a:p>
          <a:p>
            <a:r>
              <a:rPr lang="en-US" dirty="0"/>
              <a:t>Email: ada1962@wgu.edu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F1952C0-B140-8478-B6B0-8959145DF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5AE72DCB-DBB7-48CF-9131-19BBD6A242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1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1BC8-1773-DCF7-2622-A780F5A8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C0666-507D-6839-244C-3D5BE9786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239B80A-2B3D-3D27-3896-2270511DA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WGU Masters in Data Analytics (MSDA)</a:t>
            </a:r>
          </a:p>
          <a:p>
            <a:r>
              <a:rPr lang="en-US" dirty="0"/>
              <a:t>Capstone: SPAM Detection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A9D13B0-4586-CFE6-A93B-D7DB0DD39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6964"/>
            <a:ext cx="41148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André Davis </a:t>
            </a:r>
          </a:p>
          <a:p>
            <a:r>
              <a:rPr lang="en-US" dirty="0"/>
              <a:t>Student ID:010630641</a:t>
            </a:r>
          </a:p>
          <a:p>
            <a:r>
              <a:rPr lang="en-US" dirty="0"/>
              <a:t>Email: ada1962@wgu.edu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31FECA8-AA0D-575F-4442-9E646EAD4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5AE72DCB-DBB7-48CF-9131-19BBD6A242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75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8371-AD53-29FD-8838-8EEDF464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B151E-8A76-B301-FEC8-9B65B90F9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20183B2-4FE4-3A7E-D13F-A87C9E3BD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WGU Masters in Data Analytics (MSDA)</a:t>
            </a:r>
          </a:p>
          <a:p>
            <a:r>
              <a:rPr lang="en-US" dirty="0"/>
              <a:t>Capstone: SPAM Detection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5B61F16-AEF8-6682-8929-75AEAB27E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6964"/>
            <a:ext cx="41148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André Davis </a:t>
            </a:r>
          </a:p>
          <a:p>
            <a:r>
              <a:rPr lang="en-US" dirty="0"/>
              <a:t>Student ID:010630641</a:t>
            </a:r>
          </a:p>
          <a:p>
            <a:r>
              <a:rPr lang="en-US" dirty="0"/>
              <a:t>Email: ada1962@wgu.edu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6427C07-85B2-C251-2B9B-D7391E76F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5AE72DCB-DBB7-48CF-9131-19BBD6A242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5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1388B-9916-3F03-3B13-AA12CF8E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5EE76-BB8D-50E3-E3A8-9AFE7848C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252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5FBA0-2423-5AA8-16A9-C45E09A93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252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886745E-9DDC-450D-B8DE-5E745234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WGU Masters in Data Analytics (MSDA)</a:t>
            </a:r>
          </a:p>
          <a:p>
            <a:r>
              <a:rPr lang="en-US" dirty="0"/>
              <a:t>Capstone: SPAM Detection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0085C53-7230-C64A-CD8E-0B90C5A94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6964"/>
            <a:ext cx="41148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André Davis </a:t>
            </a:r>
          </a:p>
          <a:p>
            <a:r>
              <a:rPr lang="en-US" dirty="0"/>
              <a:t>Student ID:010630641</a:t>
            </a:r>
          </a:p>
          <a:p>
            <a:r>
              <a:rPr lang="en-US" dirty="0"/>
              <a:t>Email: ada1962@wgu.edu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04BCF7B-ABB5-7E49-199F-B706307B9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5AE72DCB-DBB7-48CF-9131-19BBD6A242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5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2A19-45E2-6635-85F5-826341B9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3E6C5-A404-BAF3-7F70-F82820EB4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50037-1DC8-714C-2D11-5AFDF47CD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729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BB6A8-E575-BEB0-8F58-2A6AB70C1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9DB7F-3505-78DE-6F72-4B2AC10DE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729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DC1AA8A-0713-164C-AF0A-6C484DB7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WGU Masters in Data Analytics (MSDA)</a:t>
            </a:r>
          </a:p>
          <a:p>
            <a:r>
              <a:rPr lang="en-US" dirty="0"/>
              <a:t>Capstone: SPAM Detection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9BE7430-FCA5-B133-592A-1792C089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76964"/>
            <a:ext cx="41148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André Davis </a:t>
            </a:r>
          </a:p>
          <a:p>
            <a:r>
              <a:rPr lang="en-US" dirty="0"/>
              <a:t>Student ID:010630641</a:t>
            </a:r>
          </a:p>
          <a:p>
            <a:r>
              <a:rPr lang="en-US" dirty="0"/>
              <a:t>Email: ada1962@wgu.edu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9F41199-A2CF-B36A-C0A5-5E6B01B6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5AE72DCB-DBB7-48CF-9131-19BBD6A242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2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7735-6DEB-00F7-EA77-CF334086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E557176-9266-9621-A904-90FA5FB90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WGU Masters in Data Analytics (MSDA)</a:t>
            </a:r>
          </a:p>
          <a:p>
            <a:r>
              <a:rPr lang="en-US" dirty="0"/>
              <a:t>Capstone: SPAM Detection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00432A7-873E-33F6-E9EC-7796EF20D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6964"/>
            <a:ext cx="41148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André Davis </a:t>
            </a:r>
          </a:p>
          <a:p>
            <a:r>
              <a:rPr lang="en-US" dirty="0"/>
              <a:t>Student ID:010630641</a:t>
            </a:r>
          </a:p>
          <a:p>
            <a:r>
              <a:rPr lang="en-US" dirty="0"/>
              <a:t>Email: ada1962@wgu.edu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EBC949A-21F4-A990-2446-216AD3C67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5AE72DCB-DBB7-48CF-9131-19BBD6A242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849256E-8F27-7D24-5CDD-89F67776C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WGU Masters in Data Analytics (MSDA)</a:t>
            </a:r>
          </a:p>
          <a:p>
            <a:r>
              <a:rPr lang="en-US" dirty="0"/>
              <a:t>Capstone: SPAM Detection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7FB004F-3B10-4522-588D-9E60A013C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6964"/>
            <a:ext cx="41148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André Davis </a:t>
            </a:r>
          </a:p>
          <a:p>
            <a:r>
              <a:rPr lang="en-US" dirty="0"/>
              <a:t>Student ID:010630641</a:t>
            </a:r>
          </a:p>
          <a:p>
            <a:r>
              <a:rPr lang="en-US" dirty="0"/>
              <a:t>Email: ada1962@wgu.edu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51D119C-F09A-705D-4047-A6E7987FB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5AE72DCB-DBB7-48CF-9131-19BBD6A242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43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3F08-80DC-4270-F34D-A18304A8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15079-AECB-4FA0-A87B-39D47E72C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2DAA2-D772-2805-5137-57431F8CD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498A487-3E7A-BAEB-4696-93FAB0F4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WGU Masters in Data Analytics (MSDA)</a:t>
            </a:r>
          </a:p>
          <a:p>
            <a:r>
              <a:rPr lang="en-US" dirty="0"/>
              <a:t>Capstone: SPAM Detection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FB79833-0BDD-AC07-19D0-D01FC8796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6964"/>
            <a:ext cx="41148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André Davis </a:t>
            </a:r>
          </a:p>
          <a:p>
            <a:r>
              <a:rPr lang="en-US" dirty="0"/>
              <a:t>Student ID:010630641</a:t>
            </a:r>
          </a:p>
          <a:p>
            <a:r>
              <a:rPr lang="en-US" dirty="0"/>
              <a:t>Email: ada1962@wgu.edu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01D3D07-162B-0BC6-4743-ABD49807B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5AE72DCB-DBB7-48CF-9131-19BBD6A242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2ECFA-C1A4-9C49-7287-60A69E97B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44EF5-6FCB-021E-CB17-05FFF78E3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753FB-83DB-089F-4B5E-9169520CA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11A1ACA-7890-50CA-02BE-A2922EF11B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WGU Masters in Data Analytics (MSDA)</a:t>
            </a:r>
          </a:p>
          <a:p>
            <a:r>
              <a:rPr lang="en-US" dirty="0"/>
              <a:t>Capstone: SPAM Detection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BD346D1-FACD-2A4F-B183-EBF53640D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6964"/>
            <a:ext cx="41148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André Davis </a:t>
            </a:r>
          </a:p>
          <a:p>
            <a:r>
              <a:rPr lang="en-US" dirty="0"/>
              <a:t>Student ID:010630641</a:t>
            </a:r>
          </a:p>
          <a:p>
            <a:r>
              <a:rPr lang="en-US" dirty="0"/>
              <a:t>Email: ada1962@wgu.edu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E505C79-975F-7D74-6830-516A06DA2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5AE72DCB-DBB7-48CF-9131-19BBD6A242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6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B1B0F-2AC9-413E-5503-6C129C12D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DC8F7-8E10-A86F-EC95-E5B3765B5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238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7CB7-12B3-2919-810E-FE59948422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WGU Masters in Data Analytics (MSDA)</a:t>
            </a:r>
          </a:p>
          <a:p>
            <a:r>
              <a:rPr lang="en-US" dirty="0"/>
              <a:t>Capstone: SPAM Detection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A4CBA-0F11-9904-3FAD-3C69ED9B8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6964"/>
            <a:ext cx="41148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André Davis </a:t>
            </a:r>
          </a:p>
          <a:p>
            <a:r>
              <a:rPr lang="en-US" dirty="0"/>
              <a:t>Student ID:010630641</a:t>
            </a:r>
          </a:p>
          <a:p>
            <a:r>
              <a:rPr lang="en-US" dirty="0"/>
              <a:t>Email: ada1962@wgu.edu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68DA0-1362-35EF-867F-B23C39FEE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5AE72DCB-DBB7-48CF-9131-19BBD6A242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7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2429-6519-67AE-FEBB-561D7944CC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2FC4C-6D25-0C8E-8624-6DBF2AFCE6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57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Davis</dc:creator>
  <cp:lastModifiedBy>Andre Davis</cp:lastModifiedBy>
  <cp:revision>3</cp:revision>
  <dcterms:created xsi:type="dcterms:W3CDTF">2023-12-13T21:54:18Z</dcterms:created>
  <dcterms:modified xsi:type="dcterms:W3CDTF">2023-12-13T23:05:33Z</dcterms:modified>
</cp:coreProperties>
</file>