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63" r:id="rId3"/>
    <p:sldId id="268" r:id="rId4"/>
    <p:sldId id="257" r:id="rId5"/>
    <p:sldId id="271" r:id="rId6"/>
    <p:sldId id="270" r:id="rId7"/>
    <p:sldId id="258" r:id="rId8"/>
    <p:sldId id="259" r:id="rId9"/>
    <p:sldId id="260" r:id="rId10"/>
    <p:sldId id="261" r:id="rId11"/>
    <p:sldId id="262" r:id="rId12"/>
    <p:sldId id="269" r:id="rId13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Tw Cen MT" panose="020B0602020104020603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FE592-2190-440D-9A5B-4B1B3214F283}" v="8" dt="2021-11-02T17:30:25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Sewell" userId="1ff04b0f-39db-44f1-ba4b-2cbfd32b0451" providerId="ADAL" clId="{92DFE592-2190-440D-9A5B-4B1B3214F283}"/>
    <pc:docChg chg="custSel addSld modSld">
      <pc:chgData name="William Sewell" userId="1ff04b0f-39db-44f1-ba4b-2cbfd32b0451" providerId="ADAL" clId="{92DFE592-2190-440D-9A5B-4B1B3214F283}" dt="2021-11-02T17:34:56.292" v="1311" actId="20577"/>
      <pc:docMkLst>
        <pc:docMk/>
      </pc:docMkLst>
      <pc:sldChg chg="addSp delSp modSp mod">
        <pc:chgData name="William Sewell" userId="1ff04b0f-39db-44f1-ba4b-2cbfd32b0451" providerId="ADAL" clId="{92DFE592-2190-440D-9A5B-4B1B3214F283}" dt="2021-11-02T17:27:01.765" v="274" actId="20577"/>
        <pc:sldMkLst>
          <pc:docMk/>
          <pc:sldMk cId="3802010722" sldId="257"/>
        </pc:sldMkLst>
        <pc:spChg chg="add mod">
          <ac:chgData name="William Sewell" userId="1ff04b0f-39db-44f1-ba4b-2cbfd32b0451" providerId="ADAL" clId="{92DFE592-2190-440D-9A5B-4B1B3214F283}" dt="2021-11-02T17:27:01.765" v="274" actId="20577"/>
          <ac:spMkLst>
            <pc:docMk/>
            <pc:sldMk cId="3802010722" sldId="257"/>
            <ac:spMk id="4" creationId="{15B0F5B2-F858-4A84-B9BF-9B410CB04F75}"/>
          </ac:spMkLst>
        </pc:spChg>
        <pc:picChg chg="add mod">
          <ac:chgData name="William Sewell" userId="1ff04b0f-39db-44f1-ba4b-2cbfd32b0451" providerId="ADAL" clId="{92DFE592-2190-440D-9A5B-4B1B3214F283}" dt="2021-11-02T17:25:28.276" v="6" actId="1076"/>
          <ac:picMkLst>
            <pc:docMk/>
            <pc:sldMk cId="3802010722" sldId="257"/>
            <ac:picMk id="3" creationId="{007FBBBE-899B-4BAC-8FA7-9B46553B7E8A}"/>
          </ac:picMkLst>
        </pc:picChg>
        <pc:picChg chg="del">
          <ac:chgData name="William Sewell" userId="1ff04b0f-39db-44f1-ba4b-2cbfd32b0451" providerId="ADAL" clId="{92DFE592-2190-440D-9A5B-4B1B3214F283}" dt="2021-11-02T17:24:44.571" v="1" actId="478"/>
          <ac:picMkLst>
            <pc:docMk/>
            <pc:sldMk cId="3802010722" sldId="257"/>
            <ac:picMk id="11" creationId="{E1065F42-1F9F-46E5-8103-206D514899BD}"/>
          </ac:picMkLst>
        </pc:picChg>
      </pc:sldChg>
      <pc:sldChg chg="addSp modSp mod">
        <pc:chgData name="William Sewell" userId="1ff04b0f-39db-44f1-ba4b-2cbfd32b0451" providerId="ADAL" clId="{92DFE592-2190-440D-9A5B-4B1B3214F283}" dt="2021-11-02T17:34:56.292" v="1311" actId="20577"/>
        <pc:sldMkLst>
          <pc:docMk/>
          <pc:sldMk cId="930059002" sldId="258"/>
        </pc:sldMkLst>
        <pc:spChg chg="add mod">
          <ac:chgData name="William Sewell" userId="1ff04b0f-39db-44f1-ba4b-2cbfd32b0451" providerId="ADAL" clId="{92DFE592-2190-440D-9A5B-4B1B3214F283}" dt="2021-11-02T17:34:56.292" v="1311" actId="20577"/>
          <ac:spMkLst>
            <pc:docMk/>
            <pc:sldMk cId="930059002" sldId="258"/>
            <ac:spMk id="4" creationId="{9C69CDD3-DE2C-45C0-936C-5BFC70DE2623}"/>
          </ac:spMkLst>
        </pc:spChg>
      </pc:sldChg>
      <pc:sldChg chg="addSp modSp add mod">
        <pc:chgData name="William Sewell" userId="1ff04b0f-39db-44f1-ba4b-2cbfd32b0451" providerId="ADAL" clId="{92DFE592-2190-440D-9A5B-4B1B3214F283}" dt="2021-11-02T17:33:52.032" v="1091" actId="1076"/>
        <pc:sldMkLst>
          <pc:docMk/>
          <pc:sldMk cId="884623906" sldId="270"/>
        </pc:sldMkLst>
        <pc:spChg chg="add mod">
          <ac:chgData name="William Sewell" userId="1ff04b0f-39db-44f1-ba4b-2cbfd32b0451" providerId="ADAL" clId="{92DFE592-2190-440D-9A5B-4B1B3214F283}" dt="2021-11-02T17:33:52.032" v="1091" actId="1076"/>
          <ac:spMkLst>
            <pc:docMk/>
            <pc:sldMk cId="884623906" sldId="270"/>
            <ac:spMk id="2" creationId="{3F73D145-D7E0-4CE7-8C11-F1C30C1CF10A}"/>
          </ac:spMkLst>
        </pc:spChg>
      </pc:sldChg>
      <pc:sldChg chg="addSp delSp modSp add mod">
        <pc:chgData name="William Sewell" userId="1ff04b0f-39db-44f1-ba4b-2cbfd32b0451" providerId="ADAL" clId="{92DFE592-2190-440D-9A5B-4B1B3214F283}" dt="2021-11-02T17:30:10.157" v="634" actId="6549"/>
        <pc:sldMkLst>
          <pc:docMk/>
          <pc:sldMk cId="2862059530" sldId="271"/>
        </pc:sldMkLst>
        <pc:spChg chg="add mod">
          <ac:chgData name="William Sewell" userId="1ff04b0f-39db-44f1-ba4b-2cbfd32b0451" providerId="ADAL" clId="{92DFE592-2190-440D-9A5B-4B1B3214F283}" dt="2021-11-02T17:29:29.760" v="493" actId="1076"/>
          <ac:spMkLst>
            <pc:docMk/>
            <pc:sldMk cId="2862059530" sldId="271"/>
            <ac:spMk id="6" creationId="{6079182F-87B8-4F3B-BF81-C6D4ADD60F19}"/>
          </ac:spMkLst>
        </pc:spChg>
        <pc:spChg chg="add mod">
          <ac:chgData name="William Sewell" userId="1ff04b0f-39db-44f1-ba4b-2cbfd32b0451" providerId="ADAL" clId="{92DFE592-2190-440D-9A5B-4B1B3214F283}" dt="2021-11-02T17:30:10.157" v="634" actId="6549"/>
          <ac:spMkLst>
            <pc:docMk/>
            <pc:sldMk cId="2862059530" sldId="271"/>
            <ac:spMk id="8" creationId="{65D9F263-7533-4559-89DC-8C120AB77E4A}"/>
          </ac:spMkLst>
        </pc:spChg>
        <pc:picChg chg="del">
          <ac:chgData name="William Sewell" userId="1ff04b0f-39db-44f1-ba4b-2cbfd32b0451" providerId="ADAL" clId="{92DFE592-2190-440D-9A5B-4B1B3214F283}" dt="2021-11-02T17:25:13.289" v="4" actId="478"/>
          <ac:picMkLst>
            <pc:docMk/>
            <pc:sldMk cId="2862059530" sldId="271"/>
            <ac:picMk id="3" creationId="{007FBBBE-899B-4BAC-8FA7-9B46553B7E8A}"/>
          </ac:picMkLst>
        </pc:picChg>
        <pc:picChg chg="add">
          <ac:chgData name="William Sewell" userId="1ff04b0f-39db-44f1-ba4b-2cbfd32b0451" providerId="ADAL" clId="{92DFE592-2190-440D-9A5B-4B1B3214F283}" dt="2021-11-02T17:25:14.635" v="5" actId="22"/>
          <ac:picMkLst>
            <pc:docMk/>
            <pc:sldMk cId="2862059530" sldId="271"/>
            <ac:picMk id="4" creationId="{CB62DF7A-A576-43FB-83B7-DBAAB40E43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9772-F05E-47FF-B678-A03E23E69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75BFD-FCD0-4E95-A239-300A3C763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CD0C-CEA0-4FF4-97FC-7128F1AA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520D-01B2-47F2-B749-BBDF3FBFEE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0809-9FB2-4F6A-883C-4D030A1E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92CED-7131-4770-AFBA-71565CC8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35D-9CDB-4197-903E-3525C63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4342-A011-48BD-B816-242C09FC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27E48-38E2-4598-B5EB-D5D9C525A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431C-FFC9-4052-80A6-15D20196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520D-01B2-47F2-B749-BBDF3FBFEE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F1A5E-26FD-4CD2-BDB5-02E1C271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AA945-669E-4FFD-8A74-8206AF37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35D-9CDB-4197-903E-3525C63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3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967CF-EAD8-41BD-B848-6E25AD573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B6BE2-CE76-4DC1-9336-E1AA87AAE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FF26-FE33-4891-9D65-81CF232D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520D-01B2-47F2-B749-BBDF3FBFEE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B28B-B530-4CF7-B23F-26306ADE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C37B-F334-4188-95C3-CEE0E402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35D-9CDB-4197-903E-3525C63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49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78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69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57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35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37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63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98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4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D9A5-4520-4474-81FA-3E1C35F4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4018-D400-4254-A7FF-D4E7FF007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D6858-2450-439C-813E-04100212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520D-01B2-47F2-B749-BBDF3FBFEE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64AE-934E-4EDA-A5E5-9A782299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5792E-CA7C-4B79-BB92-F135CEDD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35D-9CDB-4197-903E-3525C63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43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1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01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43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017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89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15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357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59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8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A868-AAD0-4A2A-8766-B2EBDF2A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3C210-C38B-4212-8FED-3B246C77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2EBC-F22C-4250-981D-460025B9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520D-01B2-47F2-B749-BBDF3FBFEE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6068-E520-4040-8F0B-60C36706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4EA2-9E5B-4C2A-B112-6EF27C8F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35D-9CDB-4197-903E-3525C63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6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60BF-D880-4392-9403-7581BC28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A4E4-4901-4978-BE9A-D2459F129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22E8B-BCE1-4A6E-8B6B-8609888B4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AF974-31D5-4123-8737-CA287CBF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520D-01B2-47F2-B749-BBDF3FBFEE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9442B-93B0-4E64-82E7-E204D09D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CB097-9E1F-4AE3-B055-28898E17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35D-9CDB-4197-903E-3525C63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8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3290-D0C5-4E6E-8FE0-F2D08454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3C31-8113-4708-B3E0-C3BEB106F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CDAF3-21CD-40DB-92FC-DD919565C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54DD8-FC80-4975-B386-57B22A56C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9007B-D6B9-4597-8258-49E5D2387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669EF-35EE-43BE-9B2C-50079ED6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520D-01B2-47F2-B749-BBDF3FBFEE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98567-F4F3-4720-AA21-51EE56A3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0B632-5949-4A48-BDD9-1E4A1DE0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35D-9CDB-4197-903E-3525C63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9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6C08-519E-4796-8B87-9FDA02B3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D2553-CB1A-47F5-91F2-B016D342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520D-01B2-47F2-B749-BBDF3FBFEE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12CF3-A046-4948-AE64-EE2F07EF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0AC5-61FE-49AD-BDB2-D73D0C19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35D-9CDB-4197-903E-3525C63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6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48203-0F48-4404-931D-B2DFA7CC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520D-01B2-47F2-B749-BBDF3FBFEE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BB5E4-98C2-4017-99F4-D6828210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34786-C0C4-4DD4-B670-84BB3E02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35D-9CDB-4197-903E-3525C63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3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2100-C032-4963-92FE-46AA8D75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B734-0167-4C6B-B872-F88CFECB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C565A-723C-4DE9-8758-C6C1E495A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A3822-44F5-48DC-99D8-4F5E3A4D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520D-01B2-47F2-B749-BBDF3FBFEE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5C62-F3C0-428D-A24A-0FB0B2C8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BE92C-B1AD-4042-8364-DB6F276E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35D-9CDB-4197-903E-3525C63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5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D96-7FE9-4512-B9C8-1E9D2582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6841D-D6AE-4AC9-8C0B-95C8A29DE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0FAD7-10FF-4594-BBDC-FBDCFD7A7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49CDF-AA32-4B2D-9573-CA20BAFC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520D-01B2-47F2-B749-BBDF3FBFEE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B0683-87F0-4582-9AA2-866CD939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9F449-643B-4DDB-AC1A-4810C55A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35D-9CDB-4197-903E-3525C63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6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11ED5-B48D-4BE5-9D7D-E33E6FF0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9F4F1-76FD-4088-978E-CB5BF69B5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C24C-779E-44AC-9738-BAB31FF57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3520D-01B2-47F2-B749-BBDF3FBFEEA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6D71D-DDD7-4373-BF3D-AD347D00F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D2E57-7843-49E7-A1A3-D59E8C810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EC35D-9CDB-4197-903E-3525C637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9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9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Take five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series</a:t>
            </a:r>
          </a:p>
        </p:txBody>
      </p:sp>
    </p:spTree>
    <p:extLst>
      <p:ext uri="{BB962C8B-B14F-4D97-AF65-F5344CB8AC3E}">
        <p14:creationId xmlns:p14="http://schemas.microsoft.com/office/powerpoint/2010/main" val="156444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DCE52F-418A-4DFA-AC6F-6EC4E6B6E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74" y="294978"/>
            <a:ext cx="11085225" cy="62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3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0"/>
            <a:ext cx="4949295" cy="1639885"/>
          </a:xfrm>
        </p:spPr>
        <p:txBody>
          <a:bodyPr/>
          <a:lstStyle/>
          <a:p>
            <a:r>
              <a:rPr lang="en-US" dirty="0"/>
              <a:t>Take five database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Loading Data into a Postgres 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Dr. William Sewell</a:t>
            </a:r>
          </a:p>
        </p:txBody>
      </p:sp>
    </p:spTree>
    <p:extLst>
      <p:ext uri="{BB962C8B-B14F-4D97-AF65-F5344CB8AC3E}">
        <p14:creationId xmlns:p14="http://schemas.microsoft.com/office/powerpoint/2010/main" val="340653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0"/>
            <a:ext cx="4949295" cy="1639885"/>
          </a:xfrm>
        </p:spPr>
        <p:txBody>
          <a:bodyPr/>
          <a:lstStyle/>
          <a:p>
            <a:r>
              <a:rPr lang="en-US" dirty="0"/>
              <a:t>Take five database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Loading Data into a Postgres 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Dr. William Sewell</a:t>
            </a:r>
          </a:p>
        </p:txBody>
      </p:sp>
    </p:spTree>
    <p:extLst>
      <p:ext uri="{BB962C8B-B14F-4D97-AF65-F5344CB8AC3E}">
        <p14:creationId xmlns:p14="http://schemas.microsoft.com/office/powerpoint/2010/main" val="143258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FBBBE-899B-4BAC-8FA7-9B46553B7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0"/>
            <a:ext cx="9772650" cy="642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B0F5B2-F858-4A84-B9BF-9B410CB04F75}"/>
              </a:ext>
            </a:extLst>
          </p:cNvPr>
          <p:cNvSpPr txBox="1"/>
          <p:nvPr/>
        </p:nvSpPr>
        <p:spPr>
          <a:xfrm>
            <a:off x="215900" y="508000"/>
            <a:ext cx="20304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PgAdmin, you</a:t>
            </a:r>
          </a:p>
          <a:p>
            <a:r>
              <a:rPr lang="en-US" dirty="0"/>
              <a:t>Can navigate by</a:t>
            </a:r>
          </a:p>
          <a:p>
            <a:r>
              <a:rPr lang="en-US" dirty="0"/>
              <a:t>Clicking the &gt; sign</a:t>
            </a:r>
          </a:p>
          <a:p>
            <a:r>
              <a:rPr lang="en-US" dirty="0"/>
              <a:t>And expanding the</a:t>
            </a:r>
          </a:p>
          <a:p>
            <a:r>
              <a:rPr lang="en-US" dirty="0"/>
              <a:t>List of items.</a:t>
            </a:r>
          </a:p>
          <a:p>
            <a:endParaRPr lang="en-US" dirty="0"/>
          </a:p>
          <a:p>
            <a:r>
              <a:rPr lang="en-US" dirty="0"/>
              <a:t>In the next slide,</a:t>
            </a:r>
          </a:p>
          <a:p>
            <a:r>
              <a:rPr lang="en-US" dirty="0"/>
              <a:t>You will see the </a:t>
            </a:r>
          </a:p>
          <a:p>
            <a:r>
              <a:rPr lang="en-US" dirty="0"/>
              <a:t>Expanded list down</a:t>
            </a:r>
          </a:p>
          <a:p>
            <a:r>
              <a:rPr lang="en-US" dirty="0"/>
              <a:t>To the tables in the </a:t>
            </a:r>
          </a:p>
          <a:p>
            <a:r>
              <a:rPr lang="en-US" dirty="0"/>
              <a:t>Churn database.</a:t>
            </a:r>
          </a:p>
        </p:txBody>
      </p:sp>
    </p:spTree>
    <p:extLst>
      <p:ext uri="{BB962C8B-B14F-4D97-AF65-F5344CB8AC3E}">
        <p14:creationId xmlns:p14="http://schemas.microsoft.com/office/powerpoint/2010/main" val="380201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62DF7A-A576-43FB-83B7-DBAAB40E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398" y="0"/>
            <a:ext cx="376720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9182F-87B8-4F3B-BF81-C6D4ADD60F19}"/>
              </a:ext>
            </a:extLst>
          </p:cNvPr>
          <p:cNvSpPr txBox="1"/>
          <p:nvPr/>
        </p:nvSpPr>
        <p:spPr>
          <a:xfrm>
            <a:off x="676589" y="82134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slide,  the list of database</a:t>
            </a:r>
          </a:p>
          <a:p>
            <a:r>
              <a:rPr lang="en-US" dirty="0"/>
              <a:t>Items has been expanded by</a:t>
            </a:r>
          </a:p>
          <a:p>
            <a:r>
              <a:rPr lang="en-US" dirty="0"/>
              <a:t>Clicking the &gt; sign for Servers|</a:t>
            </a:r>
          </a:p>
          <a:p>
            <a:r>
              <a:rPr lang="en-US" dirty="0"/>
              <a:t>PostgreSQL 13| </a:t>
            </a:r>
            <a:r>
              <a:rPr lang="en-US" dirty="0" err="1"/>
              <a:t>Databases|Churn</a:t>
            </a:r>
            <a:r>
              <a:rPr lang="en-US" dirty="0"/>
              <a:t>|</a:t>
            </a:r>
          </a:p>
          <a:p>
            <a:r>
              <a:rPr lang="en-US" dirty="0"/>
              <a:t>Tables.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9F263-7533-4559-89DC-8C120AB77E4A}"/>
              </a:ext>
            </a:extLst>
          </p:cNvPr>
          <p:cNvSpPr txBox="1"/>
          <p:nvPr/>
        </p:nvSpPr>
        <p:spPr>
          <a:xfrm>
            <a:off x="896816" y="5074307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are the five base tables</a:t>
            </a:r>
          </a:p>
          <a:p>
            <a:r>
              <a:rPr lang="en-US" dirty="0"/>
              <a:t>In Churn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5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1065F42-1F9F-46E5-8103-206D51489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43156"/>
            <a:ext cx="7124699" cy="66307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73D145-D7E0-4CE7-8C11-F1C30C1CF10A}"/>
              </a:ext>
            </a:extLst>
          </p:cNvPr>
          <p:cNvSpPr txBox="1"/>
          <p:nvPr/>
        </p:nvSpPr>
        <p:spPr>
          <a:xfrm>
            <a:off x="291402" y="381838"/>
            <a:ext cx="251485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you have</a:t>
            </a:r>
          </a:p>
          <a:p>
            <a:r>
              <a:rPr lang="en-US" dirty="0"/>
              <a:t>a table with data</a:t>
            </a:r>
          </a:p>
          <a:p>
            <a:r>
              <a:rPr lang="en-US" dirty="0"/>
              <a:t>that you want to refresh.</a:t>
            </a:r>
          </a:p>
          <a:p>
            <a:endParaRPr lang="en-US" dirty="0"/>
          </a:p>
          <a:p>
            <a:r>
              <a:rPr lang="en-US" dirty="0"/>
              <a:t>Let’s say that the refresh</a:t>
            </a:r>
          </a:p>
          <a:p>
            <a:r>
              <a:rPr lang="en-US" dirty="0"/>
              <a:t>will contain all the data</a:t>
            </a:r>
          </a:p>
          <a:p>
            <a:r>
              <a:rPr lang="en-US" dirty="0"/>
              <a:t>past and present.</a:t>
            </a:r>
          </a:p>
          <a:p>
            <a:endParaRPr lang="en-US" dirty="0"/>
          </a:p>
          <a:p>
            <a:r>
              <a:rPr lang="en-US" dirty="0"/>
              <a:t>In that case, you will</a:t>
            </a:r>
          </a:p>
          <a:p>
            <a:r>
              <a:rPr lang="en-US" dirty="0"/>
              <a:t>first want to truncate</a:t>
            </a:r>
          </a:p>
          <a:p>
            <a:r>
              <a:rPr lang="en-US" dirty="0"/>
              <a:t>the table </a:t>
            </a:r>
            <a:r>
              <a:rPr lang="en-US" dirty="0" err="1"/>
              <a:t>Table</a:t>
            </a:r>
            <a:r>
              <a:rPr lang="en-US" dirty="0"/>
              <a:t> to </a:t>
            </a:r>
          </a:p>
          <a:p>
            <a:r>
              <a:rPr lang="en-US" dirty="0"/>
              <a:t>remove all the rows.</a:t>
            </a:r>
          </a:p>
          <a:p>
            <a:endParaRPr lang="en-US" dirty="0"/>
          </a:p>
          <a:p>
            <a:r>
              <a:rPr lang="en-US" dirty="0"/>
              <a:t>Right-click on the table</a:t>
            </a:r>
          </a:p>
          <a:p>
            <a:r>
              <a:rPr lang="en-US" dirty="0"/>
              <a:t>and select truncate.</a:t>
            </a:r>
          </a:p>
          <a:p>
            <a:endParaRPr lang="en-US" dirty="0"/>
          </a:p>
          <a:p>
            <a:r>
              <a:rPr lang="en-US" dirty="0"/>
              <a:t>Truncate keeps the </a:t>
            </a:r>
          </a:p>
          <a:p>
            <a:r>
              <a:rPr lang="en-US" dirty="0"/>
              <a:t>table and indexes</a:t>
            </a:r>
          </a:p>
          <a:p>
            <a:r>
              <a:rPr lang="en-US" dirty="0"/>
              <a:t>Intact.</a:t>
            </a:r>
          </a:p>
        </p:txBody>
      </p:sp>
    </p:spTree>
    <p:extLst>
      <p:ext uri="{BB962C8B-B14F-4D97-AF65-F5344CB8AC3E}">
        <p14:creationId xmlns:p14="http://schemas.microsoft.com/office/powerpoint/2010/main" val="88462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55EF2D-F04B-4918-9EBA-699453CE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752" y="0"/>
            <a:ext cx="614049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69CDD3-DE2C-45C0-936C-5BFC70DE2623}"/>
              </a:ext>
            </a:extLst>
          </p:cNvPr>
          <p:cNvSpPr txBox="1"/>
          <p:nvPr/>
        </p:nvSpPr>
        <p:spPr>
          <a:xfrm>
            <a:off x="293914" y="271195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Once you have an empty</a:t>
            </a:r>
          </a:p>
          <a:p>
            <a:r>
              <a:rPr lang="en-US" dirty="0"/>
              <a:t>table, right-click on it and</a:t>
            </a:r>
          </a:p>
          <a:p>
            <a:r>
              <a:rPr lang="en-US" dirty="0"/>
              <a:t>select Import/Export from </a:t>
            </a:r>
          </a:p>
          <a:p>
            <a:r>
              <a:rPr lang="en-US" dirty="0"/>
              <a:t>the menu.  </a:t>
            </a:r>
          </a:p>
        </p:txBody>
      </p:sp>
    </p:spTree>
    <p:extLst>
      <p:ext uri="{BB962C8B-B14F-4D97-AF65-F5344CB8AC3E}">
        <p14:creationId xmlns:p14="http://schemas.microsoft.com/office/powerpoint/2010/main" val="93005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054FDD-6D2A-421B-BB1E-FB0509C8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87" y="252696"/>
            <a:ext cx="7605713" cy="59782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35FBA-1806-42D7-AD55-1BA1A4D0E5CF}"/>
              </a:ext>
            </a:extLst>
          </p:cNvPr>
          <p:cNvSpPr txBox="1"/>
          <p:nvPr/>
        </p:nvSpPr>
        <p:spPr>
          <a:xfrm>
            <a:off x="368300" y="660400"/>
            <a:ext cx="249805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the default</a:t>
            </a:r>
          </a:p>
          <a:p>
            <a:r>
              <a:rPr lang="en-US" dirty="0"/>
              <a:t>Is Export.  Click on it</a:t>
            </a:r>
          </a:p>
          <a:p>
            <a:r>
              <a:rPr lang="en-US" dirty="0"/>
              <a:t>To toggle to Import.</a:t>
            </a:r>
          </a:p>
          <a:p>
            <a:r>
              <a:rPr lang="en-US" dirty="0"/>
              <a:t>If not, you will overwrite</a:t>
            </a:r>
          </a:p>
          <a:p>
            <a:r>
              <a:rPr lang="en-US" dirty="0"/>
              <a:t>Your existing file.</a:t>
            </a:r>
          </a:p>
          <a:p>
            <a:endParaRPr lang="en-US" dirty="0"/>
          </a:p>
          <a:p>
            <a:r>
              <a:rPr lang="en-US" dirty="0"/>
              <a:t>Next, click the ellipses to</a:t>
            </a:r>
          </a:p>
          <a:p>
            <a:r>
              <a:rPr lang="en-US" dirty="0"/>
              <a:t>Navigate to your file.</a:t>
            </a:r>
          </a:p>
          <a:p>
            <a:endParaRPr lang="en-US" dirty="0"/>
          </a:p>
          <a:p>
            <a:r>
              <a:rPr lang="en-US" dirty="0"/>
              <a:t>The format defaults to </a:t>
            </a:r>
          </a:p>
          <a:p>
            <a:r>
              <a:rPr lang="en-US" dirty="0"/>
              <a:t>CSV.</a:t>
            </a:r>
          </a:p>
          <a:p>
            <a:endParaRPr lang="en-US" dirty="0"/>
          </a:p>
          <a:p>
            <a:r>
              <a:rPr lang="en-US" dirty="0"/>
              <a:t>Click the Header to </a:t>
            </a:r>
          </a:p>
          <a:p>
            <a:r>
              <a:rPr lang="en-US" dirty="0"/>
              <a:t>Toggle to “Yes”.</a:t>
            </a:r>
          </a:p>
          <a:p>
            <a:endParaRPr lang="en-US" dirty="0"/>
          </a:p>
          <a:p>
            <a:r>
              <a:rPr lang="en-US" dirty="0"/>
              <a:t>Use the dropdown to</a:t>
            </a:r>
          </a:p>
          <a:p>
            <a:r>
              <a:rPr lang="en-US" dirty="0"/>
              <a:t>Select your delimiter.</a:t>
            </a:r>
          </a:p>
          <a:p>
            <a:endParaRPr lang="en-US" dirty="0"/>
          </a:p>
          <a:p>
            <a:r>
              <a:rPr lang="en-US" dirty="0"/>
              <a:t>Then click “Ok”</a:t>
            </a:r>
          </a:p>
        </p:txBody>
      </p:sp>
    </p:spTree>
    <p:extLst>
      <p:ext uri="{BB962C8B-B14F-4D97-AF65-F5344CB8AC3E}">
        <p14:creationId xmlns:p14="http://schemas.microsoft.com/office/powerpoint/2010/main" val="351507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735CE8-2C81-48FD-B86E-243B6A98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37" y="781050"/>
            <a:ext cx="6638925" cy="5295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6F04DC-2127-40F7-BB14-CBC312960093}"/>
              </a:ext>
            </a:extLst>
          </p:cNvPr>
          <p:cNvSpPr txBox="1"/>
          <p:nvPr/>
        </p:nvSpPr>
        <p:spPr>
          <a:xfrm>
            <a:off x="723900" y="1028700"/>
            <a:ext cx="267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what your Import</a:t>
            </a:r>
          </a:p>
          <a:p>
            <a:r>
              <a:rPr lang="en-US" dirty="0"/>
              <a:t>Dialog box should look like</a:t>
            </a:r>
          </a:p>
          <a:p>
            <a:r>
              <a:rPr lang="en-US" dirty="0"/>
              <a:t>When it is set to Import.</a:t>
            </a:r>
          </a:p>
        </p:txBody>
      </p:sp>
    </p:spTree>
    <p:extLst>
      <p:ext uri="{BB962C8B-B14F-4D97-AF65-F5344CB8AC3E}">
        <p14:creationId xmlns:p14="http://schemas.microsoft.com/office/powerpoint/2010/main" val="49464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0B8A1-B5D9-4EAB-A1CC-318548DC8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737" y="2508250"/>
            <a:ext cx="7008065" cy="2876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4D1CB-2300-4387-BA02-B971C3E17EB2}"/>
              </a:ext>
            </a:extLst>
          </p:cNvPr>
          <p:cNvSpPr txBox="1"/>
          <p:nvPr/>
        </p:nvSpPr>
        <p:spPr>
          <a:xfrm>
            <a:off x="508000" y="1092200"/>
            <a:ext cx="3215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Copy Dialog box will appear.</a:t>
            </a:r>
          </a:p>
          <a:p>
            <a:endParaRPr lang="en-US" dirty="0"/>
          </a:p>
          <a:p>
            <a:r>
              <a:rPr lang="en-US" dirty="0"/>
              <a:t>Click More Details to see the </a:t>
            </a:r>
          </a:p>
          <a:p>
            <a:r>
              <a:rPr lang="en-US" dirty="0"/>
              <a:t>Command that pgAdmin ran</a:t>
            </a:r>
          </a:p>
          <a:p>
            <a:r>
              <a:rPr lang="en-US" dirty="0"/>
              <a:t>In the background.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7455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293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Tw Cen MT</vt:lpstr>
      <vt:lpstr>Arial</vt:lpstr>
      <vt:lpstr>Calibri Light</vt:lpstr>
      <vt:lpstr>Office Theme</vt:lpstr>
      <vt:lpstr>Circuit</vt:lpstr>
      <vt:lpstr>Take five</vt:lpstr>
      <vt:lpstr>Take five database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five database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Sewell</dc:creator>
  <cp:lastModifiedBy>William Sewell</cp:lastModifiedBy>
  <cp:revision>2</cp:revision>
  <dcterms:created xsi:type="dcterms:W3CDTF">2021-10-12T20:03:02Z</dcterms:created>
  <dcterms:modified xsi:type="dcterms:W3CDTF">2021-11-02T17:35:01Z</dcterms:modified>
</cp:coreProperties>
</file>