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7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7B75-77D7-4318-95B3-54B7EECBDDF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5687-4325-4638-80B5-0A8208E7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9BEA-F83B-755E-15CF-FB4C13D5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4E682-2870-04C6-2395-4167D089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4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mailto:ada1962@wgu.edu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E7C5-E990-83EE-05ED-29C10563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9B89-7D7D-148C-6244-8E3E4051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3C0539-EB28-7B0D-3241-1198EBA2D50A}"/>
              </a:ext>
            </a:extLst>
          </p:cNvPr>
          <p:cNvSpPr txBox="1"/>
          <p:nvPr userDrawn="1"/>
        </p:nvSpPr>
        <p:spPr>
          <a:xfrm>
            <a:off x="4744797" y="6209699"/>
            <a:ext cx="351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4"/>
                </a:solidFill>
              </a:rPr>
              <a:t>André Davis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b="1" dirty="0">
                <a:solidFill>
                  <a:schemeClr val="accent4"/>
                </a:solidFill>
              </a:rPr>
              <a:t>Student ID:</a:t>
            </a:r>
            <a:r>
              <a:rPr lang="en-US" sz="1200" dirty="0">
                <a:solidFill>
                  <a:schemeClr val="accent4"/>
                </a:solidFill>
              </a:rPr>
              <a:t> 010630641</a:t>
            </a:r>
            <a:br>
              <a:rPr lang="en-US" sz="1200" b="1" dirty="0">
                <a:solidFill>
                  <a:schemeClr val="accent4"/>
                </a:solidFill>
              </a:rPr>
            </a:br>
            <a:r>
              <a:rPr lang="en-US" sz="1200" b="1" dirty="0">
                <a:solidFill>
                  <a:schemeClr val="accent4"/>
                </a:solidFill>
              </a:rPr>
              <a:t>Email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ada1962@wgu.edu</a:t>
            </a:r>
            <a:endParaRPr lang="en-US" sz="12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57E426-A2CD-A862-4B53-6330B86994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6374921"/>
            <a:ext cx="1750822" cy="387350"/>
          </a:xfrm>
          <a:prstGeom prst="rect">
            <a:avLst/>
          </a:prstGeom>
        </p:spPr>
      </p:pic>
      <p:pic>
        <p:nvPicPr>
          <p:cNvPr id="5" name="Picture 4" descr="A logo with lines and dots&#10;&#10;Description automatically generated">
            <a:extLst>
              <a:ext uri="{FF2B5EF4-FFF2-40B4-BE49-F238E27FC236}">
                <a16:creationId xmlns:a16="http://schemas.microsoft.com/office/drawing/2014/main" id="{2474A061-BCCE-028E-AC46-D70D739802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2" t="21231" r="15322" b="22091"/>
          <a:stretch/>
        </p:blipFill>
        <p:spPr>
          <a:xfrm>
            <a:off x="10420150" y="6028257"/>
            <a:ext cx="933650" cy="8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BE6-ECEE-7820-5A5A-BF684677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Introduction and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42C07-85A4-2F95-15E8-8CF538D57A0A}"/>
              </a:ext>
            </a:extLst>
          </p:cNvPr>
          <p:cNvSpPr txBox="1"/>
          <p:nvPr/>
        </p:nvSpPr>
        <p:spPr>
          <a:xfrm>
            <a:off x="3429000" y="1573530"/>
            <a:ext cx="8282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Sr. Software Engineer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Full-Stack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Microsoft .NET, T-SQL, Azure, Azure DevOps</a:t>
            </a:r>
            <a:br>
              <a:rPr lang="en-US" sz="3200" dirty="0">
                <a:solidFill>
                  <a:schemeClr val="accent4"/>
                </a:solidFill>
              </a:rPr>
            </a:br>
            <a:endParaRPr lang="en-US" sz="32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WGU Master’s in Data Analytics Graduate Student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Jupyter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Markdown</a:t>
            </a:r>
          </a:p>
        </p:txBody>
      </p:sp>
      <p:pic>
        <p:nvPicPr>
          <p:cNvPr id="1028" name="Picture 4" descr="Andre Davis profile image.">
            <a:extLst>
              <a:ext uri="{FF2B5EF4-FFF2-40B4-BE49-F238E27FC236}">
                <a16:creationId xmlns:a16="http://schemas.microsoft.com/office/drawing/2014/main" id="{C26334F1-F5A0-1833-9E2A-17D85ADF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89" y="1576755"/>
            <a:ext cx="1852245" cy="185224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8C765-2921-F02C-A0BA-E64346A342EE}"/>
              </a:ext>
            </a:extLst>
          </p:cNvPr>
          <p:cNvSpPr txBox="1"/>
          <p:nvPr/>
        </p:nvSpPr>
        <p:spPr>
          <a:xfrm>
            <a:off x="1083989" y="4407821"/>
            <a:ext cx="22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André Davis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74D25-D380-7CFF-007B-BE7E52E5DA5F}"/>
              </a:ext>
            </a:extLst>
          </p:cNvPr>
          <p:cNvGrpSpPr/>
          <p:nvPr/>
        </p:nvGrpSpPr>
        <p:grpSpPr>
          <a:xfrm>
            <a:off x="7481856" y="4669431"/>
            <a:ext cx="3751757" cy="1214387"/>
            <a:chOff x="7632327" y="4279328"/>
            <a:chExt cx="3751757" cy="12143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2FA96F-4BC8-E7D6-3F85-7DDE1DCC25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1" r="22756"/>
            <a:stretch/>
          </p:blipFill>
          <p:spPr bwMode="auto">
            <a:xfrm>
              <a:off x="8887585" y="4279328"/>
              <a:ext cx="1178620" cy="121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2648D8C-8018-9B42-2658-4440698853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41" t="20364" r="6483" b="22353"/>
            <a:stretch/>
          </p:blipFill>
          <p:spPr bwMode="auto">
            <a:xfrm>
              <a:off x="7632327" y="4279328"/>
              <a:ext cx="1155614" cy="104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91E68FD-8DF4-6322-9BEA-70F9B3966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5849" y="4407821"/>
              <a:ext cx="1218235" cy="7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72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889E90-8EA1-08B8-92EA-BFAEB4C2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Problem and Hypothesis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332B5-DE1F-BB10-20E6-4457657D38D9}"/>
              </a:ext>
            </a:extLst>
          </p:cNvPr>
          <p:cNvSpPr txBox="1"/>
          <p:nvPr/>
        </p:nvSpPr>
        <p:spPr>
          <a:xfrm>
            <a:off x="453614" y="1355962"/>
            <a:ext cx="23149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Problem: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SPAM can lead to 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Viruses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Phishing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Ransomware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DB4267-0FE9-6D6A-6E55-45DF33D88819}"/>
              </a:ext>
            </a:extLst>
          </p:cNvPr>
          <p:cNvGrpSpPr/>
          <p:nvPr/>
        </p:nvGrpSpPr>
        <p:grpSpPr>
          <a:xfrm>
            <a:off x="510487" y="3898413"/>
            <a:ext cx="4045732" cy="1849978"/>
            <a:chOff x="763928" y="4399549"/>
            <a:chExt cx="4045732" cy="18499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EE5166-C93D-82D3-FE09-A13281F1E103}"/>
                </a:ext>
              </a:extLst>
            </p:cNvPr>
            <p:cNvSpPr txBox="1"/>
            <p:nvPr/>
          </p:nvSpPr>
          <p:spPr>
            <a:xfrm>
              <a:off x="763928" y="4618311"/>
              <a:ext cx="4045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</a:rPr>
                <a:t>Hypothesis</a:t>
              </a:r>
              <a:r>
                <a:rPr lang="en-US" dirty="0">
                  <a:solidFill>
                    <a:schemeClr val="accent4"/>
                  </a:solidFill>
                </a:rPr>
                <a:t>:</a:t>
              </a:r>
            </a:p>
            <a:p>
              <a:endParaRPr lang="en-US" dirty="0">
                <a:solidFill>
                  <a:schemeClr val="accent4"/>
                </a:solidFill>
              </a:endParaRPr>
            </a:p>
            <a:p>
              <a:r>
                <a:rPr lang="en-US" dirty="0">
                  <a:solidFill>
                    <a:schemeClr val="accent4"/>
                  </a:solidFill>
                </a:rPr>
                <a:t>A machine learning model can be created that accurately identifies SPAM greater than 95%.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C59B0-82A5-B2BF-2B06-00C48914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468" y="4399549"/>
              <a:ext cx="940795" cy="96531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283272-D018-9865-24AA-3CB0D36174B5}"/>
              </a:ext>
            </a:extLst>
          </p:cNvPr>
          <p:cNvGrpSpPr/>
          <p:nvPr/>
        </p:nvGrpSpPr>
        <p:grpSpPr>
          <a:xfrm>
            <a:off x="4556219" y="1109609"/>
            <a:ext cx="7272761" cy="4190036"/>
            <a:chOff x="4155311" y="1018572"/>
            <a:chExt cx="7272761" cy="4190036"/>
          </a:xfrm>
        </p:grpSpPr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FBA3BF8E-B127-5C6F-C37B-180544479335}"/>
                </a:ext>
              </a:extLst>
            </p:cNvPr>
            <p:cNvSpPr/>
            <p:nvPr/>
          </p:nvSpPr>
          <p:spPr>
            <a:xfrm>
              <a:off x="4155311" y="1018572"/>
              <a:ext cx="7272761" cy="4190036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2536F7-2769-9134-8DB5-51F2A16F8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0807" y="3762137"/>
              <a:ext cx="1232879" cy="12033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AE710B-AAF5-A369-54B7-12954B82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6171" y="1245509"/>
              <a:ext cx="1290090" cy="120838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D3A996-2B4D-D352-2E8C-424C8FF53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0808" y="2490074"/>
              <a:ext cx="1232879" cy="120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F5FA8E-53D9-3B6E-AD8D-C13961E0927B}"/>
                </a:ext>
              </a:extLst>
            </p:cNvPr>
            <p:cNvSpPr txBox="1"/>
            <p:nvPr/>
          </p:nvSpPr>
          <p:spPr>
            <a:xfrm>
              <a:off x="6225741" y="1480369"/>
              <a:ext cx="48845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D1D5DB"/>
                  </a:solidFill>
                  <a:effectLst/>
                  <a:latin typeface="Söhne"/>
                </a:rPr>
                <a:t>A computer virus is a type of malicious software that replicates itself by modifying other computer programs, potentially damaging system functionality, corrupting files, or stealing data.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E9A576-E7D9-1762-1D2A-B5497C5D54E2}"/>
                </a:ext>
              </a:extLst>
            </p:cNvPr>
            <p:cNvSpPr txBox="1"/>
            <p:nvPr/>
          </p:nvSpPr>
          <p:spPr>
            <a:xfrm>
              <a:off x="6225741" y="2554780"/>
              <a:ext cx="47673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D1D5DB"/>
                  </a:solidFill>
                  <a:effectLst/>
                  <a:latin typeface="Söhne"/>
                </a:rPr>
                <a:t>Phishing is a fraudulent attempt to obtain sensitive information by disguising as a trustworthy entity in digital communication, often using email to trick recipients into revealing personal data like passwords and credit card numbers.</a:t>
              </a:r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6A44E4-3A96-4709-B68C-38CE2287BEFE}"/>
                </a:ext>
              </a:extLst>
            </p:cNvPr>
            <p:cNvSpPr txBox="1"/>
            <p:nvPr/>
          </p:nvSpPr>
          <p:spPr>
            <a:xfrm>
              <a:off x="6225741" y="3877519"/>
              <a:ext cx="50017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D1D5DB"/>
                  </a:solidFill>
                  <a:effectLst/>
                  <a:latin typeface="Söhne"/>
                </a:rPr>
                <a:t>Ransomware is a type of malware that encrypts a victim's files and demands payment to restore access. It often spreads through phishing emails or security vulnerabilities, causing data loss and financial damage.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3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26378E-87FB-E543-8CE2-2B956D5D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11380342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Summary of Data-Analysis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15145-3785-C892-FD3F-C6102C4BDC9C}"/>
              </a:ext>
            </a:extLst>
          </p:cNvPr>
          <p:cNvSpPr txBox="1"/>
          <p:nvPr/>
        </p:nvSpPr>
        <p:spPr>
          <a:xfrm>
            <a:off x="448638" y="1024951"/>
            <a:ext cx="10706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4"/>
                </a:solidFill>
              </a:rPr>
              <a:t>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Kaggle – Enron Emails </a:t>
            </a:r>
            <a:r>
              <a:rPr lang="en-US">
                <a:solidFill>
                  <a:schemeClr val="accent4"/>
                </a:solidFill>
              </a:rPr>
              <a:t>(Labeled [SPAM or HAM])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4"/>
                </a:solidFill>
              </a:rPr>
              <a:t>Data Extraction and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Loading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Missing Data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Label Balance Verification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4"/>
                </a:solidFill>
              </a:rPr>
              <a:t>Text Data 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Pre-Processing for Machine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Text Normalization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Punctuation Removal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Tokenization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Top Work Removal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Vectorization (Embeddings)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4"/>
                </a:solidFill>
              </a:rPr>
              <a:t>Logistical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12A92-2A36-CF10-F755-4F2E2F6E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79" y="1233800"/>
            <a:ext cx="4870791" cy="45992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8347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B07250-A065-644E-70B1-CC960D0F7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Outline of Findings</a:t>
            </a:r>
          </a:p>
        </p:txBody>
      </p:sp>
    </p:spTree>
    <p:extLst>
      <p:ext uri="{BB962C8B-B14F-4D97-AF65-F5344CB8AC3E}">
        <p14:creationId xmlns:p14="http://schemas.microsoft.com/office/powerpoint/2010/main" val="3172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F8AAFB-8E5A-432A-BE70-CA09A003C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Limitations of Techniques/Tools</a:t>
            </a:r>
          </a:p>
        </p:txBody>
      </p:sp>
    </p:spTree>
    <p:extLst>
      <p:ext uri="{BB962C8B-B14F-4D97-AF65-F5344CB8AC3E}">
        <p14:creationId xmlns:p14="http://schemas.microsoft.com/office/powerpoint/2010/main" val="4639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12E9B-B3C0-BAAB-35EF-BB9E60C1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Proposed Actions</a:t>
            </a:r>
          </a:p>
        </p:txBody>
      </p:sp>
    </p:spTree>
    <p:extLst>
      <p:ext uri="{BB962C8B-B14F-4D97-AF65-F5344CB8AC3E}">
        <p14:creationId xmlns:p14="http://schemas.microsoft.com/office/powerpoint/2010/main" val="190235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2EC383-D1E6-EBA6-C301-4C960F7D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20" y="259334"/>
            <a:ext cx="9144000" cy="850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Benefits of Study</a:t>
            </a:r>
          </a:p>
        </p:txBody>
      </p:sp>
    </p:spTree>
    <p:extLst>
      <p:ext uri="{BB962C8B-B14F-4D97-AF65-F5344CB8AC3E}">
        <p14:creationId xmlns:p14="http://schemas.microsoft.com/office/powerpoint/2010/main" val="364692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193</TotalTime>
  <Words>229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Introduction and Background</vt:lpstr>
      <vt:lpstr>Problem and Hypothesis</vt:lpstr>
      <vt:lpstr>Summary of Data-Analysis Process</vt:lpstr>
      <vt:lpstr>Outline of Findings</vt:lpstr>
      <vt:lpstr>Limitations of Techniques/Tools</vt:lpstr>
      <vt:lpstr>Proposed Actions</vt:lpstr>
      <vt:lpstr>Benefits of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Davis</dc:creator>
  <cp:lastModifiedBy>Andre Davis</cp:lastModifiedBy>
  <cp:revision>19</cp:revision>
  <dcterms:created xsi:type="dcterms:W3CDTF">2023-12-18T17:28:21Z</dcterms:created>
  <dcterms:modified xsi:type="dcterms:W3CDTF">2023-12-19T00:24:42Z</dcterms:modified>
</cp:coreProperties>
</file>