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7B75-77D7-4318-95B3-54B7EECBDDF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5687-4325-4638-80B5-0A8208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9BEA-F83B-755E-15CF-FB4C13D5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4E682-2870-04C6-2395-4167D089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4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mailto:ada1962@wgu.edu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4E7C5-E990-83EE-05ED-29C10563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9B89-7D7D-148C-6244-8E3E4051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A3C0539-EB28-7B0D-3241-1198EBA2D50A}"/>
              </a:ext>
            </a:extLst>
          </p:cNvPr>
          <p:cNvSpPr txBox="1"/>
          <p:nvPr userDrawn="1"/>
        </p:nvSpPr>
        <p:spPr>
          <a:xfrm>
            <a:off x="4744797" y="6209699"/>
            <a:ext cx="351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4"/>
                </a:solidFill>
              </a:rPr>
              <a:t>André Davis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b="1" dirty="0">
                <a:solidFill>
                  <a:schemeClr val="accent4"/>
                </a:solidFill>
              </a:rPr>
              <a:t>Student ID:</a:t>
            </a:r>
            <a:r>
              <a:rPr lang="en-US" sz="1200" dirty="0">
                <a:solidFill>
                  <a:schemeClr val="accent4"/>
                </a:solidFill>
              </a:rPr>
              <a:t> 010630641</a:t>
            </a:r>
            <a:br>
              <a:rPr lang="en-US" sz="1200" b="1" dirty="0">
                <a:solidFill>
                  <a:schemeClr val="accent4"/>
                </a:solidFill>
              </a:rPr>
            </a:br>
            <a:r>
              <a:rPr lang="en-US" sz="1200" b="1" dirty="0">
                <a:solidFill>
                  <a:schemeClr val="accent4"/>
                </a:solidFill>
              </a:rPr>
              <a:t>Email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ada1962@wgu.edu</a:t>
            </a:r>
            <a:endParaRPr lang="en-US" sz="12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57E426-A2CD-A862-4B53-6330B86994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6374921"/>
            <a:ext cx="1750822" cy="387350"/>
          </a:xfrm>
          <a:prstGeom prst="rect">
            <a:avLst/>
          </a:prstGeom>
        </p:spPr>
      </p:pic>
      <p:pic>
        <p:nvPicPr>
          <p:cNvPr id="5" name="Picture 4" descr="A logo with lines and dots&#10;&#10;Description automatically generated">
            <a:extLst>
              <a:ext uri="{FF2B5EF4-FFF2-40B4-BE49-F238E27FC236}">
                <a16:creationId xmlns:a16="http://schemas.microsoft.com/office/drawing/2014/main" id="{2474A061-BCCE-028E-AC46-D70D739802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2" t="21231" r="15322" b="22091"/>
          <a:stretch/>
        </p:blipFill>
        <p:spPr>
          <a:xfrm>
            <a:off x="10420150" y="6028257"/>
            <a:ext cx="933650" cy="8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BE6-ECEE-7820-5A5A-BF684677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Introduction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95726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889E90-8EA1-08B8-92EA-BFAEB4C2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Problem and Hypothesis</a:t>
            </a:r>
          </a:p>
        </p:txBody>
      </p:sp>
    </p:spTree>
    <p:extLst>
      <p:ext uri="{BB962C8B-B14F-4D97-AF65-F5344CB8AC3E}">
        <p14:creationId xmlns:p14="http://schemas.microsoft.com/office/powerpoint/2010/main" val="396538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26378E-87FB-E543-8CE2-2B956D5D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11380342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Summary of Data-Analysis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408347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B07250-A065-644E-70B1-CC960D0F7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Outline of Findings</a:t>
            </a:r>
          </a:p>
        </p:txBody>
      </p:sp>
    </p:spTree>
    <p:extLst>
      <p:ext uri="{BB962C8B-B14F-4D97-AF65-F5344CB8AC3E}">
        <p14:creationId xmlns:p14="http://schemas.microsoft.com/office/powerpoint/2010/main" val="3172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F8AAFB-8E5A-432A-BE70-CA09A003C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Limitations of Techniques/Tools</a:t>
            </a:r>
          </a:p>
        </p:txBody>
      </p:sp>
    </p:spTree>
    <p:extLst>
      <p:ext uri="{BB962C8B-B14F-4D97-AF65-F5344CB8AC3E}">
        <p14:creationId xmlns:p14="http://schemas.microsoft.com/office/powerpoint/2010/main" val="46398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12E9B-B3C0-BAAB-35EF-BB9E60C18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Proposed Actions</a:t>
            </a:r>
          </a:p>
        </p:txBody>
      </p:sp>
    </p:spTree>
    <p:extLst>
      <p:ext uri="{BB962C8B-B14F-4D97-AF65-F5344CB8AC3E}">
        <p14:creationId xmlns:p14="http://schemas.microsoft.com/office/powerpoint/2010/main" val="190235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2EC383-D1E6-EBA6-C301-4C960F7D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Benefits of Study</a:t>
            </a:r>
          </a:p>
        </p:txBody>
      </p:sp>
    </p:spTree>
    <p:extLst>
      <p:ext uri="{BB962C8B-B14F-4D97-AF65-F5344CB8AC3E}">
        <p14:creationId xmlns:p14="http://schemas.microsoft.com/office/powerpoint/2010/main" val="364692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65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and Background</vt:lpstr>
      <vt:lpstr>Problem and Hypothesis</vt:lpstr>
      <vt:lpstr>Summary of Data-Analysis Process</vt:lpstr>
      <vt:lpstr>Outline of Findings</vt:lpstr>
      <vt:lpstr>Limitations of Techniques/Tools</vt:lpstr>
      <vt:lpstr>Proposed Actions</vt:lpstr>
      <vt:lpstr>Benefits of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Davis</dc:creator>
  <cp:lastModifiedBy>Andre Davis</cp:lastModifiedBy>
  <cp:revision>6</cp:revision>
  <dcterms:created xsi:type="dcterms:W3CDTF">2023-12-18T17:28:21Z</dcterms:created>
  <dcterms:modified xsi:type="dcterms:W3CDTF">2023-12-18T20:12:57Z</dcterms:modified>
</cp:coreProperties>
</file>