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7B75-77D7-4318-95B3-54B7EECBDDF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5687-4325-4638-80B5-0A8208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a1962@wgu.edu" TargetMode="External"/><Relationship Id="rId1" Type="http://schemas.openxmlformats.org/officeDocument/2006/relationships/theme" Target="../theme/theme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E7C5-E990-83EE-05ED-29C10563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9B89-7D7D-148C-6244-8E3E4051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3C0539-EB28-7B0D-3241-1198EBA2D50A}"/>
              </a:ext>
            </a:extLst>
          </p:cNvPr>
          <p:cNvSpPr txBox="1"/>
          <p:nvPr userDrawn="1"/>
        </p:nvSpPr>
        <p:spPr>
          <a:xfrm>
            <a:off x="4068792" y="6176963"/>
            <a:ext cx="351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André Davis</a:t>
            </a:r>
            <a:br>
              <a:rPr lang="en-US" sz="1200" dirty="0"/>
            </a:br>
            <a:r>
              <a:rPr lang="en-US" sz="1200" b="1" dirty="0"/>
              <a:t>Student ID:</a:t>
            </a:r>
            <a:r>
              <a:rPr lang="en-US" sz="1200" dirty="0"/>
              <a:t> 010630641</a:t>
            </a:r>
            <a:br>
              <a:rPr lang="en-US" sz="1200" b="1" dirty="0"/>
            </a:br>
            <a:r>
              <a:rPr lang="en-US" sz="1200" b="1" dirty="0"/>
              <a:t>Email:</a:t>
            </a:r>
            <a:r>
              <a:rPr lang="en-US" sz="1200" dirty="0"/>
              <a:t> </a:t>
            </a:r>
            <a:r>
              <a:rPr lang="en-US" sz="1200" dirty="0">
                <a:hlinkClick r:id="rId2"/>
              </a:rPr>
              <a:t>ada1962@wgu.edu</a:t>
            </a:r>
            <a:endParaRPr lang="en-US" sz="12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57E426-A2CD-A862-4B53-6330B86994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6374921"/>
            <a:ext cx="1750822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Davis</dc:creator>
  <cp:lastModifiedBy>Andre Davis</cp:lastModifiedBy>
  <cp:revision>4</cp:revision>
  <dcterms:created xsi:type="dcterms:W3CDTF">2023-12-18T17:28:21Z</dcterms:created>
  <dcterms:modified xsi:type="dcterms:W3CDTF">2023-12-18T18:23:00Z</dcterms:modified>
</cp:coreProperties>
</file>