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0" r:id="rId4"/>
    <p:sldId id="271" r:id="rId5"/>
    <p:sldId id="303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30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5" r:id="rId24"/>
    <p:sldId id="293" r:id="rId25"/>
    <p:sldId id="29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E4DB-2B40-4DBB-B582-21333B908CF1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55185-40BB-415D-9AFE-67F15E03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3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4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1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3F2D-EC39-4658-8E55-5564EBF87AC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88FB-48FB-459D-91DC-5425F3070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rafana.com/grafana/dashboards/176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grafana/download/7.5.17?pg=oss-graf&amp;plcmt=resources&amp;edition=o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fana.com/grafana/plugins/alexanderzobnin-zabbix-app/?tab=install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18" y="1225674"/>
            <a:ext cx="3343742" cy="5372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 :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 주소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가이드와 동일하게 진행 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http://[IP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api_jsonrpc.php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Access : Browser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Username, Password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가이드와 동일하게 진행 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ID: Admin / PW: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내용을 전부 입력 후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"Save &amp; Test"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67518" y="1842390"/>
            <a:ext cx="3235762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67518" y="3241040"/>
            <a:ext cx="2006402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녹색 바탕에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API version: ...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표시되면 연결이 된 것임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48" y="3027331"/>
            <a:ext cx="5890904" cy="201434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27598" y="3912490"/>
            <a:ext cx="5713854" cy="496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9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추가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좌측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"+"(Create) &gt; import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경로를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"Import via grafana.com"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입력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  <a:hlinkClick r:id="rId2"/>
              </a:rPr>
              <a:t>https://</a:t>
            </a:r>
            <a:r>
              <a:rPr lang="en-US" altLang="ko-KR" sz="1600" dirty="0" smtClean="0">
                <a:latin typeface="+mn-ea"/>
                <a:hlinkClick r:id="rId2"/>
              </a:rPr>
              <a:t>grafana.com/grafana/dashboards/1760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ea typeface="나눔고딕" panose="020D0604000000000000" pitchFamily="50" charset="-127"/>
              </a:rPr>
              <a:t>입력한 후</a:t>
            </a:r>
            <a:r>
              <a:rPr lang="en-US" altLang="ko-KR" sz="1600" b="1" dirty="0" smtClean="0">
                <a:latin typeface="+mn-ea"/>
                <a:ea typeface="나눔고딕" panose="020D0604000000000000" pitchFamily="50" charset="-127"/>
              </a:rPr>
              <a:t>, "Load" </a:t>
            </a:r>
            <a:r>
              <a:rPr lang="ko-KR" altLang="en-US" sz="1600" b="1" dirty="0" smtClean="0">
                <a:latin typeface="+mn-ea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5318"/>
            <a:ext cx="5560038" cy="4034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2692400"/>
            <a:ext cx="375920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71920" y="3342640"/>
            <a:ext cx="853440" cy="26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63840" y="3474720"/>
            <a:ext cx="3180080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094720" y="3474720"/>
            <a:ext cx="508000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9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추가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확인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하단에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21" y="1736821"/>
            <a:ext cx="4975679" cy="45682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71920" y="3281680"/>
            <a:ext cx="4775199" cy="47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78361" y="5304058"/>
            <a:ext cx="2431960" cy="537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8360" y="5842000"/>
            <a:ext cx="653959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6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977"/>
          <a:stretch/>
        </p:blipFill>
        <p:spPr>
          <a:xfrm>
            <a:off x="3297681" y="2266950"/>
            <a:ext cx="55966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표시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6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구성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64" y="1736821"/>
            <a:ext cx="7144271" cy="47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3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구성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25" y="2296268"/>
            <a:ext cx="6409148" cy="42951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5087" y="2494184"/>
            <a:ext cx="808264" cy="201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0"/>
            <a:endCxn id="13" idx="1"/>
          </p:cNvCxnSpPr>
          <p:nvPr/>
        </p:nvCxnSpPr>
        <p:spPr>
          <a:xfrm flipV="1">
            <a:off x="3539219" y="1425977"/>
            <a:ext cx="1155652" cy="106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94871" y="1051351"/>
            <a:ext cx="5286375" cy="749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Host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선택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박스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바꾸면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아래 대시보드 패널 설정이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바뀜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즉</a:t>
            </a:r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Host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별 다른 대시보드 구성이 가능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5087" y="2826351"/>
            <a:ext cx="6165486" cy="3761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1"/>
            <a:endCxn id="22" idx="2"/>
          </p:cNvCxnSpPr>
          <p:nvPr/>
        </p:nvCxnSpPr>
        <p:spPr>
          <a:xfrm flipH="1" flipV="1">
            <a:off x="1494540" y="3517754"/>
            <a:ext cx="1640547" cy="118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19483" y="3127247"/>
            <a:ext cx="2550114" cy="390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사각형 하나하나가 개별 패널들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55408" y="2291192"/>
            <a:ext cx="204502" cy="190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0"/>
            <a:endCxn id="29" idx="1"/>
          </p:cNvCxnSpPr>
          <p:nvPr/>
        </p:nvCxnSpPr>
        <p:spPr>
          <a:xfrm flipV="1">
            <a:off x="7557659" y="2015502"/>
            <a:ext cx="227887" cy="275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785546" y="1881736"/>
            <a:ext cx="1372740" cy="267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패널 추가 버튼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71602" y="2291192"/>
            <a:ext cx="155662" cy="190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>
            <a:off x="7827264" y="2386592"/>
            <a:ext cx="1595138" cy="18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422402" y="2085808"/>
            <a:ext cx="2579190" cy="63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대시보드 변경 사항 저장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변경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사항이 있으면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꼭 저장할 것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넣는 방법 설명을 위해 아무 패널 클릭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 패널 생성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아래는 새 패널 생성 방법 이미지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위 패널 생성 클릭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"Add an empty panel"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49" y="2879255"/>
            <a:ext cx="8983101" cy="33214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40623" y="2907792"/>
            <a:ext cx="273559" cy="196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4351" y="3634629"/>
            <a:ext cx="2078737" cy="1418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1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6.0LTS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가이드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pptx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"5-2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Host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템플릿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후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 할 것</a:t>
            </a:r>
            <a:endParaRPr lang="en-US" altLang="ko-KR" sz="16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넣는 방법 설명을 위해 아무 패널 클릭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 패널 생성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82" y="2279905"/>
            <a:ext cx="6837386" cy="39131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55279" y="2858120"/>
            <a:ext cx="1557489" cy="28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  <a:endCxn id="13" idx="1"/>
          </p:cNvCxnSpPr>
          <p:nvPr/>
        </p:nvCxnSpPr>
        <p:spPr>
          <a:xfrm>
            <a:off x="9512768" y="2998780"/>
            <a:ext cx="3012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813970" y="2865014"/>
            <a:ext cx="1372740" cy="267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패널 이름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8543" y="5089256"/>
            <a:ext cx="1335025" cy="189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 flipV="1">
            <a:off x="2505456" y="4273296"/>
            <a:ext cx="323087" cy="910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5552" y="3919728"/>
            <a:ext cx="2279904" cy="70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표시될 데이터 타입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Zabbix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에서 받아올 데이터의 타입과 같게 설정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8543" y="5279136"/>
            <a:ext cx="1335025" cy="128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8" idx="1"/>
            <a:endCxn id="30" idx="3"/>
          </p:cNvCxnSpPr>
          <p:nvPr/>
        </p:nvCxnSpPr>
        <p:spPr>
          <a:xfrm flipH="1" flipV="1">
            <a:off x="2522219" y="5280975"/>
            <a:ext cx="306324" cy="62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2315" y="4980432"/>
            <a:ext cx="2279904" cy="60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Host group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선택 창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$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grupo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입력 시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모든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host group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선택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71390" y="5287646"/>
            <a:ext cx="1296964" cy="119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6" idx="3"/>
            <a:endCxn id="21" idx="1"/>
          </p:cNvCxnSpPr>
          <p:nvPr/>
        </p:nvCxnSpPr>
        <p:spPr>
          <a:xfrm flipV="1">
            <a:off x="5468354" y="5295028"/>
            <a:ext cx="564828" cy="52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33182" y="5008538"/>
            <a:ext cx="1823439" cy="5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Host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선택 칸</a:t>
            </a:r>
            <a:endParaRPr lang="en-US" altLang="ko-KR" sz="1000" b="1" dirty="0" smtClean="0">
              <a:solidFill>
                <a:schemeClr val="bg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$host 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입력 시</a:t>
            </a: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모든 </a:t>
            </a:r>
            <a:r>
              <a:rPr lang="en-US" altLang="ko-KR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host 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선택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9369" y="5405419"/>
            <a:ext cx="1298985" cy="16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3"/>
            <a:endCxn id="26" idx="1"/>
          </p:cNvCxnSpPr>
          <p:nvPr/>
        </p:nvCxnSpPr>
        <p:spPr>
          <a:xfrm>
            <a:off x="5468354" y="5485523"/>
            <a:ext cx="627645" cy="1018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95999" y="6244388"/>
            <a:ext cx="2494547" cy="519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-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선택한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Host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에 포함된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item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입력 가능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51801" y="5961649"/>
            <a:ext cx="366304" cy="15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2"/>
            <a:endCxn id="34" idx="3"/>
          </p:cNvCxnSpPr>
          <p:nvPr/>
        </p:nvCxnSpPr>
        <p:spPr>
          <a:xfrm flipH="1">
            <a:off x="2522219" y="6119161"/>
            <a:ext cx="412734" cy="274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2315" y="6092811"/>
            <a:ext cx="2279904" cy="60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표시할 데이터 추가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6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목차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표시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 화면에 대시보드 띄우기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메뉴에서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Panel &gt; Visualization &gt; Stat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하단 칸들에 다음 값들 입력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Query Mode : Text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Group : $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grupo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 : $host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Item : system name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메뉴에서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Panel &gt; Display &gt; Fields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"system name"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694" y="1691102"/>
            <a:ext cx="6206201" cy="32494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66" y="4265194"/>
            <a:ext cx="2197431" cy="243920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480628" y="3940240"/>
            <a:ext cx="744836" cy="457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70262" y="4265194"/>
            <a:ext cx="2513479" cy="415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46327" y="5630857"/>
            <a:ext cx="1964035" cy="457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4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우측 상단의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"Apply"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 적용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이미지처럼 데이터가 불러와 진 것을 확인할 수 있음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17" y="2544834"/>
            <a:ext cx="6396179" cy="31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대시보드에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(5)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0705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이동은 마우스 드래그앤드롭으로 가능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 조절은 패널의 우측 하단 모서리를 누른 상태로 움직이면 조절 가능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표시할 모양은 패널 설정에서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Panel &gt; Visualization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패널 디자인 변경은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Panel &gt; Display,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Field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지정하면 됨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0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 화면에 대시보드 띄우기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5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 화면에 대시보드 띄우기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접속하자마자 대시보드가 표시되게 할 수 있음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좌측 하단의 프로필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Preferences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"Home Dashboard"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띄우고 싶은 대시보드 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00" y="2724149"/>
            <a:ext cx="5588044" cy="38433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02900" y="6203980"/>
            <a:ext cx="221350" cy="18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9249" y="4880005"/>
            <a:ext cx="2154925" cy="263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4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 화면에 대시보드 띄우기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 화면 이동 시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대시보드가 표시됨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26" y="2428874"/>
            <a:ext cx="5818748" cy="39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경로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grafana.com/grafana/download/7.5.17?pg=oss-graf&amp;plcmt=resources&amp;edition=oss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7.X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까지는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 2.0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라이선스이고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8.X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부터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AGPL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라이선스로 바뀜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명령어를 순서대로 입력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설치 페이지에 적힌 것과 동일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–y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adduser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libfontconfig1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wget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https://dl.grafana.com/oss/release/grafana_7.5.17_amd64.deb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dpkg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grafana_7.5.17_amd64.deb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start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 창에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[IP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]:3000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입력하면 접속 가능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admin / PW: admin)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8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 화면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455"/>
          <a:stretch/>
        </p:blipFill>
        <p:spPr>
          <a:xfrm>
            <a:off x="2698793" y="2306320"/>
            <a:ext cx="6794413" cy="40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0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05963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en-US" altLang="ko-KR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2871" y="3447236"/>
            <a:ext cx="97862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9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879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플러그 인을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설치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https://grafana.com/grafana/plugins/alexanderzobnin-zabbix-app/?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tab=installation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-cli plugins install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alexanderzobnin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-app 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명령어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506"/>
          <a:stretch/>
        </p:blipFill>
        <p:spPr>
          <a:xfrm>
            <a:off x="2915919" y="2747586"/>
            <a:ext cx="6360161" cy="37578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05680" y="5646571"/>
            <a:ext cx="1971040" cy="215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6200000" flipV="1">
            <a:off x="2042160" y="2956560"/>
            <a:ext cx="2854960" cy="267208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3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플러그 인 적용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restart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-server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grafana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좌측 메뉴의 톱니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(Configuration) &gt; Plugins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 후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8299"/>
          <a:stretch/>
        </p:blipFill>
        <p:spPr>
          <a:xfrm>
            <a:off x="3566970" y="3220719"/>
            <a:ext cx="5069030" cy="34293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66970" y="5151120"/>
            <a:ext cx="364950" cy="314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93360" y="4470399"/>
            <a:ext cx="894080" cy="230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84320" y="6187439"/>
            <a:ext cx="894080" cy="230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6918960" y="5008880"/>
            <a:ext cx="406400" cy="29972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25360" y="50504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클릭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9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72" y="2733763"/>
            <a:ext cx="5418856" cy="39214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플러그 인 적용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Enable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25440" y="6014721"/>
            <a:ext cx="670560" cy="356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434079"/>
            <a:ext cx="4806822" cy="28798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353801" cy="8455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682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Configuration &gt; Add Data source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zabbix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 후 선택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45551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838200" cy="845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39800" y="5029200"/>
            <a:ext cx="107188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7519" y="4815840"/>
            <a:ext cx="1117601" cy="32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72" y="4009532"/>
            <a:ext cx="5249228" cy="16126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60474" y="4704080"/>
            <a:ext cx="1930086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50880" y="5191760"/>
            <a:ext cx="502920" cy="269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9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714</Words>
  <Application>Microsoft Office PowerPoint</Application>
  <PresentationFormat>와이드스크린</PresentationFormat>
  <Paragraphs>112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Office 테마</vt:lpstr>
      <vt:lpstr>Grafana 설치 및 Zabbix 연동</vt:lpstr>
      <vt:lpstr> 목차</vt:lpstr>
      <vt:lpstr> 1. Grafana 구축</vt:lpstr>
      <vt:lpstr> 1. Grafana 구축</vt:lpstr>
      <vt:lpstr> 2. Zabbix 연동</vt:lpstr>
      <vt:lpstr> 2. Zabbix 연동</vt:lpstr>
      <vt:lpstr> 2. Zabbix 연동</vt:lpstr>
      <vt:lpstr> 2. Zabbix 연동</vt:lpstr>
      <vt:lpstr> 2. Zabbix 연동</vt:lpstr>
      <vt:lpstr> 2. Zabbix 연동</vt:lpstr>
      <vt:lpstr> 2. Zabbix 연동</vt:lpstr>
      <vt:lpstr> 2. Zabbix 연동</vt:lpstr>
      <vt:lpstr> 2. Zabbix 연동</vt:lpstr>
      <vt:lpstr> 2. Zabbix 연동</vt:lpstr>
      <vt:lpstr> 3. 대시보드에 Zabbix 데이터 표시</vt:lpstr>
      <vt:lpstr> 3. 대시보드에 Zabbix 데이터 표시</vt:lpstr>
      <vt:lpstr> 3. 대시보드에 Zabbix 데이터 표시 (1)</vt:lpstr>
      <vt:lpstr> 3. 대시보드에 Zabbix 데이터 표시 (2)</vt:lpstr>
      <vt:lpstr> 3. 대시보드에 Zabbix 데이터 표시 (3)</vt:lpstr>
      <vt:lpstr> 3. 대시보드에 Zabbix 데이터 표시 (4)</vt:lpstr>
      <vt:lpstr> 3. 대시보드에 Zabbix 데이터 표시 (5)</vt:lpstr>
      <vt:lpstr> 3. 대시보드에 Zabbix 데이터 표시 (5)</vt:lpstr>
      <vt:lpstr> 4. 홈 화면에 대시보드 띄우기</vt:lpstr>
      <vt:lpstr> 4. 홈 화면에 대시보드 띄우기</vt:lpstr>
      <vt:lpstr> 4. 홈 화면에 대시보드 띄우기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Grafana 설치 및 Zabbix 연동</dc:title>
  <cp:revision>117</cp:revision>
  <dcterms:created xsi:type="dcterms:W3CDTF">2022-12-20T10:15:59Z</dcterms:created>
  <dcterms:modified xsi:type="dcterms:W3CDTF">2023-01-26T09:35:44Z</dcterms:modified>
</cp:coreProperties>
</file>