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59" r:id="rId5"/>
    <p:sldId id="269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0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1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3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4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8F5C-76C2-4A4C-AA53-D2B2D4D5AF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561D-DFB1-452F-874A-E30C5FC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방법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8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목차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1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Ubuntu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자동 백업 방법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자동 백업 방법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주의사항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2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1-1.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생성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4910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작성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(example.sh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참고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1858247"/>
            <a:ext cx="915480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6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1-2.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10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편집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crontab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–e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 * *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 /[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경로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]/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 9 * * * :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분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(0-59),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(0-23),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(1-31),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(1-12),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요일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(0-7)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지정하는 값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요일은 일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토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(7)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30 10 15 * * =&gt;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매월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분에 실행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작성 내용 확인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crontab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-l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위에서 작성한 내용이 적혀 있으면 정상적으로 입력된 것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재실행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restart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cron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시간은 서버 시간대를 따라 감</a:t>
            </a:r>
            <a:endParaRPr lang="en-US" altLang="ko-KR" sz="16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8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-1. bat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생성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4910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.bat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작성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(example.bat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참고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2134511"/>
            <a:ext cx="907859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 작업 스케줄러 사용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1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 스케줄러에서 자동 실행 설정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5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2-3. bat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작성 방법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1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실행 방식 변경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/F "tokens=1-3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delims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=- " %%a IN ('DATE /T') DO (SET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dt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=%%a%%b%%c)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파일명에 넣을 오늘 날짜 값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예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20221205)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backupfilename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=%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dt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%.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20221205.sql)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mysqldump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-u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사용자명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–p&lt;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-h &lt;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&lt;DB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--hex-blob &gt; &lt;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위치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&gt;\&lt;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파일명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백업하는 명령어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FORFILES /P &lt;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/S /M *.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/D -31 /C "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/c del @file“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폴더 안에서 생성 일이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이상인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“.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전부 삭제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주의사항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100"/>
            <a:ext cx="10515600" cy="4927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복구 시 서버 대소문자 구분 여부 확인 필요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방법은 아래 작성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명령어로 나오는 결과 확인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show variables like '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lower_case_table_names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%';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: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대소문자를 구분함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유닉스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리눅스 기본값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: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대소문자를 구분하지 않음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: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대소문자를 구분함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 기본값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되어 있으면 백업 파일로 복구 시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명이 전부 소문자로 변환됨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my.ini(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 환경이면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my.cnf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파일에서 값을 바꾸면 되나 이를 적용하려면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전체를 초기화 해야 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초기화하지 않고 변경만 하면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자체가 실행되지 않음</a:t>
            </a:r>
            <a:endParaRPr lang="en-US" altLang="ko-KR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307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MySQL 자동 백업 방법</vt:lpstr>
      <vt:lpstr> 목차</vt:lpstr>
      <vt:lpstr> 1-1. sh 파일 생성</vt:lpstr>
      <vt:lpstr> 1-2. cron 사용</vt:lpstr>
      <vt:lpstr> 2-1. bat 파일 생성</vt:lpstr>
      <vt:lpstr> 2-2. 윈도우 작업 스케줄러 사용</vt:lpstr>
      <vt:lpstr> 2-3. bat 파일 작성 방법</vt:lpstr>
      <vt:lpstr> 3. 주의사항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자동 백업 방법</dc:title>
  <cp:revision>47</cp:revision>
  <dcterms:created xsi:type="dcterms:W3CDTF">2022-12-06T07:42:02Z</dcterms:created>
  <dcterms:modified xsi:type="dcterms:W3CDTF">2023-01-25T06:27:52Z</dcterms:modified>
</cp:coreProperties>
</file>