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70" r:id="rId4"/>
    <p:sldId id="271" r:id="rId5"/>
    <p:sldId id="306" r:id="rId6"/>
    <p:sldId id="272" r:id="rId7"/>
    <p:sldId id="273" r:id="rId8"/>
    <p:sldId id="274" r:id="rId9"/>
    <p:sldId id="295" r:id="rId10"/>
    <p:sldId id="296" r:id="rId11"/>
    <p:sldId id="275" r:id="rId12"/>
    <p:sldId id="277" r:id="rId13"/>
    <p:sldId id="276" r:id="rId14"/>
    <p:sldId id="278" r:id="rId15"/>
    <p:sldId id="307" r:id="rId16"/>
    <p:sldId id="279" r:id="rId17"/>
    <p:sldId id="280" r:id="rId18"/>
    <p:sldId id="281" r:id="rId19"/>
    <p:sldId id="282" r:id="rId20"/>
    <p:sldId id="308" r:id="rId21"/>
    <p:sldId id="284" r:id="rId22"/>
    <p:sldId id="283" r:id="rId23"/>
    <p:sldId id="285" r:id="rId24"/>
    <p:sldId id="286" r:id="rId25"/>
    <p:sldId id="287" r:id="rId26"/>
    <p:sldId id="288" r:id="rId27"/>
    <p:sldId id="289" r:id="rId28"/>
    <p:sldId id="314" r:id="rId29"/>
    <p:sldId id="310" r:id="rId30"/>
    <p:sldId id="312" r:id="rId31"/>
    <p:sldId id="311" r:id="rId32"/>
    <p:sldId id="309" r:id="rId33"/>
    <p:sldId id="290" r:id="rId34"/>
    <p:sldId id="297" r:id="rId35"/>
    <p:sldId id="298" r:id="rId36"/>
    <p:sldId id="299" r:id="rId37"/>
    <p:sldId id="300" r:id="rId38"/>
    <p:sldId id="301" r:id="rId39"/>
    <p:sldId id="302" r:id="rId40"/>
    <p:sldId id="313" r:id="rId41"/>
    <p:sldId id="30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96437" autoAdjust="0"/>
  </p:normalViewPr>
  <p:slideViewPr>
    <p:cSldViewPr snapToGrid="0">
      <p:cViewPr varScale="1">
        <p:scale>
          <a:sx n="157" d="100"/>
          <a:sy n="157" d="100"/>
        </p:scale>
        <p:origin x="156" y="138"/>
      </p:cViewPr>
      <p:guideLst/>
    </p:cSldViewPr>
  </p:slideViewPr>
  <p:outlineViewPr>
    <p:cViewPr>
      <p:scale>
        <a:sx n="33" d="100"/>
        <a:sy n="33" d="100"/>
      </p:scale>
      <p:origin x="0" y="-49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E4DB-2B40-4DBB-B582-21333B908CF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55185-40BB-415D-9AFE-67F15E03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3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4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8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1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0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documentation/6.0/en/manual/config/items/itemtypes/jmx_monitoring" TargetMode="External"/><Relationship Id="rId2" Type="http://schemas.openxmlformats.org/officeDocument/2006/relationships/hyperlink" Target="https://www.zabbix.com/documentation/6.0/en/manual/concepts/java/from_debian_ubunt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abbix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o.zabbix.com/zabbix/6.0/Ubuntu/pool/main/z/zabbix-release/zabbix-release_6.0-4+ubuntu18.04_all.de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DB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346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되돌리기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DB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페이지에서 변경했던 설정을 되돌림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접속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uroot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-p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(DB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입력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변경했던 설정 되돌리기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global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log_bin_trust_function_creators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0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 확인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명령어 입력 후 결과에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"OFF"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표시되어 있으면 변경된 것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show global variables like '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log_bin_trust_function_creators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나가기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quit;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4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98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-server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명령어로 파일 접근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 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zabbix_server.conf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눌러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편집모드로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전환한 후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DBPassword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생성한 사용자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입력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후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Esc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눌러 편집모드에서 나온 뒤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":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wq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후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Enter(=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저장하고 나가기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frontend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시간대 설정을 한국 시간대로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명령어로 파일 접근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 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apache.conf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눌러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편집모드로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전환한 후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내용을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두군데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작성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우측 이미지 참고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php_value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date.timezone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Asia/Seoul</a:t>
            </a: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후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Esc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눌러 편집모드에서 나온 뒤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":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wq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후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Enter(=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저장하고 나가기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9" y="1864839"/>
            <a:ext cx="2753109" cy="1743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19" y="3734397"/>
            <a:ext cx="3243851" cy="28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7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98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-agent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 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zabbix_agentd.conf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서비스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혹은 외부 접근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할 경우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시 사용하는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변경해야 함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Hostname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원하는 이름으로 작성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 방법은 앞에서와 동일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편집모드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진입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Esc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편집모드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나가기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":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wq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 Enter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저장 후 나가기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73" y="1345683"/>
            <a:ext cx="2214626" cy="51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98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-server,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-agent, apache2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restart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-server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-agent apache2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정상 실행 확인 명령어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status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-server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-agent apache2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 창에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http://(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IP)/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입력하면 초기 설정 페이지가 표시됨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이미지는 참고 사진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실제로는 설치한 버전이 표시됨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80" y="3922650"/>
            <a:ext cx="4521190" cy="255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자동실행 설정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98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서버를 끄고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물리적 전원 종료를 의미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다시 킬 경우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abbix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자동으로 재부팅 되도록 하는 설정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enable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-server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-agent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apache2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방법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list-unit-files –state=enabled</a:t>
            </a: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후 나오는 목록에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-server", "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-agent", "apache2"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있는지 확인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Web 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9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Web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98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상태 확인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 유무 확인 후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Next step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6094" t="16634" r="25879" b="29304"/>
          <a:stretch/>
        </p:blipFill>
        <p:spPr>
          <a:xfrm>
            <a:off x="3535680" y="3058161"/>
            <a:ext cx="512064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3058161"/>
            <a:ext cx="5120640" cy="32805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Web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98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 입력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페이지에서 생성한 계정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Web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98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-Name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Port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기본으로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Name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 따로 설정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이름 작성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3059581"/>
            <a:ext cx="5120640" cy="32369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78400" y="4206240"/>
            <a:ext cx="1330960" cy="243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98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Username : Admin (A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대문자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Password :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923" y="1831620"/>
            <a:ext cx="384863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목차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Host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5-1.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 템플릿 사용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5-2.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템플릿 사용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생성 및 구성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(JMX)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조회 방법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7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4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Host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19475" y="3492954"/>
            <a:ext cx="527685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5-1. </a:t>
            </a:r>
            <a:r>
              <a:rPr lang="ko-KR" altLang="en-US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기</a:t>
            </a:r>
            <a:r>
              <a:rPr lang="ko-KR" altLang="en-US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존 템플릿 사용</a:t>
            </a:r>
            <a:endParaRPr lang="en-US" altLang="ko-KR" b="1" dirty="0" smtClean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67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4698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아래사진은 테스트 진행 중 이미지라 내용이 초기 화면과  다를 수 있음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6659"/>
          <a:stretch/>
        </p:blipFill>
        <p:spPr>
          <a:xfrm>
            <a:off x="2588418" y="2314527"/>
            <a:ext cx="7015163" cy="42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5-1.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 템플릿 사용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Host groups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configureation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&gt; Host groups &gt; Create host group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우측 상단의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host group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Group name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 후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Add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80" y="1164209"/>
            <a:ext cx="2829241" cy="51211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639079" y="3390901"/>
            <a:ext cx="1457295" cy="374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20025" y="3765186"/>
            <a:ext cx="1276349" cy="282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202" y="2557911"/>
            <a:ext cx="3838998" cy="16659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4863778"/>
            <a:ext cx="5315326" cy="1384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4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51" y="2720364"/>
            <a:ext cx="9770698" cy="35904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5-1.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템플릿 사용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Host groups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configureation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&gt; Hosts &gt; Create host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07318" y="4646776"/>
            <a:ext cx="797707" cy="204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10651" y="4132580"/>
            <a:ext cx="894374" cy="201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86975" y="2720364"/>
            <a:ext cx="525780" cy="26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5-1.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템플릿 사용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18" y="3091062"/>
            <a:ext cx="6180284" cy="325678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 name : Host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Group : Select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후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앞에서 만든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 Groups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Interfaces &gt; Add &gt; Agent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address : 127.0.0.1 (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localhost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아닌 경우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모니터링할 서버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10050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그대로 둠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전부 입력했으면 우측 하단의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Add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633074" y="6045200"/>
            <a:ext cx="363787" cy="235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19750" y="3625850"/>
            <a:ext cx="3190875" cy="187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37224" y="4206875"/>
            <a:ext cx="3425825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7" y="4062283"/>
            <a:ext cx="3153215" cy="18576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737224" y="4422775"/>
            <a:ext cx="1244601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5-1.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템플릿 사용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(4)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목록에서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Templates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09" y="2548212"/>
            <a:ext cx="4832953" cy="366440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59571" y="4998720"/>
            <a:ext cx="701040" cy="26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6895"/>
            <a:ext cx="5694354" cy="384704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282366" y="3865482"/>
            <a:ext cx="356934" cy="211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5-1.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템플릿 사용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Host Templates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 사양에 맞게 선택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Apache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우측의 두가지 선택 후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 by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agent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Linux by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agent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074883" y="1267006"/>
            <a:ext cx="4810796" cy="4915586"/>
            <a:chOff x="2005243" y="2542832"/>
            <a:chExt cx="4810796" cy="491558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5243" y="2542832"/>
              <a:ext cx="4810796" cy="4915586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072386" y="4905375"/>
              <a:ext cx="2888107" cy="292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30532"/>
          <a:stretch/>
        </p:blipFill>
        <p:spPr>
          <a:xfrm>
            <a:off x="8237853" y="1611246"/>
            <a:ext cx="3295651" cy="448690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313293" y="4007485"/>
            <a:ext cx="2972778" cy="316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5-1.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템플릿 사용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(6)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Host Templates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눌러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Linked templates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74133"/>
            <a:ext cx="6051108" cy="409303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696075" y="6257924"/>
            <a:ext cx="433705" cy="212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4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Host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19475" y="3492954"/>
            <a:ext cx="527685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5-2. </a:t>
            </a:r>
            <a:r>
              <a:rPr lang="ko-KR" altLang="en-US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외부 템플릿 사용</a:t>
            </a:r>
            <a:endParaRPr lang="ko-KR" altLang="en-US" b="1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097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5-2.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템플릿을 사용하려면 우선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해와야 함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템플릿은 작성자가 직접 만들어 놓은 템플릿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Configure &gt; Templates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우측 상단의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708" y="2627195"/>
            <a:ext cx="5850989" cy="39311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73618" y="3569589"/>
            <a:ext cx="611998" cy="148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46770" y="3799594"/>
            <a:ext cx="538846" cy="148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759951" y="2627196"/>
            <a:ext cx="269747" cy="146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라트비아의 기업이 개발한 유명한 모니터링 솔루션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모니터링을 수행하고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프록시 및 에이전트와 상호작용하며 트리거를 계산하고 알림을 전송하는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소프트웨어의 중앙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Frontend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사이의 중간다리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그 외 프로그램들과의 연결을 관리하는 역할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대상에 배포되어 로컬 리소스 및 응용 프로그램을 적극적으로 모니터링 하는 프로세스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표시할 데이터 값들을 가져오는 역할을 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수행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Frontend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함께 제공되는 웹 인터페이스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화면에 표시하는 역할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8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5-2.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파일과 같은 위치의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template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안에 있는 파일 하나 선택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권장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.xml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주의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파일에 들어있는 템플릿과 같은 이름을 가진 템플릿이 있으면 내용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(item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합쳐짐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내용은 덮어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씌워짐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같이 선택하고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94" y="3105149"/>
            <a:ext cx="5333156" cy="34531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10100" y="3503439"/>
            <a:ext cx="552450" cy="211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39075" y="6210299"/>
            <a:ext cx="504825" cy="241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5-2.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템플릿 적용 방법은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25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"6.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템플릿 사용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(4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)"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한 것과 동일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6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4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생성 및 구성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9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및 구성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모니터링할 것을 추가하는 방법에는 템플릿을 직접 만드는 방법이 존재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6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하드디스크 전체 용량 확인 기능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추가를 예시로 설명 진행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및 구성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Configuration &gt; Templates &gt; Create template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9" y="2459006"/>
            <a:ext cx="9131586" cy="36393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11618" y="4172342"/>
            <a:ext cx="1107757" cy="218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35444" y="4632352"/>
            <a:ext cx="983932" cy="218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24417" y="2505456"/>
            <a:ext cx="749808" cy="193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및 구성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Template name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입력하고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Add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작성자는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WINE template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입력함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Templates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앞에서 했던 템플릿 추가와 동일한 기능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26" y="2660414"/>
            <a:ext cx="6091747" cy="36216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854768" y="3410342"/>
            <a:ext cx="4479607" cy="2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2267" y="5620142"/>
            <a:ext cx="443134" cy="2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및 구성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Configuration &gt; Templates &gt;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목록에서 생성한 템플릿 클릭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WINE template)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상단 메뉴 중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Items &gt; Create item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1" y="2501059"/>
            <a:ext cx="9235438" cy="37759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78281" y="4254539"/>
            <a:ext cx="1112519" cy="222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9250" y="4686300"/>
            <a:ext cx="971550" cy="250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48100" y="2809875"/>
            <a:ext cx="400050" cy="250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58399" y="2522719"/>
            <a:ext cx="655320" cy="250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및 구성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(4)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목록에서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vfs.fs.size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[fs, &lt;mode&gt;]"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디스크 용량을 바이트 혹은 전체 대비 퍼센트로 표시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용량은 정수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bytes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퍼센트는 실수 값으로 반환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466217"/>
            <a:ext cx="4039106" cy="40921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91" y="2466217"/>
            <a:ext cx="6036183" cy="37008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4914899" y="3474339"/>
            <a:ext cx="402717" cy="202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93283" y="5760339"/>
            <a:ext cx="5012817" cy="202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및 구성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vfs.fs.size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[/,]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수정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/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Ubuntu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파일 경로 중 최상위 경로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폴더를 선택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&lt;mode&gt;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 종류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total(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기본값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free, used,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pfree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여유 공간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백분율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pused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사용되었던 공간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중과 다름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백분율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값들은 앞에서 추가한 템플릿들에 이미 아이템으로 생성되어 있고 하나의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hosts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같은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가진 아이템은 중복 존재할 수 없음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때문에 앞에서 만든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이 템플릿을 적용하려고 하면 이미 존재하는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에러가 날 것임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하단에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눌러 아이템 생성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52" y="3256499"/>
            <a:ext cx="6420746" cy="2124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85" y="5472327"/>
            <a:ext cx="5220429" cy="10860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4171949" y="3944923"/>
            <a:ext cx="1038226" cy="316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19599" y="6195034"/>
            <a:ext cx="495301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및 구성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Item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페이지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혹은 편집 페이지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하단의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누르면 받아오는 데이터를 미리 테스트 해볼 수 있음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35" y="1948077"/>
            <a:ext cx="5220429" cy="10860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03" y="3426069"/>
            <a:ext cx="5013091" cy="24291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62449" y="2680309"/>
            <a:ext cx="495301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72300" y="5562600"/>
            <a:ext cx="8001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8250" y="5319496"/>
            <a:ext cx="43942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2" idx="3"/>
          </p:cNvCxnSpPr>
          <p:nvPr/>
        </p:nvCxnSpPr>
        <p:spPr>
          <a:xfrm flipH="1">
            <a:off x="8172450" y="4953000"/>
            <a:ext cx="800100" cy="4760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02650" y="4640642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받아온 데이터</a:t>
            </a:r>
            <a:endParaRPr lang="ko-KR" altLang="en-US" sz="1200" b="1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8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6.0 LTS (v6.0.4)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Ubuntu 18.0.4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21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및 구성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(6)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제대로 된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사용했음에도 특정 값들의 경우 수치가 비정상적인 경우가 있음</a:t>
            </a:r>
            <a:endParaRPr lang="en-US" altLang="ko-KR" sz="16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 과정이 필요함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예시 참고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통신 데이터 값을 모니터링하려는 경우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"net.if.in[]" key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받은 데이터 값은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"Delta speed per second"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단위로 변환해야 함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이해가 안된다면 아래 사진처럼 설정해야한다는 정도로만 이해하면 됨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(Item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 페이지의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메뉴에서 설정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18" y="3493246"/>
            <a:ext cx="9034163" cy="220270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473449" y="4281271"/>
            <a:ext cx="7025331" cy="566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886576" y="4848226"/>
            <a:ext cx="685799" cy="11334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02475" y="6017459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이 두 줄을 추가해야 함</a:t>
            </a:r>
            <a:endParaRPr lang="ko-KR" altLang="en-US" sz="1200" b="1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9475" y="3742659"/>
            <a:ext cx="879476" cy="314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Java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(JMX)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조회 방법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470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작업에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jdk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11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버전이 필요함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현재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WINE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jdk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8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버전으로 작업해서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jdk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11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시 버전 차이로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WINE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실행되지 않음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때문에 혹시 필요하다면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jdk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11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시 발생하는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WINE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문제를 해결해야함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해결 했다면 아래 두 링크 참고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문서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- 6.0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www.zabbix.com/documentation/6.0/en/manual/concepts/java/from_debian_ubuntu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www.zabbix.com/documentation/6.0/en/manual/config/items/itemtypes/jmx_monitoring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8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방법 확인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"car /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/issue.net"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명령어로 설치된 운영체제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https://www.zabbix.com/download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사이트에 접속하여 서버 버전에 맞는 설치 방법 확인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아래는 선택 화면에서 선택 예시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42" y="3228371"/>
            <a:ext cx="6239715" cy="30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패키지가 들어있는 저장소 설치</a:t>
            </a:r>
            <a:endParaRPr lang="en-US" altLang="ko-KR" sz="800" b="1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wget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  <a:hlinkClick r:id="rId2"/>
              </a:rPr>
              <a:t>https://</a:t>
            </a:r>
            <a:r>
              <a:rPr lang="en-US" altLang="ko-KR" sz="1200" b="1" dirty="0" smtClean="0">
                <a:latin typeface="나눔고딕" panose="020D0604000000000000" pitchFamily="34" charset="-127"/>
                <a:ea typeface="나눔고딕" panose="020D0604000000000000" pitchFamily="34" charset="-127"/>
                <a:hlinkClick r:id="rId2"/>
              </a:rPr>
              <a:t>repo.zabbix.com/zabbix/6.0/Ubuntu/pool/main/z/zabbix-release/zabbix-release_6.0-4%2Bubuntu18.04_all.deb</a:t>
            </a:r>
            <a:endParaRPr lang="en-US" altLang="ko-KR" sz="1200" b="1" dirty="0" smtClean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dpkg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-I 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zabbix-release_6.0-4+ubuntu18.04_all.deb</a:t>
            </a:r>
            <a:endParaRPr lang="en-US" altLang="ko-KR" sz="1200" b="1" dirty="0" smtClean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apt update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 server, frontend, agent </a:t>
            </a:r>
            <a:r>
              <a:rPr lang="ko-KR" altLang="en-US" sz="16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관련 패키지</a:t>
            </a:r>
            <a:r>
              <a:rPr lang="en-US" altLang="ko-KR" sz="16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34" charset="-127"/>
                <a:ea typeface="나눔고딕" panose="020D0604000000000000" pitchFamily="34" charset="-127"/>
              </a:rPr>
              <a:t>설치</a:t>
            </a:r>
            <a:endParaRPr lang="en-US" altLang="ko-KR" sz="1600" b="1" dirty="0" smtClean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apt install </a:t>
            </a: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-server-</a:t>
            </a: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mysql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-frontend-</a:t>
            </a: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php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-apache-</a:t>
            </a: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conf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-</a:t>
            </a: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sql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-scripts </a:t>
            </a:r>
            <a:r>
              <a:rPr lang="en-US" altLang="ko-KR" sz="12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-agent</a:t>
            </a:r>
            <a:endParaRPr lang="en-US" altLang="ko-KR" sz="1200" b="1" dirty="0" smtClean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612" y="4684767"/>
            <a:ext cx="5996776" cy="1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1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DB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3082"/>
            <a:ext cx="10515600" cy="5185817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DB(MySQL)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접속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uroot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–p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(DB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입력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database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character set utf8 collate utf8_bin;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신규 사용자 생성 및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권한 부여 및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설정 변경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grant all privileges on zabbix.* to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zabbix@localhost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identified by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set global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log_bin_trust_function_creators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1;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flush privileges;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 조회 방법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입력 후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결과에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작성한 명령어와 동일한 내용이 나오면 적용이 된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것임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show grants for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zabbix@localhost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변경한 설정 조회 방법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명령어 입력 후 결과에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"ON"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표시되어 있으면 변경된 것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show global variables like '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log_bin_trust_function_creators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나가기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quit;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92" y="1338808"/>
            <a:ext cx="5543736" cy="158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4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DB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테이블 및 데이터 생성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zcat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usr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/share/doc/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-server-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*/create.sql.gz |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proadwise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완료될 때까지 시간이 다소 소요됨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정상 진행중인지 확인하고 싶다면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 Workbench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접속해서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DB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테이블을 조회해보면 됨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조회 명령어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SELECT * FROM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information_schema.tables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WHERE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table_schema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'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72" y="4080431"/>
            <a:ext cx="7020655" cy="20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1658</Words>
  <Application>Microsoft Office PowerPoint</Application>
  <PresentationFormat>와이드스크린</PresentationFormat>
  <Paragraphs>207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나눔고딕</vt:lpstr>
      <vt:lpstr>맑은 고딕</vt:lpstr>
      <vt:lpstr>Arial</vt:lpstr>
      <vt:lpstr>Office 테마</vt:lpstr>
      <vt:lpstr>Zabbix 설치</vt:lpstr>
      <vt:lpstr> 목차</vt:lpstr>
      <vt:lpstr> 1. Zabbix</vt:lpstr>
      <vt:lpstr> 2. 시스템 개요</vt:lpstr>
      <vt:lpstr>3. 설치</vt:lpstr>
      <vt:lpstr> 3. 설치 - 설치 방법 확인</vt:lpstr>
      <vt:lpstr> 3. 설치 - Zabbix 설치</vt:lpstr>
      <vt:lpstr> 3. 설치 - Zabbix DB 설정 (1)</vt:lpstr>
      <vt:lpstr> 3. 설치 - Zabbix DB 설정 (2)</vt:lpstr>
      <vt:lpstr> 3. 설치 - Zabbix DB 설정 (3)</vt:lpstr>
      <vt:lpstr> 3. 설치 - Zabbix 설정 (1)</vt:lpstr>
      <vt:lpstr> 3. 설치 - Zabbix 설정 (2)</vt:lpstr>
      <vt:lpstr> 3. 설치 - Zabbix 시작</vt:lpstr>
      <vt:lpstr> 3. 설치 - Zabbix 자동실행 설정</vt:lpstr>
      <vt:lpstr>4. Web 환경설정</vt:lpstr>
      <vt:lpstr> 4. Web 환경설정</vt:lpstr>
      <vt:lpstr> 4. Web 환경설정</vt:lpstr>
      <vt:lpstr> 4. Web 환경설정</vt:lpstr>
      <vt:lpstr> 4. Web 환경설정</vt:lpstr>
      <vt:lpstr>5. Zabbix Host 구성</vt:lpstr>
      <vt:lpstr> 5. Zabbix Host 구성</vt:lpstr>
      <vt:lpstr> 5-1. Zabbix Host 구성 - 기존 템플릿 사용 (1)</vt:lpstr>
      <vt:lpstr> 5-1. Zabbix Host 구성 - 기존 템플릿 사용 (2)</vt:lpstr>
      <vt:lpstr> 5-1. Zabbix Host 구성 - 기존 템플릿 사용 (3)</vt:lpstr>
      <vt:lpstr> 5-1. Zabbix Host 구성 - 기존 템플릿 사용 (4)</vt:lpstr>
      <vt:lpstr> 5-1. Zabbix Host 구성 - 기존 템플릿 사용 (5)</vt:lpstr>
      <vt:lpstr> 5-1. Zabbix Host 구성 - 기존 템플릿 사용 (6)</vt:lpstr>
      <vt:lpstr>5. Zabbix Host 구성</vt:lpstr>
      <vt:lpstr> 5-2. Zabbix Host 구성 - 외부 템플릿 사용 (1)</vt:lpstr>
      <vt:lpstr> 5-2. Zabbix Host 구성 - 외부 템플릿 사용 (2)</vt:lpstr>
      <vt:lpstr> 5-2. Zabbix Host 구성 - 외부 템플릿 사용 (3)</vt:lpstr>
      <vt:lpstr>6. Zabbix 템플릿 생성 및 구성</vt:lpstr>
      <vt:lpstr> 6. Zabbix 템플릿 생성 및 구성</vt:lpstr>
      <vt:lpstr> 6. Zabbix 템플릿 생성 및 구성 (1)</vt:lpstr>
      <vt:lpstr> 6. Zabbix 템플릿 생성 및 구성 (2)</vt:lpstr>
      <vt:lpstr> 6. Zabbix 템플릿 생성 및 구성 (3)</vt:lpstr>
      <vt:lpstr> 6. Zabbix 템플릿 생성 및 구성 (4)</vt:lpstr>
      <vt:lpstr> 6. Zabbix 템플릿 생성 및 구성 (5)</vt:lpstr>
      <vt:lpstr> 6. Zabbix 템플릿 생성 및 구성 (5)</vt:lpstr>
      <vt:lpstr> 6. Zabbix 템플릿 생성 및 구성 (6)</vt:lpstr>
      <vt:lpstr> 7. Java 서버(JMX) 데이터 조회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158</cp:revision>
  <dcterms:created xsi:type="dcterms:W3CDTF">2022-12-20T10:15:59Z</dcterms:created>
  <dcterms:modified xsi:type="dcterms:W3CDTF">2023-01-26T04:14:15Z</dcterms:modified>
</cp:coreProperties>
</file>