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4A5D3-E7C5-8993-91BC-DA8F820C3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171B31-B34E-15BB-DE30-239B69D80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DBF0D-976B-E78E-33BD-68F897F4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D93E-7632-419F-ACF4-D9E9F608901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4E14A1-388A-273D-9C48-61CB8D2C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9A304-0230-D1E6-05AE-832C08DF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FE913-8F7C-4139-A4B3-E4FFBA1C7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4C100-50DA-494E-8CBC-D4EE1FC0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02EF6F-CD12-154B-B91D-6850FB254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630D1-5C51-61E5-D3A2-91BB85A0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D93E-7632-419F-ACF4-D9E9F608901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A92A2-2660-CFDF-8D01-B7C51AFB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3A7FE-7ABF-6DDE-32A9-6F4E82A6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FE913-8F7C-4139-A4B3-E4FFBA1C7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06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C3184A-28ED-91B7-D94A-445FF019B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927B5F-F305-9858-B9E8-BCE561960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9DB3F-4A55-8CD4-95F8-33944AD8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D93E-7632-419F-ACF4-D9E9F608901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08BEA6-C499-8EFA-15B7-5CE85FE8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648246-EADE-5C2E-B8E8-D4A6E826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FE913-8F7C-4139-A4B3-E4FFBA1C7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94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55CA8-2ECC-A990-3276-8CC0973C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AD8CF0-29B4-2BBB-DF38-E0FA6BF69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C9ECDE-5337-3DBB-1658-03129572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D93E-7632-419F-ACF4-D9E9F608901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0A722-0BEA-3AD2-73AE-5FBA2D68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923CF-5B82-88BA-D9DB-95CA80A4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FE913-8F7C-4139-A4B3-E4FFBA1C7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1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DDB11-9C2C-6259-0D2D-1D43FA3B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D633B-BAD5-ACA5-361A-04DFF8A32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D6C8F-AED3-A2BE-30B4-CB9C39D3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D93E-7632-419F-ACF4-D9E9F608901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934950-F3CC-FBE9-BE70-0C4BBFA9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A577C-AA0B-78AF-6488-24935E9AA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FE913-8F7C-4139-A4B3-E4FFBA1C7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16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466F9-DAF0-A86C-8216-CA8BB1BA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A4A0A-C5E6-C344-5DB2-A08CF294A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DFFDE3-D1AB-A673-1BF9-E2A690492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86DC83-344F-895A-F5AB-0BA07924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D93E-7632-419F-ACF4-D9E9F608901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8D94A-7763-FB5D-CC47-76709DFF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0490E1-ED2E-0CB4-7A72-43324716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FE913-8F7C-4139-A4B3-E4FFBA1C7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86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C73C9-86EC-4592-CF50-B94C63FD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1CADAA-BD6B-972F-66C9-7CEBBB8C3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1BDFC2-1907-BBDB-7D66-50BDAD385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0D148B-E906-12C8-CBF8-CF1D0EC90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A3BC2E-0F1A-94D8-9878-87CB76B36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7D1648-DF92-BF0C-6847-9256A6EB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D93E-7632-419F-ACF4-D9E9F608901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2F63F3-CA2D-182D-F5E4-4B9B981D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4FFE20-51A3-EB50-7DE0-06CFE77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FE913-8F7C-4139-A4B3-E4FFBA1C7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73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80745-DD8A-DEE9-E290-FF718EBA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E15990-91C7-9960-20C5-5A9AD8EA4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D93E-7632-419F-ACF4-D9E9F608901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18399D-1498-5B5F-7250-EF5853C1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3F66CC-5F54-6154-5221-23E9C8AD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FE913-8F7C-4139-A4B3-E4FFBA1C7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22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B9ED42-DD80-5BFA-E316-5EDF3E3F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D93E-7632-419F-ACF4-D9E9F608901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DF9ED5-A51F-A200-8305-8B5F9554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D6A107-A3CE-7559-5E09-735B3280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FE913-8F7C-4139-A4B3-E4FFBA1C7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4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CF98D-A79C-891B-6D3A-86FB3168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5BE32-00BB-574A-560B-4427C9C31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F7E681-F934-9A65-5D04-D96BDE436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F3C0C9-B0BB-DDB7-B93B-8D382D74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D93E-7632-419F-ACF4-D9E9F608901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0D8C40-3CDE-7291-2DFF-341F93E1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90463A-C456-A3FF-B1EA-40E5AD02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FE913-8F7C-4139-A4B3-E4FFBA1C7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28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688F0-CC96-8F2B-6B13-3B0B5073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51ED8F-A1A1-2CC6-862B-71A6047AB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7925F3-C5B3-9563-ABC1-A987A5B60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9E39A0-AF72-05A4-CBE5-F6C98487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D93E-7632-419F-ACF4-D9E9F608901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DC8124-6ADD-2902-2F17-EDA2B8FC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45A05-D666-736A-D214-601E9431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FE913-8F7C-4139-A4B3-E4FFBA1C7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90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0C27A4-66C4-7EC2-14C4-942BFF39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703050-02A5-8496-2417-953A02F6E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A8FF0A-C9D8-4C27-D1F7-90F3B9CBD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1D93E-7632-419F-ACF4-D9E9F608901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D91CE-4A2B-AF38-0CA7-36446D65B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1F33C-91F5-7EA9-A0AB-4FB838EAD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FE913-8F7C-4139-A4B3-E4FFBA1C7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36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ustpilot.com/review/www.motionvfx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search.shopping.naver.com/book/catalog/32436138937?NaPm=ct%3Dl5guuh88%7Cci%3D2b773b9462fa03f0e7c2ab46fe4981c014bbcf1a%7Ctr%3Dboksl%7Csn%3D95694%7Chk%3D19d6127386f0e897471e08581fc1f262da34b1fd&amp;fromWhere=BOOKHOM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B33B84C-2BF0-ABA1-1521-F88310401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괜찮은 디자인</a:t>
            </a:r>
          </a:p>
        </p:txBody>
      </p:sp>
    </p:spTree>
    <p:extLst>
      <p:ext uri="{BB962C8B-B14F-4D97-AF65-F5344CB8AC3E}">
        <p14:creationId xmlns:p14="http://schemas.microsoft.com/office/powerpoint/2010/main" val="396078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7F4762-3414-6E60-708C-73DB342295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29"/>
          <a:stretch/>
        </p:blipFill>
        <p:spPr>
          <a:xfrm>
            <a:off x="400724" y="1252393"/>
            <a:ext cx="5339244" cy="2990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AE3FEB-FDEA-28A7-90BB-60096451CB36}"/>
              </a:ext>
            </a:extLst>
          </p:cNvPr>
          <p:cNvSpPr txBox="1"/>
          <p:nvPr/>
        </p:nvSpPr>
        <p:spPr>
          <a:xfrm>
            <a:off x="1160598" y="4549676"/>
            <a:ext cx="8971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스크롤을 내린 후</a:t>
            </a:r>
            <a:r>
              <a:rPr lang="en-US" altLang="ko-KR" dirty="0"/>
              <a:t>, </a:t>
            </a:r>
            <a:r>
              <a:rPr lang="ko-KR" altLang="en-US" dirty="0"/>
              <a:t>리뷰 대상에 대한 간략한 정보가 상단에 고정되어 있는 디자인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https://www.trustpilot.com/review/www.motionvfx.com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https://search.shopping.naver.com/book/catalog/32436138937?NaPm=ct%3Dl5guuh88%7Cci%3D2b773b9462fa03f0e7c2ab46fe4981c014bbcf1a%7Ctr%3Dboksl%7Csn%3D95694%7Chk%3D19d6127386f0e897471e08581fc1f262da34b1fd&amp;fromWhere=BOOKHOME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B08034-9A74-03D1-798A-304F136D85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682"/>
          <a:stretch/>
        </p:blipFill>
        <p:spPr>
          <a:xfrm>
            <a:off x="6212808" y="1252393"/>
            <a:ext cx="5191429" cy="29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0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7A0E00-BDAA-464C-8602-AE86BB4B7C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80"/>
          <a:stretch/>
        </p:blipFill>
        <p:spPr>
          <a:xfrm>
            <a:off x="2325774" y="279697"/>
            <a:ext cx="7540451" cy="4211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7E26A4-5525-FF04-AD71-F72E4C7DACE9}"/>
              </a:ext>
            </a:extLst>
          </p:cNvPr>
          <p:cNvSpPr txBox="1"/>
          <p:nvPr/>
        </p:nvSpPr>
        <p:spPr>
          <a:xfrm>
            <a:off x="5229415" y="516367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관련 상품 목록</a:t>
            </a:r>
          </a:p>
        </p:txBody>
      </p:sp>
    </p:spTree>
    <p:extLst>
      <p:ext uri="{BB962C8B-B14F-4D97-AF65-F5344CB8AC3E}">
        <p14:creationId xmlns:p14="http://schemas.microsoft.com/office/powerpoint/2010/main" val="373546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E933711E-965C-7840-DB6C-EC71F5AFAD8B}"/>
              </a:ext>
            </a:extLst>
          </p:cNvPr>
          <p:cNvGrpSpPr/>
          <p:nvPr/>
        </p:nvGrpSpPr>
        <p:grpSpPr>
          <a:xfrm>
            <a:off x="2162948" y="462579"/>
            <a:ext cx="7336055" cy="4067063"/>
            <a:chOff x="1743399" y="268941"/>
            <a:chExt cx="7336055" cy="406706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729360B-7087-FAD1-7C5C-A688569EDE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236"/>
            <a:stretch/>
          </p:blipFill>
          <p:spPr>
            <a:xfrm>
              <a:off x="1743399" y="268941"/>
              <a:ext cx="7336055" cy="4067063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B4AB413-906D-365B-D1A2-8375A6F6E2AF}"/>
                </a:ext>
              </a:extLst>
            </p:cNvPr>
            <p:cNvSpPr/>
            <p:nvPr/>
          </p:nvSpPr>
          <p:spPr>
            <a:xfrm>
              <a:off x="5905948" y="3119718"/>
              <a:ext cx="1775012" cy="548640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C0DFB6D-F8FC-E95D-2A7F-EBFF599C396E}"/>
              </a:ext>
            </a:extLst>
          </p:cNvPr>
          <p:cNvSpPr txBox="1"/>
          <p:nvPr/>
        </p:nvSpPr>
        <p:spPr>
          <a:xfrm>
            <a:off x="2427972" y="5131398"/>
            <a:ext cx="733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유저가 제품에 적절하다 생각한 태그들 중 상위 몇 개가 </a:t>
            </a:r>
            <a:r>
              <a:rPr lang="ko-KR" altLang="en-US" dirty="0" err="1"/>
              <a:t>메인에</a:t>
            </a:r>
            <a:r>
              <a:rPr lang="ko-KR" altLang="en-US" dirty="0"/>
              <a:t> 표시</a:t>
            </a:r>
          </a:p>
        </p:txBody>
      </p:sp>
    </p:spTree>
    <p:extLst>
      <p:ext uri="{BB962C8B-B14F-4D97-AF65-F5344CB8AC3E}">
        <p14:creationId xmlns:p14="http://schemas.microsoft.com/office/powerpoint/2010/main" val="235188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81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주희택</dc:creator>
  <cp:lastModifiedBy>주희택</cp:lastModifiedBy>
  <cp:revision>3</cp:revision>
  <dcterms:created xsi:type="dcterms:W3CDTF">2022-07-26T01:24:14Z</dcterms:created>
  <dcterms:modified xsi:type="dcterms:W3CDTF">2022-07-26T07:25:37Z</dcterms:modified>
</cp:coreProperties>
</file>