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942-8A76-4927-86F1-6A7B6207592B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83-E9E5-4E3F-AB5E-745DC228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9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942-8A76-4927-86F1-6A7B6207592B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83-E9E5-4E3F-AB5E-745DC228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4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942-8A76-4927-86F1-6A7B6207592B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83-E9E5-4E3F-AB5E-745DC228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8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942-8A76-4927-86F1-6A7B6207592B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83-E9E5-4E3F-AB5E-745DC228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3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942-8A76-4927-86F1-6A7B6207592B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83-E9E5-4E3F-AB5E-745DC228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4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942-8A76-4927-86F1-6A7B6207592B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83-E9E5-4E3F-AB5E-745DC228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0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942-8A76-4927-86F1-6A7B6207592B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83-E9E5-4E3F-AB5E-745DC228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942-8A76-4927-86F1-6A7B6207592B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83-E9E5-4E3F-AB5E-745DC228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27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942-8A76-4927-86F1-6A7B6207592B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83-E9E5-4E3F-AB5E-745DC228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2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942-8A76-4927-86F1-6A7B6207592B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83-E9E5-4E3F-AB5E-745DC228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97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942-8A76-4927-86F1-6A7B6207592B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83-E9E5-4E3F-AB5E-745DC228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1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E942-8A76-4927-86F1-6A7B6207592B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2E283-E9E5-4E3F-AB5E-745DC228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66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03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4543" y="842480"/>
            <a:ext cx="800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쇼핑몰을 제작하고자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고객과 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 등의 관계를 설정하여 보자</a:t>
            </a:r>
            <a:endParaRPr lang="en-US" altLang="ko-KR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1849350" y="1777430"/>
            <a:ext cx="1479478" cy="1633590"/>
            <a:chOff x="1849350" y="1777430"/>
            <a:chExt cx="1479478" cy="1633590"/>
          </a:xfrm>
        </p:grpSpPr>
        <p:sp>
          <p:nvSpPr>
            <p:cNvPr id="6" name="직사각형 5"/>
            <p:cNvSpPr/>
            <p:nvPr/>
          </p:nvSpPr>
          <p:spPr>
            <a:xfrm>
              <a:off x="1849350" y="1777430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고객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49350" y="2116477"/>
              <a:ext cx="1479478" cy="955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이름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주소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주문 목록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49350" y="3071973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주문하기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943620" y="1777430"/>
            <a:ext cx="1479478" cy="1633590"/>
            <a:chOff x="1849350" y="1777430"/>
            <a:chExt cx="1479478" cy="1633590"/>
          </a:xfrm>
        </p:grpSpPr>
        <p:sp>
          <p:nvSpPr>
            <p:cNvPr id="12" name="직사각형 11"/>
            <p:cNvSpPr/>
            <p:nvPr/>
          </p:nvSpPr>
          <p:spPr>
            <a:xfrm>
              <a:off x="1849350" y="1777430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49350" y="2116477"/>
              <a:ext cx="1479478" cy="955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고객명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주문 상태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9350" y="3071973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가격계산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/>
          <p:cNvCxnSpPr>
            <a:stCxn id="7" idx="3"/>
            <a:endCxn id="13" idx="1"/>
          </p:cNvCxnSpPr>
          <p:nvPr/>
        </p:nvCxnSpPr>
        <p:spPr>
          <a:xfrm>
            <a:off x="3328828" y="2594225"/>
            <a:ext cx="3614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1614" y="21912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39155" y="219123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0..*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2208945" y="4248897"/>
            <a:ext cx="4130210" cy="1704960"/>
            <a:chOff x="2361346" y="4051395"/>
            <a:chExt cx="4430628" cy="1668298"/>
          </a:xfrm>
        </p:grpSpPr>
        <p:grpSp>
          <p:nvGrpSpPr>
            <p:cNvPr id="19" name="그룹 18"/>
            <p:cNvGrpSpPr/>
            <p:nvPr/>
          </p:nvGrpSpPr>
          <p:grpSpPr>
            <a:xfrm>
              <a:off x="2361346" y="4051395"/>
              <a:ext cx="1479478" cy="1633590"/>
              <a:chOff x="1849350" y="1777430"/>
              <a:chExt cx="1479478" cy="163359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849350" y="1777430"/>
                <a:ext cx="1479478" cy="3390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고객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849350" y="2116477"/>
                <a:ext cx="1479478" cy="9554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이름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주소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주문 목록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849350" y="3071973"/>
                <a:ext cx="1479478" cy="3390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+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주문하기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직선 화살표 연결선 23"/>
            <p:cNvCxnSpPr>
              <a:stCxn id="20" idx="3"/>
            </p:cNvCxnSpPr>
            <p:nvPr/>
          </p:nvCxnSpPr>
          <p:spPr>
            <a:xfrm flipV="1">
              <a:off x="3840824" y="4220918"/>
              <a:ext cx="73117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27148" y="4054056"/>
              <a:ext cx="1004164" cy="346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클래스명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>
              <a:stCxn id="21" idx="3"/>
            </p:cNvCxnSpPr>
            <p:nvPr/>
          </p:nvCxnSpPr>
          <p:spPr>
            <a:xfrm>
              <a:off x="3840824" y="4868190"/>
              <a:ext cx="741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27148" y="4751891"/>
              <a:ext cx="1935510" cy="346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속성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앞에 </a:t>
              </a:r>
              <a:r>
                <a:rPr lang="en-US" altLang="ko-KR" sz="1200" dirty="0" smtClean="0"/>
                <a:t>–</a:t>
              </a:r>
              <a:r>
                <a:rPr lang="ko-KR" altLang="en-US" sz="1200" dirty="0" smtClean="0"/>
                <a:t>로 표기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>
              <a:stCxn id="22" idx="3"/>
            </p:cNvCxnSpPr>
            <p:nvPr/>
          </p:nvCxnSpPr>
          <p:spPr>
            <a:xfrm flipV="1">
              <a:off x="3840824" y="5515461"/>
              <a:ext cx="74140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627148" y="5373308"/>
              <a:ext cx="2164826" cy="346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메소드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앞에 </a:t>
              </a:r>
              <a:r>
                <a:rPr lang="en-US" altLang="ko-KR" sz="1200" dirty="0" smtClean="0"/>
                <a:t>+</a:t>
              </a:r>
              <a:r>
                <a:rPr lang="ko-KR" altLang="en-US" sz="1200" dirty="0" smtClean="0"/>
                <a:t>로 표기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339155" y="4784306"/>
            <a:ext cx="39405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“-” </a:t>
            </a:r>
            <a:r>
              <a:rPr lang="ko-KR" altLang="en-US" sz="1400" dirty="0" smtClean="0"/>
              <a:t>표기는 </a:t>
            </a:r>
            <a:r>
              <a:rPr lang="en-US" altLang="ko-KR" sz="1400" dirty="0" smtClean="0"/>
              <a:t>private </a:t>
            </a:r>
            <a:r>
              <a:rPr lang="ko-KR" altLang="en-US" sz="1400" dirty="0" smtClean="0"/>
              <a:t>명령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객체 내부에서만 </a:t>
            </a:r>
            <a:r>
              <a:rPr lang="ko-KR" altLang="en-US" sz="1400" dirty="0" err="1" smtClean="0"/>
              <a:t>접근가능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외부접근</a:t>
            </a:r>
            <a:r>
              <a:rPr lang="ko-KR" altLang="en-US" sz="1400" dirty="0" smtClean="0"/>
              <a:t> 불가능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“+” </a:t>
            </a:r>
            <a:r>
              <a:rPr lang="ko-KR" altLang="en-US" sz="1400" dirty="0" smtClean="0"/>
              <a:t>표기는 </a:t>
            </a:r>
            <a:r>
              <a:rPr lang="en-US" altLang="ko-KR" sz="1400" dirty="0" smtClean="0"/>
              <a:t>public </a:t>
            </a:r>
            <a:r>
              <a:rPr lang="ko-KR" altLang="en-US" sz="1400" dirty="0" smtClean="0"/>
              <a:t>명령</a:t>
            </a:r>
            <a:endParaRPr lang="en-US" altLang="ko-KR" sz="1400" dirty="0" smtClean="0"/>
          </a:p>
          <a:p>
            <a:r>
              <a:rPr lang="en-US" altLang="ko-KR" sz="1400" dirty="0" smtClean="0"/>
              <a:t>  (</a:t>
            </a:r>
            <a:r>
              <a:rPr lang="ko-KR" altLang="en-US" sz="1400" dirty="0" smtClean="0"/>
              <a:t>외부 접근이 가능함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202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4543" y="842480"/>
            <a:ext cx="800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쇼핑몰을 제작하고자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고객과 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 등의 관계를 설정하여 보자</a:t>
            </a:r>
            <a:endParaRPr lang="en-US" altLang="ko-KR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1849350" y="1777430"/>
            <a:ext cx="1479478" cy="1633590"/>
            <a:chOff x="1849350" y="1777430"/>
            <a:chExt cx="1479478" cy="1633590"/>
          </a:xfrm>
        </p:grpSpPr>
        <p:sp>
          <p:nvSpPr>
            <p:cNvPr id="6" name="직사각형 5"/>
            <p:cNvSpPr/>
            <p:nvPr/>
          </p:nvSpPr>
          <p:spPr>
            <a:xfrm>
              <a:off x="1849350" y="1777430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고객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49350" y="2116477"/>
              <a:ext cx="1479478" cy="955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이름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주소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주문 목록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49350" y="3071973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주문하기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943620" y="1777430"/>
            <a:ext cx="1479478" cy="1633590"/>
            <a:chOff x="1849350" y="1777430"/>
            <a:chExt cx="1479478" cy="1633590"/>
          </a:xfrm>
        </p:grpSpPr>
        <p:sp>
          <p:nvSpPr>
            <p:cNvPr id="12" name="직사각형 11"/>
            <p:cNvSpPr/>
            <p:nvPr/>
          </p:nvSpPr>
          <p:spPr>
            <a:xfrm>
              <a:off x="1849350" y="1777430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49350" y="2116477"/>
              <a:ext cx="1479478" cy="955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고객명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주문 상태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9350" y="3071973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가격계산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/>
          <p:cNvCxnSpPr>
            <a:stCxn id="7" idx="3"/>
            <a:endCxn id="13" idx="1"/>
          </p:cNvCxnSpPr>
          <p:nvPr/>
        </p:nvCxnSpPr>
        <p:spPr>
          <a:xfrm>
            <a:off x="3328828" y="2594225"/>
            <a:ext cx="3614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1614" y="21912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39155" y="219123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0..*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849350" y="4027469"/>
            <a:ext cx="1479478" cy="1051744"/>
            <a:chOff x="1849350" y="1777430"/>
            <a:chExt cx="1479478" cy="1051744"/>
          </a:xfrm>
        </p:grpSpPr>
        <p:sp>
          <p:nvSpPr>
            <p:cNvPr id="30" name="직사각형 29"/>
            <p:cNvSpPr/>
            <p:nvPr/>
          </p:nvSpPr>
          <p:spPr>
            <a:xfrm>
              <a:off x="1849350" y="1777430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결제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49350" y="2116477"/>
              <a:ext cx="1479478" cy="3736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가격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350" y="2490127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결제하기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꺾인 연결선 2"/>
          <p:cNvCxnSpPr>
            <a:stCxn id="14" idx="1"/>
            <a:endCxn id="31" idx="3"/>
          </p:cNvCxnSpPr>
          <p:nvPr/>
        </p:nvCxnSpPr>
        <p:spPr>
          <a:xfrm rot="10800000" flipV="1">
            <a:off x="3328828" y="3241497"/>
            <a:ext cx="3614792" cy="131184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39530" y="3241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21614" y="409275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0..*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988806" y="5607270"/>
            <a:ext cx="1479478" cy="1051744"/>
            <a:chOff x="1849350" y="1777430"/>
            <a:chExt cx="1479478" cy="1051744"/>
          </a:xfrm>
        </p:grpSpPr>
        <p:sp>
          <p:nvSpPr>
            <p:cNvPr id="38" name="직사각형 37"/>
            <p:cNvSpPr/>
            <p:nvPr/>
          </p:nvSpPr>
          <p:spPr>
            <a:xfrm>
              <a:off x="1849350" y="1777430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신용카드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849350" y="2116477"/>
              <a:ext cx="1479478" cy="3736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9350" y="2490127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681875" y="5607270"/>
            <a:ext cx="1479478" cy="1051744"/>
            <a:chOff x="1849350" y="1777430"/>
            <a:chExt cx="1479478" cy="1051744"/>
          </a:xfrm>
        </p:grpSpPr>
        <p:sp>
          <p:nvSpPr>
            <p:cNvPr id="42" name="직사각형 41"/>
            <p:cNvSpPr/>
            <p:nvPr/>
          </p:nvSpPr>
          <p:spPr>
            <a:xfrm>
              <a:off x="1849350" y="1777430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계좌이체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849350" y="2116477"/>
              <a:ext cx="1479478" cy="3736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849350" y="2490127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꺾인 연결선 14"/>
          <p:cNvCxnSpPr>
            <a:stCxn id="38" idx="0"/>
            <a:endCxn id="32" idx="2"/>
          </p:cNvCxnSpPr>
          <p:nvPr/>
        </p:nvCxnSpPr>
        <p:spPr>
          <a:xfrm rot="5400000" flipH="1" flipV="1">
            <a:off x="1894789" y="4912970"/>
            <a:ext cx="528057" cy="86054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42" idx="0"/>
            <a:endCxn id="32" idx="2"/>
          </p:cNvCxnSpPr>
          <p:nvPr/>
        </p:nvCxnSpPr>
        <p:spPr>
          <a:xfrm rot="16200000" flipV="1">
            <a:off x="2741324" y="4926979"/>
            <a:ext cx="528057" cy="83252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이등변 삼각형 45"/>
          <p:cNvSpPr/>
          <p:nvPr/>
        </p:nvSpPr>
        <p:spPr>
          <a:xfrm>
            <a:off x="2507649" y="5098225"/>
            <a:ext cx="147145" cy="144428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943620" y="4425858"/>
            <a:ext cx="1479478" cy="1633590"/>
            <a:chOff x="1849350" y="1777430"/>
            <a:chExt cx="1479478" cy="1633590"/>
          </a:xfrm>
        </p:grpSpPr>
        <p:sp>
          <p:nvSpPr>
            <p:cNvPr id="48" name="직사각형 47"/>
            <p:cNvSpPr/>
            <p:nvPr/>
          </p:nvSpPr>
          <p:spPr>
            <a:xfrm>
              <a:off x="1849350" y="1777430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상세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849350" y="2116477"/>
              <a:ext cx="1479478" cy="955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개수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물품명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가격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49350" y="3071973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603834" y="3411020"/>
            <a:ext cx="159049" cy="1014838"/>
            <a:chOff x="7603834" y="3411020"/>
            <a:chExt cx="159049" cy="1014838"/>
          </a:xfrm>
        </p:grpSpPr>
        <p:cxnSp>
          <p:nvCxnSpPr>
            <p:cNvPr id="52" name="직선 연결선 51"/>
            <p:cNvCxnSpPr>
              <a:stCxn id="14" idx="2"/>
              <a:endCxn id="48" idx="0"/>
            </p:cNvCxnSpPr>
            <p:nvPr/>
          </p:nvCxnSpPr>
          <p:spPr>
            <a:xfrm>
              <a:off x="7683359" y="3411020"/>
              <a:ext cx="0" cy="1014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다이아몬드 52"/>
            <p:cNvSpPr/>
            <p:nvPr/>
          </p:nvSpPr>
          <p:spPr>
            <a:xfrm>
              <a:off x="7603834" y="3426162"/>
              <a:ext cx="159049" cy="372094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851228" y="34261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62883" y="402746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1..*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136223" y="3516062"/>
            <a:ext cx="2346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결제는 주문에 대한 정보가</a:t>
            </a:r>
            <a:endParaRPr lang="en-US" altLang="ko-KR" sz="1100" dirty="0" smtClean="0"/>
          </a:p>
          <a:p>
            <a:r>
              <a:rPr lang="ko-KR" altLang="en-US" sz="1100" dirty="0" smtClean="0"/>
              <a:t>필요 없으니 직접 연관관계</a:t>
            </a:r>
            <a:endParaRPr lang="en-US" altLang="ko-KR" sz="1100" dirty="0" smtClean="0"/>
          </a:p>
          <a:p>
            <a:r>
              <a:rPr lang="ko-KR" altLang="en-US" sz="1100" dirty="0" smtClean="0"/>
              <a:t>다중성은 주문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당 결제가 없을 수도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하나일 수도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많을 수도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349459" y="1657116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고객도 주문에 대한 정보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주문도 고객에 대한 </a:t>
            </a:r>
            <a:endParaRPr lang="en-US" altLang="ko-KR" sz="1200" dirty="0" smtClean="0"/>
          </a:p>
          <a:p>
            <a:r>
              <a:rPr lang="ko-KR" altLang="en-US" sz="1200" dirty="0" smtClean="0"/>
              <a:t>정보를 알고 있으므로 연관관계</a:t>
            </a:r>
            <a:endParaRPr lang="en-US" altLang="ko-KR" sz="1200" dirty="0" smtClean="0"/>
          </a:p>
          <a:p>
            <a:r>
              <a:rPr lang="ko-KR" altLang="en-US" sz="1200" dirty="0" smtClean="0"/>
              <a:t>고객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명당 주문이 없을 수도 있고 많을 수도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621395" y="506624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상속관계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8544438" y="3411020"/>
            <a:ext cx="3281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주문 상세는 주문에 포함관계</a:t>
            </a:r>
            <a:endParaRPr lang="en-US" altLang="ko-KR" sz="1200" dirty="0" smtClean="0"/>
          </a:p>
          <a:p>
            <a:r>
              <a:rPr lang="ko-KR" altLang="en-US" sz="1200" dirty="0" smtClean="0"/>
              <a:t>주문이 삭제되면 주문 상세도 삭제된다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b="1" dirty="0" smtClean="0"/>
              <a:t>합성연관관계</a:t>
            </a:r>
            <a:endParaRPr lang="en-US" altLang="ko-KR" sz="1200" b="1" dirty="0" smtClean="0"/>
          </a:p>
          <a:p>
            <a:r>
              <a:rPr lang="ko-KR" altLang="en-US" sz="1200" dirty="0" smtClean="0"/>
              <a:t>주문에 대한 주문 상세는 반드시 하나 이상은</a:t>
            </a:r>
            <a:endParaRPr lang="en-US" altLang="ko-KR" sz="1200" dirty="0" smtClean="0"/>
          </a:p>
          <a:p>
            <a:r>
              <a:rPr lang="ko-KR" altLang="en-US" sz="1200" dirty="0" smtClean="0"/>
              <a:t>있어야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0447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642" y="231227"/>
            <a:ext cx="4572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회원가입과 관련된 클래스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실패 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아이디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실패</a:t>
            </a:r>
            <a:endParaRPr lang="en-US" altLang="ko-KR" dirty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비밀번호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실패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로그인 성공</a:t>
            </a:r>
            <a:endParaRPr lang="en-US" altLang="ko-KR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1074984" y="2792785"/>
            <a:ext cx="1676869" cy="1633590"/>
            <a:chOff x="1849350" y="1777430"/>
            <a:chExt cx="1479478" cy="1633590"/>
          </a:xfrm>
        </p:grpSpPr>
        <p:sp>
          <p:nvSpPr>
            <p:cNvPr id="10" name="직사각형 9"/>
            <p:cNvSpPr/>
            <p:nvPr/>
          </p:nvSpPr>
          <p:spPr>
            <a:xfrm>
              <a:off x="1849350" y="1777430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49350" y="2116477"/>
              <a:ext cx="1479478" cy="955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아이디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비밀번호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49350" y="3071973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로그인 시도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863502" y="2225127"/>
            <a:ext cx="1479478" cy="1633590"/>
            <a:chOff x="1849350" y="1777430"/>
            <a:chExt cx="1479478" cy="1633590"/>
          </a:xfrm>
        </p:grpSpPr>
        <p:sp>
          <p:nvSpPr>
            <p:cNvPr id="6" name="직사각형 5"/>
            <p:cNvSpPr/>
            <p:nvPr/>
          </p:nvSpPr>
          <p:spPr>
            <a:xfrm>
              <a:off x="1849350" y="1777430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49350" y="2116477"/>
              <a:ext cx="1479478" cy="955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이름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아이디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비밀번호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이메일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49350" y="3071973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꺾인 연결선 13"/>
          <p:cNvCxnSpPr>
            <a:stCxn id="7" idx="1"/>
            <a:endCxn id="12" idx="3"/>
          </p:cNvCxnSpPr>
          <p:nvPr/>
        </p:nvCxnSpPr>
        <p:spPr>
          <a:xfrm rot="10800000" flipV="1">
            <a:off x="2751854" y="3041922"/>
            <a:ext cx="4111649" cy="12149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38034" y="38943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9171" y="2672590"/>
            <a:ext cx="3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220164" y="4983737"/>
            <a:ext cx="1479478" cy="1633590"/>
            <a:chOff x="1849350" y="1777430"/>
            <a:chExt cx="1479478" cy="1633590"/>
          </a:xfrm>
        </p:grpSpPr>
        <p:sp>
          <p:nvSpPr>
            <p:cNvPr id="24" name="직사각형 23"/>
            <p:cNvSpPr/>
            <p:nvPr/>
          </p:nvSpPr>
          <p:spPr>
            <a:xfrm>
              <a:off x="1849350" y="1777430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 찾기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49350" y="2116477"/>
              <a:ext cx="1479478" cy="955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이름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849350" y="3071973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836476" y="4983737"/>
            <a:ext cx="1479478" cy="1633590"/>
            <a:chOff x="1849350" y="1777430"/>
            <a:chExt cx="1479478" cy="1633590"/>
          </a:xfrm>
        </p:grpSpPr>
        <p:sp>
          <p:nvSpPr>
            <p:cNvPr id="28" name="직사각형 27"/>
            <p:cNvSpPr/>
            <p:nvPr/>
          </p:nvSpPr>
          <p:spPr>
            <a:xfrm>
              <a:off x="1849350" y="1777430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849350" y="2116477"/>
              <a:ext cx="1479478" cy="955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이름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아이디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49350" y="3071973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491062" y="4644690"/>
            <a:ext cx="1479478" cy="1633590"/>
            <a:chOff x="1849350" y="1777430"/>
            <a:chExt cx="1479478" cy="1633590"/>
          </a:xfrm>
        </p:grpSpPr>
        <p:sp>
          <p:nvSpPr>
            <p:cNvPr id="32" name="직사각형 31"/>
            <p:cNvSpPr/>
            <p:nvPr/>
          </p:nvSpPr>
          <p:spPr>
            <a:xfrm>
              <a:off x="1849350" y="1777430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 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849350" y="2116477"/>
              <a:ext cx="1479478" cy="955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이름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아이디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비밀번호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이메일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849350" y="3071973"/>
              <a:ext cx="1479478" cy="339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27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233</Words>
  <Application>Microsoft Office PowerPoint</Application>
  <PresentationFormat>와이드스크린</PresentationFormat>
  <Paragraphs>92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클래스 다이어그램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클래스 다이어그램</dc:title>
  <dc:creator>i7C-51</dc:creator>
  <cp:lastModifiedBy>i7C-51</cp:lastModifiedBy>
  <cp:revision>17</cp:revision>
  <dcterms:created xsi:type="dcterms:W3CDTF">2022-03-16T03:04:41Z</dcterms:created>
  <dcterms:modified xsi:type="dcterms:W3CDTF">2022-03-16T07:46:58Z</dcterms:modified>
</cp:coreProperties>
</file>