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239-2865-4279-800B-3B36C27609F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DA6-B219-418C-9E28-187BE34C7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4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239-2865-4279-800B-3B36C27609F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DA6-B219-418C-9E28-187BE34C7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05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239-2865-4279-800B-3B36C27609F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DA6-B219-418C-9E28-187BE34C7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56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239-2865-4279-800B-3B36C27609F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DA6-B219-418C-9E28-187BE34C7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62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239-2865-4279-800B-3B36C27609F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DA6-B219-418C-9E28-187BE34C7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68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239-2865-4279-800B-3B36C27609F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DA6-B219-418C-9E28-187BE34C7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3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239-2865-4279-800B-3B36C27609F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DA6-B219-418C-9E28-187BE34C7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3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239-2865-4279-800B-3B36C27609F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DA6-B219-418C-9E28-187BE34C7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239-2865-4279-800B-3B36C27609F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DA6-B219-418C-9E28-187BE34C7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92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239-2865-4279-800B-3B36C27609F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DA6-B219-418C-9E28-187BE34C7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83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239-2865-4279-800B-3B36C27609F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DA6-B219-418C-9E28-187BE34C7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F239-2865-4279-800B-3B36C27609F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0DA6-B219-418C-9E28-187BE34C7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9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Unified Modeling Language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1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074" y="1181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연관관계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9546" y="1181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의존관계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0018" y="1181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일반화관계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1321" y="1181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실체화관계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3971" y="1931541"/>
            <a:ext cx="1858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직접연관관계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집합연관관계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합성연관관계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4443" y="1931540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확장의존관계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포함의존관계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613838" y="5558318"/>
            <a:ext cx="1203330" cy="1081816"/>
            <a:chOff x="3964212" y="4623371"/>
            <a:chExt cx="1203330" cy="1387011"/>
          </a:xfrm>
        </p:grpSpPr>
        <p:sp>
          <p:nvSpPr>
            <p:cNvPr id="10" name="순서도: 처리 9"/>
            <p:cNvSpPr/>
            <p:nvPr/>
          </p:nvSpPr>
          <p:spPr>
            <a:xfrm>
              <a:off x="3964212" y="4623371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고양이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처리 10"/>
            <p:cNvSpPr/>
            <p:nvPr/>
          </p:nvSpPr>
          <p:spPr>
            <a:xfrm>
              <a:off x="3964212" y="5085708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3964212" y="5548045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45406" y="3521304"/>
            <a:ext cx="1203330" cy="1358010"/>
            <a:chOff x="7161452" y="4623371"/>
            <a:chExt cx="1203330" cy="1626769"/>
          </a:xfrm>
        </p:grpSpPr>
        <p:sp>
          <p:nvSpPr>
            <p:cNvPr id="13" name="순서도: 처리 12"/>
            <p:cNvSpPr/>
            <p:nvPr/>
          </p:nvSpPr>
          <p:spPr>
            <a:xfrm>
              <a:off x="7161452" y="4623371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동물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순서도: 처리 13"/>
            <p:cNvSpPr/>
            <p:nvPr/>
          </p:nvSpPr>
          <p:spPr>
            <a:xfrm>
              <a:off x="7161452" y="5085708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순서도: 처리 14"/>
            <p:cNvSpPr/>
            <p:nvPr/>
          </p:nvSpPr>
          <p:spPr>
            <a:xfrm>
              <a:off x="7161452" y="5548045"/>
              <a:ext cx="1203330" cy="702095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먹기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싸기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622557" y="3127200"/>
            <a:ext cx="2824814" cy="340760"/>
            <a:chOff x="5038008" y="3421327"/>
            <a:chExt cx="2824814" cy="340760"/>
          </a:xfrm>
        </p:grpSpPr>
        <p:cxnSp>
          <p:nvCxnSpPr>
            <p:cNvPr id="31" name="직선 연결선 30"/>
            <p:cNvCxnSpPr/>
            <p:nvPr/>
          </p:nvCxnSpPr>
          <p:spPr>
            <a:xfrm flipV="1">
              <a:off x="5038008" y="3583144"/>
              <a:ext cx="2484020" cy="856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이등변 삼각형 1"/>
            <p:cNvSpPr/>
            <p:nvPr/>
          </p:nvSpPr>
          <p:spPr>
            <a:xfrm rot="5400000">
              <a:off x="7522045" y="3421309"/>
              <a:ext cx="340760" cy="340795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154483" y="3544984"/>
            <a:ext cx="3158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동물이라는 부모 클래스로부터</a:t>
            </a:r>
            <a:endParaRPr lang="en-US" altLang="ko-KR" sz="1600" dirty="0" smtClean="0"/>
          </a:p>
          <a:p>
            <a:r>
              <a:rPr lang="ko-KR" altLang="en-US" sz="1600" dirty="0" smtClean="0"/>
              <a:t>고양이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강아지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호랑이가 상속을</a:t>
            </a:r>
            <a:endParaRPr lang="en-US" altLang="ko-KR" sz="1600" dirty="0" smtClean="0"/>
          </a:p>
          <a:p>
            <a:r>
              <a:rPr lang="ko-KR" altLang="en-US" sz="1600" dirty="0" smtClean="0"/>
              <a:t>받는다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445406" y="5558319"/>
            <a:ext cx="1203330" cy="1081816"/>
            <a:chOff x="3964212" y="4623371"/>
            <a:chExt cx="1203330" cy="1387011"/>
          </a:xfrm>
        </p:grpSpPr>
        <p:sp>
          <p:nvSpPr>
            <p:cNvPr id="28" name="순서도: 처리 27"/>
            <p:cNvSpPr/>
            <p:nvPr/>
          </p:nvSpPr>
          <p:spPr>
            <a:xfrm>
              <a:off x="3964212" y="4623371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강아지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3964212" y="5085708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순서도: 처리 29"/>
            <p:cNvSpPr/>
            <p:nvPr/>
          </p:nvSpPr>
          <p:spPr>
            <a:xfrm>
              <a:off x="3964212" y="5548045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276974" y="5558318"/>
            <a:ext cx="1203330" cy="1081816"/>
            <a:chOff x="3964212" y="4623371"/>
            <a:chExt cx="1203330" cy="1387011"/>
          </a:xfrm>
        </p:grpSpPr>
        <p:sp>
          <p:nvSpPr>
            <p:cNvPr id="33" name="순서도: 처리 32"/>
            <p:cNvSpPr/>
            <p:nvPr/>
          </p:nvSpPr>
          <p:spPr>
            <a:xfrm>
              <a:off x="3964212" y="4623371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호랑이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처리 33"/>
            <p:cNvSpPr/>
            <p:nvPr/>
          </p:nvSpPr>
          <p:spPr>
            <a:xfrm>
              <a:off x="3964212" y="5085708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순서도: 처리 34"/>
            <p:cNvSpPr/>
            <p:nvPr/>
          </p:nvSpPr>
          <p:spPr>
            <a:xfrm>
              <a:off x="3964212" y="5548045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꺾인 연결선 35"/>
          <p:cNvCxnSpPr>
            <a:stCxn id="10" idx="0"/>
            <a:endCxn id="15" idx="2"/>
          </p:cNvCxnSpPr>
          <p:nvPr/>
        </p:nvCxnSpPr>
        <p:spPr>
          <a:xfrm rot="5400000" flipH="1" flipV="1">
            <a:off x="4791785" y="4303032"/>
            <a:ext cx="679004" cy="183156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3" idx="0"/>
            <a:endCxn id="15" idx="2"/>
          </p:cNvCxnSpPr>
          <p:nvPr/>
        </p:nvCxnSpPr>
        <p:spPr>
          <a:xfrm rot="16200000" flipV="1">
            <a:off x="6623353" y="4303032"/>
            <a:ext cx="679004" cy="183156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8" idx="0"/>
            <a:endCxn id="15" idx="2"/>
          </p:cNvCxnSpPr>
          <p:nvPr/>
        </p:nvCxnSpPr>
        <p:spPr>
          <a:xfrm flipV="1">
            <a:off x="6047071" y="4879314"/>
            <a:ext cx="0" cy="679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이등변 삼각형 41"/>
          <p:cNvSpPr/>
          <p:nvPr/>
        </p:nvSpPr>
        <p:spPr>
          <a:xfrm>
            <a:off x="5975970" y="4884956"/>
            <a:ext cx="142199" cy="17466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074" y="1181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연관관계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9546" y="1181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의존관계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0018" y="1181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일반화관계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31321" y="1181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실체화관계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3971" y="1931541"/>
            <a:ext cx="1858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직접연관관계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집합연관관계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합성연관관계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4443" y="1931540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확장의존관계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포함의존관계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613838" y="5558318"/>
            <a:ext cx="1203330" cy="1081816"/>
            <a:chOff x="3964212" y="4623371"/>
            <a:chExt cx="1203330" cy="1387011"/>
          </a:xfrm>
        </p:grpSpPr>
        <p:sp>
          <p:nvSpPr>
            <p:cNvPr id="10" name="순서도: 처리 9"/>
            <p:cNvSpPr/>
            <p:nvPr/>
          </p:nvSpPr>
          <p:spPr>
            <a:xfrm>
              <a:off x="3964212" y="4623371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고양이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처리 10"/>
            <p:cNvSpPr/>
            <p:nvPr/>
          </p:nvSpPr>
          <p:spPr>
            <a:xfrm>
              <a:off x="3964212" y="5085708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3964212" y="5548045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먹기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45406" y="3521304"/>
            <a:ext cx="1203330" cy="1358010"/>
            <a:chOff x="7161452" y="4623371"/>
            <a:chExt cx="1203330" cy="1626769"/>
          </a:xfrm>
        </p:grpSpPr>
        <p:sp>
          <p:nvSpPr>
            <p:cNvPr id="13" name="순서도: 처리 12"/>
            <p:cNvSpPr/>
            <p:nvPr/>
          </p:nvSpPr>
          <p:spPr>
            <a:xfrm>
              <a:off x="7161452" y="4623371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동물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순서도: 처리 13"/>
            <p:cNvSpPr/>
            <p:nvPr/>
          </p:nvSpPr>
          <p:spPr>
            <a:xfrm>
              <a:off x="7161452" y="5085708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순서도: 처리 14"/>
            <p:cNvSpPr/>
            <p:nvPr/>
          </p:nvSpPr>
          <p:spPr>
            <a:xfrm>
              <a:off x="7161452" y="5548045"/>
              <a:ext cx="1203330" cy="702095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먹기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622557" y="3127200"/>
            <a:ext cx="2824814" cy="340760"/>
            <a:chOff x="5038008" y="3421327"/>
            <a:chExt cx="2824814" cy="340760"/>
          </a:xfrm>
        </p:grpSpPr>
        <p:cxnSp>
          <p:nvCxnSpPr>
            <p:cNvPr id="31" name="직선 연결선 30"/>
            <p:cNvCxnSpPr/>
            <p:nvPr/>
          </p:nvCxnSpPr>
          <p:spPr>
            <a:xfrm flipV="1">
              <a:off x="5038008" y="3583144"/>
              <a:ext cx="2484020" cy="856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이등변 삼각형 1"/>
            <p:cNvSpPr/>
            <p:nvPr/>
          </p:nvSpPr>
          <p:spPr>
            <a:xfrm rot="5400000">
              <a:off x="7522045" y="3421309"/>
              <a:ext cx="340760" cy="340795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975807" y="3597536"/>
            <a:ext cx="3684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동물이 무엇을 하는지 정의만 해놓고</a:t>
            </a:r>
            <a:endParaRPr lang="en-US" altLang="ko-KR" sz="1600" dirty="0" smtClean="0"/>
          </a:p>
          <a:p>
            <a:r>
              <a:rPr lang="ko-KR" altLang="en-US" sz="1600" dirty="0" smtClean="0"/>
              <a:t>속성과 동작 </a:t>
            </a:r>
            <a:r>
              <a:rPr lang="ko-KR" altLang="en-US" sz="1600" dirty="0" err="1" smtClean="0"/>
              <a:t>메소드는</a:t>
            </a:r>
            <a:r>
              <a:rPr lang="ko-KR" altLang="en-US" sz="1600" dirty="0" smtClean="0"/>
              <a:t> 자식클래스에서</a:t>
            </a:r>
            <a:endParaRPr lang="en-US" altLang="ko-KR" sz="1600" dirty="0" smtClean="0"/>
          </a:p>
          <a:p>
            <a:r>
              <a:rPr lang="ko-KR" altLang="en-US" sz="1600" dirty="0" smtClean="0"/>
              <a:t>표현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445406" y="5558319"/>
            <a:ext cx="1203330" cy="1081816"/>
            <a:chOff x="3964212" y="4623371"/>
            <a:chExt cx="1203330" cy="1387011"/>
          </a:xfrm>
        </p:grpSpPr>
        <p:sp>
          <p:nvSpPr>
            <p:cNvPr id="28" name="순서도: 처리 27"/>
            <p:cNvSpPr/>
            <p:nvPr/>
          </p:nvSpPr>
          <p:spPr>
            <a:xfrm>
              <a:off x="3964212" y="4623371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강아지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3964212" y="5085708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순서도: 처리 29"/>
            <p:cNvSpPr/>
            <p:nvPr/>
          </p:nvSpPr>
          <p:spPr>
            <a:xfrm>
              <a:off x="3964212" y="5548045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먹기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276974" y="5558318"/>
            <a:ext cx="1203330" cy="1081816"/>
            <a:chOff x="3964212" y="4623371"/>
            <a:chExt cx="1203330" cy="1387011"/>
          </a:xfrm>
        </p:grpSpPr>
        <p:sp>
          <p:nvSpPr>
            <p:cNvPr id="33" name="순서도: 처리 32"/>
            <p:cNvSpPr/>
            <p:nvPr/>
          </p:nvSpPr>
          <p:spPr>
            <a:xfrm>
              <a:off x="3964212" y="4623371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호랑이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처리 33"/>
            <p:cNvSpPr/>
            <p:nvPr/>
          </p:nvSpPr>
          <p:spPr>
            <a:xfrm>
              <a:off x="3964212" y="5085708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순서도: 처리 34"/>
            <p:cNvSpPr/>
            <p:nvPr/>
          </p:nvSpPr>
          <p:spPr>
            <a:xfrm>
              <a:off x="3964212" y="5548045"/>
              <a:ext cx="1203330" cy="462337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먹기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꺾인 연결선 35"/>
          <p:cNvCxnSpPr>
            <a:stCxn id="10" idx="0"/>
            <a:endCxn id="15" idx="2"/>
          </p:cNvCxnSpPr>
          <p:nvPr/>
        </p:nvCxnSpPr>
        <p:spPr>
          <a:xfrm rot="5400000" flipH="1" flipV="1">
            <a:off x="4791785" y="4303032"/>
            <a:ext cx="679004" cy="1831568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3" idx="0"/>
            <a:endCxn id="15" idx="2"/>
          </p:cNvCxnSpPr>
          <p:nvPr/>
        </p:nvCxnSpPr>
        <p:spPr>
          <a:xfrm rot="16200000" flipV="1">
            <a:off x="6623353" y="4303032"/>
            <a:ext cx="679004" cy="1831568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8" idx="0"/>
            <a:endCxn id="15" idx="2"/>
          </p:cNvCxnSpPr>
          <p:nvPr/>
        </p:nvCxnSpPr>
        <p:spPr>
          <a:xfrm flipV="1">
            <a:off x="6047071" y="4879314"/>
            <a:ext cx="0" cy="67900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이등변 삼각형 41"/>
          <p:cNvSpPr/>
          <p:nvPr/>
        </p:nvSpPr>
        <p:spPr>
          <a:xfrm>
            <a:off x="5975970" y="4884956"/>
            <a:ext cx="142199" cy="17466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0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600" b="1" dirty="0" smtClean="0"/>
              <a:t>시각화 언어</a:t>
            </a:r>
            <a:endParaRPr lang="en-US" altLang="ko-KR" sz="3600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r>
              <a:rPr lang="ko-KR" altLang="en-US" dirty="0" smtClean="0"/>
              <a:t>시스템</a:t>
            </a:r>
            <a:endParaRPr lang="en-US" altLang="ko-KR" dirty="0" smtClean="0"/>
          </a:p>
          <a:p>
            <a:r>
              <a:rPr lang="ko-KR" altLang="en-US" dirty="0" smtClean="0"/>
              <a:t>업무</a:t>
            </a:r>
            <a:endParaRPr lang="en-US" altLang="ko-KR" dirty="0" smtClean="0"/>
          </a:p>
          <a:p>
            <a:r>
              <a:rPr lang="ko-KR" altLang="en-US" dirty="0" smtClean="0"/>
              <a:t>모델링</a:t>
            </a:r>
            <a:endParaRPr lang="en-US" altLang="ko-KR" dirty="0" smtClean="0"/>
          </a:p>
          <a:p>
            <a:r>
              <a:rPr lang="ko-KR" altLang="en-US" dirty="0" smtClean="0"/>
              <a:t>산출물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281021"/>
              </p:ext>
            </p:extLst>
          </p:nvPr>
        </p:nvGraphicFramePr>
        <p:xfrm>
          <a:off x="2175839" y="1190940"/>
          <a:ext cx="81280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711049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6844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구조 다이어그램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행위 다이어그램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49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클래스 다이어그램</a:t>
                      </a:r>
                      <a:endParaRPr lang="en-US" altLang="ko-KR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객체 다이어그램</a:t>
                      </a:r>
                      <a:endParaRPr lang="en-US" altLang="ko-KR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패키지 다이어그램</a:t>
                      </a:r>
                      <a:endParaRPr lang="en-US" altLang="ko-KR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컴포넌트 다이어그램</a:t>
                      </a:r>
                      <a:endParaRPr lang="en-US" altLang="ko-KR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복합구조</a:t>
                      </a:r>
                      <a:r>
                        <a:rPr lang="ko-KR" altLang="en-US" dirty="0" smtClean="0"/>
                        <a:t> 다이어그램</a:t>
                      </a:r>
                      <a:endParaRPr lang="en-US" altLang="ko-KR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디폴로이먼트</a:t>
                      </a:r>
                      <a:r>
                        <a:rPr lang="ko-KR" altLang="en-US" dirty="0" smtClean="0"/>
                        <a:t> 다이어그램</a:t>
                      </a:r>
                      <a:endParaRPr lang="en-US" altLang="ko-KR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프로파일 다이어그램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유스케이스</a:t>
                      </a:r>
                      <a:r>
                        <a:rPr lang="ko-KR" altLang="en-US" dirty="0" smtClean="0"/>
                        <a:t> 다이어그램</a:t>
                      </a:r>
                      <a:endParaRPr lang="en-US" altLang="ko-KR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액티비티</a:t>
                      </a:r>
                      <a:r>
                        <a:rPr lang="ko-KR" altLang="en-US" dirty="0" smtClean="0"/>
                        <a:t> 다이어그램</a:t>
                      </a:r>
                      <a:endParaRPr lang="en-US" altLang="ko-KR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스테이트</a:t>
                      </a:r>
                      <a:r>
                        <a:rPr lang="ko-KR" altLang="en-US" dirty="0" smtClean="0"/>
                        <a:t> 머신 다이어그램</a:t>
                      </a:r>
                      <a:endParaRPr lang="en-US" altLang="ko-KR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상호작용 다이어그램</a:t>
                      </a:r>
                      <a:endParaRPr lang="en-US" altLang="ko-KR" dirty="0" smtClean="0"/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 smtClean="0"/>
                        <a:t>시권스</a:t>
                      </a:r>
                      <a:r>
                        <a:rPr lang="ko-KR" altLang="en-US" sz="1400" dirty="0" smtClean="0"/>
                        <a:t> 다이어그램</a:t>
                      </a:r>
                      <a:endParaRPr lang="en-US" altLang="ko-KR" sz="1400" dirty="0" smtClean="0"/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커뮤니케이션 다이어그램</a:t>
                      </a:r>
                      <a:endParaRPr lang="en-US" altLang="ko-KR" sz="1400" dirty="0" smtClean="0"/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 smtClean="0"/>
                        <a:t>인터렉션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오버뷰</a:t>
                      </a:r>
                      <a:r>
                        <a:rPr lang="ko-KR" altLang="en-US" sz="1400" dirty="0" smtClean="0"/>
                        <a:t> 다이어그램</a:t>
                      </a:r>
                      <a:endParaRPr lang="en-US" altLang="ko-KR" sz="1400" dirty="0" smtClean="0"/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타이밍 다이어그램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7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074" y="1181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연관관계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9546" y="1181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의존관계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0018" y="1181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일반화관계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31321" y="1181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실체화관계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3971" y="1931541"/>
            <a:ext cx="1858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연관관계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직접연관관계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집합연관관계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합성연관관계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4443" y="1931540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확장의존관계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포함의존관계</a:t>
            </a:r>
            <a:endParaRPr lang="ko-KR" altLang="en-US" dirty="0"/>
          </a:p>
        </p:txBody>
      </p:sp>
      <p:sp>
        <p:nvSpPr>
          <p:cNvPr id="10" name="순서도: 처리 9"/>
          <p:cNvSpPr/>
          <p:nvPr/>
        </p:nvSpPr>
        <p:spPr>
          <a:xfrm>
            <a:off x="3964212" y="4623371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3964212" y="5085708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3964212" y="5548045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7161452" y="4623371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161452" y="5085708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게시물 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7161452" y="5548045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1" idx="3"/>
            <a:endCxn id="14" idx="1"/>
          </p:cNvCxnSpPr>
          <p:nvPr/>
        </p:nvCxnSpPr>
        <p:spPr>
          <a:xfrm>
            <a:off x="5167542" y="5316877"/>
            <a:ext cx="19939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47070" y="3955617"/>
            <a:ext cx="7071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게시물은 댓글의 목록을 갖고 있고 댓글은 어떤 게시물의 댓글인지</a:t>
            </a:r>
            <a:endParaRPr lang="en-US" altLang="ko-KR" dirty="0" smtClean="0"/>
          </a:p>
          <a:p>
            <a:r>
              <a:rPr lang="ko-KR" altLang="en-US" dirty="0" smtClean="0"/>
              <a:t>원 게시물의 정보를 갖는다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5038008" y="3583144"/>
            <a:ext cx="2484020" cy="85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7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074" y="1181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연관관계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9546" y="1181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의존관계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0018" y="1181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일반화관계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31321" y="1181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실체화관계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3971" y="1931541"/>
            <a:ext cx="1858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직접연관관계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집합연관관계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합성연관관계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4443" y="1931540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확장의존관계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포함의존관계</a:t>
            </a:r>
            <a:endParaRPr lang="ko-KR" altLang="en-US" dirty="0"/>
          </a:p>
        </p:txBody>
      </p:sp>
      <p:sp>
        <p:nvSpPr>
          <p:cNvPr id="10" name="순서도: 처리 9"/>
          <p:cNvSpPr/>
          <p:nvPr/>
        </p:nvSpPr>
        <p:spPr>
          <a:xfrm>
            <a:off x="3964212" y="4623371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3964212" y="5085708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3964212" y="5548045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7161452" y="4623371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161452" y="5085708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게시물 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7161452" y="5548045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47070" y="3955617"/>
            <a:ext cx="7071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게시물은 댓글의 목록을 갖고 있고 댓글은 어떤 게시물의 댓글인지</a:t>
            </a:r>
            <a:endParaRPr lang="en-US" altLang="ko-KR" dirty="0" smtClean="0"/>
          </a:p>
          <a:p>
            <a:r>
              <a:rPr lang="ko-KR" altLang="en-US" dirty="0" smtClean="0"/>
              <a:t>정보를 갖지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11" idx="3"/>
            <a:endCxn id="14" idx="1"/>
          </p:cNvCxnSpPr>
          <p:nvPr/>
        </p:nvCxnSpPr>
        <p:spPr>
          <a:xfrm>
            <a:off x="5167542" y="5316877"/>
            <a:ext cx="19939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21324" y="3534310"/>
            <a:ext cx="248634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2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074" y="1181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연관관계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9546" y="1181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의존관계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0018" y="1181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일반화관계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31321" y="1181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실체화관계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3971" y="1931541"/>
            <a:ext cx="1858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직접연관관계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집합연관관계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합성연관관계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4443" y="1931540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확장의존관계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포함의존관계</a:t>
            </a:r>
            <a:endParaRPr lang="ko-KR" altLang="en-US" dirty="0"/>
          </a:p>
        </p:txBody>
      </p:sp>
      <p:sp>
        <p:nvSpPr>
          <p:cNvPr id="10" name="순서도: 처리 9"/>
          <p:cNvSpPr/>
          <p:nvPr/>
        </p:nvSpPr>
        <p:spPr>
          <a:xfrm>
            <a:off x="4011878" y="3860434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4011878" y="4322771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4011878" y="4785108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7209118" y="3860434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209118" y="4322771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게시물 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7209118" y="4785108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47070" y="5488994"/>
            <a:ext cx="7301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게시물은 댓글의 목록을 갖고 있고 댓글은 어떤 게시물의 댓글인지</a:t>
            </a:r>
            <a:endParaRPr lang="en-US" altLang="ko-KR" dirty="0" smtClean="0"/>
          </a:p>
          <a:p>
            <a:r>
              <a:rPr lang="ko-KR" altLang="en-US" dirty="0" smtClean="0"/>
              <a:t>정보를 갖지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댓글이 게시물에 포함되지만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삭제해도 내가 쓴 글 목록에서</a:t>
            </a:r>
            <a:endParaRPr lang="en-US" altLang="ko-KR" dirty="0" smtClean="0"/>
          </a:p>
          <a:p>
            <a:r>
              <a:rPr lang="ko-KR" altLang="en-US" dirty="0" smtClean="0"/>
              <a:t>댓글을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613543" y="3292800"/>
            <a:ext cx="2338625" cy="132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/>
          <p:cNvSpPr/>
          <p:nvPr/>
        </p:nvSpPr>
        <p:spPr>
          <a:xfrm>
            <a:off x="6949432" y="3111388"/>
            <a:ext cx="1448657" cy="381892"/>
          </a:xfrm>
          <a:prstGeom prst="diamon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5215208" y="4472283"/>
            <a:ext cx="1993910" cy="285122"/>
            <a:chOff x="4765943" y="3263788"/>
            <a:chExt cx="3784546" cy="381892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4765943" y="3445200"/>
              <a:ext cx="2338625" cy="132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다이아몬드 23"/>
            <p:cNvSpPr/>
            <p:nvPr/>
          </p:nvSpPr>
          <p:spPr>
            <a:xfrm>
              <a:off x="7101832" y="3263788"/>
              <a:ext cx="1448657" cy="381892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17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074" y="1181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연관관계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9546" y="1181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의존관계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0018" y="1181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일반화관계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31321" y="1181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실체화관계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3971" y="1931541"/>
            <a:ext cx="1858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직접연관관계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집합연관관계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합성연관관계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4443" y="1931540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확장의존관계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포함의존관계</a:t>
            </a:r>
            <a:endParaRPr lang="ko-KR" altLang="en-US" dirty="0"/>
          </a:p>
        </p:txBody>
      </p:sp>
      <p:sp>
        <p:nvSpPr>
          <p:cNvPr id="10" name="순서도: 처리 9"/>
          <p:cNvSpPr/>
          <p:nvPr/>
        </p:nvSpPr>
        <p:spPr>
          <a:xfrm>
            <a:off x="4011878" y="3860434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4011878" y="4322771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4011878" y="4785108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7209118" y="3860434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209118" y="4322771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게시물 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7209118" y="4785108"/>
            <a:ext cx="1203330" cy="46233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47070" y="5488994"/>
            <a:ext cx="7071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게시물은 댓글의 목록을 갖고 있고 댓글은 어떤 게시물의 댓글인지</a:t>
            </a:r>
            <a:endParaRPr lang="en-US" altLang="ko-KR" dirty="0" smtClean="0"/>
          </a:p>
          <a:p>
            <a:r>
              <a:rPr lang="ko-KR" altLang="en-US" dirty="0" smtClean="0"/>
              <a:t>정보를 갖지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게시물을 삭제하면 댓글도 삭제된다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508811" y="3205584"/>
            <a:ext cx="3301972" cy="385026"/>
            <a:chOff x="4613543" y="3111388"/>
            <a:chExt cx="3784546" cy="381892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613543" y="3292800"/>
              <a:ext cx="2338625" cy="132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다이아몬드 21"/>
            <p:cNvSpPr/>
            <p:nvPr/>
          </p:nvSpPr>
          <p:spPr>
            <a:xfrm>
              <a:off x="6949432" y="3111388"/>
              <a:ext cx="1448657" cy="381892"/>
            </a:xfrm>
            <a:prstGeom prst="diamond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215208" y="4488549"/>
            <a:ext cx="1993910" cy="185439"/>
            <a:chOff x="4613543" y="3111388"/>
            <a:chExt cx="3784546" cy="381892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4613543" y="3292800"/>
              <a:ext cx="2338625" cy="13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다이아몬드 27"/>
            <p:cNvSpPr/>
            <p:nvPr/>
          </p:nvSpPr>
          <p:spPr>
            <a:xfrm>
              <a:off x="6949432" y="3111388"/>
              <a:ext cx="1448657" cy="381892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98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074" y="1181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연관관계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9546" y="1181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의존관계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0018" y="1181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일반화관계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31321" y="1181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실체화관계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3971" y="1931541"/>
            <a:ext cx="1858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직접연관관계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집합연관관계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합성연관관계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4443" y="1931540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확장의존관계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포함의존관계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72505" y="5422763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글을 등록할 때 파일을 선택적으로 포함할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613543" y="3378128"/>
            <a:ext cx="268428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5030" y="3008796"/>
            <a:ext cx="15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&lt;&lt;Extend&gt;&gt;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459038" y="4040742"/>
            <a:ext cx="2399574" cy="8424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글을 등록한다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059987" y="4040742"/>
            <a:ext cx="2399574" cy="8424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첨부한다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6" idx="6"/>
            <a:endCxn id="25" idx="2"/>
          </p:cNvCxnSpPr>
          <p:nvPr/>
        </p:nvCxnSpPr>
        <p:spPr>
          <a:xfrm>
            <a:off x="5459561" y="4461983"/>
            <a:ext cx="199947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44323" y="4154205"/>
            <a:ext cx="1229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&lt;&lt;Extend&gt;&gt;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074" y="1181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연관관계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9546" y="1181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의존관계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0018" y="1181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일반화관계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31321" y="1181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실체화관계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3971" y="1931541"/>
            <a:ext cx="1858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직접연관관계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집합연관관계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합성연관관계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4443" y="1931540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확장의존관계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포함의존관계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2505" y="5422763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반드시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해야만 글을 등록할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613543" y="3378128"/>
            <a:ext cx="268428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67542" y="300876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&lt;&lt;include&gt;&gt;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459038" y="4040742"/>
            <a:ext cx="2399574" cy="8424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한다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059987" y="4040742"/>
            <a:ext cx="2399574" cy="8424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글을 등록한다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6" idx="6"/>
            <a:endCxn id="25" idx="2"/>
          </p:cNvCxnSpPr>
          <p:nvPr/>
        </p:nvCxnSpPr>
        <p:spPr>
          <a:xfrm>
            <a:off x="5459561" y="4461983"/>
            <a:ext cx="199947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44323" y="4154205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&lt;&lt;include&gt;&gt;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87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303</Words>
  <Application>Microsoft Office PowerPoint</Application>
  <PresentationFormat>와이드스크린</PresentationFormat>
  <Paragraphs>164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UML</vt:lpstr>
      <vt:lpstr>UML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i7C-51</dc:creator>
  <cp:lastModifiedBy>i7C-51</cp:lastModifiedBy>
  <cp:revision>22</cp:revision>
  <dcterms:created xsi:type="dcterms:W3CDTF">2022-03-16T02:12:09Z</dcterms:created>
  <dcterms:modified xsi:type="dcterms:W3CDTF">2022-03-16T07:46:56Z</dcterms:modified>
</cp:coreProperties>
</file>