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CCC0-7FDA-4F81-951E-1ADC00976D3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AAF2-7A70-43EC-A795-87DBEDEC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14571"/>
              </p:ext>
            </p:extLst>
          </p:nvPr>
        </p:nvGraphicFramePr>
        <p:xfrm>
          <a:off x="3174567" y="3669088"/>
          <a:ext cx="4833874" cy="1710564"/>
        </p:xfrm>
        <a:graphic>
          <a:graphicData uri="http://schemas.openxmlformats.org/drawingml/2006/table">
            <a:tbl>
              <a:tblPr/>
              <a:tblGrid>
                <a:gridCol w="2416937">
                  <a:extLst>
                    <a:ext uri="{9D8B030D-6E8A-4147-A177-3AD203B41FA5}">
                      <a16:colId xmlns:a16="http://schemas.microsoft.com/office/drawing/2014/main" val="2966251888"/>
                    </a:ext>
                  </a:extLst>
                </a:gridCol>
                <a:gridCol w="2416937">
                  <a:extLst>
                    <a:ext uri="{9D8B030D-6E8A-4147-A177-3AD203B41FA5}">
                      <a16:colId xmlns:a16="http://schemas.microsoft.com/office/drawing/2014/main" val="2552786417"/>
                    </a:ext>
                  </a:extLst>
                </a:gridCol>
              </a:tblGrid>
              <a:tr h="199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es5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es6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73065"/>
                  </a:ext>
                </a:extLst>
              </a:tr>
              <a:tr h="1382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function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Func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function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FuncB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부모클래스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자식클래스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부모클래스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865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6137" y="1225693"/>
            <a:ext cx="431400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자바스크립트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기반의 프로그램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기반의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2045" y="329975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 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3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43540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자바스크립트에서 객체를 생성하는 방법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9060" y="1533526"/>
            <a:ext cx="93086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Object.create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통한 방법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(proto[, </a:t>
            </a:r>
            <a:r>
              <a:rPr lang="en-US" altLang="ko-KR" dirty="0" err="1" smtClean="0"/>
              <a:t>propertiesObject</a:t>
            </a:r>
            <a:r>
              <a:rPr lang="en-US" altLang="ko-KR" dirty="0" smtClean="0"/>
              <a:t>])</a:t>
            </a:r>
          </a:p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 및 속성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을 갖는 새 객체를 만든다</a:t>
            </a:r>
            <a:endParaRPr lang="en-US" altLang="ko-KR" dirty="0" smtClean="0"/>
          </a:p>
          <a:p>
            <a:r>
              <a:rPr lang="en-US" altLang="ko-KR" dirty="0" smtClean="0"/>
              <a:t>proto : </a:t>
            </a:r>
            <a:r>
              <a:rPr lang="ko-KR" altLang="en-US" dirty="0" smtClean="0"/>
              <a:t>새로 만든 객체의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err="1" smtClean="0"/>
              <a:t>propertiesObject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자체에 정의되어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체인에서 열거 가능하지 않는 속성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지정하지 않으면 </a:t>
            </a:r>
            <a:r>
              <a:rPr lang="en-US" altLang="ko-KR" dirty="0" smtClean="0"/>
              <a:t>undefined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만들어진 객체에는 </a:t>
            </a:r>
            <a:r>
              <a:rPr lang="en-US" altLang="ko-KR" dirty="0" smtClean="0"/>
              <a:t>constructor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constructor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프로터피가</a:t>
            </a:r>
            <a:r>
              <a:rPr lang="ko-KR" altLang="en-US" dirty="0" smtClean="0"/>
              <a:t> 자신을 생성한 함수를 가리키도록</a:t>
            </a:r>
            <a:endParaRPr lang="en-US" altLang="ko-KR" dirty="0" smtClean="0"/>
          </a:p>
          <a:p>
            <a:r>
              <a:rPr lang="ko-KR" altLang="en-US" dirty="0" smtClean="0"/>
              <a:t>재 할당 해줘야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Rectangle.prototype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Shape.prototype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Rectangle.prototype.constructor</a:t>
            </a:r>
            <a:r>
              <a:rPr lang="en-US" altLang="ko-KR" dirty="0" smtClean="0"/>
              <a:t> = Rectangle;</a:t>
            </a:r>
          </a:p>
        </p:txBody>
      </p:sp>
    </p:spTree>
    <p:extLst>
      <p:ext uri="{BB962C8B-B14F-4D97-AF65-F5344CB8AC3E}">
        <p14:creationId xmlns:p14="http://schemas.microsoft.com/office/powerpoint/2010/main" val="422512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30454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0322 &gt; prototype3.js </a:t>
            </a:r>
            <a:r>
              <a:rPr lang="ko-KR" altLang="en-US" b="1" dirty="0" smtClean="0"/>
              <a:t>참고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4530" y="1595171"/>
            <a:ext cx="11357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Object.create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사용하지 않으면 </a:t>
            </a:r>
            <a:r>
              <a:rPr lang="en-US" altLang="ko-KR" dirty="0" smtClean="0"/>
              <a:t>Rectangle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constructor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b="1" dirty="0" smtClean="0"/>
              <a:t>Rectangle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함수가 아닌 </a:t>
            </a:r>
            <a:r>
              <a:rPr lang="en-US" altLang="ko-KR" b="1" dirty="0" smtClean="0"/>
              <a:t>Shape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함수를 참조함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Rectangle </a:t>
            </a:r>
            <a:r>
              <a:rPr lang="ko-KR" altLang="en-US" dirty="0" smtClean="0"/>
              <a:t>생성자함수로 새로운 인스턴스를 만들면 부모인 </a:t>
            </a:r>
            <a:r>
              <a:rPr lang="en-US" altLang="ko-KR" dirty="0" smtClean="0"/>
              <a:t>Shape </a:t>
            </a:r>
            <a:r>
              <a:rPr lang="ko-KR" altLang="en-US" dirty="0" smtClean="0"/>
              <a:t>생성자함수로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새로운 객체가 만들어짐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문제를 해결하기 위해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생성자함수로 재 할당을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Shape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객체의 </a:t>
            </a:r>
            <a:r>
              <a:rPr lang="en-US" altLang="ko-KR" dirty="0" smtClean="0"/>
              <a:t>constructor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Shape </a:t>
            </a:r>
            <a:r>
              <a:rPr lang="ko-KR" altLang="en-US" dirty="0" smtClean="0"/>
              <a:t>생성자함수가 아닌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Rectangle </a:t>
            </a:r>
            <a:r>
              <a:rPr lang="ko-KR" altLang="en-US" dirty="0" smtClean="0"/>
              <a:t>생성자함수를 가리키게 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Shape </a:t>
            </a:r>
            <a:r>
              <a:rPr lang="ko-KR" altLang="en-US" dirty="0" smtClean="0"/>
              <a:t>생성자함수로 새로운 인스턴스를 만들면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생성자함수로 새로운 객체가 만들어짐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언어는 상속을 통해 부모 객체의 기능을 물려받고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본인만의 새로운 기능을 추가할 수 있음</a:t>
            </a:r>
            <a:endParaRPr lang="en-US" altLang="ko-KR" dirty="0" smtClean="0"/>
          </a:p>
          <a:p>
            <a:r>
              <a:rPr lang="ko-KR" altLang="en-US" dirty="0" smtClean="0"/>
              <a:t>이러한 상속의 기능을 제대로 구현하기 위해서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13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271" y="795795"/>
            <a:ext cx="101714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 smtClean="0"/>
              <a:t>프로토타입</a:t>
            </a:r>
            <a:endParaRPr lang="en-US" altLang="ko-KR" b="1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b="1" dirty="0" smtClean="0"/>
              <a:t>1. JavaScript</a:t>
            </a:r>
            <a:r>
              <a:rPr lang="ko-KR" altLang="en-US" b="1" dirty="0"/>
              <a:t>는 </a:t>
            </a:r>
            <a:r>
              <a:rPr lang="ko-KR" altLang="en-US" b="1" dirty="0" err="1"/>
              <a:t>프로토타입</a:t>
            </a:r>
            <a:r>
              <a:rPr lang="ko-KR" altLang="en-US" b="1" dirty="0"/>
              <a:t> 기반의 언어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 원형인 프로토타입을 이용하여 새로운 객체를 만듦</a:t>
            </a:r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생성된 객체 역시 다른 객체의 원형이 될 수 있음</a:t>
            </a:r>
          </a:p>
          <a:p>
            <a:pPr fontAlgn="base"/>
            <a:r>
              <a:rPr lang="en-US" altLang="ko-KR" dirty="0" smtClean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Prototype</a:t>
            </a:r>
            <a:r>
              <a:rPr lang="ko-KR" altLang="en-US" dirty="0"/>
              <a:t>을 통해 객체를 </a:t>
            </a:r>
            <a:r>
              <a:rPr lang="ko-KR" altLang="en-US" dirty="0" err="1"/>
              <a:t>확장아혹</a:t>
            </a:r>
            <a:r>
              <a:rPr lang="ko-KR" altLang="en-US" dirty="0"/>
              <a:t> 객체 지향적인 프로그램이 가능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71281" y="3606229"/>
            <a:ext cx="2013735" cy="135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prototype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236897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person(){}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33006" y="3606229"/>
            <a:ext cx="1991474" cy="135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constructor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6902" y="3236897"/>
            <a:ext cx="285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768" y="4962418"/>
            <a:ext cx="110432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에서 함수를 정의하여 </a:t>
            </a:r>
            <a:r>
              <a:rPr lang="ko-KR" altLang="en-US" dirty="0" err="1" smtClean="0"/>
              <a:t>파싱단계에</a:t>
            </a:r>
            <a:r>
              <a:rPr lang="ko-KR" altLang="en-US" dirty="0" smtClean="0"/>
              <a:t> 들어가면 내부적으로 </a:t>
            </a:r>
            <a:r>
              <a:rPr lang="ko-KR" altLang="en-US" dirty="0" err="1" smtClean="0"/>
              <a:t>함수멤버인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속성이 만들어짐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속성은 다른 곳에 생성된 함수 이름의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객체를 참조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객체의 멤버일 </a:t>
            </a:r>
            <a:r>
              <a:rPr lang="en-US" altLang="ko-KR" dirty="0" smtClean="0"/>
              <a:t>constructor </a:t>
            </a:r>
            <a:r>
              <a:rPr lang="ko-KR" altLang="en-US" dirty="0" smtClean="0"/>
              <a:t>속성은 함수를 참조하는 내부구조를 갖음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1"/>
            <a:endCxn id="6" idx="3"/>
          </p:cNvCxnSpPr>
          <p:nvPr/>
        </p:nvCxnSpPr>
        <p:spPr>
          <a:xfrm flipH="1" flipV="1">
            <a:off x="4536040" y="3421563"/>
            <a:ext cx="2696966" cy="86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8" idx="1"/>
          </p:cNvCxnSpPr>
          <p:nvPr/>
        </p:nvCxnSpPr>
        <p:spPr>
          <a:xfrm flipV="1">
            <a:off x="4685016" y="3421563"/>
            <a:ext cx="2131886" cy="86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725" y="3012684"/>
            <a:ext cx="871674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속성이 없는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이라는 함수가 정의되더라도</a:t>
            </a:r>
            <a:endParaRPr lang="en-US" altLang="ko-KR" dirty="0" smtClean="0"/>
          </a:p>
          <a:p>
            <a:r>
              <a:rPr lang="ko-KR" altLang="en-US" dirty="0" err="1" smtClean="0"/>
              <a:t>파싱단계에</a:t>
            </a:r>
            <a:r>
              <a:rPr lang="ko-KR" altLang="en-US" dirty="0" smtClean="0"/>
              <a:t> 가면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속성은</a:t>
            </a:r>
            <a:endParaRPr lang="en-US" altLang="ko-KR" dirty="0" smtClean="0"/>
          </a:p>
          <a:p>
            <a:r>
              <a:rPr lang="en-US" altLang="ko-KR" dirty="0" smtClean="0"/>
              <a:t>Person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객체를 참조함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 멤버인 </a:t>
            </a:r>
            <a:r>
              <a:rPr lang="en-US" altLang="ko-KR" dirty="0" smtClean="0"/>
              <a:t>constructor </a:t>
            </a:r>
            <a:r>
              <a:rPr lang="ko-KR" altLang="en-US" dirty="0" smtClean="0"/>
              <a:t>속성은 </a:t>
            </a:r>
            <a:endParaRPr lang="en-US" altLang="ko-KR" dirty="0" smtClean="0"/>
          </a:p>
          <a:p>
            <a:r>
              <a:rPr lang="en-US" altLang="ko-KR" dirty="0" smtClean="0"/>
              <a:t>Person</a:t>
            </a:r>
            <a:r>
              <a:rPr lang="ko-KR" altLang="en-US" dirty="0" smtClean="0"/>
              <a:t>함수를 참조함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Person</a:t>
            </a:r>
            <a:r>
              <a:rPr lang="ko-KR" altLang="en-US" dirty="0" smtClean="0"/>
              <a:t>프로토타입은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연산자로 생성된 모든 객체의 원형이 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생성된 모든 객체가 참조함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156138"/>
            <a:ext cx="2713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Person(){{</a:t>
            </a:r>
          </a:p>
          <a:p>
            <a:endParaRPr lang="en-US" altLang="ko-KR" dirty="0"/>
          </a:p>
          <a:p>
            <a:r>
              <a:rPr lang="en-US" altLang="ko-KR" dirty="0" smtClean="0"/>
              <a:t>let </a:t>
            </a:r>
            <a:r>
              <a:rPr lang="ko-KR" altLang="en-US" dirty="0" smtClean="0"/>
              <a:t>철수 </a:t>
            </a:r>
            <a:r>
              <a:rPr lang="en-US" altLang="ko-KR" dirty="0" smtClean="0"/>
              <a:t>= new Person();</a:t>
            </a:r>
          </a:p>
          <a:p>
            <a:r>
              <a:rPr lang="en-US" altLang="ko-KR" dirty="0" smtClean="0"/>
              <a:t>let </a:t>
            </a:r>
            <a:r>
              <a:rPr lang="ko-KR" altLang="en-US" dirty="0" smtClean="0"/>
              <a:t>순이 </a:t>
            </a:r>
            <a:r>
              <a:rPr lang="en-US" altLang="ko-KR" dirty="0" smtClean="0"/>
              <a:t>= new Person();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59365" y="1156138"/>
            <a:ext cx="2017986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prototype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0290" y="786806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Person(){}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06606" y="1156138"/>
            <a:ext cx="2017986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prototype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3490" y="786806"/>
            <a:ext cx="266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7977351" y="971472"/>
            <a:ext cx="1156139" cy="69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1"/>
            <a:endCxn id="6" idx="3"/>
          </p:cNvCxnSpPr>
          <p:nvPr/>
        </p:nvCxnSpPr>
        <p:spPr>
          <a:xfrm flipH="1" flipV="1">
            <a:off x="7556938" y="971472"/>
            <a:ext cx="1949668" cy="69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59365" y="2765691"/>
            <a:ext cx="2017987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__proto__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959365" y="4107230"/>
            <a:ext cx="2017987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__proto__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90290" y="24016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철수 객체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90290" y="37378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순이 객체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3" idx="3"/>
            <a:endCxn id="7" idx="1"/>
          </p:cNvCxnSpPr>
          <p:nvPr/>
        </p:nvCxnSpPr>
        <p:spPr>
          <a:xfrm flipV="1">
            <a:off x="7977352" y="1671145"/>
            <a:ext cx="1529254" cy="13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3"/>
            <a:endCxn id="7" idx="2"/>
          </p:cNvCxnSpPr>
          <p:nvPr/>
        </p:nvCxnSpPr>
        <p:spPr>
          <a:xfrm flipV="1">
            <a:off x="7977352" y="2186152"/>
            <a:ext cx="2538247" cy="216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242" y="746234"/>
            <a:ext cx="1000459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자바스크립트에서 객체는 </a:t>
            </a:r>
            <a:r>
              <a:rPr lang="ko-KR" altLang="en-US" dirty="0" err="1" smtClean="0"/>
              <a:t>기본타입</a:t>
            </a:r>
            <a:r>
              <a:rPr lang="en-US" altLang="ko-KR" dirty="0" smtClean="0"/>
              <a:t>(string, number, Boolean, null, undefined)</a:t>
            </a:r>
            <a:r>
              <a:rPr lang="ko-KR" altLang="en-US" dirty="0" smtClean="0"/>
              <a:t>을 제외한 모든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함수도 객체</a:t>
            </a:r>
            <a:r>
              <a:rPr lang="en-US" altLang="ko-KR" dirty="0" smtClean="0"/>
              <a:t>, new </a:t>
            </a:r>
            <a:r>
              <a:rPr lang="ko-KR" altLang="en-US" dirty="0" smtClean="0"/>
              <a:t>연산자로 생성된 모든 것도 객체임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 안에는 </a:t>
            </a:r>
            <a:r>
              <a:rPr lang="en-US" altLang="ko-KR" dirty="0" smtClean="0"/>
              <a:t>proto(</a:t>
            </a:r>
            <a:r>
              <a:rPr lang="ko-KR" altLang="en-US" dirty="0" err="1" smtClean="0"/>
              <a:t>비표준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속성이 포함됨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속성은 객체의 원형인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객체를 숨은 링크로 참조하는 역할을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객체란</a:t>
            </a:r>
            <a:r>
              <a:rPr lang="en-US" altLang="ko-KR" b="1" dirty="0" smtClean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함수를 정의하면 다른 곳에 객체의 원형인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객체가 생성됨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객체는 원형인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객체에 접근할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객체도 동적으로 런타임에 멤버를 추가할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 프로토타입에 의해 만들어진 모든 객체는 추가된 멤버를 사용할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2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242" y="746234"/>
            <a:ext cx="951375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프로토타입이란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프로토타입의 정의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에서 기본 데이터 타입을 제외한 모든 것이 객체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객체가 만들어지기 위해서는 자신을 만드는데 사용된 원형인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객체를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이때 만들어진 객체 안에 </a:t>
            </a:r>
            <a:r>
              <a:rPr lang="en-US" altLang="ko-KR" dirty="0" smtClean="0"/>
              <a:t>__proto__ </a:t>
            </a:r>
            <a:r>
              <a:rPr lang="ko-KR" altLang="en-US" dirty="0" smtClean="0"/>
              <a:t>속성이 만들어지고 이 속성은 자신을 만들어낸 원형인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객체를 참조하는 숨겨진 링크를 갖음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이 숨겨진 링크를 </a:t>
            </a:r>
            <a:r>
              <a:rPr lang="ko-KR" altLang="en-US" b="1" dirty="0" err="1" smtClean="0"/>
              <a:t>프로토타입이라</a:t>
            </a:r>
            <a:r>
              <a:rPr lang="ko-KR" altLang="en-US" b="1" dirty="0" smtClean="0"/>
              <a:t> 정의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37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43540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자바스크립트에서 객체를 생성하는 방법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9060" y="1430189"/>
            <a:ext cx="28857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객체 </a:t>
            </a:r>
            <a:r>
              <a:rPr lang="ko-KR" altLang="en-US" b="1" dirty="0" err="1" smtClean="0"/>
              <a:t>리터럴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person =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name: ‘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’,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age: 30,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: function(){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console.log(‘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?’);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696" y="4940422"/>
            <a:ext cx="799449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자바스크립의</a:t>
            </a:r>
            <a:r>
              <a:rPr lang="ko-KR" altLang="en-US" dirty="0" smtClean="0"/>
              <a:t> 유연함을 강조하는 가장 강력한 객체 </a:t>
            </a:r>
            <a:r>
              <a:rPr lang="ko-KR" altLang="en-US" dirty="0" err="1" smtClean="0"/>
              <a:t>생성방식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객체를 생성하기 위해 무엇을 정의하거나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이용하지 않더라도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손쉽게 객체를 생성할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814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43540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자바스크립트에서 객체를 생성하는 방법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9060" y="1533526"/>
            <a:ext cx="52737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function Person(name, email){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constructor(name, email){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this.name = name;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this.email</a:t>
            </a:r>
            <a:r>
              <a:rPr lang="en-US" altLang="ko-KR" dirty="0" smtClean="0"/>
              <a:t> = email;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this.walk</a:t>
            </a:r>
            <a:r>
              <a:rPr lang="en-US" altLang="ko-KR" dirty="0" smtClean="0"/>
              <a:t> = walk;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철수 </a:t>
            </a:r>
            <a:r>
              <a:rPr lang="en-US" altLang="ko-KR" dirty="0" smtClean="0"/>
              <a:t>= new Person(‘</a:t>
            </a:r>
            <a:r>
              <a:rPr lang="ko-KR" altLang="en-US" dirty="0" smtClean="0"/>
              <a:t>김철수</a:t>
            </a:r>
            <a:r>
              <a:rPr lang="en-US" altLang="ko-KR" dirty="0" smtClean="0"/>
              <a:t>, ‘asdf@asdf.com’);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696" y="4940422"/>
            <a:ext cx="847058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함수에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붙여서 호출하면 해당 함수는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함수로 동작함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그렇기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구분하기 위해 첫 글자를 대문자로 쓰는 것이 관례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3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43540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자바스크립트에서 객체를 생성하는 방법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9060" y="1533526"/>
            <a:ext cx="2900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Object()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chulsu</a:t>
            </a:r>
            <a:r>
              <a:rPr lang="en-US" altLang="ko-KR" dirty="0" smtClean="0"/>
              <a:t> = new Object();</a:t>
            </a:r>
          </a:p>
          <a:p>
            <a:endParaRPr lang="en-US" altLang="ko-KR" dirty="0"/>
          </a:p>
          <a:p>
            <a:r>
              <a:rPr lang="en-US" altLang="ko-KR" dirty="0" smtClean="0"/>
              <a:t>chulsu.name = ‘</a:t>
            </a:r>
            <a:r>
              <a:rPr lang="ko-KR" altLang="en-US" dirty="0" smtClean="0"/>
              <a:t>철수</a:t>
            </a:r>
            <a:r>
              <a:rPr lang="en-US" altLang="ko-KR" dirty="0" smtClean="0"/>
              <a:t>’;</a:t>
            </a:r>
          </a:p>
          <a:p>
            <a:r>
              <a:rPr lang="en-US" altLang="ko-KR" dirty="0" err="1" smtClean="0"/>
              <a:t>chulsu.age</a:t>
            </a:r>
            <a:r>
              <a:rPr lang="en-US" altLang="ko-KR" dirty="0" smtClean="0"/>
              <a:t> = 30;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696" y="4940422"/>
            <a:ext cx="79944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new </a:t>
            </a:r>
            <a:r>
              <a:rPr lang="ko-KR" altLang="en-US" dirty="0" smtClean="0"/>
              <a:t>키워드를 이용하여 </a:t>
            </a:r>
            <a:r>
              <a:rPr lang="en-US" altLang="ko-KR" dirty="0" smtClean="0"/>
              <a:t>Object()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비어있는 객체를 얻음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792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060" y="811659"/>
            <a:ext cx="43540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자바스크립트에서 객체를 생성하는 방법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9060" y="1533526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class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human(){};</a:t>
            </a:r>
          </a:p>
        </p:txBody>
      </p:sp>
    </p:spTree>
    <p:extLst>
      <p:ext uri="{BB962C8B-B14F-4D97-AF65-F5344CB8AC3E}">
        <p14:creationId xmlns:p14="http://schemas.microsoft.com/office/powerpoint/2010/main" val="19254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665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i7C-51</dc:creator>
  <cp:lastModifiedBy>i7C-51</cp:lastModifiedBy>
  <cp:revision>20</cp:revision>
  <dcterms:created xsi:type="dcterms:W3CDTF">2022-03-22T02:16:29Z</dcterms:created>
  <dcterms:modified xsi:type="dcterms:W3CDTF">2022-03-22T03:31:58Z</dcterms:modified>
</cp:coreProperties>
</file>