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A59F-ACAA-261B-A305-A95111B5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E9FA5-1866-0F45-8DE1-CCE0F62EC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AA19F-5BE2-596C-D196-6B54BC71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BA1AB-CE56-0EF3-1E31-6D9DF639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E7765-2920-747C-E827-45F177C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04BB-91F4-F3BE-407F-1862636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3DEA1-AB8C-E877-4454-9FF328F5B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62CB4-DD15-08CA-A94E-63A8DF73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3F826-5CF3-0E28-76C9-3B83D590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6E85C-6B18-7326-129B-27C776D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436B8-F71F-58A1-860A-38EB5D13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AF3215-41EC-8005-0102-9093A0DD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58D7D-C612-71FC-FCE0-AD5D013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A17BE-AE83-6D6A-7298-CAB8719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715E-E8BB-4AB4-DED9-26F4D51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50C07-07BE-5C0A-997D-2BF095A8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0205-6548-7430-9C1D-98BFBDD4F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0BA2C-0440-79B3-C0A0-599C8C7C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F4ADB-DA55-C490-134A-735ABA15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243A8-7642-317A-F4D0-E46A708A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2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E722-97C9-69FC-E3D7-9B37FAD3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D0D67-6395-85C2-7FDC-03EFBD92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4711F-D373-DC0A-384D-347A0DD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6C3E-73F3-2370-2A62-DF9CBB82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5FAE7-F6DC-C1BD-7549-7ABCB136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EA5E-76B1-1CCD-4426-5C44263B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9C2DC-0580-7F9C-2E8C-223D7AF6D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F1353-6989-1FAE-A9E4-5463FA59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F4DD5-64A5-EE39-C039-13E9EE83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0E1AC-D1A4-04C5-BE57-3C091805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2C4DF-6D6D-64A8-C08B-28781BF5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E62A7-FC48-76B8-7A66-B1E16774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66AAE-C8D8-EC7B-F71F-5AFC219F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CE179-4C34-C727-FFF2-B44AB533D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C9714-7B66-B311-C0A0-12DF8F34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C6D715-C64E-60CF-5098-8BD4C85D8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79A1A7-846F-A761-C76C-687ED71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EBC30D-F59D-2013-AF6F-1A335D86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1AC37-CAED-46A2-718E-20C57694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0606F-DC2C-1E73-15CE-D21B117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5E937E-C76A-D5F1-296C-70BCEAF6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6ABD-9A56-6EB8-02F0-0712C12F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EC322-08BD-0B20-293D-80BFAA47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2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725DB-A4BB-9CD4-8C63-0F048E01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6D41B-C5BC-48FE-AACD-4F8D2591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69B4E-AF9E-F23A-0C19-3B7C8CE0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FE1BE-629E-3480-066A-95973672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00CFE-5476-FF7C-FCE1-A7C8666E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2901E-6101-59E5-E22D-041195AC1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F72CE-CBD7-D6DE-C119-4B32277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B2C08-C9FE-BCFD-4FFA-C2648F08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1C0F9-B9F9-19FA-3F62-99932567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F1A12-DC80-BF63-7090-7ACCAAA3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7AA272-53CC-5479-8653-21BADAD8B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D549A-44C5-FFF9-2D39-7DD68672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E0FA8-DEE7-D20F-4967-B425645A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BF157-12ED-7310-9BC1-F4C78CBE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F7CC5-3A8B-995A-C438-A3EBF81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1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108B6F-5757-3C77-6070-8B6233F2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2608A-6AE2-90A9-91C4-95857D19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2784B-D369-8ABF-B4D7-A55351779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24E0-1A08-40B5-B5F8-773C2A04B12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A5AAC-8568-78AE-9BEC-6AFA76E1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2829C-79F0-52DA-FC56-50DF9053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648A-530A-40D7-9A12-795D49B13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6A694-57D6-0E91-8FB5-B0101E2AB1B4}"/>
              </a:ext>
            </a:extLst>
          </p:cNvPr>
          <p:cNvSpPr/>
          <p:nvPr/>
        </p:nvSpPr>
        <p:spPr>
          <a:xfrm>
            <a:off x="1142998" y="2743200"/>
            <a:ext cx="17526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33D731-29E4-559E-20A0-7D018090C3DE}"/>
              </a:ext>
            </a:extLst>
          </p:cNvPr>
          <p:cNvSpPr/>
          <p:nvPr/>
        </p:nvSpPr>
        <p:spPr>
          <a:xfrm>
            <a:off x="9241969" y="2743200"/>
            <a:ext cx="17526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FA8307-0501-7D65-7B09-A53DCB883A51}"/>
              </a:ext>
            </a:extLst>
          </p:cNvPr>
          <p:cNvSpPr/>
          <p:nvPr/>
        </p:nvSpPr>
        <p:spPr>
          <a:xfrm>
            <a:off x="3842655" y="2743200"/>
            <a:ext cx="17526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1A1FBE-7FC3-624F-8CB7-3507AB1EA3D1}"/>
              </a:ext>
            </a:extLst>
          </p:cNvPr>
          <p:cNvSpPr/>
          <p:nvPr/>
        </p:nvSpPr>
        <p:spPr>
          <a:xfrm>
            <a:off x="6542312" y="2743200"/>
            <a:ext cx="175260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reducer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09B8F1-72C2-25F9-1480-7DAD344419C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95599" y="3429000"/>
            <a:ext cx="947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: 아래쪽 화살표 9">
            <a:extLst>
              <a:ext uri="{FF2B5EF4-FFF2-40B4-BE49-F238E27FC236}">
                <a16:creationId xmlns:a16="http://schemas.microsoft.com/office/drawing/2014/main" id="{31122BC1-DD08-7999-5E0F-6B565B8B62E9}"/>
              </a:ext>
            </a:extLst>
          </p:cNvPr>
          <p:cNvSpPr/>
          <p:nvPr/>
        </p:nvSpPr>
        <p:spPr>
          <a:xfrm>
            <a:off x="2754083" y="1578429"/>
            <a:ext cx="1230087" cy="1164771"/>
          </a:xfrm>
          <a:prstGeom prst="downArrowCallout">
            <a:avLst>
              <a:gd name="adj1" fmla="val 15654"/>
              <a:gd name="adj2" fmla="val 21262"/>
              <a:gd name="adj3" fmla="val 25000"/>
              <a:gd name="adj4" fmla="val 6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dispatch</a:t>
            </a:r>
            <a:endParaRPr lang="ko-KR" altLang="en-US" dirty="0"/>
          </a:p>
        </p:txBody>
      </p:sp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E47EA97B-C166-47A2-A8AF-F85A3CDCD3B1}"/>
              </a:ext>
            </a:extLst>
          </p:cNvPr>
          <p:cNvSpPr/>
          <p:nvPr/>
        </p:nvSpPr>
        <p:spPr>
          <a:xfrm>
            <a:off x="5181599" y="1371600"/>
            <a:ext cx="1828802" cy="1371600"/>
          </a:xfrm>
          <a:prstGeom prst="downArrowCallout">
            <a:avLst>
              <a:gd name="adj1" fmla="val 15654"/>
              <a:gd name="adj2" fmla="val 21262"/>
              <a:gd name="adj3" fmla="val 25000"/>
              <a:gd name="adj4" fmla="val 6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r>
              <a:rPr lang="ko-KR" altLang="en-US" dirty="0"/>
              <a:t>은 </a:t>
            </a:r>
            <a:endParaRPr lang="en-US" altLang="ko-KR" dirty="0"/>
          </a:p>
          <a:p>
            <a:pPr algn="ctr"/>
            <a:r>
              <a:rPr lang="en-US" altLang="ko-KR" dirty="0"/>
              <a:t>reducer</a:t>
            </a:r>
            <a:r>
              <a:rPr lang="ko-KR" altLang="en-US" dirty="0"/>
              <a:t>에 의해</a:t>
            </a:r>
            <a:endParaRPr lang="en-US" altLang="ko-KR" dirty="0"/>
          </a:p>
          <a:p>
            <a:pPr algn="ctr"/>
            <a:r>
              <a:rPr lang="ko-KR" altLang="en-US" dirty="0" err="1"/>
              <a:t>핸들림</a:t>
            </a:r>
            <a:endParaRPr lang="ko-KR" altLang="en-US" dirty="0"/>
          </a:p>
        </p:txBody>
      </p:sp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200052E8-1E96-9592-B948-FE68AE334287}"/>
              </a:ext>
            </a:extLst>
          </p:cNvPr>
          <p:cNvSpPr/>
          <p:nvPr/>
        </p:nvSpPr>
        <p:spPr>
          <a:xfrm>
            <a:off x="8207830" y="1578429"/>
            <a:ext cx="1230087" cy="1164771"/>
          </a:xfrm>
          <a:prstGeom prst="downArrowCallout">
            <a:avLst>
              <a:gd name="adj1" fmla="val 15654"/>
              <a:gd name="adj2" fmla="val 21262"/>
              <a:gd name="adj3" fmla="val 25000"/>
              <a:gd name="adj4" fmla="val 6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B00B6B-0286-926D-6465-1897157AEE2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95256" y="3429000"/>
            <a:ext cx="947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8735DD-8206-82E1-5BDD-03AEEA32DDCE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8294913" y="3429000"/>
            <a:ext cx="947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9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주희철(***6***229)</dc:creator>
  <cp:lastModifiedBy>주희철(***6***229)</cp:lastModifiedBy>
  <cp:revision>1</cp:revision>
  <dcterms:created xsi:type="dcterms:W3CDTF">2022-05-10T00:44:51Z</dcterms:created>
  <dcterms:modified xsi:type="dcterms:W3CDTF">2022-05-10T00:45:07Z</dcterms:modified>
</cp:coreProperties>
</file>