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3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6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5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7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4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2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35F3-9CF2-454F-A37A-6A6594FA5E1D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DFC6-9DAD-4933-9052-3F9B41AD2F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320248" y="2650671"/>
            <a:ext cx="4039507" cy="375038"/>
            <a:chOff x="2320248" y="2650671"/>
            <a:chExt cx="4039507" cy="375038"/>
          </a:xfrm>
        </p:grpSpPr>
        <p:sp>
          <p:nvSpPr>
            <p:cNvPr id="8" name="직사각형 7"/>
            <p:cNvSpPr/>
            <p:nvPr/>
          </p:nvSpPr>
          <p:spPr>
            <a:xfrm>
              <a:off x="2320248" y="2655839"/>
              <a:ext cx="1109609" cy="3698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person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50146" y="2650671"/>
              <a:ext cx="1109609" cy="3698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calculator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3429857" y="2650671"/>
              <a:ext cx="18202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429857" y="3020541"/>
              <a:ext cx="18202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81527" y="4234162"/>
            <a:ext cx="536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객체간의 관계</a:t>
            </a:r>
            <a:endParaRPr lang="en-US" altLang="ko-KR" sz="1200" dirty="0" smtClean="0"/>
          </a:p>
          <a:p>
            <a:r>
              <a:rPr lang="ko-KR" altLang="en-US" sz="1200" dirty="0" smtClean="0"/>
              <a:t>집합 관계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완성품과 부품과의 관계</a:t>
            </a:r>
            <a:endParaRPr lang="en-US" altLang="ko-KR" sz="1200" dirty="0" smtClean="0"/>
          </a:p>
          <a:p>
            <a:r>
              <a:rPr lang="ko-KR" altLang="en-US" sz="1200" dirty="0" smtClean="0"/>
              <a:t>사용 관계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객체가 다른 객체를 사용하는 관계</a:t>
            </a:r>
            <a:endParaRPr lang="en-US" altLang="ko-KR" sz="1200" dirty="0" smtClean="0"/>
          </a:p>
          <a:p>
            <a:r>
              <a:rPr lang="ko-KR" altLang="en-US" sz="1200" dirty="0" smtClean="0"/>
              <a:t>상속 관계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종류 객체와 구체적인 사물 객체 관계</a:t>
            </a:r>
            <a:endParaRPr lang="ko-KR" altLang="en-US" sz="1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274275" y="3574343"/>
            <a:ext cx="1325366" cy="1319638"/>
            <a:chOff x="8774131" y="4045994"/>
            <a:chExt cx="1109609" cy="1389035"/>
          </a:xfrm>
        </p:grpSpPr>
        <p:sp>
          <p:nvSpPr>
            <p:cNvPr id="6" name="직사각형 5"/>
            <p:cNvSpPr/>
            <p:nvPr/>
          </p:nvSpPr>
          <p:spPr>
            <a:xfrm>
              <a:off x="8774131" y="4045994"/>
              <a:ext cx="1109609" cy="3698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car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74131" y="4397279"/>
              <a:ext cx="1109609" cy="667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색깔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속도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형태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774131" y="5065159"/>
              <a:ext cx="1109609" cy="3698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달리다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274275" y="1365309"/>
            <a:ext cx="1325366" cy="1788451"/>
            <a:chOff x="8774131" y="4027408"/>
            <a:chExt cx="1109609" cy="1882502"/>
          </a:xfrm>
        </p:grpSpPr>
        <p:sp>
          <p:nvSpPr>
            <p:cNvPr id="19" name="직사각형 18"/>
            <p:cNvSpPr/>
            <p:nvPr/>
          </p:nvSpPr>
          <p:spPr>
            <a:xfrm>
              <a:off x="8774131" y="4027408"/>
              <a:ext cx="1109609" cy="3698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Person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774131" y="4397278"/>
              <a:ext cx="1109609" cy="8636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이름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나이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키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몸무게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774131" y="5260976"/>
              <a:ext cx="1109609" cy="6489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웃다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먹다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뛰다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81527" y="1398067"/>
            <a:ext cx="6061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객체지향 프로그램 </a:t>
            </a:r>
            <a:r>
              <a:rPr lang="en-US" altLang="ko-KR" sz="1200" dirty="0" smtClean="0"/>
              <a:t>OOP(Object-Oriented Programming)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객체</a:t>
            </a:r>
            <a:r>
              <a:rPr lang="en-US" altLang="ko-KR" sz="1200" dirty="0" smtClean="0"/>
              <a:t>(object)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 smtClean="0"/>
              <a:t>물리적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추상적으로 존재하는 것들 중에서 속성 또는 동작을 갖는 모든 것</a:t>
            </a:r>
            <a:endParaRPr lang="en-US" altLang="ko-KR" sz="1200" dirty="0" smtClean="0"/>
          </a:p>
          <a:p>
            <a:pPr marL="628650" lvl="1" indent="-171450">
              <a:buFontTx/>
              <a:buChar char="-"/>
            </a:pPr>
            <a:r>
              <a:rPr lang="ko-KR" altLang="en-US" sz="1200" dirty="0" smtClean="0"/>
              <a:t>사람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책 자동차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 </a:t>
            </a:r>
            <a:r>
              <a:rPr lang="en-US" altLang="ko-KR" sz="1200" dirty="0" smtClean="0"/>
              <a:t>…</a:t>
            </a:r>
          </a:p>
          <a:p>
            <a:pPr marL="628650" lvl="1" indent="-171450">
              <a:buFontTx/>
              <a:buChar char="-"/>
            </a:pPr>
            <a:r>
              <a:rPr lang="ko-KR" altLang="en-US" sz="1200" dirty="0" smtClean="0"/>
              <a:t>객체들은 서로 간에 기능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동작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이용하고 데이터를 주고 받을 수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84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463" y="657546"/>
            <a:ext cx="68425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객체 지향 프로그래밍의 특징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캡슐화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상속</a:t>
            </a:r>
            <a:r>
              <a:rPr lang="en-US" altLang="ko-KR" sz="1400" dirty="0" smtClean="0"/>
              <a:t>(extends), </a:t>
            </a:r>
            <a:r>
              <a:rPr lang="ko-KR" altLang="en-US" sz="1400" dirty="0" err="1" smtClean="0"/>
              <a:t>다형성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캡슐화</a:t>
            </a:r>
            <a:endParaRPr lang="en-US" altLang="ko-KR" sz="1400" b="1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필드와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캡슐화하여</a:t>
            </a:r>
            <a:r>
              <a:rPr lang="ko-KR" altLang="en-US" sz="1400" dirty="0" smtClean="0"/>
              <a:t> 보호하는 이유는 외부의 잘못된 사용으로 인해 객체가 손상되지 않도록 하기 위함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최신판 자바스크립트에서는 </a:t>
            </a:r>
            <a:r>
              <a:rPr lang="ko-KR" altLang="en-US" sz="1400" dirty="0" err="1" smtClean="0"/>
              <a:t>캡슐화된</a:t>
            </a:r>
            <a:r>
              <a:rPr lang="ko-KR" altLang="en-US" sz="1400" dirty="0" smtClean="0"/>
              <a:t> 멤버를 노출할 것인지 숨길 것인지를 결정할 수 있는 접근 </a:t>
            </a:r>
            <a:r>
              <a:rPr lang="ko-KR" altLang="en-US" sz="1400" dirty="0" err="1" smtClean="0"/>
              <a:t>제한자를</a:t>
            </a:r>
            <a:r>
              <a:rPr lang="ko-KR" altLang="en-US" sz="1400" dirty="0" smtClean="0"/>
              <a:t> 사용할 수 있음</a:t>
            </a:r>
            <a:endParaRPr lang="en-US" altLang="ko-KR" sz="14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2102852" y="3462413"/>
            <a:ext cx="3246635" cy="1119889"/>
            <a:chOff x="1938465" y="2958979"/>
            <a:chExt cx="3246635" cy="1119889"/>
          </a:xfrm>
        </p:grpSpPr>
        <p:sp>
          <p:nvSpPr>
            <p:cNvPr id="10" name="직사각형 9"/>
            <p:cNvSpPr/>
            <p:nvPr/>
          </p:nvSpPr>
          <p:spPr>
            <a:xfrm>
              <a:off x="2239765" y="2958979"/>
              <a:ext cx="2644037" cy="279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width, height,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면 색깔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38465" y="3799605"/>
              <a:ext cx="3246635" cy="279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삼각형 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width, height,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면 색깔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노랑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568539" y="3238242"/>
              <a:ext cx="0" cy="561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164440" y="3238242"/>
              <a:ext cx="0" cy="561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739793" y="3238242"/>
              <a:ext cx="0" cy="561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438382" y="3015004"/>
            <a:ext cx="1592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상속</a:t>
            </a:r>
            <a:r>
              <a:rPr lang="en-US" altLang="ko-KR" sz="1400" b="1" dirty="0" smtClean="0"/>
              <a:t>(Extends)</a:t>
            </a:r>
          </a:p>
        </p:txBody>
      </p:sp>
    </p:spTree>
    <p:extLst>
      <p:ext uri="{BB962C8B-B14F-4D97-AF65-F5344CB8AC3E}">
        <p14:creationId xmlns:p14="http://schemas.microsoft.com/office/powerpoint/2010/main" val="289395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1816" y="955496"/>
            <a:ext cx="734602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자바스크립트 객체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자바스크립트는 객체 </a:t>
            </a:r>
            <a:r>
              <a:rPr lang="ko-KR" altLang="en-US" sz="1400" dirty="0" err="1" smtClean="0"/>
              <a:t>기반언어이고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자바스크립트를 이루고 있는 모든 것은 객체이다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정확하게는 </a:t>
            </a:r>
            <a:r>
              <a:rPr lang="ko-KR" altLang="en-US" sz="1400" b="1" dirty="0" smtClean="0"/>
              <a:t>원시 타입을 제외한 나머지 모든 것이 객체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객체는 </a:t>
            </a:r>
            <a:r>
              <a:rPr lang="ko-KR" altLang="en-US" sz="1400" b="1" dirty="0" err="1" smtClean="0"/>
              <a:t>프로퍼티</a:t>
            </a:r>
            <a:r>
              <a:rPr lang="ko-KR" altLang="en-US" sz="1400" dirty="0" err="1" smtClean="0"/>
              <a:t>로</a:t>
            </a:r>
            <a:r>
              <a:rPr lang="ko-KR" altLang="en-US" sz="1400" dirty="0" smtClean="0"/>
              <a:t> 구성되어 있다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/>
              <a:t>프로퍼티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key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value</a:t>
            </a:r>
            <a:r>
              <a:rPr lang="ko-KR" altLang="en-US" sz="1200" dirty="0" smtClean="0"/>
              <a:t>로 만들어져 있음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/>
              <a:t>프로퍼티의</a:t>
            </a:r>
            <a:r>
              <a:rPr lang="ko-KR" altLang="en-US" sz="1200" dirty="0" smtClean="0"/>
              <a:t> 값이 함수일 경우 일반 함수와 구분하기 위해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라고 부름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 smtClean="0"/>
              <a:t>asd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000162" y="3113070"/>
            <a:ext cx="256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number =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num1 = 10, &lt;- </a:t>
            </a:r>
            <a:r>
              <a:rPr lang="ko-KR" altLang="en-US" sz="1200" dirty="0" err="1" smtClean="0"/>
              <a:t>프로퍼티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num2: 20, &lt;- property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835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1816" y="955496"/>
            <a:ext cx="73460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자바스크립트 객체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class </a:t>
            </a:r>
            <a:r>
              <a:rPr lang="ko-KR" altLang="en-US" sz="1400" dirty="0" smtClean="0"/>
              <a:t>는 객체 기반의 기본이 되는 언어</a:t>
            </a:r>
            <a:r>
              <a:rPr lang="en-US" altLang="ko-KR" sz="1400" dirty="0" smtClean="0"/>
              <a:t>.(java --- es6)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클래스는 템플릿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형틀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object </a:t>
            </a:r>
            <a:r>
              <a:rPr lang="ko-KR" altLang="en-US" sz="1200" dirty="0" smtClean="0"/>
              <a:t>템플릿을 이용해 실제 데이터를 생성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기존에 존재하는 </a:t>
            </a:r>
            <a:r>
              <a:rPr lang="ko-KR" altLang="en-US" sz="1200" dirty="0" err="1" smtClean="0"/>
              <a:t>프로토타입</a:t>
            </a:r>
            <a:r>
              <a:rPr lang="ko-KR" altLang="en-US" sz="1200" dirty="0" smtClean="0"/>
              <a:t> 베이스로 문법을 추가해서 흉내 낸 것이다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get</a:t>
            </a:r>
            <a:r>
              <a:rPr lang="ko-KR" altLang="en-US" sz="1400" dirty="0" smtClean="0"/>
              <a:t>으로 값을 받아오고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무결성 검사 후</a:t>
            </a:r>
            <a:r>
              <a:rPr lang="en-US" altLang="ko-KR" sz="1400" dirty="0" smtClean="0"/>
              <a:t>, set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넣음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67875" y="3123344"/>
            <a:ext cx="118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class 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이름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키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몸무게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(</a:t>
            </a:r>
            <a:r>
              <a:rPr lang="ko-KR" altLang="en-US" sz="1200" dirty="0" smtClean="0"/>
              <a:t>작업 진행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4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276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i7C-51</dc:creator>
  <cp:lastModifiedBy>i7C-51</cp:lastModifiedBy>
  <cp:revision>21</cp:revision>
  <dcterms:created xsi:type="dcterms:W3CDTF">2022-03-18T00:51:42Z</dcterms:created>
  <dcterms:modified xsi:type="dcterms:W3CDTF">2022-03-18T07:49:09Z</dcterms:modified>
</cp:coreProperties>
</file>