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1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1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7CD7-7797-4C07-B8D5-C7F60E5CD26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9B2C-943C-47FF-B8FC-DC5321712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3506"/>
          </a:xfrm>
        </p:spPr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err="1" smtClean="0"/>
              <a:t>sequelize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1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insert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59017"/>
              </p:ext>
            </p:extLst>
          </p:nvPr>
        </p:nvGraphicFramePr>
        <p:xfrm>
          <a:off x="838200" y="1825625"/>
          <a:ext cx="10515600" cy="262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84849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62382803"/>
                    </a:ext>
                  </a:extLst>
                </a:gridCol>
              </a:tblGrid>
              <a:tr h="343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mysql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시퀄라이즈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82257"/>
                  </a:ext>
                </a:extLst>
              </a:tr>
              <a:tr h="188442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r>
                        <a:rPr lang="en-US" altLang="ko-KR" baseline="0" dirty="0" smtClean="0"/>
                        <a:t> into users (name, </a:t>
                      </a:r>
                      <a:r>
                        <a:rPr lang="en-US" altLang="ko-KR" baseline="0" dirty="0" err="1" smtClean="0"/>
                        <a:t>userid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userpass</a:t>
                      </a:r>
                      <a:r>
                        <a:rPr lang="en-US" altLang="ko-KR" baseline="0" dirty="0" smtClean="0"/>
                        <a:t>) values (‘</a:t>
                      </a:r>
                      <a:r>
                        <a:rPr lang="ko-KR" altLang="en-US" baseline="0" dirty="0" smtClean="0"/>
                        <a:t>홍길동</a:t>
                      </a:r>
                      <a:r>
                        <a:rPr lang="en-US" altLang="ko-KR" baseline="0" dirty="0" smtClean="0"/>
                        <a:t>’, ‘</a:t>
                      </a:r>
                      <a:r>
                        <a:rPr lang="en-US" altLang="ko-KR" baseline="0" dirty="0" err="1" smtClean="0"/>
                        <a:t>hong</a:t>
                      </a:r>
                      <a:r>
                        <a:rPr lang="en-US" altLang="ko-KR" baseline="0" dirty="0" smtClean="0"/>
                        <a:t>’, ‘123456’);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const</a:t>
                      </a:r>
                      <a:r>
                        <a:rPr lang="en-US" altLang="ko-KR" dirty="0" smtClean="0"/>
                        <a:t> { User</a:t>
                      </a:r>
                      <a:r>
                        <a:rPr lang="en-US" altLang="ko-KR" baseline="0" dirty="0" smtClean="0"/>
                        <a:t> } = require(‘../models’);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User.create</a:t>
                      </a:r>
                      <a:r>
                        <a:rPr lang="en-US" altLang="ko-KR" baseline="0" dirty="0" smtClean="0"/>
                        <a:t>({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name: ‘</a:t>
                      </a:r>
                      <a:r>
                        <a:rPr lang="ko-KR" altLang="en-US" baseline="0" dirty="0" smtClean="0"/>
                        <a:t>홍길동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baseline="0" dirty="0" err="1" smtClean="0"/>
                        <a:t>userid</a:t>
                      </a:r>
                      <a:r>
                        <a:rPr lang="en-US" altLang="ko-KR" baseline="0" dirty="0" smtClean="0"/>
                        <a:t>: ‘</a:t>
                      </a:r>
                      <a:r>
                        <a:rPr lang="en-US" altLang="ko-KR" baseline="0" dirty="0" err="1" smtClean="0"/>
                        <a:t>hong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baseline="0" dirty="0" err="1" smtClean="0"/>
                        <a:t>userpass</a:t>
                      </a:r>
                      <a:r>
                        <a:rPr lang="en-US" altLang="ko-KR" baseline="0" dirty="0" smtClean="0"/>
                        <a:t>: ‘1234567’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});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749793"/>
              </p:ext>
            </p:extLst>
          </p:nvPr>
        </p:nvGraphicFramePr>
        <p:xfrm>
          <a:off x="838200" y="1476490"/>
          <a:ext cx="10515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62021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4583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56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시퀄라이즈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6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 *</a:t>
                      </a:r>
                      <a:r>
                        <a:rPr lang="en-US" altLang="ko-KR" sz="1600" baseline="0" dirty="0" smtClean="0"/>
                        <a:t> from users;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User.findAll</a:t>
                      </a:r>
                      <a:r>
                        <a:rPr lang="en-US" altLang="ko-KR" sz="1600" dirty="0" smtClean="0"/>
                        <a:t>({});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8138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 * from users limit 1;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User.findOne</a:t>
                      </a:r>
                      <a:r>
                        <a:rPr lang="en-US" altLang="ko-KR" sz="1600" dirty="0" smtClean="0"/>
                        <a:t>({});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9924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 </a:t>
                      </a:r>
                      <a:r>
                        <a:rPr lang="en-US" altLang="ko-KR" sz="1600" dirty="0" err="1" smtClean="0"/>
                        <a:t>userid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userpass</a:t>
                      </a:r>
                      <a:r>
                        <a:rPr lang="en-US" altLang="ko-KR" sz="1600" dirty="0" smtClean="0"/>
                        <a:t> from users;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User.findAll</a:t>
                      </a:r>
                      <a:r>
                        <a:rPr lang="en-US" altLang="ko-KR" sz="1600" dirty="0" smtClean="0"/>
                        <a:t>({ attributes: [‘</a:t>
                      </a:r>
                      <a:r>
                        <a:rPr lang="en-US" altLang="ko-KR" sz="1600" dirty="0" err="1" smtClean="0"/>
                        <a:t>userid</a:t>
                      </a:r>
                      <a:r>
                        <a:rPr lang="en-US" altLang="ko-KR" sz="1600" dirty="0" smtClean="0"/>
                        <a:t>’, ‘</a:t>
                      </a:r>
                      <a:r>
                        <a:rPr lang="en-US" altLang="ko-KR" sz="1600" dirty="0" err="1" smtClean="0"/>
                        <a:t>userpass</a:t>
                      </a:r>
                      <a:r>
                        <a:rPr lang="en-US" altLang="ko-KR" sz="1600" dirty="0" smtClean="0"/>
                        <a:t>’]});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10397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</a:t>
                      </a:r>
                      <a:r>
                        <a:rPr lang="en-US" altLang="ko-KR" sz="1600" baseline="0" dirty="0" smtClean="0"/>
                        <a:t> username, </a:t>
                      </a:r>
                      <a:r>
                        <a:rPr lang="en-US" altLang="ko-KR" sz="1600" baseline="0" dirty="0" err="1" smtClean="0"/>
                        <a:t>userid</a:t>
                      </a:r>
                      <a:r>
                        <a:rPr lang="en-US" altLang="ko-KR" sz="1600" baseline="0" dirty="0" smtClean="0"/>
                        <a:t> from users where age &gt; 25 AND married = 1;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User.findAdd</a:t>
                      </a:r>
                      <a:r>
                        <a:rPr lang="en-US" altLang="ko-KR" sz="1600" dirty="0" smtClean="0"/>
                        <a:t>({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attributes:</a:t>
                      </a:r>
                      <a:r>
                        <a:rPr lang="en-US" altLang="ko-KR" sz="1600" baseline="0" dirty="0" smtClean="0"/>
                        <a:t> [‘username’, ‘</a:t>
                      </a:r>
                      <a:r>
                        <a:rPr lang="en-US" altLang="ko-KR" sz="1600" baseline="0" dirty="0" err="1" smtClean="0"/>
                        <a:t>userid</a:t>
                      </a:r>
                      <a:r>
                        <a:rPr lang="en-US" altLang="ko-KR" sz="1600" baseline="0" dirty="0" smtClean="0"/>
                        <a:t>’],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where: 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age: { [Op.gt]: 30 }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married: true  //married - </a:t>
                      </a:r>
                      <a:r>
                        <a:rPr lang="en-US" altLang="ko-KR" sz="1600" baseline="0" dirty="0" err="1" smtClean="0"/>
                        <a:t>tinyInt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 경우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  }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});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7147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</a:t>
                      </a:r>
                      <a:r>
                        <a:rPr lang="en-US" altLang="ko-KR" sz="1600" baseline="0" dirty="0" smtClean="0"/>
                        <a:t> id, name from users order by age </a:t>
                      </a:r>
                      <a:r>
                        <a:rPr lang="en-US" altLang="ko-KR" sz="1600" baseline="0" dirty="0" err="1" smtClean="0"/>
                        <a:t>desc</a:t>
                      </a:r>
                      <a:r>
                        <a:rPr lang="en-US" altLang="ko-KR" sz="1600" baseline="0" dirty="0" smtClean="0"/>
                        <a:t> Limit 1;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User.findAll</a:t>
                      </a:r>
                      <a:r>
                        <a:rPr lang="en-US" altLang="ko-KR" sz="1600" dirty="0" smtClean="0"/>
                        <a:t>({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attributes: [‘id’, ‘name’],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order: [[‘age, ‘DESC’]],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limit: 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});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User.findOne({</a:t>
                      </a:r>
                    </a:p>
                    <a:p>
                      <a:pPr latinLnBrk="1"/>
                      <a:r>
                        <a:rPr lang="en-US" altLang="ko-KR" sz="1600" smtClean="0"/>
                        <a:t>  attributes: [‘id’, ‘name’],</a:t>
                      </a:r>
                    </a:p>
                    <a:p>
                      <a:pPr latinLnBrk="1"/>
                      <a:r>
                        <a:rPr lang="en-US" altLang="ko-KR" sz="1600" smtClean="0"/>
                        <a:t>  order: [[‘age, ‘DESC’]],</a:t>
                      </a:r>
                    </a:p>
                    <a:p>
                      <a:pPr latinLnBrk="1"/>
                      <a:r>
                        <a:rPr lang="en-US" altLang="ko-KR" sz="1600" smtClean="0"/>
                        <a:t>});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7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692658"/>
              </p:ext>
            </p:extLst>
          </p:nvPr>
        </p:nvGraphicFramePr>
        <p:xfrm>
          <a:off x="838200" y="1143981"/>
          <a:ext cx="105156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77291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224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시퀄라이즈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Update users set comment = ‘</a:t>
                      </a:r>
                      <a:r>
                        <a:rPr lang="ko-KR" altLang="en-US" sz="1600" dirty="0" err="1" smtClean="0"/>
                        <a:t>바꿀내용</a:t>
                      </a:r>
                      <a:r>
                        <a:rPr lang="en-US" altLang="ko-KR" sz="1600" dirty="0" smtClean="0"/>
                        <a:t>’ where id=1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User.update</a:t>
                      </a:r>
                      <a:r>
                        <a:rPr lang="en-US" altLang="ko-KR" sz="1600" dirty="0" smtClean="0"/>
                        <a:t>({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comment: ‘</a:t>
                      </a:r>
                      <a:r>
                        <a:rPr lang="ko-KR" altLang="en-US" sz="1600" dirty="0" smtClean="0"/>
                        <a:t>바꿀 내용</a:t>
                      </a:r>
                      <a:r>
                        <a:rPr lang="en-US" altLang="ko-KR" sz="1600" dirty="0" smtClean="0"/>
                        <a:t>’,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},{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baseline="0" dirty="0" smtClean="0"/>
                        <a:t> where: { id: 1 },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});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30952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838200" y="3318915"/>
            <a:ext cx="10515600" cy="58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46230"/>
              </p:ext>
            </p:extLst>
          </p:nvPr>
        </p:nvGraphicFramePr>
        <p:xfrm>
          <a:off x="838200" y="3998018"/>
          <a:ext cx="105156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77291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224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시퀄라이즈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Delete from users where id =</a:t>
                      </a:r>
                      <a:r>
                        <a:rPr lang="en-US" altLang="ko-KR" sz="1600" baseline="0" dirty="0" smtClean="0"/>
                        <a:t> 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User.destroy</a:t>
                      </a:r>
                      <a:r>
                        <a:rPr lang="en-US" altLang="ko-KR" sz="1600" dirty="0" smtClean="0"/>
                        <a:t>({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where: { id: 2</a:t>
                      </a:r>
                      <a:r>
                        <a:rPr lang="en-US" altLang="ko-KR" sz="1600" baseline="0" dirty="0" smtClean="0"/>
                        <a:t> }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257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mysql  sequelize를 통한 crud</vt:lpstr>
      <vt:lpstr>1. insert</vt:lpstr>
      <vt:lpstr>select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 sequelize를 통한 crud</dc:title>
  <dc:creator>i7C-25</dc:creator>
  <cp:lastModifiedBy>i7C-25</cp:lastModifiedBy>
  <cp:revision>3</cp:revision>
  <dcterms:created xsi:type="dcterms:W3CDTF">2022-06-17T00:37:59Z</dcterms:created>
  <dcterms:modified xsi:type="dcterms:W3CDTF">2022-06-17T00:51:55Z</dcterms:modified>
</cp:coreProperties>
</file>