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9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7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8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8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1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5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5362-F6B0-4DD8-A2BA-7F6998016EC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C08E-2C4A-43A1-ABE4-C86261B2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7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99309" y="18372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buffer 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셋팅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웹서버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85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70784" y="335119"/>
            <a:ext cx="3321698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0784" y="2976465"/>
            <a:ext cx="32377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미들웨어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#0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0784" y="4005942"/>
            <a:ext cx="32377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미들웨어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47661" y="1875454"/>
            <a:ext cx="4767943" cy="3694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4" idx="2"/>
            <a:endCxn id="7" idx="0"/>
          </p:cNvCxnSpPr>
          <p:nvPr/>
        </p:nvCxnSpPr>
        <p:spPr>
          <a:xfrm>
            <a:off x="5831633" y="1025584"/>
            <a:ext cx="0" cy="84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769567" y="2034073"/>
            <a:ext cx="643813" cy="643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2" idx="6"/>
            <a:endCxn id="5" idx="0"/>
          </p:cNvCxnSpPr>
          <p:nvPr/>
        </p:nvCxnSpPr>
        <p:spPr>
          <a:xfrm>
            <a:off x="4413380" y="2355980"/>
            <a:ext cx="1376265" cy="620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89645" y="2316320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미들웨어로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5" idx="2"/>
            <a:endCxn id="6" idx="0"/>
          </p:cNvCxnSpPr>
          <p:nvPr/>
        </p:nvCxnSpPr>
        <p:spPr>
          <a:xfrm>
            <a:off x="5789645" y="3345797"/>
            <a:ext cx="0" cy="66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61005" y="349120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next()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4" idx="3"/>
            <a:endCxn id="7" idx="3"/>
          </p:cNvCxnSpPr>
          <p:nvPr/>
        </p:nvCxnSpPr>
        <p:spPr>
          <a:xfrm>
            <a:off x="7492482" y="680352"/>
            <a:ext cx="723122" cy="3042563"/>
          </a:xfrm>
          <a:prstGeom prst="bentConnector3">
            <a:avLst>
              <a:gd name="adj1" fmla="val 131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3473" y="187545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user()</a:t>
            </a:r>
            <a:endParaRPr lang="ko-KR" altLang="en-US" dirty="0"/>
          </a:p>
        </p:txBody>
      </p:sp>
      <p:sp>
        <p:nvSpPr>
          <p:cNvPr id="23" name="자유형 22"/>
          <p:cNvSpPr/>
          <p:nvPr/>
        </p:nvSpPr>
        <p:spPr>
          <a:xfrm>
            <a:off x="2351314" y="4236098"/>
            <a:ext cx="3452327" cy="1791478"/>
          </a:xfrm>
          <a:custGeom>
            <a:avLst/>
            <a:gdLst>
              <a:gd name="connsiteX0" fmla="*/ 3424335 w 3452327"/>
              <a:gd name="connsiteY0" fmla="*/ 158620 h 1791478"/>
              <a:gd name="connsiteX1" fmla="*/ 3433666 w 3452327"/>
              <a:gd name="connsiteY1" fmla="*/ 242596 h 1791478"/>
              <a:gd name="connsiteX2" fmla="*/ 3442996 w 3452327"/>
              <a:gd name="connsiteY2" fmla="*/ 289249 h 1791478"/>
              <a:gd name="connsiteX3" fmla="*/ 3452327 w 3452327"/>
              <a:gd name="connsiteY3" fmla="*/ 373224 h 1791478"/>
              <a:gd name="connsiteX4" fmla="*/ 3442996 w 3452327"/>
              <a:gd name="connsiteY4" fmla="*/ 727788 h 1791478"/>
              <a:gd name="connsiteX5" fmla="*/ 3433666 w 3452327"/>
              <a:gd name="connsiteY5" fmla="*/ 755780 h 1791478"/>
              <a:gd name="connsiteX6" fmla="*/ 3415004 w 3452327"/>
              <a:gd name="connsiteY6" fmla="*/ 830424 h 1791478"/>
              <a:gd name="connsiteX7" fmla="*/ 3368351 w 3452327"/>
              <a:gd name="connsiteY7" fmla="*/ 905069 h 1791478"/>
              <a:gd name="connsiteX8" fmla="*/ 3312368 w 3452327"/>
              <a:gd name="connsiteY8" fmla="*/ 1007706 h 1791478"/>
              <a:gd name="connsiteX9" fmla="*/ 3293706 w 3452327"/>
              <a:gd name="connsiteY9" fmla="*/ 1045029 h 1791478"/>
              <a:gd name="connsiteX10" fmla="*/ 3284376 w 3452327"/>
              <a:gd name="connsiteY10" fmla="*/ 1082351 h 1791478"/>
              <a:gd name="connsiteX11" fmla="*/ 3247053 w 3452327"/>
              <a:gd name="connsiteY11" fmla="*/ 1129004 h 1791478"/>
              <a:gd name="connsiteX12" fmla="*/ 3200400 w 3452327"/>
              <a:gd name="connsiteY12" fmla="*/ 1212980 h 1791478"/>
              <a:gd name="connsiteX13" fmla="*/ 3163078 w 3452327"/>
              <a:gd name="connsiteY13" fmla="*/ 1278294 h 1791478"/>
              <a:gd name="connsiteX14" fmla="*/ 3107094 w 3452327"/>
              <a:gd name="connsiteY14" fmla="*/ 1343608 h 1791478"/>
              <a:gd name="connsiteX15" fmla="*/ 3079102 w 3452327"/>
              <a:gd name="connsiteY15" fmla="*/ 1380931 h 1791478"/>
              <a:gd name="connsiteX16" fmla="*/ 3013788 w 3452327"/>
              <a:gd name="connsiteY16" fmla="*/ 1455575 h 1791478"/>
              <a:gd name="connsiteX17" fmla="*/ 2939143 w 3452327"/>
              <a:gd name="connsiteY17" fmla="*/ 1548882 h 1791478"/>
              <a:gd name="connsiteX18" fmla="*/ 2911151 w 3452327"/>
              <a:gd name="connsiteY18" fmla="*/ 1576873 h 1791478"/>
              <a:gd name="connsiteX19" fmla="*/ 2864498 w 3452327"/>
              <a:gd name="connsiteY19" fmla="*/ 1632857 h 1791478"/>
              <a:gd name="connsiteX20" fmla="*/ 2799184 w 3452327"/>
              <a:gd name="connsiteY20" fmla="*/ 1670180 h 1791478"/>
              <a:gd name="connsiteX21" fmla="*/ 2715208 w 3452327"/>
              <a:gd name="connsiteY21" fmla="*/ 1707502 h 1791478"/>
              <a:gd name="connsiteX22" fmla="*/ 2668555 w 3452327"/>
              <a:gd name="connsiteY22" fmla="*/ 1735494 h 1791478"/>
              <a:gd name="connsiteX23" fmla="*/ 2631233 w 3452327"/>
              <a:gd name="connsiteY23" fmla="*/ 1744824 h 1791478"/>
              <a:gd name="connsiteX24" fmla="*/ 2603241 w 3452327"/>
              <a:gd name="connsiteY24" fmla="*/ 1772816 h 1791478"/>
              <a:gd name="connsiteX25" fmla="*/ 2528596 w 3452327"/>
              <a:gd name="connsiteY25" fmla="*/ 1791478 h 1791478"/>
              <a:gd name="connsiteX26" fmla="*/ 2230017 w 3452327"/>
              <a:gd name="connsiteY26" fmla="*/ 1782147 h 1791478"/>
              <a:gd name="connsiteX27" fmla="*/ 2192694 w 3452327"/>
              <a:gd name="connsiteY27" fmla="*/ 1763486 h 1791478"/>
              <a:gd name="connsiteX28" fmla="*/ 2062066 w 3452327"/>
              <a:gd name="connsiteY28" fmla="*/ 1726163 h 1791478"/>
              <a:gd name="connsiteX29" fmla="*/ 2024743 w 3452327"/>
              <a:gd name="connsiteY29" fmla="*/ 1707502 h 1791478"/>
              <a:gd name="connsiteX30" fmla="*/ 1978090 w 3452327"/>
              <a:gd name="connsiteY30" fmla="*/ 1679510 h 1791478"/>
              <a:gd name="connsiteX31" fmla="*/ 1950098 w 3452327"/>
              <a:gd name="connsiteY31" fmla="*/ 1670180 h 1791478"/>
              <a:gd name="connsiteX32" fmla="*/ 1931437 w 3452327"/>
              <a:gd name="connsiteY32" fmla="*/ 1651518 h 1791478"/>
              <a:gd name="connsiteX33" fmla="*/ 1856792 w 3452327"/>
              <a:gd name="connsiteY33" fmla="*/ 1623526 h 1791478"/>
              <a:gd name="connsiteX34" fmla="*/ 1800808 w 3452327"/>
              <a:gd name="connsiteY34" fmla="*/ 1586204 h 1791478"/>
              <a:gd name="connsiteX35" fmla="*/ 1754155 w 3452327"/>
              <a:gd name="connsiteY35" fmla="*/ 1558212 h 1791478"/>
              <a:gd name="connsiteX36" fmla="*/ 1698172 w 3452327"/>
              <a:gd name="connsiteY36" fmla="*/ 1539551 h 1791478"/>
              <a:gd name="connsiteX37" fmla="*/ 1679510 w 3452327"/>
              <a:gd name="connsiteY37" fmla="*/ 1511559 h 1791478"/>
              <a:gd name="connsiteX38" fmla="*/ 1642188 w 3452327"/>
              <a:gd name="connsiteY38" fmla="*/ 1502229 h 1791478"/>
              <a:gd name="connsiteX39" fmla="*/ 1567543 w 3452327"/>
              <a:gd name="connsiteY39" fmla="*/ 1474237 h 1791478"/>
              <a:gd name="connsiteX40" fmla="*/ 1502229 w 3452327"/>
              <a:gd name="connsiteY40" fmla="*/ 1418253 h 1791478"/>
              <a:gd name="connsiteX41" fmla="*/ 1474237 w 3452327"/>
              <a:gd name="connsiteY41" fmla="*/ 1380931 h 1791478"/>
              <a:gd name="connsiteX42" fmla="*/ 1436915 w 3452327"/>
              <a:gd name="connsiteY42" fmla="*/ 1362269 h 1791478"/>
              <a:gd name="connsiteX43" fmla="*/ 1371600 w 3452327"/>
              <a:gd name="connsiteY43" fmla="*/ 1306286 h 1791478"/>
              <a:gd name="connsiteX44" fmla="*/ 1334278 w 3452327"/>
              <a:gd name="connsiteY44" fmla="*/ 1287624 h 1791478"/>
              <a:gd name="connsiteX45" fmla="*/ 1306286 w 3452327"/>
              <a:gd name="connsiteY45" fmla="*/ 1259633 h 1791478"/>
              <a:gd name="connsiteX46" fmla="*/ 1278294 w 3452327"/>
              <a:gd name="connsiteY46" fmla="*/ 1240971 h 1791478"/>
              <a:gd name="connsiteX47" fmla="*/ 1203649 w 3452327"/>
              <a:gd name="connsiteY47" fmla="*/ 1194318 h 1791478"/>
              <a:gd name="connsiteX48" fmla="*/ 1166327 w 3452327"/>
              <a:gd name="connsiteY48" fmla="*/ 1156996 h 1791478"/>
              <a:gd name="connsiteX49" fmla="*/ 1147666 w 3452327"/>
              <a:gd name="connsiteY49" fmla="*/ 1129004 h 1791478"/>
              <a:gd name="connsiteX50" fmla="*/ 1119674 w 3452327"/>
              <a:gd name="connsiteY50" fmla="*/ 1119673 h 1791478"/>
              <a:gd name="connsiteX51" fmla="*/ 1063690 w 3452327"/>
              <a:gd name="connsiteY51" fmla="*/ 1082351 h 1791478"/>
              <a:gd name="connsiteX52" fmla="*/ 970384 w 3452327"/>
              <a:gd name="connsiteY52" fmla="*/ 1017037 h 1791478"/>
              <a:gd name="connsiteX53" fmla="*/ 951723 w 3452327"/>
              <a:gd name="connsiteY53" fmla="*/ 998375 h 1791478"/>
              <a:gd name="connsiteX54" fmla="*/ 933062 w 3452327"/>
              <a:gd name="connsiteY54" fmla="*/ 970384 h 1791478"/>
              <a:gd name="connsiteX55" fmla="*/ 895739 w 3452327"/>
              <a:gd name="connsiteY55" fmla="*/ 951722 h 1791478"/>
              <a:gd name="connsiteX56" fmla="*/ 839755 w 3452327"/>
              <a:gd name="connsiteY56" fmla="*/ 905069 h 1791478"/>
              <a:gd name="connsiteX57" fmla="*/ 802433 w 3452327"/>
              <a:gd name="connsiteY57" fmla="*/ 886408 h 1791478"/>
              <a:gd name="connsiteX58" fmla="*/ 699796 w 3452327"/>
              <a:gd name="connsiteY58" fmla="*/ 802433 h 1791478"/>
              <a:gd name="connsiteX59" fmla="*/ 643813 w 3452327"/>
              <a:gd name="connsiteY59" fmla="*/ 755780 h 1791478"/>
              <a:gd name="connsiteX60" fmla="*/ 625151 w 3452327"/>
              <a:gd name="connsiteY60" fmla="*/ 727788 h 1791478"/>
              <a:gd name="connsiteX61" fmla="*/ 606490 w 3452327"/>
              <a:gd name="connsiteY61" fmla="*/ 709126 h 1791478"/>
              <a:gd name="connsiteX62" fmla="*/ 541176 w 3452327"/>
              <a:gd name="connsiteY62" fmla="*/ 662473 h 1791478"/>
              <a:gd name="connsiteX63" fmla="*/ 531845 w 3452327"/>
              <a:gd name="connsiteY63" fmla="*/ 634482 h 1791478"/>
              <a:gd name="connsiteX64" fmla="*/ 513184 w 3452327"/>
              <a:gd name="connsiteY64" fmla="*/ 615820 h 1791478"/>
              <a:gd name="connsiteX65" fmla="*/ 485192 w 3452327"/>
              <a:gd name="connsiteY65" fmla="*/ 578498 h 1791478"/>
              <a:gd name="connsiteX66" fmla="*/ 429208 w 3452327"/>
              <a:gd name="connsiteY66" fmla="*/ 503853 h 1791478"/>
              <a:gd name="connsiteX67" fmla="*/ 391886 w 3452327"/>
              <a:gd name="connsiteY67" fmla="*/ 475861 h 1791478"/>
              <a:gd name="connsiteX68" fmla="*/ 345233 w 3452327"/>
              <a:gd name="connsiteY68" fmla="*/ 401216 h 1791478"/>
              <a:gd name="connsiteX69" fmla="*/ 317241 w 3452327"/>
              <a:gd name="connsiteY69" fmla="*/ 373224 h 1791478"/>
              <a:gd name="connsiteX70" fmla="*/ 251927 w 3452327"/>
              <a:gd name="connsiteY70" fmla="*/ 298580 h 1791478"/>
              <a:gd name="connsiteX71" fmla="*/ 214604 w 3452327"/>
              <a:gd name="connsiteY71" fmla="*/ 223935 h 1791478"/>
              <a:gd name="connsiteX72" fmla="*/ 139959 w 3452327"/>
              <a:gd name="connsiteY72" fmla="*/ 167951 h 1791478"/>
              <a:gd name="connsiteX73" fmla="*/ 93306 w 3452327"/>
              <a:gd name="connsiteY73" fmla="*/ 83975 h 1791478"/>
              <a:gd name="connsiteX74" fmla="*/ 65315 w 3452327"/>
              <a:gd name="connsiteY74" fmla="*/ 65314 h 1791478"/>
              <a:gd name="connsiteX75" fmla="*/ 46653 w 3452327"/>
              <a:gd name="connsiteY75" fmla="*/ 27992 h 1791478"/>
              <a:gd name="connsiteX76" fmla="*/ 0 w 3452327"/>
              <a:gd name="connsiteY76" fmla="*/ 0 h 17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452327" h="1791478">
                <a:moveTo>
                  <a:pt x="3424335" y="158620"/>
                </a:moveTo>
                <a:cubicBezTo>
                  <a:pt x="3427445" y="186612"/>
                  <a:pt x="3429683" y="214715"/>
                  <a:pt x="3433666" y="242596"/>
                </a:cubicBezTo>
                <a:cubicBezTo>
                  <a:pt x="3435909" y="258296"/>
                  <a:pt x="3440753" y="273549"/>
                  <a:pt x="3442996" y="289249"/>
                </a:cubicBezTo>
                <a:cubicBezTo>
                  <a:pt x="3446979" y="317130"/>
                  <a:pt x="3449217" y="345232"/>
                  <a:pt x="3452327" y="373224"/>
                </a:cubicBezTo>
                <a:cubicBezTo>
                  <a:pt x="3449217" y="491412"/>
                  <a:pt x="3448756" y="609699"/>
                  <a:pt x="3442996" y="727788"/>
                </a:cubicBezTo>
                <a:cubicBezTo>
                  <a:pt x="3442517" y="737612"/>
                  <a:pt x="3436254" y="746291"/>
                  <a:pt x="3433666" y="755780"/>
                </a:cubicBezTo>
                <a:cubicBezTo>
                  <a:pt x="3426918" y="780523"/>
                  <a:pt x="3426474" y="807484"/>
                  <a:pt x="3415004" y="830424"/>
                </a:cubicBezTo>
                <a:cubicBezTo>
                  <a:pt x="3389389" y="881656"/>
                  <a:pt x="3404689" y="856620"/>
                  <a:pt x="3368351" y="905069"/>
                </a:cubicBezTo>
                <a:cubicBezTo>
                  <a:pt x="3336813" y="999683"/>
                  <a:pt x="3364909" y="972678"/>
                  <a:pt x="3312368" y="1007706"/>
                </a:cubicBezTo>
                <a:cubicBezTo>
                  <a:pt x="3306147" y="1020147"/>
                  <a:pt x="3298590" y="1032005"/>
                  <a:pt x="3293706" y="1045029"/>
                </a:cubicBezTo>
                <a:cubicBezTo>
                  <a:pt x="3289203" y="1057036"/>
                  <a:pt x="3290604" y="1071141"/>
                  <a:pt x="3284376" y="1082351"/>
                </a:cubicBezTo>
                <a:cubicBezTo>
                  <a:pt x="3274704" y="1099760"/>
                  <a:pt x="3259494" y="1113453"/>
                  <a:pt x="3247053" y="1129004"/>
                </a:cubicBezTo>
                <a:cubicBezTo>
                  <a:pt x="3229974" y="1197323"/>
                  <a:pt x="3250267" y="1138180"/>
                  <a:pt x="3200400" y="1212980"/>
                </a:cubicBezTo>
                <a:cubicBezTo>
                  <a:pt x="3186491" y="1233844"/>
                  <a:pt x="3176540" y="1257139"/>
                  <a:pt x="3163078" y="1278294"/>
                </a:cubicBezTo>
                <a:cubicBezTo>
                  <a:pt x="3129373" y="1331258"/>
                  <a:pt x="3144211" y="1300304"/>
                  <a:pt x="3107094" y="1343608"/>
                </a:cubicBezTo>
                <a:cubicBezTo>
                  <a:pt x="3096973" y="1355415"/>
                  <a:pt x="3087728" y="1367992"/>
                  <a:pt x="3079102" y="1380931"/>
                </a:cubicBezTo>
                <a:cubicBezTo>
                  <a:pt x="3035111" y="1446917"/>
                  <a:pt x="3072476" y="1411560"/>
                  <a:pt x="3013788" y="1455575"/>
                </a:cubicBezTo>
                <a:cubicBezTo>
                  <a:pt x="2994720" y="1512776"/>
                  <a:pt x="3011411" y="1476614"/>
                  <a:pt x="2939143" y="1548882"/>
                </a:cubicBezTo>
                <a:cubicBezTo>
                  <a:pt x="2929812" y="1558213"/>
                  <a:pt x="2918470" y="1565894"/>
                  <a:pt x="2911151" y="1576873"/>
                </a:cubicBezTo>
                <a:cubicBezTo>
                  <a:pt x="2891954" y="1605669"/>
                  <a:pt x="2892438" y="1608908"/>
                  <a:pt x="2864498" y="1632857"/>
                </a:cubicBezTo>
                <a:cubicBezTo>
                  <a:pt x="2801329" y="1687002"/>
                  <a:pt x="2853300" y="1643122"/>
                  <a:pt x="2799184" y="1670180"/>
                </a:cubicBezTo>
                <a:cubicBezTo>
                  <a:pt x="2718476" y="1710534"/>
                  <a:pt x="2786430" y="1689696"/>
                  <a:pt x="2715208" y="1707502"/>
                </a:cubicBezTo>
                <a:cubicBezTo>
                  <a:pt x="2699657" y="1716833"/>
                  <a:pt x="2685127" y="1728129"/>
                  <a:pt x="2668555" y="1735494"/>
                </a:cubicBezTo>
                <a:cubicBezTo>
                  <a:pt x="2656837" y="1740702"/>
                  <a:pt x="2642367" y="1738462"/>
                  <a:pt x="2631233" y="1744824"/>
                </a:cubicBezTo>
                <a:cubicBezTo>
                  <a:pt x="2619776" y="1751371"/>
                  <a:pt x="2615254" y="1767356"/>
                  <a:pt x="2603241" y="1772816"/>
                </a:cubicBezTo>
                <a:cubicBezTo>
                  <a:pt x="2579892" y="1783429"/>
                  <a:pt x="2528596" y="1791478"/>
                  <a:pt x="2528596" y="1791478"/>
                </a:cubicBezTo>
                <a:cubicBezTo>
                  <a:pt x="2429070" y="1788368"/>
                  <a:pt x="2329248" y="1790416"/>
                  <a:pt x="2230017" y="1782147"/>
                </a:cubicBezTo>
                <a:cubicBezTo>
                  <a:pt x="2216156" y="1780992"/>
                  <a:pt x="2205890" y="1767885"/>
                  <a:pt x="2192694" y="1763486"/>
                </a:cubicBezTo>
                <a:cubicBezTo>
                  <a:pt x="2109859" y="1735874"/>
                  <a:pt x="2174573" y="1782415"/>
                  <a:pt x="2062066" y="1726163"/>
                </a:cubicBezTo>
                <a:cubicBezTo>
                  <a:pt x="2049625" y="1719943"/>
                  <a:pt x="2036902" y="1714257"/>
                  <a:pt x="2024743" y="1707502"/>
                </a:cubicBezTo>
                <a:cubicBezTo>
                  <a:pt x="2008890" y="1698695"/>
                  <a:pt x="1994311" y="1687620"/>
                  <a:pt x="1978090" y="1679510"/>
                </a:cubicBezTo>
                <a:cubicBezTo>
                  <a:pt x="1969293" y="1675112"/>
                  <a:pt x="1959429" y="1673290"/>
                  <a:pt x="1950098" y="1670180"/>
                </a:cubicBezTo>
                <a:cubicBezTo>
                  <a:pt x="1943878" y="1663959"/>
                  <a:pt x="1938757" y="1656398"/>
                  <a:pt x="1931437" y="1651518"/>
                </a:cubicBezTo>
                <a:cubicBezTo>
                  <a:pt x="1902163" y="1632002"/>
                  <a:pt x="1889613" y="1631732"/>
                  <a:pt x="1856792" y="1623526"/>
                </a:cubicBezTo>
                <a:cubicBezTo>
                  <a:pt x="1803728" y="1570464"/>
                  <a:pt x="1854822" y="1613211"/>
                  <a:pt x="1800808" y="1586204"/>
                </a:cubicBezTo>
                <a:cubicBezTo>
                  <a:pt x="1784587" y="1578093"/>
                  <a:pt x="1770665" y="1565717"/>
                  <a:pt x="1754155" y="1558212"/>
                </a:cubicBezTo>
                <a:cubicBezTo>
                  <a:pt x="1736248" y="1550072"/>
                  <a:pt x="1698172" y="1539551"/>
                  <a:pt x="1698172" y="1539551"/>
                </a:cubicBezTo>
                <a:cubicBezTo>
                  <a:pt x="1691951" y="1530220"/>
                  <a:pt x="1688841" y="1517779"/>
                  <a:pt x="1679510" y="1511559"/>
                </a:cubicBezTo>
                <a:cubicBezTo>
                  <a:pt x="1668840" y="1504446"/>
                  <a:pt x="1654195" y="1506732"/>
                  <a:pt x="1642188" y="1502229"/>
                </a:cubicBezTo>
                <a:cubicBezTo>
                  <a:pt x="1544607" y="1465635"/>
                  <a:pt x="1663342" y="1498185"/>
                  <a:pt x="1567543" y="1474237"/>
                </a:cubicBezTo>
                <a:cubicBezTo>
                  <a:pt x="1523514" y="1408193"/>
                  <a:pt x="1583254" y="1489150"/>
                  <a:pt x="1502229" y="1418253"/>
                </a:cubicBezTo>
                <a:cubicBezTo>
                  <a:pt x="1490526" y="1408013"/>
                  <a:pt x="1486044" y="1391051"/>
                  <a:pt x="1474237" y="1380931"/>
                </a:cubicBezTo>
                <a:cubicBezTo>
                  <a:pt x="1463676" y="1371879"/>
                  <a:pt x="1448992" y="1369170"/>
                  <a:pt x="1436915" y="1362269"/>
                </a:cubicBezTo>
                <a:cubicBezTo>
                  <a:pt x="1376639" y="1327825"/>
                  <a:pt x="1444536" y="1360988"/>
                  <a:pt x="1371600" y="1306286"/>
                </a:cubicBezTo>
                <a:cubicBezTo>
                  <a:pt x="1360473" y="1297940"/>
                  <a:pt x="1345596" y="1295709"/>
                  <a:pt x="1334278" y="1287624"/>
                </a:cubicBezTo>
                <a:cubicBezTo>
                  <a:pt x="1323541" y="1279954"/>
                  <a:pt x="1316423" y="1268080"/>
                  <a:pt x="1306286" y="1259633"/>
                </a:cubicBezTo>
                <a:cubicBezTo>
                  <a:pt x="1297671" y="1252454"/>
                  <a:pt x="1287265" y="1247700"/>
                  <a:pt x="1278294" y="1240971"/>
                </a:cubicBezTo>
                <a:cubicBezTo>
                  <a:pt x="1217442" y="1195332"/>
                  <a:pt x="1253753" y="1211020"/>
                  <a:pt x="1203649" y="1194318"/>
                </a:cubicBezTo>
                <a:cubicBezTo>
                  <a:pt x="1191208" y="1181877"/>
                  <a:pt x="1177777" y="1170354"/>
                  <a:pt x="1166327" y="1156996"/>
                </a:cubicBezTo>
                <a:cubicBezTo>
                  <a:pt x="1159029" y="1148482"/>
                  <a:pt x="1156423" y="1136009"/>
                  <a:pt x="1147666" y="1129004"/>
                </a:cubicBezTo>
                <a:cubicBezTo>
                  <a:pt x="1139986" y="1122860"/>
                  <a:pt x="1128272" y="1124449"/>
                  <a:pt x="1119674" y="1119673"/>
                </a:cubicBezTo>
                <a:cubicBezTo>
                  <a:pt x="1100068" y="1108781"/>
                  <a:pt x="1081203" y="1096362"/>
                  <a:pt x="1063690" y="1082351"/>
                </a:cubicBezTo>
                <a:cubicBezTo>
                  <a:pt x="976896" y="1012916"/>
                  <a:pt x="1083277" y="1073483"/>
                  <a:pt x="970384" y="1017037"/>
                </a:cubicBezTo>
                <a:cubicBezTo>
                  <a:pt x="964164" y="1010816"/>
                  <a:pt x="957218" y="1005244"/>
                  <a:pt x="951723" y="998375"/>
                </a:cubicBezTo>
                <a:cubicBezTo>
                  <a:pt x="944718" y="989619"/>
                  <a:pt x="941677" y="977563"/>
                  <a:pt x="933062" y="970384"/>
                </a:cubicBezTo>
                <a:cubicBezTo>
                  <a:pt x="922376" y="961479"/>
                  <a:pt x="907134" y="959699"/>
                  <a:pt x="895739" y="951722"/>
                </a:cubicBezTo>
                <a:cubicBezTo>
                  <a:pt x="875839" y="937792"/>
                  <a:pt x="859655" y="918999"/>
                  <a:pt x="839755" y="905069"/>
                </a:cubicBezTo>
                <a:cubicBezTo>
                  <a:pt x="828360" y="897093"/>
                  <a:pt x="813118" y="895312"/>
                  <a:pt x="802433" y="886408"/>
                </a:cubicBezTo>
                <a:cubicBezTo>
                  <a:pt x="693635" y="795743"/>
                  <a:pt x="768773" y="825424"/>
                  <a:pt x="699796" y="802433"/>
                </a:cubicBezTo>
                <a:cubicBezTo>
                  <a:pt x="658176" y="719191"/>
                  <a:pt x="710508" y="800243"/>
                  <a:pt x="643813" y="755780"/>
                </a:cubicBezTo>
                <a:cubicBezTo>
                  <a:pt x="634482" y="749560"/>
                  <a:pt x="632156" y="736545"/>
                  <a:pt x="625151" y="727788"/>
                </a:cubicBezTo>
                <a:cubicBezTo>
                  <a:pt x="619656" y="720919"/>
                  <a:pt x="613648" y="714239"/>
                  <a:pt x="606490" y="709126"/>
                </a:cubicBezTo>
                <a:cubicBezTo>
                  <a:pt x="530615" y="654929"/>
                  <a:pt x="583176" y="704475"/>
                  <a:pt x="541176" y="662473"/>
                </a:cubicBezTo>
                <a:cubicBezTo>
                  <a:pt x="538066" y="653143"/>
                  <a:pt x="536905" y="642916"/>
                  <a:pt x="531845" y="634482"/>
                </a:cubicBezTo>
                <a:cubicBezTo>
                  <a:pt x="527319" y="626939"/>
                  <a:pt x="518816" y="622578"/>
                  <a:pt x="513184" y="615820"/>
                </a:cubicBezTo>
                <a:cubicBezTo>
                  <a:pt x="503229" y="603873"/>
                  <a:pt x="494110" y="591238"/>
                  <a:pt x="485192" y="578498"/>
                </a:cubicBezTo>
                <a:cubicBezTo>
                  <a:pt x="462560" y="546167"/>
                  <a:pt x="456053" y="526224"/>
                  <a:pt x="429208" y="503853"/>
                </a:cubicBezTo>
                <a:cubicBezTo>
                  <a:pt x="417261" y="493898"/>
                  <a:pt x="402882" y="486857"/>
                  <a:pt x="391886" y="475861"/>
                </a:cubicBezTo>
                <a:cubicBezTo>
                  <a:pt x="342868" y="426843"/>
                  <a:pt x="382190" y="452957"/>
                  <a:pt x="345233" y="401216"/>
                </a:cubicBezTo>
                <a:cubicBezTo>
                  <a:pt x="337563" y="390478"/>
                  <a:pt x="326117" y="382988"/>
                  <a:pt x="317241" y="373224"/>
                </a:cubicBezTo>
                <a:cubicBezTo>
                  <a:pt x="295001" y="348760"/>
                  <a:pt x="270657" y="325824"/>
                  <a:pt x="251927" y="298580"/>
                </a:cubicBezTo>
                <a:cubicBezTo>
                  <a:pt x="236167" y="275656"/>
                  <a:pt x="237750" y="239367"/>
                  <a:pt x="214604" y="223935"/>
                </a:cubicBezTo>
                <a:cubicBezTo>
                  <a:pt x="170043" y="194226"/>
                  <a:pt x="195370" y="212278"/>
                  <a:pt x="139959" y="167951"/>
                </a:cubicBezTo>
                <a:cubicBezTo>
                  <a:pt x="124627" y="129620"/>
                  <a:pt x="122894" y="113563"/>
                  <a:pt x="93306" y="83975"/>
                </a:cubicBezTo>
                <a:cubicBezTo>
                  <a:pt x="85377" y="76046"/>
                  <a:pt x="74645" y="71534"/>
                  <a:pt x="65315" y="65314"/>
                </a:cubicBezTo>
                <a:cubicBezTo>
                  <a:pt x="59094" y="52873"/>
                  <a:pt x="55558" y="38677"/>
                  <a:pt x="46653" y="27992"/>
                </a:cubicBezTo>
                <a:cubicBezTo>
                  <a:pt x="38610" y="18340"/>
                  <a:pt x="12731" y="6365"/>
                  <a:pt x="0" y="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30296" y="386987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26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버퍼 사용법 </a:t>
            </a:r>
            <a:r>
              <a:rPr lang="en-US" altLang="ko-KR" sz="2800" dirty="0" smtClean="0"/>
              <a:t>( string </a:t>
            </a:r>
            <a:r>
              <a:rPr lang="ko-KR" altLang="en-US" sz="2800" dirty="0" smtClean="0"/>
              <a:t>타입을 </a:t>
            </a:r>
            <a:r>
              <a:rPr lang="en-US" altLang="ko-KR" sz="2800" dirty="0" smtClean="0"/>
              <a:t>byte </a:t>
            </a:r>
            <a:r>
              <a:rPr lang="ko-KR" altLang="en-US" sz="2800" dirty="0" smtClean="0"/>
              <a:t>타입으로 변환하여 담는 그릇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2219"/>
            <a:ext cx="10515600" cy="939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new </a:t>
            </a:r>
            <a:r>
              <a:rPr lang="ko-KR" altLang="en-US" sz="2000" dirty="0" smtClean="0"/>
              <a:t>로 만들고 </a:t>
            </a:r>
            <a:r>
              <a:rPr lang="en-US" altLang="ko-KR" sz="2000" dirty="0" err="1" smtClean="0"/>
              <a:t>Buffer.isBuffer</a:t>
            </a:r>
            <a:r>
              <a:rPr lang="en-US" altLang="ko-KR" sz="2000" dirty="0" smtClean="0"/>
              <a:t>(),  </a:t>
            </a:r>
            <a:r>
              <a:rPr lang="en-US" altLang="ko-KR" sz="2000" dirty="0" err="1" smtClean="0"/>
              <a:t>Buffer.concat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사용할 수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버퍼의 길이는 </a:t>
            </a:r>
            <a:r>
              <a:rPr lang="en-US" altLang="ko-KR" sz="2000" dirty="0" err="1" smtClean="0"/>
              <a:t>Buffer.byteLength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버퍼변수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확인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570769"/>
            <a:ext cx="10515600" cy="615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새 디렉터리 만들고 삭제하기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186546"/>
            <a:ext cx="4178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fs = require(‘fs’);</a:t>
            </a:r>
          </a:p>
          <a:p>
            <a:r>
              <a:rPr lang="en-US" altLang="ko-KR" dirty="0" err="1" smtClean="0"/>
              <a:t>fs.mkdir</a:t>
            </a:r>
            <a:r>
              <a:rPr lang="en-US" altLang="ko-KR" dirty="0" smtClean="0"/>
              <a:t>(‘./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’, 0666, function(err){</a:t>
            </a:r>
          </a:p>
          <a:p>
            <a:r>
              <a:rPr lang="en-US" altLang="ko-KR" dirty="0" smtClean="0"/>
              <a:t>    if(err) throw err;</a:t>
            </a:r>
          </a:p>
          <a:p>
            <a:r>
              <a:rPr lang="en-US" altLang="ko-KR" dirty="0" smtClean="0"/>
              <a:t>    console.log(‘</a:t>
            </a:r>
            <a:r>
              <a:rPr lang="ko-KR" altLang="en-US" dirty="0" smtClean="0"/>
              <a:t>폴더를 만들었습니다</a:t>
            </a:r>
            <a:r>
              <a:rPr lang="en-US" altLang="ko-KR" dirty="0" smtClean="0"/>
              <a:t>.’);</a:t>
            </a:r>
            <a:endParaRPr lang="en-US" altLang="ko-KR" dirty="0"/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8683" y="3103419"/>
            <a:ext cx="44088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fs = require(‘fs’);</a:t>
            </a:r>
          </a:p>
          <a:p>
            <a:r>
              <a:rPr lang="en-US" altLang="ko-KR" dirty="0" err="1" smtClean="0"/>
              <a:t>fs.rmdir</a:t>
            </a:r>
            <a:r>
              <a:rPr lang="en-US" altLang="ko-KR" dirty="0" smtClean="0"/>
              <a:t>(‘./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’, function(err){</a:t>
            </a:r>
          </a:p>
          <a:p>
            <a:r>
              <a:rPr lang="en-US" altLang="ko-KR" dirty="0" smtClean="0"/>
              <a:t>    if(err) throw err;</a:t>
            </a:r>
          </a:p>
          <a:p>
            <a:r>
              <a:rPr lang="en-US" altLang="ko-KR" dirty="0" smtClean="0"/>
              <a:t>    console.log(‘</a:t>
            </a:r>
            <a:r>
              <a:rPr lang="ko-KR" altLang="en-US" dirty="0" smtClean="0"/>
              <a:t>폴더를 삭제하였습니다</a:t>
            </a:r>
            <a:r>
              <a:rPr lang="en-US" altLang="ko-KR" dirty="0" smtClean="0"/>
              <a:t>.’);</a:t>
            </a:r>
            <a:endParaRPr lang="en-US" altLang="ko-KR" dirty="0"/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69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489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w</a:t>
            </a:r>
            <a:r>
              <a:rPr lang="en-US" altLang="ko-KR" sz="2000" b="1" dirty="0" err="1" smtClean="0"/>
              <a:t>inston</a:t>
            </a:r>
            <a:r>
              <a:rPr lang="en-US" altLang="ko-KR" sz="2000" dirty="0" smtClean="0"/>
              <a:t> : </a:t>
            </a:r>
            <a:r>
              <a:rPr lang="en-US" altLang="ko-KR" sz="2000" dirty="0" err="1" smtClean="0"/>
              <a:t>nodejs</a:t>
            </a:r>
            <a:r>
              <a:rPr lang="ko-KR" altLang="en-US" sz="2000" dirty="0" smtClean="0"/>
              <a:t>에서 로그를 기록하기 위한 대표적인 모듈</a:t>
            </a:r>
            <a:endParaRPr lang="en-US" altLang="ko-KR" sz="2000" dirty="0" smtClean="0"/>
          </a:p>
          <a:p>
            <a:r>
              <a:rPr lang="en-US" altLang="ko-KR" sz="2000" b="1" dirty="0" err="1"/>
              <a:t>w</a:t>
            </a:r>
            <a:r>
              <a:rPr lang="en-US" altLang="ko-KR" sz="2000" b="1" dirty="0" err="1" smtClean="0"/>
              <a:t>inston</a:t>
            </a:r>
            <a:r>
              <a:rPr lang="en-US" altLang="ko-KR" sz="2000" b="1" dirty="0" smtClean="0"/>
              <a:t>-daily-rotate-file</a:t>
            </a:r>
            <a:r>
              <a:rPr lang="en-US" altLang="ko-KR" sz="2000" dirty="0" smtClean="0"/>
              <a:t> :  </a:t>
            </a:r>
            <a:r>
              <a:rPr lang="ko-KR" altLang="en-US" sz="2000" dirty="0" smtClean="0"/>
              <a:t>로그를 일별 처리 하기 위한 모듈</a:t>
            </a:r>
            <a:endParaRPr lang="en-US" altLang="ko-KR" sz="2000" dirty="0" smtClean="0"/>
          </a:p>
          <a:p>
            <a:r>
              <a:rPr lang="en-US" altLang="ko-KR" sz="2000" b="1" dirty="0" smtClean="0"/>
              <a:t>moment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시간 처리 모듈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807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2219"/>
            <a:ext cx="10515600" cy="35412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http</a:t>
            </a:r>
            <a:r>
              <a:rPr lang="ko-KR" altLang="en-US" dirty="0" smtClean="0"/>
              <a:t>를 이용한 간단한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express </a:t>
            </a:r>
            <a:r>
              <a:rPr lang="ko-KR" altLang="en-US" dirty="0" smtClean="0"/>
              <a:t>웹 서버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미들웨어</a:t>
            </a:r>
            <a:r>
              <a:rPr lang="ko-KR" altLang="en-US" dirty="0" smtClean="0"/>
              <a:t> 사용하기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라우팅 요청 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쿠키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파일 업로드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0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0484" y="4230160"/>
            <a:ext cx="10515600" cy="206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http = require(‘http’);</a:t>
            </a:r>
          </a:p>
          <a:p>
            <a:pPr marL="0" indent="0">
              <a:buNone/>
            </a:pP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server = </a:t>
            </a:r>
            <a:r>
              <a:rPr lang="en-US" altLang="ko-KR" sz="1600" dirty="0" err="1" smtClean="0"/>
              <a:t>http.createServer</a:t>
            </a:r>
            <a:r>
              <a:rPr lang="en-US" altLang="ko-KR" sz="1600" dirty="0" smtClean="0"/>
              <a:t>();</a:t>
            </a:r>
          </a:p>
          <a:p>
            <a:pPr marL="0" indent="0">
              <a:buNone/>
            </a:pP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port = 4000;</a:t>
            </a:r>
          </a:p>
          <a:p>
            <a:pPr marL="0" indent="0">
              <a:buNone/>
            </a:pPr>
            <a:r>
              <a:rPr lang="en-US" altLang="ko-KR" sz="1600" dirty="0" err="1" smtClean="0"/>
              <a:t>server.listen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prot</a:t>
            </a:r>
            <a:r>
              <a:rPr lang="en-US" altLang="ko-KR" sz="1600" dirty="0" smtClean="0"/>
              <a:t>, ()=&gt;{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console.log(‘</a:t>
            </a:r>
            <a:r>
              <a:rPr lang="ko-KR" altLang="en-US" sz="1600" dirty="0" err="1" smtClean="0"/>
              <a:t>웹서버가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시작었습니다</a:t>
            </a:r>
            <a:r>
              <a:rPr lang="en-US" altLang="ko-KR" sz="1600" dirty="0" smtClean="0"/>
              <a:t>. %d’, port);</a:t>
            </a:r>
          </a:p>
          <a:p>
            <a:pPr marL="0" indent="0">
              <a:buNone/>
            </a:pPr>
            <a:r>
              <a:rPr lang="en-US" altLang="ko-KR" sz="1600" dirty="0" smtClean="0"/>
              <a:t>});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97774" y="390698"/>
            <a:ext cx="860722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createServer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웹 서버 객체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listen(port [, hostname][, backlog] [,callback])  -  </a:t>
            </a:r>
            <a:r>
              <a:rPr lang="ko-KR" altLang="en-US" dirty="0" smtClean="0"/>
              <a:t>서버를 실행하여 대기시킵니다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close([callback]) – </a:t>
            </a:r>
            <a:r>
              <a:rPr lang="ko-KR" altLang="en-US" dirty="0" smtClean="0"/>
              <a:t>서버를 종료합니다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7774" y="2166625"/>
            <a:ext cx="659956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port = </a:t>
            </a:r>
            <a:r>
              <a:rPr lang="ko-KR" altLang="en-US" dirty="0" smtClean="0"/>
              <a:t>포트번호</a:t>
            </a:r>
            <a:endParaRPr lang="en-US" altLang="ko-KR" dirty="0" smtClean="0"/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host = </a:t>
            </a:r>
            <a:r>
              <a:rPr lang="ko-KR" altLang="en-US" dirty="0" smtClean="0"/>
              <a:t>웹사이트 주소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server.listen</a:t>
            </a:r>
            <a:r>
              <a:rPr lang="en-US" altLang="ko-KR" dirty="0" smtClean="0"/>
              <a:t>(port, host, 50000, ()=&gt;{</a:t>
            </a:r>
          </a:p>
          <a:p>
            <a:r>
              <a:rPr lang="en-US" altLang="ko-KR" dirty="0" smtClean="0"/>
              <a:t>  console.log(‘</a:t>
            </a:r>
            <a:r>
              <a:rPr lang="ko-KR" altLang="en-US" dirty="0" smtClean="0"/>
              <a:t>웹 서버가 시작되었습니다</a:t>
            </a:r>
            <a:r>
              <a:rPr lang="en-US" altLang="ko-KR" dirty="0" smtClean="0"/>
              <a:t>.  %s, %d’, host, port);</a:t>
            </a:r>
            <a:endParaRPr lang="en-US" altLang="ko-KR" dirty="0"/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4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1135"/>
            <a:ext cx="10515600" cy="1959428"/>
          </a:xfrm>
        </p:spPr>
        <p:txBody>
          <a:bodyPr/>
          <a:lstStyle/>
          <a:p>
            <a:r>
              <a:rPr lang="ko-KR" altLang="en-US" dirty="0" smtClean="0"/>
              <a:t>웹 브라우저 요청에 따른 이벤트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connection – </a:t>
            </a:r>
            <a:r>
              <a:rPr lang="ko-KR" altLang="en-US" sz="2000" dirty="0" smtClean="0"/>
              <a:t>클라이언트가 접속하여 연결이 만들어질 때 발생하는 이벤트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request – </a:t>
            </a:r>
            <a:r>
              <a:rPr lang="ko-KR" altLang="en-US" sz="2000" dirty="0" err="1" smtClean="0"/>
              <a:t>클라이턴트가</a:t>
            </a:r>
            <a:r>
              <a:rPr lang="ko-KR" altLang="en-US" sz="2000" dirty="0" smtClean="0"/>
              <a:t> 요청을 할 때 발생하는 이벤트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close – </a:t>
            </a:r>
            <a:r>
              <a:rPr lang="ko-KR" altLang="en-US" sz="2000" dirty="0" smtClean="0"/>
              <a:t>서버를 종료할 때 발생하는 이벤트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01012" y="2771192"/>
            <a:ext cx="988559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res.writeHead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statusCode</a:t>
            </a:r>
            <a:r>
              <a:rPr lang="en-US" altLang="ko-KR" dirty="0" smtClean="0"/>
              <a:t> [, </a:t>
            </a:r>
            <a:r>
              <a:rPr lang="en-US" altLang="ko-KR" dirty="0" err="1" smtClean="0"/>
              <a:t>statusMessage</a:t>
            </a:r>
            <a:r>
              <a:rPr lang="en-US" altLang="ko-KR" dirty="0" smtClean="0"/>
              <a:t>] [, headers]); - </a:t>
            </a:r>
            <a:r>
              <a:rPr lang="ko-KR" altLang="en-US" dirty="0" smtClean="0"/>
              <a:t>응답으로 보낼 헤더를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res.write</a:t>
            </a:r>
            <a:r>
              <a:rPr lang="en-US" altLang="ko-KR" dirty="0" smtClean="0"/>
              <a:t>(chunk[, encoding][, callback]) – </a:t>
            </a:r>
            <a:r>
              <a:rPr lang="ko-KR" altLang="en-US" dirty="0" smtClean="0"/>
              <a:t>응답 본문</a:t>
            </a:r>
            <a:r>
              <a:rPr lang="en-US" altLang="ko-KR" dirty="0" smtClean="0"/>
              <a:t>(body) </a:t>
            </a:r>
            <a:r>
              <a:rPr lang="ko-KR" altLang="en-US" dirty="0" smtClean="0"/>
              <a:t>데이터를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번 호출 가능</a:t>
            </a:r>
            <a:endParaRPr lang="en-US" altLang="ko-KR" dirty="0" smtClean="0"/>
          </a:p>
          <a:p>
            <a:r>
              <a:rPr lang="en-US" altLang="ko-KR" dirty="0" err="1" smtClean="0"/>
              <a:t>res.end</a:t>
            </a:r>
            <a:r>
              <a:rPr lang="en-US" altLang="ko-KR" dirty="0" smtClean="0"/>
              <a:t>([data][, encoding][, callback]) -  </a:t>
            </a:r>
            <a:r>
              <a:rPr lang="ko-KR" altLang="en-US" dirty="0" smtClean="0"/>
              <a:t>클라이언트로 응답을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56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익스프레스 서버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익스프레스 객체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app = express();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기본 포트를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객체에 속성으로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en-US" altLang="ko-KR" dirty="0" err="1" smtClean="0"/>
              <a:t>app.set</a:t>
            </a:r>
            <a:r>
              <a:rPr lang="en-US" altLang="ko-KR" dirty="0" smtClean="0"/>
              <a:t>(‘port’, 4000);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익스프레스 서버 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/>
              <a:t>http.createServer</a:t>
            </a:r>
            <a:r>
              <a:rPr lang="en-US" altLang="ko-KR" dirty="0" smtClean="0"/>
              <a:t>(app).listen(</a:t>
            </a:r>
            <a:r>
              <a:rPr lang="en-US" altLang="ko-KR" dirty="0" err="1" smtClean="0"/>
              <a:t>app.get</a:t>
            </a:r>
            <a:r>
              <a:rPr lang="en-US" altLang="ko-KR" dirty="0" smtClean="0"/>
              <a:t>(‘port’), function(){});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30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31" y="634482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익스프레스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객체의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23957"/>
              </p:ext>
            </p:extLst>
          </p:nvPr>
        </p:nvGraphicFramePr>
        <p:xfrm>
          <a:off x="923731" y="1306285"/>
          <a:ext cx="9601200" cy="221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036">
                  <a:extLst>
                    <a:ext uri="{9D8B030D-6E8A-4147-A177-3AD203B41FA5}">
                      <a16:colId xmlns:a16="http://schemas.microsoft.com/office/drawing/2014/main" val="2929200281"/>
                    </a:ext>
                  </a:extLst>
                </a:gridCol>
                <a:gridCol w="6298164">
                  <a:extLst>
                    <a:ext uri="{9D8B030D-6E8A-4147-A177-3AD203B41FA5}">
                      <a16:colId xmlns:a16="http://schemas.microsoft.com/office/drawing/2014/main" val="3936531481"/>
                    </a:ext>
                  </a:extLst>
                </a:gridCol>
              </a:tblGrid>
              <a:tr h="250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97957"/>
                  </a:ext>
                </a:extLst>
              </a:tr>
              <a:tr h="73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Set(name,</a:t>
                      </a:r>
                      <a:r>
                        <a:rPr lang="en-US" altLang="ko-KR" baseline="0" dirty="0" smtClean="0"/>
                        <a:t>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서버 설정을 위한 속성을 지정</a:t>
                      </a:r>
                      <a:r>
                        <a:rPr lang="en-US" altLang="ko-KR" sz="1400" dirty="0" smtClean="0"/>
                        <a:t>, set()</a:t>
                      </a:r>
                      <a:r>
                        <a:rPr lang="ko-KR" altLang="en-US" sz="1400" dirty="0" err="1" smtClean="0"/>
                        <a:t>메소드로</a:t>
                      </a:r>
                      <a:r>
                        <a:rPr lang="ko-KR" altLang="en-US" sz="1400" dirty="0" smtClean="0"/>
                        <a:t> 지정한 속성은 </a:t>
                      </a:r>
                      <a:r>
                        <a:rPr lang="en-US" altLang="ko-KR" sz="1400" dirty="0" smtClean="0"/>
                        <a:t>get() </a:t>
                      </a:r>
                      <a:r>
                        <a:rPr lang="ko-KR" altLang="en-US" sz="1400" dirty="0" err="1" smtClean="0"/>
                        <a:t>메소드로</a:t>
                      </a:r>
                      <a:r>
                        <a:rPr lang="ko-KR" altLang="en-US" sz="1400" dirty="0" smtClean="0"/>
                        <a:t> 꺼내 확인할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8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서버설정을</a:t>
                      </a:r>
                      <a:r>
                        <a:rPr lang="ko-KR" altLang="en-US" dirty="0" smtClean="0"/>
                        <a:t> 위해 지정한 속성을 꺼낸다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0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Use([path]function[,function…])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미들웨어</a:t>
                      </a:r>
                      <a:r>
                        <a:rPr lang="ko-KR" altLang="en-US" dirty="0" smtClean="0"/>
                        <a:t> 함수를 사용하도록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3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Get([path,] function}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패스로 요청된 정보를 처리한다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7717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13414"/>
              </p:ext>
            </p:extLst>
          </p:nvPr>
        </p:nvGraphicFramePr>
        <p:xfrm>
          <a:off x="923731" y="4343056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440">
                  <a:extLst>
                    <a:ext uri="{9D8B030D-6E8A-4147-A177-3AD203B41FA5}">
                      <a16:colId xmlns:a16="http://schemas.microsoft.com/office/drawing/2014/main" val="2929200281"/>
                    </a:ext>
                  </a:extLst>
                </a:gridCol>
                <a:gridCol w="6540760">
                  <a:extLst>
                    <a:ext uri="{9D8B030D-6E8A-4147-A177-3AD203B41FA5}">
                      <a16:colId xmlns:a16="http://schemas.microsoft.com/office/drawing/2014/main" val="393653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9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Env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모드를 설정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8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뷰들이 들어 있는 폴더 또는 폴더 배열을 설정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0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 engine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디폴트로 사용할 뷰 엔진 설정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34598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23731" y="3973724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익스프레스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객체의 주요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05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7315" y="550506"/>
            <a:ext cx="2313992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90866" y="1586206"/>
            <a:ext cx="3806890" cy="24539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86605" y="1903445"/>
            <a:ext cx="2006082" cy="419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648" y="1953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미들웨</a:t>
            </a:r>
            <a:r>
              <a:rPr lang="ko-KR" altLang="en-US"/>
              <a:t>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86605" y="2569028"/>
            <a:ext cx="2006082" cy="419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5648" y="26195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미들웨</a:t>
            </a:r>
            <a:r>
              <a:rPr lang="ko-KR" altLang="en-US"/>
              <a:t>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6605" y="3234611"/>
            <a:ext cx="2006082" cy="419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5648" y="3285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미들웨</a:t>
            </a:r>
            <a:r>
              <a:rPr lang="ko-KR" altLang="en-US"/>
              <a:t>어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5794311" y="1231641"/>
            <a:ext cx="0" cy="3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0"/>
            <a:endCxn id="7" idx="0"/>
          </p:cNvCxnSpPr>
          <p:nvPr/>
        </p:nvCxnSpPr>
        <p:spPr>
          <a:xfrm flipH="1">
            <a:off x="5789646" y="1586206"/>
            <a:ext cx="4665" cy="3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9" idx="0"/>
          </p:cNvCxnSpPr>
          <p:nvPr/>
        </p:nvCxnSpPr>
        <p:spPr>
          <a:xfrm>
            <a:off x="5789646" y="2323323"/>
            <a:ext cx="0" cy="2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0" idx="0"/>
          </p:cNvCxnSpPr>
          <p:nvPr/>
        </p:nvCxnSpPr>
        <p:spPr>
          <a:xfrm>
            <a:off x="5789646" y="2988906"/>
            <a:ext cx="0" cy="24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760237" y="4693298"/>
            <a:ext cx="1782147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요청패턴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6060233" y="4693297"/>
            <a:ext cx="1782147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요청패턴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/member</a:t>
            </a:r>
            <a:endParaRPr lang="ko-KR" altLang="en-US" sz="1200" dirty="0"/>
          </a:p>
        </p:txBody>
      </p:sp>
      <p:cxnSp>
        <p:nvCxnSpPr>
          <p:cNvPr id="23" name="꺾인 연결선 22"/>
          <p:cNvCxnSpPr>
            <a:stCxn id="11" idx="2"/>
            <a:endCxn id="20" idx="0"/>
          </p:cNvCxnSpPr>
          <p:nvPr/>
        </p:nvCxnSpPr>
        <p:spPr>
          <a:xfrm rot="5400000">
            <a:off x="4701075" y="3604726"/>
            <a:ext cx="1038809" cy="113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" idx="2"/>
            <a:endCxn id="21" idx="0"/>
          </p:cNvCxnSpPr>
          <p:nvPr/>
        </p:nvCxnSpPr>
        <p:spPr>
          <a:xfrm rot="16200000" flipH="1">
            <a:off x="5851072" y="3593062"/>
            <a:ext cx="1038808" cy="1161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8020" y="4139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라우터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44009" y="5663682"/>
            <a:ext cx="2631232" cy="5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클라이언트 응답</a:t>
            </a:r>
            <a:endParaRPr lang="ko-KR" altLang="en-US"/>
          </a:p>
        </p:txBody>
      </p:sp>
      <p:cxnSp>
        <p:nvCxnSpPr>
          <p:cNvPr id="29" name="꺾인 연결선 28"/>
          <p:cNvCxnSpPr>
            <a:stCxn id="20" idx="2"/>
            <a:endCxn id="27" idx="0"/>
          </p:cNvCxnSpPr>
          <p:nvPr/>
        </p:nvCxnSpPr>
        <p:spPr>
          <a:xfrm rot="16200000" flipH="1">
            <a:off x="5017538" y="4821594"/>
            <a:ext cx="475861" cy="1208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1" idx="2"/>
            <a:endCxn id="27" idx="0"/>
          </p:cNvCxnSpPr>
          <p:nvPr/>
        </p:nvCxnSpPr>
        <p:spPr>
          <a:xfrm rot="5400000">
            <a:off x="6167535" y="4879910"/>
            <a:ext cx="475862" cy="1091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3"/>
          </p:cNvCxnSpPr>
          <p:nvPr/>
        </p:nvCxnSpPr>
        <p:spPr>
          <a:xfrm>
            <a:off x="7697756" y="2813181"/>
            <a:ext cx="597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74277" y="262851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미들웨어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26" idx="3"/>
          </p:cNvCxnSpPr>
          <p:nvPr/>
        </p:nvCxnSpPr>
        <p:spPr>
          <a:xfrm>
            <a:off x="6235183" y="4323965"/>
            <a:ext cx="205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89693" y="41392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라우터 설정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489693" y="29978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use()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39840" y="450863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1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486</Words>
  <Application>Microsoft Office PowerPoint</Application>
  <PresentationFormat>와이드스크린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buffer 복습 log 파일 셋팅 웹서버 설정</vt:lpstr>
      <vt:lpstr>버퍼 사용법 ( string 타입을 byte 타입으로 변환하여 담는 그릇)</vt:lpstr>
      <vt:lpstr>PowerPoint 프레젠테이션</vt:lpstr>
      <vt:lpstr>웹 서버</vt:lpstr>
      <vt:lpstr>PowerPoint 프레젠테이션</vt:lpstr>
      <vt:lpstr>PowerPoint 프레젠테이션</vt:lpstr>
      <vt:lpstr>익스프레스 서버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i7C-25</dc:creator>
  <cp:lastModifiedBy>i7C-25</cp:lastModifiedBy>
  <cp:revision>13</cp:revision>
  <dcterms:created xsi:type="dcterms:W3CDTF">2022-06-07T00:06:01Z</dcterms:created>
  <dcterms:modified xsi:type="dcterms:W3CDTF">2022-06-07T03:43:34Z</dcterms:modified>
</cp:coreProperties>
</file>