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D6D-0956-49D3-9090-32CE8FCAEDC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C0F4-19CB-4B26-B1C0-5071C15C6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D6D-0956-49D3-9090-32CE8FCAEDC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C0F4-19CB-4B26-B1C0-5071C15C6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D6D-0956-49D3-9090-32CE8FCAEDC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C0F4-19CB-4B26-B1C0-5071C15C6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2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D6D-0956-49D3-9090-32CE8FCAEDC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C0F4-19CB-4B26-B1C0-5071C15C6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0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D6D-0956-49D3-9090-32CE8FCAEDC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C0F4-19CB-4B26-B1C0-5071C15C6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0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D6D-0956-49D3-9090-32CE8FCAEDC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C0F4-19CB-4B26-B1C0-5071C15C6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9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D6D-0956-49D3-9090-32CE8FCAEDC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C0F4-19CB-4B26-B1C0-5071C15C6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8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D6D-0956-49D3-9090-32CE8FCAEDC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C0F4-19CB-4B26-B1C0-5071C15C6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D6D-0956-49D3-9090-32CE8FCAEDC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C0F4-19CB-4B26-B1C0-5071C15C6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D6D-0956-49D3-9090-32CE8FCAEDC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C0F4-19CB-4B26-B1C0-5071C15C6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D6D-0956-49D3-9090-32CE8FCAEDC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C0F4-19CB-4B26-B1C0-5071C15C6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4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2D6D-0956-49D3-9090-32CE8FCAEDC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C0F4-19CB-4B26-B1C0-5071C15C6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3761" y="1526250"/>
            <a:ext cx="150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회원유무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35447"/>
              </p:ext>
            </p:extLst>
          </p:nvPr>
        </p:nvGraphicFramePr>
        <p:xfrm>
          <a:off x="8669777" y="1341315"/>
          <a:ext cx="3330439" cy="128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498">
                  <a:extLst>
                    <a:ext uri="{9D8B030D-6E8A-4147-A177-3AD203B41FA5}">
                      <a16:colId xmlns:a16="http://schemas.microsoft.com/office/drawing/2014/main" val="3594315049"/>
                    </a:ext>
                  </a:extLst>
                </a:gridCol>
                <a:gridCol w="2845941">
                  <a:extLst>
                    <a:ext uri="{9D8B030D-6E8A-4147-A177-3AD203B41FA5}">
                      <a16:colId xmlns:a16="http://schemas.microsoft.com/office/drawing/2014/main" val="2785221651"/>
                    </a:ext>
                  </a:extLst>
                </a:gridCol>
              </a:tblGrid>
              <a:tr h="3711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기능 설명</a:t>
                      </a:r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93647"/>
                  </a:ext>
                </a:extLst>
              </a:tr>
              <a:tr h="37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신규 회원 버튼을 누르면 회원가입 페이지로 이동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709683"/>
                  </a:ext>
                </a:extLst>
              </a:tr>
              <a:tr h="37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기존 회원 버튼을 누르면 로그인 페이지로 이동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4276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022450" y="2388741"/>
            <a:ext cx="2138638" cy="15719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기존 회원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75123" y="2388741"/>
            <a:ext cx="2138638" cy="15719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신규 회원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36390" y="1895582"/>
            <a:ext cx="416103" cy="4161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83718" y="1934110"/>
            <a:ext cx="416103" cy="4161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3761" y="365271"/>
            <a:ext cx="150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회원가입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5760"/>
              </p:ext>
            </p:extLst>
          </p:nvPr>
        </p:nvGraphicFramePr>
        <p:xfrm>
          <a:off x="7914526" y="549937"/>
          <a:ext cx="4017197" cy="5781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04">
                  <a:extLst>
                    <a:ext uri="{9D8B030D-6E8A-4147-A177-3AD203B41FA5}">
                      <a16:colId xmlns:a16="http://schemas.microsoft.com/office/drawing/2014/main" val="3594315049"/>
                    </a:ext>
                  </a:extLst>
                </a:gridCol>
                <a:gridCol w="3432793">
                  <a:extLst>
                    <a:ext uri="{9D8B030D-6E8A-4147-A177-3AD203B41FA5}">
                      <a16:colId xmlns:a16="http://schemas.microsoft.com/office/drawing/2014/main" val="2785221651"/>
                    </a:ext>
                  </a:extLst>
                </a:gridCol>
              </a:tblGrid>
              <a:tr h="3711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기능 설명</a:t>
                      </a:r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93647"/>
                  </a:ext>
                </a:extLst>
              </a:tr>
              <a:tr h="37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약관 동의 체크 박스를 체크하지 않고 회원정보를 입력하는 경우</a:t>
                      </a:r>
                      <a:r>
                        <a:rPr lang="en-US" altLang="ko-KR" sz="1100" dirty="0" smtClean="0"/>
                        <a:t>, “</a:t>
                      </a:r>
                      <a:r>
                        <a:rPr lang="ko-KR" altLang="en-US" sz="1100" dirty="0" smtClean="0"/>
                        <a:t>이용약관 및 개인정보 수집 이용안내에 모두 동의해주세요</a:t>
                      </a:r>
                      <a:r>
                        <a:rPr lang="en-US" altLang="ko-KR" sz="1100" dirty="0" smtClean="0"/>
                        <a:t>.”</a:t>
                      </a:r>
                      <a:r>
                        <a:rPr lang="ko-KR" altLang="en-US" sz="1100" dirty="0" smtClean="0"/>
                        <a:t>라는 내용의 팝업 창 생성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145906"/>
                  </a:ext>
                </a:extLst>
              </a:tr>
              <a:tr h="37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아이디 중복 확인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중복이면 </a:t>
                      </a:r>
                      <a:r>
                        <a:rPr lang="en-US" altLang="ko-KR" sz="1100" dirty="0" smtClean="0"/>
                        <a:t>“</a:t>
                      </a:r>
                      <a:r>
                        <a:rPr lang="ko-KR" altLang="en-US" sz="1100" dirty="0" smtClean="0"/>
                        <a:t>중복 아이디가 존재합니다</a:t>
                      </a:r>
                      <a:r>
                        <a:rPr lang="en-US" altLang="ko-KR" sz="1100" dirty="0" smtClean="0"/>
                        <a:t>“</a:t>
                      </a:r>
                      <a:r>
                        <a:rPr lang="ko-KR" altLang="en-US" sz="1100" baseline="0" dirty="0" smtClean="0"/>
                        <a:t>를 우측에 출력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중복되지 않으면 </a:t>
                      </a:r>
                      <a:r>
                        <a:rPr lang="en-US" altLang="ko-KR" sz="1100" dirty="0" smtClean="0"/>
                        <a:t>“</a:t>
                      </a:r>
                      <a:r>
                        <a:rPr lang="ko-KR" altLang="en-US" sz="1100" dirty="0" smtClean="0"/>
                        <a:t>사용 가능한 아이디입니다</a:t>
                      </a:r>
                      <a:r>
                        <a:rPr lang="en-US" altLang="ko-KR" sz="1100" dirty="0" smtClean="0"/>
                        <a:t>.”</a:t>
                      </a:r>
                      <a:r>
                        <a:rPr lang="ko-KR" altLang="en-US" sz="1100" dirty="0" smtClean="0"/>
                        <a:t>를 우측에 출력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709683"/>
                  </a:ext>
                </a:extLst>
              </a:tr>
              <a:tr h="37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비밀번호 입력 후 다른 곳으로 커서 이동 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입력된 비밀번호가 비밀번호 입력 규칙에 맞는 지 확인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비밀번호 규칙에 맞지 않으면 우측에 지켜야하는 비밀번호 규칙 텍스트를 출력 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427604"/>
                  </a:ext>
                </a:extLst>
              </a:tr>
              <a:tr h="37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비밀번호 확인 입력 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입력된 내용이 위의 비밀번호에 입력한 내용과 같은 지 확인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다르다면 우측에 </a:t>
                      </a:r>
                      <a:r>
                        <a:rPr lang="en-US" altLang="ko-KR" sz="1100" dirty="0" smtClean="0"/>
                        <a:t>“</a:t>
                      </a:r>
                      <a:r>
                        <a:rPr lang="ko-KR" altLang="en-US" sz="1100" dirty="0" smtClean="0"/>
                        <a:t>비밀번호와 비밀번호 확인의 입력 내용이 같지 않습니다</a:t>
                      </a:r>
                      <a:r>
                        <a:rPr lang="en-US" altLang="ko-KR" sz="1100" dirty="0" smtClean="0"/>
                        <a:t>.”</a:t>
                      </a:r>
                      <a:r>
                        <a:rPr lang="ko-KR" altLang="en-US" sz="1100" dirty="0" smtClean="0"/>
                        <a:t>를 출력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085275"/>
                  </a:ext>
                </a:extLst>
              </a:tr>
              <a:tr h="37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입력된 휴대폰번호를 대상으로 인증 페이지로 이동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273104"/>
                  </a:ext>
                </a:extLst>
              </a:tr>
              <a:tr h="37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다음의 정보들을 체크하고 올바르지 않으면 확인하라는 메시지를 해당 박스의 우측에 출력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    -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아이디 중복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/>
                        <a:t>    - </a:t>
                      </a:r>
                      <a:r>
                        <a:rPr lang="ko-KR" altLang="en-US" sz="1100" baseline="0" dirty="0" smtClean="0"/>
                        <a:t>비밀번호 규칙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/>
                        <a:t>    - </a:t>
                      </a:r>
                      <a:r>
                        <a:rPr lang="ko-KR" altLang="en-US" sz="1100" baseline="0" dirty="0" smtClean="0"/>
                        <a:t>비밀번호 재확인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/>
                        <a:t>    - </a:t>
                      </a:r>
                      <a:r>
                        <a:rPr lang="ko-KR" altLang="en-US" sz="1100" baseline="0" dirty="0" smtClean="0"/>
                        <a:t>생년월일 입력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/>
                        <a:t>    - </a:t>
                      </a:r>
                      <a:r>
                        <a:rPr lang="ko-KR" altLang="en-US" sz="1100" baseline="0" dirty="0" smtClean="0"/>
                        <a:t>휴대폰번호 인증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회원가입 성공 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자동으로 </a:t>
                      </a:r>
                      <a:r>
                        <a:rPr lang="ko-KR" altLang="en-US" sz="1100" baseline="0" dirty="0" err="1" smtClean="0"/>
                        <a:t>로그인이</a:t>
                      </a:r>
                      <a:r>
                        <a:rPr lang="ko-KR" altLang="en-US" sz="1100" baseline="0" dirty="0" smtClean="0"/>
                        <a:t> 되고 메인화면으로 이동됨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28737"/>
                  </a:ext>
                </a:extLst>
              </a:tr>
            </a:tbl>
          </a:graphicData>
        </a:graphic>
      </p:graphicFrame>
      <p:sp>
        <p:nvSpPr>
          <p:cNvPr id="2" name="순서도: 처리 1"/>
          <p:cNvSpPr/>
          <p:nvPr/>
        </p:nvSpPr>
        <p:spPr>
          <a:xfrm>
            <a:off x="1910185" y="821934"/>
            <a:ext cx="4715839" cy="883577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4551452" y="1797978"/>
            <a:ext cx="2074572" cy="34932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약관 동의 체크 박스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910184" y="2585665"/>
            <a:ext cx="1952899" cy="34932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아이디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1910184" y="3066946"/>
            <a:ext cx="1952899" cy="34932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비밀번호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910184" y="3548227"/>
            <a:ext cx="1952899" cy="34932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비밀번호 확인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910184" y="4029508"/>
            <a:ext cx="1952899" cy="34932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생년월일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64236" y="2585665"/>
            <a:ext cx="974432" cy="3493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 중복 확인 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1910183" y="4510789"/>
            <a:ext cx="1952899" cy="34932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휴대폰번호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64236" y="4510788"/>
            <a:ext cx="974432" cy="3493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휴대폰 번호 인증 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29520" y="5565603"/>
            <a:ext cx="1309148" cy="3493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39821" y="2585665"/>
            <a:ext cx="341507" cy="3415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064236" y="3066946"/>
            <a:ext cx="341507" cy="3415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타원 17"/>
          <p:cNvSpPr/>
          <p:nvPr/>
        </p:nvSpPr>
        <p:spPr>
          <a:xfrm>
            <a:off x="5151584" y="4503300"/>
            <a:ext cx="341507" cy="3415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타원 18"/>
          <p:cNvSpPr/>
          <p:nvPr/>
        </p:nvSpPr>
        <p:spPr>
          <a:xfrm>
            <a:off x="5151583" y="5573417"/>
            <a:ext cx="341507" cy="3415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64235" y="3556041"/>
            <a:ext cx="341507" cy="3415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792261" y="1797978"/>
            <a:ext cx="341507" cy="3415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71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3761" y="1526250"/>
            <a:ext cx="150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72352"/>
              </p:ext>
            </p:extLst>
          </p:nvPr>
        </p:nvGraphicFramePr>
        <p:xfrm>
          <a:off x="7479587" y="1292453"/>
          <a:ext cx="4510355" cy="174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7">
                  <a:extLst>
                    <a:ext uri="{9D8B030D-6E8A-4147-A177-3AD203B41FA5}">
                      <a16:colId xmlns:a16="http://schemas.microsoft.com/office/drawing/2014/main" val="3594315049"/>
                    </a:ext>
                  </a:extLst>
                </a:gridCol>
                <a:gridCol w="3854208">
                  <a:extLst>
                    <a:ext uri="{9D8B030D-6E8A-4147-A177-3AD203B41FA5}">
                      <a16:colId xmlns:a16="http://schemas.microsoft.com/office/drawing/2014/main" val="2785221651"/>
                    </a:ext>
                  </a:extLst>
                </a:gridCol>
              </a:tblGrid>
              <a:tr h="3711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기능 설명</a:t>
                      </a:r>
                      <a:endParaRPr lang="ko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93647"/>
                  </a:ext>
                </a:extLst>
              </a:tr>
              <a:tr h="37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아이디가 존재하는지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존재한다면 아이디에 맞는 비밀번호가 입력되었는지 확인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아이디가 존재하지 않거나 비밀번호가 틀리면 </a:t>
                      </a:r>
                      <a:r>
                        <a:rPr lang="en-US" altLang="ko-KR" sz="1200" baseline="0" dirty="0" smtClean="0"/>
                        <a:t>“</a:t>
                      </a:r>
                      <a:r>
                        <a:rPr lang="ko-KR" altLang="en-US" sz="1200" baseline="0" dirty="0" smtClean="0"/>
                        <a:t>아이디 또는 비밀번호를 다시 확인하세요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등록되지 않은 아이디이거나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아이디 또는 비밀번호를 잘못 입력하셨습니다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라는 내용의 </a:t>
                      </a:r>
                      <a:r>
                        <a:rPr lang="ko-KR" altLang="en-US" sz="1200" baseline="0" dirty="0" err="1" smtClean="0"/>
                        <a:t>팝업창</a:t>
                      </a:r>
                      <a:r>
                        <a:rPr lang="ko-KR" altLang="en-US" sz="1200" baseline="0" dirty="0" smtClean="0"/>
                        <a:t> 생성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로그인 성공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로그인이</a:t>
                      </a:r>
                      <a:r>
                        <a:rPr lang="ko-KR" altLang="en-US" sz="1200" baseline="0" dirty="0" smtClean="0"/>
                        <a:t> 된 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메인화면으로 이동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70968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53474" y="21883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아이디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38057" y="2850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비밀번호</a:t>
            </a:r>
            <a:endParaRPr lang="ko-KR" altLang="en-US" b="1" dirty="0"/>
          </a:p>
        </p:txBody>
      </p:sp>
      <p:sp>
        <p:nvSpPr>
          <p:cNvPr id="10" name="순서도: 처리 9"/>
          <p:cNvSpPr/>
          <p:nvPr/>
        </p:nvSpPr>
        <p:spPr>
          <a:xfrm>
            <a:off x="3865393" y="2197864"/>
            <a:ext cx="1952899" cy="34932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아이디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3865393" y="2860547"/>
            <a:ext cx="1952899" cy="34932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비밀번호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30637" y="3780890"/>
            <a:ext cx="1387010" cy="3133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로그인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171020" y="3780890"/>
            <a:ext cx="341507" cy="3415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7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269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i7C-51</dc:creator>
  <cp:lastModifiedBy>i7C-51</cp:lastModifiedBy>
  <cp:revision>7</cp:revision>
  <dcterms:created xsi:type="dcterms:W3CDTF">2022-03-17T05:34:36Z</dcterms:created>
  <dcterms:modified xsi:type="dcterms:W3CDTF">2022-03-17T06:08:18Z</dcterms:modified>
</cp:coreProperties>
</file>