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D508A-A7E3-3519-524D-7A70CD6A5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62E5A-2442-5D52-889B-2B204BA56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2B174-3143-94D7-8447-25B46EF8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CA1BF-9914-C84D-FE9F-6C558B26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CA357-17F4-17EF-A5C8-AE94ED0D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11696-1193-88B6-F83F-CFF3FC5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FE6B58-F83A-1899-0EFA-1699E1E56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47E37-60E6-8E94-2ACD-5825BF59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17F6C-BBBF-9CB0-30B6-513136D8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AA1F2-C75E-9F7C-BB5D-97E2FDB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0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D0511-E4EA-5BC3-4694-D1702E42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50D23-BC41-78D5-DE1E-321BF9B6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B31CE-E5E3-F4A1-FF99-4CC9682E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C1E4C-A826-C5A8-9BDA-23C963E1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8F2D-D7AB-846E-0EB0-72214226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5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2F719-EB27-4706-407A-65DB852E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7673F-559B-5284-E4FF-8538E0C0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6D72C-76F5-9770-0237-F95648CB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18BB7-9783-CD04-52CE-CC95A0CF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5834B-6F3D-7063-415A-4573E854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0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22C9C-6CC7-D2F5-C432-5A77C43C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218EF-5202-AF3E-10DE-5B1640A6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EEBB6-A679-B85B-8158-E8BBE8EB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C59A9-5D83-CA59-C709-312FC47D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BD9E3-1B94-4343-789E-E9B3D98D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1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975FC-9420-D622-977E-52B01046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B4684-C541-B0A8-2DE2-1E2E13E8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1A55E-17F2-D61D-F38E-28386E78C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55D6C-9AE6-78BD-5F99-EEDCBF8D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20EDE-55BF-B94C-1F12-D4045053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7718-8907-5784-D510-45309403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3420-A91A-0150-C71C-1FE676C3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0539E-DC89-F43F-25C3-07E4EA48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B869F-E659-D10E-0D36-987E90D2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36D5D8-496B-E8E3-EFEE-B34E83561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1C4E54-2694-C67A-44FA-3E6E689A5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B68E2A-1EA7-0EA3-F143-8D4C030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5378AA-2464-4133-E345-ECF722A7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FCE23F-45F7-B7AE-EEE8-2A3B5A2F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8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2E861-7294-2F2A-0022-0A9F874F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52F0FE-AB5B-B6ED-1CD3-3BC62B19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DAD18-CF23-8740-439A-B231EF51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15E86-3B15-B62D-6CF1-A08DCFE8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75BB4-593A-2142-2CD9-1B4D12DC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0CCAA8-4A99-B31D-8A13-6F01E8C2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22446-6B2D-61EE-972C-D26FB3CF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3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FFED4-1470-B4C6-36FF-8DF254EC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3C6D9-D24A-FC44-6473-FBEEA5FA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6181FA-5ECC-C4C9-C6F0-40931F4DA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8D72C-A972-3AC8-99F9-63B8AE19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A78C6-C99B-7149-1959-018ED4DD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0FD9C-9F6F-78DF-7821-0481CE3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4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EE1A-B065-FCD8-4F57-C60C4C93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C7E3F-D436-6233-3ADA-073552C51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31302C-3696-4D84-64BF-613B32A9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CD463-B2A7-8FEF-D780-2D7F4D15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04715-1F3C-DD30-C2EC-C125CEFE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8CC9F-136E-A020-32A2-DC77F40D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3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B0BEB-260A-B28C-0AE5-1DAAB976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DD213-FE08-A79C-882E-15475BC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35553-A7F0-A589-A887-FB2EECF7B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F860-6034-4F8A-8563-3B339C94B70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62572-156D-B391-7013-CDA61C97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38584-7910-7CE4-EBAC-C844B831F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F14F-9705-4D64-ADB1-23D4914FD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8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349D-C790-187C-8FE4-A092BA592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C2C95D-E075-1045-CAF7-61B44C0E4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35797-D21E-AB18-B85C-D0FF88C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87DACD-FE71-F2C2-2070-3FE9D744BE6F}"/>
              </a:ext>
            </a:extLst>
          </p:cNvPr>
          <p:cNvSpPr/>
          <p:nvPr/>
        </p:nvSpPr>
        <p:spPr>
          <a:xfrm>
            <a:off x="1807029" y="2002971"/>
            <a:ext cx="223157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EventEmitter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B526A-C3A1-5C5F-4B61-7614171A944C}"/>
              </a:ext>
            </a:extLst>
          </p:cNvPr>
          <p:cNvSpPr/>
          <p:nvPr/>
        </p:nvSpPr>
        <p:spPr>
          <a:xfrm>
            <a:off x="1807029" y="3429000"/>
            <a:ext cx="2231571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5527C-4688-B095-32A6-98337F2C4098}"/>
              </a:ext>
            </a:extLst>
          </p:cNvPr>
          <p:cNvSpPr/>
          <p:nvPr/>
        </p:nvSpPr>
        <p:spPr>
          <a:xfrm>
            <a:off x="2133600" y="4027714"/>
            <a:ext cx="1643743" cy="75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498B8A-1351-DB8B-233A-3D1B9FF93092}"/>
              </a:ext>
            </a:extLst>
          </p:cNvPr>
          <p:cNvSpPr/>
          <p:nvPr/>
        </p:nvSpPr>
        <p:spPr>
          <a:xfrm>
            <a:off x="8273143" y="3690257"/>
            <a:ext cx="1524000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on()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93716-C40E-BBC0-B0ED-3D28A0D3EC90}"/>
              </a:ext>
            </a:extLst>
          </p:cNvPr>
          <p:cNvSpPr/>
          <p:nvPr/>
        </p:nvSpPr>
        <p:spPr>
          <a:xfrm>
            <a:off x="8273143" y="4544786"/>
            <a:ext cx="1524000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emit()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EBB651-B449-6021-6647-2AE96D16902D}"/>
              </a:ext>
            </a:extLst>
          </p:cNvPr>
          <p:cNvSpPr/>
          <p:nvPr/>
        </p:nvSpPr>
        <p:spPr>
          <a:xfrm>
            <a:off x="7946571" y="3429000"/>
            <a:ext cx="2111829" cy="1959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60EAD7-A822-694A-70CB-7046A035A46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922815" y="2558143"/>
            <a:ext cx="0" cy="8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48BAA1-41BC-5A84-2DA0-99A725D1C5A4}"/>
              </a:ext>
            </a:extLst>
          </p:cNvPr>
          <p:cNvCxnSpPr>
            <a:stCxn id="7" idx="1"/>
          </p:cNvCxnSpPr>
          <p:nvPr/>
        </p:nvCxnSpPr>
        <p:spPr>
          <a:xfrm flipH="1">
            <a:off x="4038600" y="3924300"/>
            <a:ext cx="4234543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C3C6C2-19F5-B009-3417-FFF0B382AB1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38600" y="4778829"/>
            <a:ext cx="423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9104A0-929C-F1E5-0FA7-2773FC22F417}"/>
              </a:ext>
            </a:extLst>
          </p:cNvPr>
          <p:cNvSpPr txBox="1"/>
          <p:nvPr/>
        </p:nvSpPr>
        <p:spPr>
          <a:xfrm>
            <a:off x="3048000" y="285205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67327A-8113-DEA0-3088-A5E4F3A6A6A7}"/>
              </a:ext>
            </a:extLst>
          </p:cNvPr>
          <p:cNvSpPr txBox="1"/>
          <p:nvPr/>
        </p:nvSpPr>
        <p:spPr>
          <a:xfrm>
            <a:off x="5255866" y="357129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09874-4AF5-3179-0578-B9A630F0BF05}"/>
              </a:ext>
            </a:extLst>
          </p:cNvPr>
          <p:cNvSpPr txBox="1"/>
          <p:nvPr/>
        </p:nvSpPr>
        <p:spPr>
          <a:xfrm>
            <a:off x="5223816" y="443592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이벤트 전달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D43FD1-A14A-1B01-44CD-650E6B155FCE}"/>
              </a:ext>
            </a:extLst>
          </p:cNvPr>
          <p:cNvSpPr txBox="1"/>
          <p:nvPr/>
        </p:nvSpPr>
        <p:spPr>
          <a:xfrm>
            <a:off x="1814914" y="482315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리스너</a:t>
            </a:r>
            <a:r>
              <a:rPr lang="ko-KR" altLang="en-US" dirty="0"/>
              <a:t> 함수 호출</a:t>
            </a:r>
          </a:p>
        </p:txBody>
      </p:sp>
    </p:spTree>
    <p:extLst>
      <p:ext uri="{BB962C8B-B14F-4D97-AF65-F5344CB8AC3E}">
        <p14:creationId xmlns:p14="http://schemas.microsoft.com/office/powerpoint/2010/main" val="361257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26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NodeJS</vt:lpstr>
      <vt:lpstr>이벤트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주희철(***6***229)</dc:creator>
  <cp:lastModifiedBy>주희철(***6***229)</cp:lastModifiedBy>
  <cp:revision>2</cp:revision>
  <dcterms:created xsi:type="dcterms:W3CDTF">2022-06-02T02:35:03Z</dcterms:created>
  <dcterms:modified xsi:type="dcterms:W3CDTF">2022-06-02T06:54:59Z</dcterms:modified>
</cp:coreProperties>
</file>