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36906-ACC3-4E2E-A27A-6CB852E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2A085A-C54C-4297-B018-8A5E45FD6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5261F-D33D-4F37-8E62-39C54736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C30-F146-4477-B38E-B2A1D7ABF60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3C545-26D1-47BF-991A-CE22A064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308AE-93C6-4FA2-B6AA-4B9C9505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43C-F5A4-490A-88E4-CE4D475EF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5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E2B39-00AA-4D95-AA15-0D9D09FE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6C2CFA-2972-468B-AC89-108A84F8E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02B1D-3934-4899-9EE1-14A9A432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C30-F146-4477-B38E-B2A1D7ABF60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19F33-16A9-4E84-9574-9EF55BDE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B7E95-3E40-4B2E-8715-DA4C08F3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43C-F5A4-490A-88E4-CE4D475EF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9F7B61-9C57-40B6-A04C-927870C87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E123F8-7DE8-4E72-BF65-0AE849198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5BA21-6BCB-44B8-B05B-7B3020BB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C30-F146-4477-B38E-B2A1D7ABF60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1CDE7-8ABD-42D8-BF18-178F934F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E65F4-A317-4792-903A-8C700F72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43C-F5A4-490A-88E4-CE4D475EF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4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C5759-8AD8-4FC1-8C13-4F2FABB5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B2834-51D5-4DA0-903A-19C381F5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DCCF4-BE4F-4AFC-B690-DF2A31BE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C30-F146-4477-B38E-B2A1D7ABF60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AC3A7-1119-4DFD-A7A7-D705F4EB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FC8A4-9248-4663-9B50-2BDFEE4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43C-F5A4-490A-88E4-CE4D475EF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1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3A11D-5118-43C7-A920-354C435A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AFD8B-F55F-4D8D-B924-99CDA702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1636C-C7A3-4724-9033-B6A34A2B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C30-F146-4477-B38E-B2A1D7ABF60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AED36-E6C9-4B02-B75D-47B684A1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F8FD7-99DB-4194-AB9B-F91EF254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43C-F5A4-490A-88E4-CE4D475EF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7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9F434-106A-4060-9E96-62729DC3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235D2-9ECD-4DAD-9C32-3FC4511C6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86AD58-570F-49E4-B412-7562BD83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931DF-9EF9-4A15-8914-2E69D62B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C30-F146-4477-B38E-B2A1D7ABF60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76B2B-E66A-4B71-AE38-5F3B5065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2DA2C-942B-4115-AF1B-C7B86983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43C-F5A4-490A-88E4-CE4D475EF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7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5B88F-BEC5-4F51-9A30-025A2CB5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B8C1D-B605-4815-B453-54E69D46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735B9-79F5-4C95-82CF-CFFAC08A2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A8835-0237-4C6F-A344-6E80D696F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303286-7FC1-4A82-B897-E0A9F39B3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AD1DEF-F34E-4822-8273-FA9E819E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C30-F146-4477-B38E-B2A1D7ABF60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5620B9-A2EF-49FC-ADCC-46F700EC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82E88D-9C8F-4E1D-90A6-9D88C19E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43C-F5A4-490A-88E4-CE4D475EF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67E23-5270-4D69-89C4-A4B52B06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C1884C-4A0E-4D5B-892C-171B007F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C30-F146-4477-B38E-B2A1D7ABF60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3F3C47-4D43-4C4D-AADC-A3141F8E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B4331C-2AF9-456C-8592-7A4A7E0D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43C-F5A4-490A-88E4-CE4D475EF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6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7ED395-F754-45F2-8998-279513FC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C30-F146-4477-B38E-B2A1D7ABF60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8BE4E0-683E-468B-8851-3DF6A956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637F30-D716-4129-BD54-2D30172D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43C-F5A4-490A-88E4-CE4D475EF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3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BD786-96BE-4499-9FC0-6C0D20C4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ABBA4-7680-470F-BBD7-2F61FF57F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9809C-7929-4AF4-A5B2-3A76AFEC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181F6-26B8-4275-8B3D-4B7580BF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C30-F146-4477-B38E-B2A1D7ABF60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378D1-787A-4FFE-A556-B1A50794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384A-CD3D-4FD2-A964-CBCC469F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43C-F5A4-490A-88E4-CE4D475EF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318AE-3CDD-4907-9D79-BB559EDB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C2636-162F-470F-9021-CA6424088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A2E2A-CA78-47D3-A4E5-70F582C5E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8C96E-A47D-45D8-9F00-FC4638A0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C30-F146-4477-B38E-B2A1D7ABF60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3575-DC82-4E15-B25E-41BA700A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5110DE-BAD8-41E6-8A62-2C1DAB5B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43C-F5A4-490A-88E4-CE4D475EF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6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603546-1515-4B2A-BA33-7D42C3B6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7321-5EE3-41B8-95A4-80F09515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44D7A-D884-4622-A430-EDA1365BD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0C30-F146-4477-B38E-B2A1D7ABF60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4CA05-4055-46CA-A039-E70AAF312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95E8F-CD7E-46E6-A88F-972D14B17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4D43C-F5A4-490A-88E4-CE4D475EF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6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1B4E6-604F-4630-8685-B57F9CDAB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정규표현식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2E925C-2CD2-4777-B011-313F76831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Regular</a:t>
            </a:r>
            <a:r>
              <a:rPr lang="ko-KR" altLang="en-US"/>
              <a:t> </a:t>
            </a:r>
            <a:r>
              <a:rPr lang="en-US" altLang="ko-KR"/>
              <a:t>Expression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0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4B7B1B-DC7A-49D9-9028-DEBA48993FF0}"/>
              </a:ext>
            </a:extLst>
          </p:cNvPr>
          <p:cNvSpPr txBox="1"/>
          <p:nvPr/>
        </p:nvSpPr>
        <p:spPr>
          <a:xfrm>
            <a:off x="1186543" y="979714"/>
            <a:ext cx="436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const </a:t>
            </a:r>
            <a:r>
              <a:rPr lang="en-US" altLang="ko-KR" err="1"/>
              <a:t>regx</a:t>
            </a:r>
            <a:r>
              <a:rPr lang="en-US" altLang="ko-KR"/>
              <a:t> = /</a:t>
            </a:r>
            <a:r>
              <a:rPr lang="ko-KR" altLang="en-US"/>
              <a:t>표현식</a:t>
            </a:r>
            <a:r>
              <a:rPr lang="en-US" altLang="ko-KR"/>
              <a:t>/;</a:t>
            </a:r>
          </a:p>
          <a:p>
            <a:r>
              <a:rPr lang="en-US" altLang="ko-KR"/>
              <a:t>const </a:t>
            </a:r>
            <a:r>
              <a:rPr lang="en-US" altLang="ko-KR" err="1"/>
              <a:t>regx</a:t>
            </a:r>
            <a:r>
              <a:rPr lang="en-US" altLang="ko-KR"/>
              <a:t> = new </a:t>
            </a:r>
            <a:r>
              <a:rPr lang="en-US" altLang="ko-KR" err="1"/>
              <a:t>RegExp</a:t>
            </a:r>
            <a:r>
              <a:rPr lang="en-US" altLang="ko-KR"/>
              <a:t>(‘</a:t>
            </a:r>
            <a:r>
              <a:rPr lang="ko-KR" altLang="en-US"/>
              <a:t>표현식</a:t>
            </a:r>
            <a:r>
              <a:rPr lang="en-US" altLang="ko-KR"/>
              <a:t>‘, flag)</a:t>
            </a:r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58D81BC-40FF-423C-A4AE-FDF2CD68D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0709"/>
              </p:ext>
            </p:extLst>
          </p:nvPr>
        </p:nvGraphicFramePr>
        <p:xfrm>
          <a:off x="1705428" y="27661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929304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116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표현식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97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|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or(</a:t>
                      </a:r>
                      <a:r>
                        <a:rPr lang="ko-KR" altLang="en-US"/>
                        <a:t>또는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89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 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그룹 지어 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77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]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괄호 안의 어떤 </a:t>
                      </a:r>
                      <a:r>
                        <a:rPr lang="ko-KR" altLang="en-US" dirty="0" err="1"/>
                        <a:t>문자든</a:t>
                      </a:r>
                      <a:r>
                        <a:rPr lang="ko-KR" altLang="en-US" dirty="0"/>
                        <a:t> 간에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16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[^]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괄호 안의 문자가 아닐 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28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(?:)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찾기만 하고 저장하지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552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1CF814-0BD9-454A-A552-47C5B0709120}"/>
              </a:ext>
            </a:extLst>
          </p:cNvPr>
          <p:cNvSpPr txBox="1"/>
          <p:nvPr/>
        </p:nvSpPr>
        <p:spPr>
          <a:xfrm>
            <a:off x="1705428" y="239684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그룹 </a:t>
            </a:r>
            <a:r>
              <a:rPr lang="en-US" altLang="ko-KR" dirty="0"/>
              <a:t>/ </a:t>
            </a:r>
            <a:r>
              <a:rPr lang="ko-KR" altLang="en-US" dirty="0"/>
              <a:t>구분 관련</a:t>
            </a:r>
          </a:p>
        </p:txBody>
      </p:sp>
    </p:spTree>
    <p:extLst>
      <p:ext uri="{BB962C8B-B14F-4D97-AF65-F5344CB8AC3E}">
        <p14:creationId xmlns:p14="http://schemas.microsoft.com/office/powerpoint/2010/main" val="221143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58D81BC-40FF-423C-A4AE-FDF2CD68D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13174"/>
              </p:ext>
            </p:extLst>
          </p:nvPr>
        </p:nvGraphicFramePr>
        <p:xfrm>
          <a:off x="2032000" y="213106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772">
                  <a:extLst>
                    <a:ext uri="{9D8B030D-6E8A-4147-A177-3AD203B41FA5}">
                      <a16:colId xmlns:a16="http://schemas.microsoft.com/office/drawing/2014/main" val="4092930466"/>
                    </a:ext>
                  </a:extLst>
                </a:gridCol>
                <a:gridCol w="5566228">
                  <a:extLst>
                    <a:ext uri="{9D8B030D-6E8A-4147-A177-3AD203B41FA5}">
                      <a16:colId xmlns:a16="http://schemas.microsoft.com/office/drawing/2014/main" val="115116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표현식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97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표기 앞의 단어가 없거나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하나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있거나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89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표기 앞의 단어가 없거나 있거나 여러 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77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표기 앞의 단어가 하나 또는 여러 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16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{n}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 반복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28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{n, }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 반복 </a:t>
                      </a:r>
                      <a:r>
                        <a:rPr lang="en-US" altLang="ko-KR" dirty="0"/>
                        <a:t>(min)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55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{</a:t>
                      </a:r>
                      <a:r>
                        <a:rPr lang="en-US" altLang="ko-KR" dirty="0" err="1"/>
                        <a:t>n1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n2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</a:t>
                      </a:r>
                      <a:r>
                        <a:rPr lang="en-US" altLang="ko-KR" dirty="0" err="1"/>
                        <a:t>n1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부터 최대 </a:t>
                      </a:r>
                      <a:r>
                        <a:rPr lang="en-US" altLang="ko-KR" dirty="0" err="1"/>
                        <a:t>n2</a:t>
                      </a:r>
                      <a:r>
                        <a:rPr lang="ko-KR" altLang="en-US" dirty="0"/>
                        <a:t>까지 </a:t>
                      </a:r>
                      <a:r>
                        <a:rPr lang="en-US" altLang="ko-KR" dirty="0"/>
                        <a:t>(min, max)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166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1CF814-0BD9-454A-A552-47C5B0709120}"/>
              </a:ext>
            </a:extLst>
          </p:cNvPr>
          <p:cNvSpPr txBox="1"/>
          <p:nvPr/>
        </p:nvSpPr>
        <p:spPr>
          <a:xfrm>
            <a:off x="2032000" y="1761728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한정자 </a:t>
            </a:r>
            <a:r>
              <a:rPr lang="en-US" altLang="ko-KR" dirty="0"/>
              <a:t>(</a:t>
            </a:r>
            <a:r>
              <a:rPr lang="ko-KR" altLang="en-US" dirty="0"/>
              <a:t>있거나 없거나</a:t>
            </a:r>
            <a:r>
              <a:rPr lang="en-US" altLang="ko-KR" dirty="0"/>
              <a:t>, </a:t>
            </a:r>
            <a:r>
              <a:rPr lang="ko-KR" altLang="en-US" dirty="0"/>
              <a:t>반복</a:t>
            </a:r>
            <a:r>
              <a:rPr lang="en-US" altLang="ko-KR" dirty="0"/>
              <a:t>, 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4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58D81BC-40FF-423C-A4AE-FDF2CD68D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31412"/>
              </p:ext>
            </p:extLst>
          </p:nvPr>
        </p:nvGraphicFramePr>
        <p:xfrm>
          <a:off x="2032000" y="213106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772">
                  <a:extLst>
                    <a:ext uri="{9D8B030D-6E8A-4147-A177-3AD203B41FA5}">
                      <a16:colId xmlns:a16="http://schemas.microsoft.com/office/drawing/2014/main" val="4092930466"/>
                    </a:ext>
                  </a:extLst>
                </a:gridCol>
                <a:gridCol w="5566228">
                  <a:extLst>
                    <a:ext uri="{9D8B030D-6E8A-4147-A177-3AD203B41FA5}">
                      <a16:colId xmlns:a16="http://schemas.microsoft.com/office/drawing/2014/main" val="115116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표현식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97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단어의 경계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89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단어의 경계가 아닌 것들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77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^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뒤의 단어가 문장의 시작부분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단어 </a:t>
                      </a:r>
                      <a:r>
                        <a:rPr lang="en-US" altLang="ko-KR" dirty="0"/>
                        <a:t>X)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16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앞의 단어가 문장의 끝부분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단어 </a:t>
                      </a:r>
                      <a:r>
                        <a:rPr lang="en-US" altLang="ko-KR" dirty="0"/>
                        <a:t>X)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2897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1CF814-0BD9-454A-A552-47C5B0709120}"/>
              </a:ext>
            </a:extLst>
          </p:cNvPr>
          <p:cNvSpPr txBox="1"/>
          <p:nvPr/>
        </p:nvSpPr>
        <p:spPr>
          <a:xfrm>
            <a:off x="2032000" y="1761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구분</a:t>
            </a:r>
          </a:p>
        </p:txBody>
      </p:sp>
    </p:spTree>
    <p:extLst>
      <p:ext uri="{BB962C8B-B14F-4D97-AF65-F5344CB8AC3E}">
        <p14:creationId xmlns:p14="http://schemas.microsoft.com/office/powerpoint/2010/main" val="221629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58D81BC-40FF-423C-A4AE-FDF2CD68D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45499"/>
              </p:ext>
            </p:extLst>
          </p:nvPr>
        </p:nvGraphicFramePr>
        <p:xfrm>
          <a:off x="2032000" y="213106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772">
                  <a:extLst>
                    <a:ext uri="{9D8B030D-6E8A-4147-A177-3AD203B41FA5}">
                      <a16:colId xmlns:a16="http://schemas.microsoft.com/office/drawing/2014/main" val="4092930466"/>
                    </a:ext>
                  </a:extLst>
                </a:gridCol>
                <a:gridCol w="5566228">
                  <a:extLst>
                    <a:ext uri="{9D8B030D-6E8A-4147-A177-3AD203B41FA5}">
                      <a16:colId xmlns:a16="http://schemas.microsoft.com/office/drawing/2014/main" val="115116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표현식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97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특수문자가 아닌 문자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89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어떤 글자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줄 바꿈 문자는 제외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77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(digit) 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16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숫자가 아닌 것들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28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77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문자가 아닌 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76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80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공백이 아닌 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425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1CF814-0BD9-454A-A552-47C5B0709120}"/>
              </a:ext>
            </a:extLst>
          </p:cNvPr>
          <p:cNvSpPr txBox="1"/>
          <p:nvPr/>
        </p:nvSpPr>
        <p:spPr>
          <a:xfrm>
            <a:off x="2032000" y="1761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구분</a:t>
            </a:r>
          </a:p>
        </p:txBody>
      </p:sp>
    </p:spTree>
    <p:extLst>
      <p:ext uri="{BB962C8B-B14F-4D97-AF65-F5344CB8AC3E}">
        <p14:creationId xmlns:p14="http://schemas.microsoft.com/office/powerpoint/2010/main" val="239836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202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정규표현식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정규표현식</dc:title>
  <dc:creator>주희철(***6***229)</dc:creator>
  <cp:lastModifiedBy>주희철(***6***229)</cp:lastModifiedBy>
  <cp:revision>14</cp:revision>
  <dcterms:created xsi:type="dcterms:W3CDTF">2022-04-21T00:40:38Z</dcterms:created>
  <dcterms:modified xsi:type="dcterms:W3CDTF">2022-04-21T04:52:59Z</dcterms:modified>
</cp:coreProperties>
</file>