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1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4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5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9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0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8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59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5C31-B871-4919-88BF-57CF756AC6F5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2AF5F-6CB2-43B5-A7A5-BEEE6ECD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21724" y="1113905"/>
            <a:ext cx="799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   boot   dev  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  home   media   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mnt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sbin</a:t>
            </a:r>
            <a:r>
              <a:rPr lang="en-US" altLang="ko-KR" dirty="0" smtClean="0"/>
              <a:t>   sys   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21724" y="1895302"/>
            <a:ext cx="2042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bin  </a:t>
            </a:r>
            <a:r>
              <a:rPr lang="en-US" altLang="ko-KR" dirty="0" smtClean="0">
                <a:sym typeface="Wingdings" panose="05000000000000000000" pitchFamily="2" charset="2"/>
              </a:rPr>
              <a:t>   system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etc</a:t>
            </a:r>
            <a:r>
              <a:rPr lang="en-US" altLang="ko-KR" dirty="0" smtClean="0">
                <a:sym typeface="Wingdings" panose="05000000000000000000" pitchFamily="2" charset="2"/>
              </a:rPr>
              <a:t>     </a:t>
            </a:r>
            <a:r>
              <a:rPr lang="en-US" altLang="ko-KR" dirty="0" err="1" smtClean="0">
                <a:sym typeface="Wingdings" panose="05000000000000000000" pitchFamily="2" charset="2"/>
              </a:rPr>
              <a:t>registray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1724" y="3046031"/>
            <a:ext cx="567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</a:t>
            </a:r>
            <a:r>
              <a:rPr lang="en-US" altLang="ko-KR" dirty="0" smtClean="0">
                <a:sym typeface="Wingdings" panose="05000000000000000000" pitchFamily="2" charset="2"/>
              </a:rPr>
              <a:t>  </a:t>
            </a:r>
            <a:r>
              <a:rPr lang="en-US" altLang="ko-KR" dirty="0" err="1" smtClean="0">
                <a:sym typeface="Wingdings" panose="05000000000000000000" pitchFamily="2" charset="2"/>
              </a:rPr>
              <a:t>basaria</a:t>
            </a:r>
            <a:r>
              <a:rPr lang="en-US" altLang="ko-KR" dirty="0" smtClean="0">
                <a:sym typeface="Wingdings" panose="05000000000000000000" pitchFamily="2" charset="2"/>
              </a:rPr>
              <a:t>   </a:t>
            </a:r>
            <a:r>
              <a:rPr lang="ko-KR" altLang="en-US" dirty="0" smtClean="0">
                <a:sym typeface="Wingdings" panose="05000000000000000000" pitchFamily="2" charset="2"/>
              </a:rPr>
              <a:t>다운로드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동영상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사진</a:t>
            </a:r>
            <a:r>
              <a:rPr lang="en-US" altLang="ko-KR" dirty="0" smtClean="0">
                <a:sym typeface="Wingdings" panose="05000000000000000000" pitchFamily="2" charset="2"/>
              </a:rPr>
              <a:t>…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21724" y="3642762"/>
            <a:ext cx="41476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media (c: d: e</a:t>
            </a:r>
            <a:r>
              <a:rPr lang="en-US" altLang="ko-KR" dirty="0" smtClean="0">
                <a:sym typeface="Wingdings" panose="05000000000000000000" pitchFamily="2" charset="2"/>
              </a:rPr>
              <a:t>)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디렉토리와 관련된 명령어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pwd</a:t>
            </a:r>
            <a:r>
              <a:rPr lang="en-US" altLang="ko-KR" dirty="0" smtClean="0">
                <a:sym typeface="Wingdings" panose="05000000000000000000" pitchFamily="2" charset="2"/>
              </a:rPr>
              <a:t>    =&gt; </a:t>
            </a:r>
            <a:r>
              <a:rPr lang="ko-KR" altLang="en-US" dirty="0" smtClean="0">
                <a:sym typeface="Wingdings" panose="05000000000000000000" pitchFamily="2" charset="2"/>
              </a:rPr>
              <a:t>현재 디렉토리 경로를 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ls (</a:t>
            </a:r>
            <a:r>
              <a:rPr lang="en-US" altLang="ko-KR" dirty="0" err="1" smtClean="0">
                <a:sym typeface="Wingdings" panose="05000000000000000000" pitchFamily="2" charset="2"/>
              </a:rPr>
              <a:t>dir</a:t>
            </a:r>
            <a:r>
              <a:rPr lang="en-US" altLang="ko-KR" dirty="0" smtClean="0">
                <a:sym typeface="Wingdings" panose="05000000000000000000" pitchFamily="2" charset="2"/>
              </a:rPr>
              <a:t>)  =&gt; </a:t>
            </a:r>
            <a:r>
              <a:rPr lang="ko-KR" altLang="en-US" dirty="0" smtClean="0">
                <a:sym typeface="Wingdings" panose="05000000000000000000" pitchFamily="2" charset="2"/>
              </a:rPr>
              <a:t>디렉토리 목록 나열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cd  =&gt; </a:t>
            </a:r>
            <a:r>
              <a:rPr lang="ko-KR" altLang="en-US" dirty="0" smtClean="0">
                <a:sym typeface="Wingdings" panose="05000000000000000000" pitchFamily="2" charset="2"/>
              </a:rPr>
              <a:t>디렉토리 이동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350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탐색과 관련한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pwd</a:t>
            </a:r>
            <a:r>
              <a:rPr lang="en-US" altLang="ko-KR" dirty="0" smtClean="0">
                <a:sym typeface="Wingdings" panose="05000000000000000000" pitchFamily="2" charset="2"/>
              </a:rPr>
              <a:t>    =&gt; </a:t>
            </a:r>
            <a:r>
              <a:rPr lang="ko-KR" altLang="en-US" dirty="0" smtClean="0">
                <a:sym typeface="Wingdings" panose="05000000000000000000" pitchFamily="2" charset="2"/>
              </a:rPr>
              <a:t>현재 디렉토리 경로를 출력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ls   =&gt; </a:t>
            </a:r>
            <a:r>
              <a:rPr lang="ko-KR" altLang="en-US" dirty="0" smtClean="0">
                <a:sym typeface="Wingdings" panose="05000000000000000000" pitchFamily="2" charset="2"/>
              </a:rPr>
              <a:t>디렉토리 목록 나열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cd  =&gt; </a:t>
            </a:r>
            <a:r>
              <a:rPr lang="ko-KR" altLang="en-US" dirty="0" smtClean="0">
                <a:sym typeface="Wingdings" panose="05000000000000000000" pitchFamily="2" charset="2"/>
              </a:rPr>
              <a:t>디렉토리 이동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4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시스템을 위한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  // </a:t>
            </a:r>
            <a:r>
              <a:rPr lang="ko-KR" altLang="en-US" dirty="0" smtClean="0"/>
              <a:t>디렉토리 생성</a:t>
            </a:r>
            <a:endParaRPr lang="en-US" altLang="ko-KR" dirty="0" smtClean="0"/>
          </a:p>
          <a:p>
            <a:r>
              <a:rPr lang="en-US" altLang="ko-KR" dirty="0" err="1" smtClean="0"/>
              <a:t>rmdir</a:t>
            </a:r>
            <a:r>
              <a:rPr lang="en-US" altLang="ko-KR" dirty="0" smtClean="0"/>
              <a:t>   // </a:t>
            </a:r>
            <a:r>
              <a:rPr lang="ko-KR" altLang="en-US" dirty="0" smtClean="0"/>
              <a:t>디렉토리 삭제</a:t>
            </a:r>
            <a:endParaRPr lang="en-US" altLang="ko-KR" dirty="0" smtClean="0"/>
          </a:p>
          <a:p>
            <a:r>
              <a:rPr lang="en-US" altLang="ko-KR" dirty="0" smtClean="0"/>
              <a:t>touch   // </a:t>
            </a:r>
            <a:r>
              <a:rPr lang="ko-KR" altLang="en-US" dirty="0" smtClean="0"/>
              <a:t>빈 파일 생성</a:t>
            </a:r>
            <a:endParaRPr lang="en-US" altLang="ko-KR" dirty="0" smtClean="0"/>
          </a:p>
          <a:p>
            <a:r>
              <a:rPr lang="en-US" altLang="ko-KR" dirty="0" smtClean="0"/>
              <a:t>mv       //  </a:t>
            </a:r>
            <a:r>
              <a:rPr lang="ko-KR" altLang="en-US" dirty="0" smtClean="0"/>
              <a:t>파일 이동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변경  </a:t>
            </a:r>
            <a:r>
              <a:rPr lang="en-US" altLang="ko-KR" dirty="0" smtClean="0"/>
              <a:t>*</a:t>
            </a:r>
            <a:r>
              <a:rPr lang="ko-KR" altLang="en-US" dirty="0" smtClean="0"/>
              <a:t> </a:t>
            </a:r>
            <a:r>
              <a:rPr lang="en-US" altLang="ko-KR" dirty="0" smtClean="0"/>
              <a:t>rename (</a:t>
            </a:r>
            <a:r>
              <a:rPr lang="ko-KR" altLang="en-US" dirty="0" smtClean="0"/>
              <a:t>외부 유틸리티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rm</a:t>
            </a:r>
            <a:r>
              <a:rPr lang="en-US" altLang="ko-KR" dirty="0"/>
              <a:t> </a:t>
            </a:r>
            <a:r>
              <a:rPr lang="en-US" altLang="ko-KR" dirty="0" smtClean="0"/>
              <a:t>       // </a:t>
            </a:r>
            <a:r>
              <a:rPr lang="ko-KR" altLang="en-US" dirty="0" smtClean="0"/>
              <a:t>파일 삭제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–r : </a:t>
            </a:r>
            <a:r>
              <a:rPr lang="ko-KR" altLang="en-US" dirty="0" smtClean="0"/>
              <a:t>하위 폴더 및 파일까지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물어보고 싶으면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ri</a:t>
            </a:r>
            <a:r>
              <a:rPr lang="en-US" altLang="ko-KR" dirty="0" smtClean="0"/>
              <a:t> )</a:t>
            </a:r>
          </a:p>
          <a:p>
            <a:r>
              <a:rPr lang="en-US" altLang="ko-KR" dirty="0" err="1" smtClean="0"/>
              <a:t>cp</a:t>
            </a:r>
            <a:r>
              <a:rPr lang="en-US" altLang="ko-KR" dirty="0" smtClean="0"/>
              <a:t>        // </a:t>
            </a:r>
            <a:r>
              <a:rPr lang="ko-KR" altLang="en-US" dirty="0" smtClean="0"/>
              <a:t>파일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1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편집기 </a:t>
            </a:r>
            <a:r>
              <a:rPr lang="en-US" altLang="ko-KR" dirty="0" smtClean="0"/>
              <a:t>vi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20481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vi :  </a:t>
            </a:r>
            <a:r>
              <a:rPr lang="ko-KR" altLang="en-US" dirty="0" smtClean="0"/>
              <a:t>유닉스 기본 편집기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 리눅스에 있음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GNU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현재 많이 사용하는 편집기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emacs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</a:t>
            </a:r>
            <a:r>
              <a:rPr lang="en-US" altLang="ko-KR" dirty="0" smtClean="0"/>
              <a:t>/ex …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7829" y="3250275"/>
            <a:ext cx="1273233" cy="1080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36182" y="3266901"/>
            <a:ext cx="1695796" cy="133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입력모드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59132" y="3250275"/>
            <a:ext cx="2062250" cy="1812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 </a:t>
            </a:r>
            <a:r>
              <a:rPr lang="ko-KR" altLang="en-US" dirty="0" err="1" smtClean="0"/>
              <a:t>명령모드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2634" y="3457786"/>
            <a:ext cx="2880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i: </a:t>
            </a:r>
            <a:r>
              <a:rPr lang="ko-KR" altLang="en-US" dirty="0" smtClean="0"/>
              <a:t>현재 위치에서 </a:t>
            </a:r>
            <a:r>
              <a:rPr lang="en-US" altLang="ko-KR" dirty="0" smtClean="0"/>
              <a:t>insert</a:t>
            </a:r>
          </a:p>
          <a:p>
            <a:r>
              <a:rPr lang="en-US" altLang="ko-KR" dirty="0" smtClean="0"/>
              <a:t>o: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insert</a:t>
            </a:r>
          </a:p>
          <a:p>
            <a:r>
              <a:rPr lang="en-US" altLang="ko-KR" dirty="0" smtClean="0"/>
              <a:t>a: </a:t>
            </a:r>
            <a:r>
              <a:rPr lang="ko-KR" altLang="en-US" dirty="0" smtClean="0"/>
              <a:t>현재 위치 뒤에서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72634" y="300979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입력모드</a:t>
            </a:r>
            <a:r>
              <a:rPr lang="ko-KR" altLang="en-US" b="1" dirty="0" smtClean="0"/>
              <a:t> 명령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88566" y="4843699"/>
            <a:ext cx="51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2634" y="4474367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err="1" smtClean="0"/>
              <a:t>입력모드</a:t>
            </a:r>
            <a:r>
              <a:rPr lang="ko-KR" altLang="en-US" b="1" dirty="0" smtClean="0"/>
              <a:t> 나가기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88566" y="54947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종료</a:t>
            </a:r>
            <a:endParaRPr lang="ko-KR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4972634" y="5864045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:w 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  :q(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)  q!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5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      tar.gz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-f  </a:t>
            </a:r>
            <a:r>
              <a:rPr lang="ko-KR" altLang="en-US" dirty="0" smtClean="0"/>
              <a:t>파일 이름을 지정</a:t>
            </a:r>
            <a:endParaRPr lang="en-US" altLang="ko-KR" dirty="0" smtClean="0"/>
          </a:p>
          <a:p>
            <a:r>
              <a:rPr lang="en-US" altLang="ko-KR" b="1" dirty="0" smtClean="0"/>
              <a:t>-c  </a:t>
            </a:r>
            <a:r>
              <a:rPr lang="ko-KR" altLang="en-US" b="1" dirty="0" smtClean="0"/>
              <a:t>파일을 </a:t>
            </a:r>
            <a:r>
              <a:rPr lang="en-US" altLang="ko-KR" b="1" dirty="0" smtClean="0"/>
              <a:t>tar</a:t>
            </a:r>
            <a:r>
              <a:rPr lang="ko-KR" altLang="en-US" b="1" dirty="0" smtClean="0"/>
              <a:t>로 묶음</a:t>
            </a:r>
            <a:endParaRPr lang="en-US" altLang="ko-KR" b="1" dirty="0" smtClean="0"/>
          </a:p>
          <a:p>
            <a:r>
              <a:rPr lang="en-US" altLang="ko-KR" b="1" dirty="0" smtClean="0"/>
              <a:t>-x  tar </a:t>
            </a:r>
            <a:r>
              <a:rPr lang="ko-KR" altLang="en-US" b="1" dirty="0" smtClean="0"/>
              <a:t>압축을 품</a:t>
            </a:r>
            <a:endParaRPr lang="en-US" altLang="ko-KR" b="1" dirty="0" smtClean="0"/>
          </a:p>
          <a:p>
            <a:r>
              <a:rPr lang="en-US" altLang="ko-KR" dirty="0" smtClean="0"/>
              <a:t>-v  </a:t>
            </a:r>
            <a:r>
              <a:rPr lang="ko-KR" altLang="en-US" dirty="0" smtClean="0"/>
              <a:t>내용을 자세히 출력</a:t>
            </a:r>
            <a:endParaRPr lang="en-US" altLang="ko-KR" dirty="0" smtClean="0"/>
          </a:p>
          <a:p>
            <a:r>
              <a:rPr lang="en-US" altLang="ko-KR" dirty="0" smtClean="0"/>
              <a:t>-z  </a:t>
            </a:r>
            <a:r>
              <a:rPr lang="en-US" altLang="ko-KR" dirty="0" err="1" smtClean="0"/>
              <a:t>gzip</a:t>
            </a:r>
            <a:r>
              <a:rPr lang="ko-KR" altLang="en-US" dirty="0" smtClean="0"/>
              <a:t>으로 압축 또는 해제</a:t>
            </a:r>
            <a:endParaRPr lang="en-US" altLang="ko-KR" dirty="0" smtClean="0"/>
          </a:p>
          <a:p>
            <a:r>
              <a:rPr lang="en-US" altLang="ko-KR" b="1" dirty="0" smtClean="0"/>
              <a:t>-t  </a:t>
            </a:r>
            <a:r>
              <a:rPr lang="ko-KR" altLang="en-US" b="1" dirty="0" smtClean="0"/>
              <a:t>목록을 출력</a:t>
            </a:r>
            <a:endParaRPr lang="en-US" altLang="ko-KR" b="1" dirty="0" smtClean="0"/>
          </a:p>
          <a:p>
            <a:r>
              <a:rPr lang="en-US" altLang="ko-KR" dirty="0" smtClean="0"/>
              <a:t>-p  </a:t>
            </a:r>
            <a:r>
              <a:rPr lang="ko-KR" altLang="en-US" dirty="0" err="1" smtClean="0"/>
              <a:t>파일권한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r>
              <a:rPr lang="en-US" altLang="ko-KR" dirty="0" smtClean="0"/>
              <a:t>-C  </a:t>
            </a:r>
            <a:r>
              <a:rPr lang="ko-KR" altLang="en-US" dirty="0" err="1" smtClean="0"/>
              <a:t>경로지정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5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리눅스 </a:t>
            </a:r>
            <a:r>
              <a:rPr lang="ko-KR" altLang="en-US" dirty="0" err="1" smtClean="0"/>
              <a:t>퍼미션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291839"/>
            <a:ext cx="10515600" cy="288512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d : </a:t>
            </a:r>
            <a:r>
              <a:rPr lang="ko-KR" altLang="en-US" sz="1800" dirty="0" smtClean="0"/>
              <a:t>디렉토리 </a:t>
            </a:r>
            <a:r>
              <a:rPr lang="en-US" altLang="ko-KR" sz="1800" dirty="0" smtClean="0"/>
              <a:t>,  l : </a:t>
            </a:r>
            <a:r>
              <a:rPr lang="ko-KR" altLang="en-US" sz="1800" dirty="0" err="1" smtClean="0"/>
              <a:t>링크파일</a:t>
            </a:r>
            <a:r>
              <a:rPr lang="ko-KR" altLang="en-US" sz="1800" dirty="0" smtClean="0"/>
              <a:t>  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1800" dirty="0" smtClean="0"/>
              <a:t>r : </a:t>
            </a:r>
            <a:r>
              <a:rPr lang="ko-KR" altLang="en-US" sz="1800" dirty="0" err="1" smtClean="0"/>
              <a:t>읽기권한</a:t>
            </a:r>
            <a:r>
              <a:rPr lang="ko-KR" altLang="en-US" sz="1800" dirty="0" smtClean="0"/>
              <a:t>    </a:t>
            </a:r>
            <a:r>
              <a:rPr lang="en-US" altLang="ko-KR" sz="1800" dirty="0" smtClean="0"/>
              <a:t>w: </a:t>
            </a:r>
            <a:r>
              <a:rPr lang="ko-KR" altLang="en-US" sz="1800" dirty="0" err="1" smtClean="0"/>
              <a:t>쓰기권한</a:t>
            </a:r>
            <a:r>
              <a:rPr lang="ko-KR" altLang="en-US" sz="1800" dirty="0" smtClean="0"/>
              <a:t>   </a:t>
            </a:r>
            <a:r>
              <a:rPr lang="en-US" altLang="ko-KR" sz="1800" dirty="0" smtClean="0"/>
              <a:t>x: </a:t>
            </a:r>
            <a:r>
              <a:rPr lang="ko-KR" altLang="en-US" sz="1800" dirty="0" err="1" smtClean="0"/>
              <a:t>실행권한</a:t>
            </a:r>
            <a:r>
              <a:rPr lang="ko-KR" altLang="en-US" sz="1800" dirty="0" smtClean="0"/>
              <a:t>   </a:t>
            </a:r>
            <a:r>
              <a:rPr lang="en-US" altLang="ko-KR" sz="1800" dirty="0" smtClean="0"/>
              <a:t>-: </a:t>
            </a:r>
            <a:r>
              <a:rPr lang="ko-KR" altLang="en-US" sz="1800" dirty="0" smtClean="0"/>
              <a:t>권한이 없다</a:t>
            </a:r>
            <a:endParaRPr lang="en-US" altLang="ko-KR" sz="1800" dirty="0" smtClean="0"/>
          </a:p>
          <a:p>
            <a:r>
              <a:rPr lang="en-US" altLang="ko-KR" sz="1800" dirty="0" smtClean="0"/>
              <a:t>r = 4,  w = 2,   x = 1</a:t>
            </a:r>
            <a:endParaRPr lang="en-US" altLang="ko-KR" sz="1800" dirty="0"/>
          </a:p>
          <a:p>
            <a:r>
              <a:rPr lang="ko-KR" altLang="en-US" sz="1800" dirty="0" smtClean="0"/>
              <a:t>사용자</a:t>
            </a:r>
            <a:r>
              <a:rPr lang="en-US" altLang="ko-KR" sz="1800" dirty="0" smtClean="0"/>
              <a:t>,  </a:t>
            </a:r>
            <a:r>
              <a:rPr lang="ko-KR" altLang="en-US" sz="1800" dirty="0" smtClean="0"/>
              <a:t>그룹</a:t>
            </a:r>
            <a:endParaRPr lang="en-US" altLang="ko-KR" sz="1800" dirty="0" smtClean="0"/>
          </a:p>
          <a:p>
            <a:r>
              <a:rPr lang="en-US" altLang="ko-KR" sz="1800" dirty="0" smtClean="0"/>
              <a:t>d(</a:t>
            </a:r>
            <a:r>
              <a:rPr lang="ko-KR" altLang="en-US" sz="1800" dirty="0" smtClean="0"/>
              <a:t>디렉토리</a:t>
            </a:r>
            <a:r>
              <a:rPr lang="en-US" altLang="ko-KR" sz="1800" dirty="0" smtClean="0"/>
              <a:t>) </a:t>
            </a:r>
            <a:r>
              <a:rPr lang="en-US" altLang="ko-KR" sz="1800" dirty="0" err="1" smtClean="0"/>
              <a:t>rwx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사용자는 읽기 쓰기 실행 권한을 갖는다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rwx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그룹도 읽기 쓰기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실행 권한을 갖는다</a:t>
            </a:r>
            <a:r>
              <a:rPr lang="en-US" altLang="ko-KR" sz="1800" dirty="0" smtClean="0"/>
              <a:t>.)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r-x(</a:t>
            </a:r>
            <a:r>
              <a:rPr lang="ko-KR" altLang="en-US" sz="1800" dirty="0" smtClean="0"/>
              <a:t>일반사용자는 읽고 실행할 수 있다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쓸수는</a:t>
            </a:r>
            <a:r>
              <a:rPr lang="ko-KR" altLang="en-US" sz="1800" dirty="0" smtClean="0"/>
              <a:t> 없다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29640" y="1506022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 </a:t>
            </a:r>
            <a:r>
              <a:rPr lang="en-US" altLang="ko-KR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chown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altLang="ko-KR" dirty="0" err="1" smtClean="0"/>
              <a:t>chgrp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983432"/>
            <a:ext cx="4806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chmod</a:t>
            </a:r>
            <a:r>
              <a:rPr lang="en-US" altLang="ko-KR" dirty="0" smtClean="0"/>
              <a:t> 755 </a:t>
            </a:r>
            <a:r>
              <a:rPr lang="en-US" altLang="ko-KR" dirty="0" err="1" smtClean="0"/>
              <a:t>dirname</a:t>
            </a:r>
            <a:endParaRPr lang="en-US" altLang="ko-KR" dirty="0" smtClean="0"/>
          </a:p>
          <a:p>
            <a:r>
              <a:rPr lang="en-US" altLang="ko-KR" dirty="0" err="1" smtClean="0"/>
              <a:t>chown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변경할소유자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변경할파일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변경할파일</a:t>
            </a:r>
            <a:endParaRPr lang="en-US" altLang="ko-KR" dirty="0" smtClean="0"/>
          </a:p>
          <a:p>
            <a:r>
              <a:rPr lang="en-US" altLang="ko-KR" dirty="0" err="1" smtClean="0"/>
              <a:t>chown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변경할수유자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변경할그룹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변경할파일</a:t>
            </a:r>
            <a:endParaRPr lang="en-US" altLang="ko-KR" dirty="0" smtClean="0"/>
          </a:p>
          <a:p>
            <a:r>
              <a:rPr lang="en-US" altLang="ko-KR" dirty="0" err="1" smtClean="0"/>
              <a:t>chown</a:t>
            </a:r>
            <a:r>
              <a:rPr lang="en-US" altLang="ko-KR" dirty="0" smtClean="0"/>
              <a:t> .</a:t>
            </a:r>
            <a:r>
              <a:rPr lang="ko-KR" altLang="en-US" dirty="0" err="1" smtClean="0"/>
              <a:t>변경할그룹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변경할파일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0350" y="2814429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chgrp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변경할그룹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변경할파일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3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333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파일 탐색과 관련한 명령어</vt:lpstr>
      <vt:lpstr>파일 시스템을 위한 명령어</vt:lpstr>
      <vt:lpstr>리눅스 편집기 vi</vt:lpstr>
      <vt:lpstr>tar      tar.gz</vt:lpstr>
      <vt:lpstr>리눅스 퍼미션(권한)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i7C-25</dc:creator>
  <cp:lastModifiedBy>i7C-25</cp:lastModifiedBy>
  <cp:revision>9</cp:revision>
  <dcterms:created xsi:type="dcterms:W3CDTF">2022-07-19T00:23:05Z</dcterms:created>
  <dcterms:modified xsi:type="dcterms:W3CDTF">2022-07-19T02:46:36Z</dcterms:modified>
</cp:coreProperties>
</file>