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47" autoAdjust="0"/>
    <p:restoredTop sz="93186" autoAdjust="0"/>
  </p:normalViewPr>
  <p:slideViewPr>
    <p:cSldViewPr>
      <p:cViewPr varScale="1">
        <p:scale>
          <a:sx n="90" d="100"/>
          <a:sy n="90" d="100"/>
        </p:scale>
        <p:origin x="864"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notesMaster" Target="notesMasters/notesMaster1.xml"/><Relationship Id="rId92" Type="http://schemas.openxmlformats.org/officeDocument/2006/relationships/presProps" Target="presProps.xml"/><Relationship Id="rId93" Type="http://schemas.openxmlformats.org/officeDocument/2006/relationships/viewProps" Target="viewProps.xml"/><Relationship Id="rId94" Type="http://schemas.openxmlformats.org/officeDocument/2006/relationships/theme" Target="theme/theme1.xml"/><Relationship Id="rId95"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D07592-00F8-45F1-8923-FEA1B3B1F480}" type="datetimeFigureOut">
              <a:rPr lang="en-US" smtClean="0"/>
              <a:pPr/>
              <a:t>12/14/20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F07A35-6987-400F-A1C3-5F3C0E2E70C9}" type="slidenum">
              <a:rPr lang="en-US" smtClean="0"/>
              <a:pPr/>
              <a:t>‹#›</a:t>
            </a:fld>
            <a:endParaRPr lang="en-US"/>
          </a:p>
        </p:txBody>
      </p:sp>
    </p:spTree>
    <p:extLst>
      <p:ext uri="{BB962C8B-B14F-4D97-AF65-F5344CB8AC3E}">
        <p14:creationId xmlns:p14="http://schemas.microsoft.com/office/powerpoint/2010/main" val="118353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3F4C2F-40AF-4CE3-A3CA-DFB451535510}" type="slidenum">
              <a:rPr lang="en-US"/>
              <a:pPr/>
              <a:t>2</a:t>
            </a:fld>
            <a:endParaRPr lang="en-US"/>
          </a:p>
        </p:txBody>
      </p:sp>
      <p:sp>
        <p:nvSpPr>
          <p:cNvPr id="964610" name="Rectangle 2"/>
          <p:cNvSpPr>
            <a:spLocks noGrp="1" noRot="1" noChangeAspect="1" noChangeArrowheads="1" noTextEdit="1"/>
          </p:cNvSpPr>
          <p:nvPr>
            <p:ph type="sldImg"/>
          </p:nvPr>
        </p:nvSpPr>
        <p:spPr>
          <a:ln/>
        </p:spPr>
      </p:sp>
      <p:sp>
        <p:nvSpPr>
          <p:cNvPr id="964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401293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70EA06-3653-4F44-A9B8-BA5D571186F9}" type="slidenum">
              <a:rPr lang="en-US"/>
              <a:pPr/>
              <a:t>11</a:t>
            </a:fld>
            <a:endParaRPr lang="en-US"/>
          </a:p>
        </p:txBody>
      </p:sp>
      <p:sp>
        <p:nvSpPr>
          <p:cNvPr id="1095682" name="Rectangle 2"/>
          <p:cNvSpPr>
            <a:spLocks noGrp="1" noRot="1" noChangeAspect="1" noChangeArrowheads="1" noTextEdit="1"/>
          </p:cNvSpPr>
          <p:nvPr>
            <p:ph type="sldImg"/>
          </p:nvPr>
        </p:nvSpPr>
        <p:spPr>
          <a:ln/>
        </p:spPr>
      </p:sp>
      <p:sp>
        <p:nvSpPr>
          <p:cNvPr id="10956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732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FBA5FE-5A36-4D88-832F-60D474E59110}" type="slidenum">
              <a:rPr lang="en-US"/>
              <a:pPr/>
              <a:t>12</a:t>
            </a:fld>
            <a:endParaRPr lang="en-US"/>
          </a:p>
        </p:txBody>
      </p:sp>
      <p:sp>
        <p:nvSpPr>
          <p:cNvPr id="1077250" name="Rectangle 2"/>
          <p:cNvSpPr>
            <a:spLocks noGrp="1" noRot="1" noChangeAspect="1" noChangeArrowheads="1" noTextEdit="1"/>
          </p:cNvSpPr>
          <p:nvPr>
            <p:ph type="sldImg"/>
          </p:nvPr>
        </p:nvSpPr>
        <p:spPr>
          <a:ln/>
        </p:spPr>
      </p:sp>
      <p:sp>
        <p:nvSpPr>
          <p:cNvPr id="10772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73529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35E6CA-BD71-4A25-BBA3-92125947810B}" type="slidenum">
              <a:rPr lang="en-US"/>
              <a:pPr/>
              <a:t>13</a:t>
            </a:fld>
            <a:endParaRPr lang="en-US"/>
          </a:p>
        </p:txBody>
      </p:sp>
      <p:sp>
        <p:nvSpPr>
          <p:cNvPr id="1232898" name="Rectangle 2"/>
          <p:cNvSpPr>
            <a:spLocks noGrp="1" noRot="1" noChangeAspect="1" noChangeArrowheads="1" noTextEdit="1"/>
          </p:cNvSpPr>
          <p:nvPr>
            <p:ph type="sldImg"/>
          </p:nvPr>
        </p:nvSpPr>
        <p:spPr>
          <a:ln/>
        </p:spPr>
      </p:sp>
      <p:sp>
        <p:nvSpPr>
          <p:cNvPr id="1232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39420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8F1A2E-ABDB-4F17-92C0-3B862ED69C0D}" type="slidenum">
              <a:rPr lang="en-US"/>
              <a:pPr/>
              <a:t>14</a:t>
            </a:fld>
            <a:endParaRPr lang="en-US"/>
          </a:p>
        </p:txBody>
      </p:sp>
      <p:sp>
        <p:nvSpPr>
          <p:cNvPr id="1243138" name="Rectangle 2"/>
          <p:cNvSpPr>
            <a:spLocks noGrp="1" noRot="1" noChangeAspect="1" noChangeArrowheads="1" noTextEdit="1"/>
          </p:cNvSpPr>
          <p:nvPr>
            <p:ph type="sldImg"/>
          </p:nvPr>
        </p:nvSpPr>
        <p:spPr>
          <a:ln/>
        </p:spPr>
      </p:sp>
      <p:sp>
        <p:nvSpPr>
          <p:cNvPr id="1243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34342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B71FAB-CD3D-435B-91F1-DDF81C5204A1}" type="slidenum">
              <a:rPr lang="en-US"/>
              <a:pPr/>
              <a:t>15</a:t>
            </a:fld>
            <a:endParaRPr lang="en-US"/>
          </a:p>
        </p:txBody>
      </p:sp>
      <p:sp>
        <p:nvSpPr>
          <p:cNvPr id="1255426" name="Rectangle 2"/>
          <p:cNvSpPr>
            <a:spLocks noGrp="1" noRot="1" noChangeAspect="1" noChangeArrowheads="1" noTextEdit="1"/>
          </p:cNvSpPr>
          <p:nvPr>
            <p:ph type="sldImg"/>
          </p:nvPr>
        </p:nvSpPr>
        <p:spPr>
          <a:ln/>
        </p:spPr>
      </p:sp>
      <p:sp>
        <p:nvSpPr>
          <p:cNvPr id="12554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97726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7735C2-3D9F-4572-8286-6990D098AAD1}" type="slidenum">
              <a:rPr lang="en-US"/>
              <a:pPr/>
              <a:t>16</a:t>
            </a:fld>
            <a:endParaRPr lang="en-US"/>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45455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AE6D7D-C0DC-414A-82B0-44773B804F8A}" type="slidenum">
              <a:rPr lang="en-US"/>
              <a:pPr/>
              <a:t>17</a:t>
            </a:fld>
            <a:endParaRPr lang="en-US"/>
          </a:p>
        </p:txBody>
      </p:sp>
      <p:sp>
        <p:nvSpPr>
          <p:cNvPr id="1169410" name="Rectangle 2"/>
          <p:cNvSpPr>
            <a:spLocks noGrp="1" noRot="1" noChangeAspect="1" noChangeArrowheads="1" noTextEdit="1"/>
          </p:cNvSpPr>
          <p:nvPr>
            <p:ph type="sldImg"/>
          </p:nvPr>
        </p:nvSpPr>
        <p:spPr>
          <a:ln/>
        </p:spPr>
      </p:sp>
      <p:sp>
        <p:nvSpPr>
          <p:cNvPr id="11694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155361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2A7DF4-1CA8-4C86-917B-FD9119BD51FA}" type="slidenum">
              <a:rPr lang="en-US"/>
              <a:pPr/>
              <a:t>18</a:t>
            </a:fld>
            <a:endParaRPr lang="en-US"/>
          </a:p>
        </p:txBody>
      </p:sp>
      <p:sp>
        <p:nvSpPr>
          <p:cNvPr id="1101826" name="Rectangle 2"/>
          <p:cNvSpPr>
            <a:spLocks noGrp="1" noRot="1" noChangeAspect="1" noChangeArrowheads="1" noTextEdit="1"/>
          </p:cNvSpPr>
          <p:nvPr>
            <p:ph type="sldImg"/>
          </p:nvPr>
        </p:nvSpPr>
        <p:spPr>
          <a:ln/>
        </p:spPr>
      </p:sp>
      <p:sp>
        <p:nvSpPr>
          <p:cNvPr id="1101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1722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2F0753-9168-447F-8733-F6FA01E8D5DB}" type="slidenum">
              <a:rPr lang="en-US"/>
              <a:pPr/>
              <a:t>19</a:t>
            </a:fld>
            <a:endParaRPr lang="en-US"/>
          </a:p>
        </p:txBody>
      </p:sp>
      <p:sp>
        <p:nvSpPr>
          <p:cNvPr id="1245186" name="Rectangle 2"/>
          <p:cNvSpPr>
            <a:spLocks noGrp="1" noRot="1" noChangeAspect="1" noChangeArrowheads="1" noTextEdit="1"/>
          </p:cNvSpPr>
          <p:nvPr>
            <p:ph type="sldImg"/>
          </p:nvPr>
        </p:nvSpPr>
        <p:spPr>
          <a:ln/>
        </p:spPr>
      </p:sp>
      <p:sp>
        <p:nvSpPr>
          <p:cNvPr id="1245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899281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8DA7C5-8F6B-4EA9-B96F-09FDE4F8E541}" type="slidenum">
              <a:rPr lang="en-US"/>
              <a:pPr/>
              <a:t>20</a:t>
            </a:fld>
            <a:endParaRPr lang="en-US"/>
          </a:p>
        </p:txBody>
      </p:sp>
      <p:sp>
        <p:nvSpPr>
          <p:cNvPr id="1103874" name="Rectangle 2"/>
          <p:cNvSpPr>
            <a:spLocks noGrp="1" noRot="1" noChangeAspect="1" noChangeArrowheads="1" noTextEdit="1"/>
          </p:cNvSpPr>
          <p:nvPr>
            <p:ph type="sldImg"/>
          </p:nvPr>
        </p:nvSpPr>
        <p:spPr>
          <a:ln/>
        </p:spPr>
      </p:sp>
      <p:sp>
        <p:nvSpPr>
          <p:cNvPr id="11038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5271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6A54D3-C1E3-4570-A5BA-2A0A3C3F398A}" type="slidenum">
              <a:rPr lang="en-US"/>
              <a:pPr/>
              <a:t>3</a:t>
            </a:fld>
            <a:endParaRPr lang="en-US"/>
          </a:p>
        </p:txBody>
      </p:sp>
      <p:sp>
        <p:nvSpPr>
          <p:cNvPr id="1167362" name="Rectangle 2"/>
          <p:cNvSpPr>
            <a:spLocks noGrp="1" noRot="1" noChangeAspect="1" noChangeArrowheads="1" noTextEdit="1"/>
          </p:cNvSpPr>
          <p:nvPr>
            <p:ph type="sldImg"/>
          </p:nvPr>
        </p:nvSpPr>
        <p:spPr>
          <a:ln/>
        </p:spPr>
      </p:sp>
      <p:sp>
        <p:nvSpPr>
          <p:cNvPr id="11673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50726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470BA7-4C7B-45F6-A120-D5F0257395AB}" type="slidenum">
              <a:rPr lang="en-US"/>
              <a:pPr/>
              <a:t>21</a:t>
            </a:fld>
            <a:endParaRPr lang="en-US"/>
          </a:p>
        </p:txBody>
      </p:sp>
      <p:sp>
        <p:nvSpPr>
          <p:cNvPr id="1105922" name="Rectangle 2"/>
          <p:cNvSpPr>
            <a:spLocks noGrp="1" noRot="1" noChangeAspect="1" noChangeArrowheads="1" noTextEdit="1"/>
          </p:cNvSpPr>
          <p:nvPr>
            <p:ph type="sldImg"/>
          </p:nvPr>
        </p:nvSpPr>
        <p:spPr>
          <a:ln/>
        </p:spPr>
      </p:sp>
      <p:sp>
        <p:nvSpPr>
          <p:cNvPr id="11059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709029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B45669-DF1A-433E-9724-E95704CF7174}" type="slidenum">
              <a:rPr lang="en-US"/>
              <a:pPr/>
              <a:t>22</a:t>
            </a:fld>
            <a:endParaRPr lang="en-US"/>
          </a:p>
        </p:txBody>
      </p:sp>
      <p:sp>
        <p:nvSpPr>
          <p:cNvPr id="1079298" name="Rectangle 2"/>
          <p:cNvSpPr>
            <a:spLocks noGrp="1" noRot="1" noChangeAspect="1" noChangeArrowheads="1" noTextEdit="1"/>
          </p:cNvSpPr>
          <p:nvPr>
            <p:ph type="sldImg"/>
          </p:nvPr>
        </p:nvSpPr>
        <p:spPr>
          <a:ln/>
        </p:spPr>
      </p:sp>
      <p:sp>
        <p:nvSpPr>
          <p:cNvPr id="10792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93492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6D88A8-F762-4835-AD78-88EDFE86147D}" type="slidenum">
              <a:rPr lang="en-US"/>
              <a:pPr/>
              <a:t>23</a:t>
            </a:fld>
            <a:endParaRPr lang="en-US"/>
          </a:p>
        </p:txBody>
      </p:sp>
      <p:sp>
        <p:nvSpPr>
          <p:cNvPr id="1234946" name="Rectangle 2"/>
          <p:cNvSpPr>
            <a:spLocks noGrp="1" noRot="1" noChangeAspect="1" noChangeArrowheads="1" noTextEdit="1"/>
          </p:cNvSpPr>
          <p:nvPr>
            <p:ph type="sldImg"/>
          </p:nvPr>
        </p:nvSpPr>
        <p:spPr>
          <a:ln/>
        </p:spPr>
      </p:sp>
      <p:sp>
        <p:nvSpPr>
          <p:cNvPr id="12349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541603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185614-281E-4CE0-8B51-2156C3990E2B}" type="slidenum">
              <a:rPr lang="en-US"/>
              <a:pPr/>
              <a:t>24</a:t>
            </a:fld>
            <a:endParaRPr lang="en-US"/>
          </a:p>
        </p:txBody>
      </p:sp>
      <p:sp>
        <p:nvSpPr>
          <p:cNvPr id="1107970" name="Rectangle 2"/>
          <p:cNvSpPr>
            <a:spLocks noGrp="1" noRot="1" noChangeAspect="1" noChangeArrowheads="1" noTextEdit="1"/>
          </p:cNvSpPr>
          <p:nvPr>
            <p:ph type="sldImg"/>
          </p:nvPr>
        </p:nvSpPr>
        <p:spPr>
          <a:ln/>
        </p:spPr>
      </p:sp>
      <p:sp>
        <p:nvSpPr>
          <p:cNvPr id="1107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129128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B4BD49-6A47-40A4-9CA6-CE3B91232807}" type="slidenum">
              <a:rPr lang="en-US"/>
              <a:pPr/>
              <a:t>25</a:t>
            </a:fld>
            <a:endParaRPr lang="en-US"/>
          </a:p>
        </p:txBody>
      </p:sp>
      <p:sp>
        <p:nvSpPr>
          <p:cNvPr id="1110018" name="Rectangle 2"/>
          <p:cNvSpPr>
            <a:spLocks noGrp="1" noRot="1" noChangeAspect="1" noChangeArrowheads="1" noTextEdit="1"/>
          </p:cNvSpPr>
          <p:nvPr>
            <p:ph type="sldImg"/>
          </p:nvPr>
        </p:nvSpPr>
        <p:spPr>
          <a:ln/>
        </p:spPr>
      </p:sp>
      <p:sp>
        <p:nvSpPr>
          <p:cNvPr id="11100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314104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726F04-0FAA-49D6-8765-885D07EEE17F}" type="slidenum">
              <a:rPr lang="en-US"/>
              <a:pPr/>
              <a:t>26</a:t>
            </a:fld>
            <a:endParaRPr lang="en-US"/>
          </a:p>
        </p:txBody>
      </p:sp>
      <p:sp>
        <p:nvSpPr>
          <p:cNvPr id="1112066" name="Rectangle 2"/>
          <p:cNvSpPr>
            <a:spLocks noGrp="1" noRot="1" noChangeAspect="1" noChangeArrowheads="1" noTextEdit="1"/>
          </p:cNvSpPr>
          <p:nvPr>
            <p:ph type="sldImg"/>
          </p:nvPr>
        </p:nvSpPr>
        <p:spPr>
          <a:ln/>
        </p:spPr>
      </p:sp>
      <p:sp>
        <p:nvSpPr>
          <p:cNvPr id="11120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192730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8A261A-2F7D-4FBB-897A-6D58A9180B1D}" type="slidenum">
              <a:rPr lang="en-US"/>
              <a:pPr/>
              <a:t>27</a:t>
            </a:fld>
            <a:endParaRPr lang="en-US"/>
          </a:p>
        </p:txBody>
      </p:sp>
      <p:sp>
        <p:nvSpPr>
          <p:cNvPr id="1171458" name="Rectangle 2"/>
          <p:cNvSpPr>
            <a:spLocks noGrp="1" noRot="1" noChangeAspect="1" noChangeArrowheads="1" noTextEdit="1"/>
          </p:cNvSpPr>
          <p:nvPr>
            <p:ph type="sldImg"/>
          </p:nvPr>
        </p:nvSpPr>
        <p:spPr>
          <a:ln/>
        </p:spPr>
      </p:sp>
      <p:sp>
        <p:nvSpPr>
          <p:cNvPr id="11714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158937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A57A72-283B-4FE6-9AC0-7D3DF8B007E9}" type="slidenum">
              <a:rPr lang="en-US"/>
              <a:pPr/>
              <a:t>28</a:t>
            </a:fld>
            <a:endParaRPr lang="en-US"/>
          </a:p>
        </p:txBody>
      </p:sp>
      <p:sp>
        <p:nvSpPr>
          <p:cNvPr id="1247234" name="Rectangle 2"/>
          <p:cNvSpPr>
            <a:spLocks noGrp="1" noRot="1" noChangeAspect="1" noChangeArrowheads="1" noTextEdit="1"/>
          </p:cNvSpPr>
          <p:nvPr>
            <p:ph type="sldImg"/>
          </p:nvPr>
        </p:nvSpPr>
        <p:spPr>
          <a:ln/>
        </p:spPr>
      </p:sp>
      <p:sp>
        <p:nvSpPr>
          <p:cNvPr id="1247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604344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131724-D700-43AD-AB29-F6907806AA0A}" type="slidenum">
              <a:rPr lang="en-US"/>
              <a:pPr/>
              <a:t>29</a:t>
            </a:fld>
            <a:endParaRPr lang="en-US"/>
          </a:p>
        </p:txBody>
      </p:sp>
      <p:sp>
        <p:nvSpPr>
          <p:cNvPr id="1173506" name="Rectangle 2"/>
          <p:cNvSpPr>
            <a:spLocks noGrp="1" noRot="1" noChangeAspect="1" noChangeArrowheads="1" noTextEdit="1"/>
          </p:cNvSpPr>
          <p:nvPr>
            <p:ph type="sldImg"/>
          </p:nvPr>
        </p:nvSpPr>
        <p:spPr>
          <a:ln/>
        </p:spPr>
      </p:sp>
      <p:sp>
        <p:nvSpPr>
          <p:cNvPr id="1173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261285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715D2F-7A0A-4027-B833-3778B22D6C59}" type="slidenum">
              <a:rPr lang="en-US"/>
              <a:pPr/>
              <a:t>30</a:t>
            </a:fld>
            <a:endParaRPr lang="en-US"/>
          </a:p>
        </p:txBody>
      </p:sp>
      <p:sp>
        <p:nvSpPr>
          <p:cNvPr id="1175554" name="Rectangle 2"/>
          <p:cNvSpPr>
            <a:spLocks noGrp="1" noRot="1" noChangeAspect="1" noChangeArrowheads="1" noTextEdit="1"/>
          </p:cNvSpPr>
          <p:nvPr>
            <p:ph type="sldImg"/>
          </p:nvPr>
        </p:nvSpPr>
        <p:spPr>
          <a:ln/>
        </p:spPr>
      </p:sp>
      <p:sp>
        <p:nvSpPr>
          <p:cNvPr id="1175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86406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5A9EB1-790A-42A9-8875-989A562A0765}" type="slidenum">
              <a:rPr lang="en-US"/>
              <a:pPr/>
              <a:t>4</a:t>
            </a:fld>
            <a:endParaRPr lang="en-US"/>
          </a:p>
        </p:txBody>
      </p:sp>
      <p:sp>
        <p:nvSpPr>
          <p:cNvPr id="1083394" name="Rectangle 2"/>
          <p:cNvSpPr>
            <a:spLocks noGrp="1" noRot="1" noChangeAspect="1" noChangeArrowheads="1" noTextEdit="1"/>
          </p:cNvSpPr>
          <p:nvPr>
            <p:ph type="sldImg"/>
          </p:nvPr>
        </p:nvSpPr>
        <p:spPr>
          <a:ln/>
        </p:spPr>
      </p:sp>
      <p:sp>
        <p:nvSpPr>
          <p:cNvPr id="1083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587996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6D371B-E5F9-4E8B-BB83-0B09890ABC7A}" type="slidenum">
              <a:rPr lang="en-US"/>
              <a:pPr/>
              <a:t>31</a:t>
            </a:fld>
            <a:endParaRPr lang="en-US"/>
          </a:p>
        </p:txBody>
      </p:sp>
      <p:sp>
        <p:nvSpPr>
          <p:cNvPr id="1114114" name="Rectangle 2"/>
          <p:cNvSpPr>
            <a:spLocks noGrp="1" noRot="1" noChangeAspect="1" noChangeArrowheads="1" noTextEdit="1"/>
          </p:cNvSpPr>
          <p:nvPr>
            <p:ph type="sldImg"/>
          </p:nvPr>
        </p:nvSpPr>
        <p:spPr>
          <a:ln/>
        </p:spPr>
      </p:sp>
      <p:sp>
        <p:nvSpPr>
          <p:cNvPr id="1114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88013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9F0A0A-8723-4BED-A40D-37E572BDF2FD}" type="slidenum">
              <a:rPr lang="en-US"/>
              <a:pPr/>
              <a:t>32</a:t>
            </a:fld>
            <a:endParaRPr lang="en-US"/>
          </a:p>
        </p:txBody>
      </p:sp>
      <p:sp>
        <p:nvSpPr>
          <p:cNvPr id="1116162" name="Rectangle 2"/>
          <p:cNvSpPr>
            <a:spLocks noGrp="1" noRot="1" noChangeAspect="1" noChangeArrowheads="1" noTextEdit="1"/>
          </p:cNvSpPr>
          <p:nvPr>
            <p:ph type="sldImg"/>
          </p:nvPr>
        </p:nvSpPr>
        <p:spPr>
          <a:ln/>
        </p:spPr>
      </p:sp>
      <p:sp>
        <p:nvSpPr>
          <p:cNvPr id="11161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329545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CE4285-C7C0-4B4D-9C5D-59041518D69B}" type="slidenum">
              <a:rPr lang="en-US"/>
              <a:pPr/>
              <a:t>33</a:t>
            </a:fld>
            <a:endParaRPr lang="en-US"/>
          </a:p>
        </p:txBody>
      </p:sp>
      <p:sp>
        <p:nvSpPr>
          <p:cNvPr id="1236994" name="Rectangle 2"/>
          <p:cNvSpPr>
            <a:spLocks noGrp="1" noRot="1" noChangeAspect="1" noChangeArrowheads="1" noTextEdit="1"/>
          </p:cNvSpPr>
          <p:nvPr>
            <p:ph type="sldImg"/>
          </p:nvPr>
        </p:nvSpPr>
        <p:spPr>
          <a:ln/>
        </p:spPr>
      </p:sp>
      <p:sp>
        <p:nvSpPr>
          <p:cNvPr id="1236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980506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8C996A-01FE-4EBF-A6AE-B10943E64A45}" type="slidenum">
              <a:rPr lang="en-US"/>
              <a:pPr/>
              <a:t>34</a:t>
            </a:fld>
            <a:endParaRPr lang="en-US"/>
          </a:p>
        </p:txBody>
      </p:sp>
      <p:sp>
        <p:nvSpPr>
          <p:cNvPr id="1118210" name="Rectangle 2"/>
          <p:cNvSpPr>
            <a:spLocks noGrp="1" noRot="1" noChangeAspect="1" noChangeArrowheads="1" noTextEdit="1"/>
          </p:cNvSpPr>
          <p:nvPr>
            <p:ph type="sldImg"/>
          </p:nvPr>
        </p:nvSpPr>
        <p:spPr>
          <a:ln/>
        </p:spPr>
      </p:sp>
      <p:sp>
        <p:nvSpPr>
          <p:cNvPr id="1118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299784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097E5F-98B9-42F2-81D2-626CF39CF1A3}" type="slidenum">
              <a:rPr lang="en-US"/>
              <a:pPr/>
              <a:t>35</a:t>
            </a:fld>
            <a:endParaRPr lang="en-US"/>
          </a:p>
        </p:txBody>
      </p:sp>
      <p:sp>
        <p:nvSpPr>
          <p:cNvPr id="1177602" name="Rectangle 2"/>
          <p:cNvSpPr>
            <a:spLocks noGrp="1" noRot="1" noChangeAspect="1" noChangeArrowheads="1" noTextEdit="1"/>
          </p:cNvSpPr>
          <p:nvPr>
            <p:ph type="sldImg"/>
          </p:nvPr>
        </p:nvSpPr>
        <p:spPr>
          <a:ln/>
        </p:spPr>
      </p:sp>
      <p:sp>
        <p:nvSpPr>
          <p:cNvPr id="11776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410008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32B077-DAFF-475D-8AF3-0A53D5E0BE2B}" type="slidenum">
              <a:rPr lang="en-US"/>
              <a:pPr/>
              <a:t>36</a:t>
            </a:fld>
            <a:endParaRPr lang="en-US"/>
          </a:p>
        </p:txBody>
      </p:sp>
      <p:sp>
        <p:nvSpPr>
          <p:cNvPr id="1179650" name="Rectangle 2"/>
          <p:cNvSpPr>
            <a:spLocks noGrp="1" noRot="1" noChangeAspect="1" noChangeArrowheads="1" noTextEdit="1"/>
          </p:cNvSpPr>
          <p:nvPr>
            <p:ph type="sldImg"/>
          </p:nvPr>
        </p:nvSpPr>
        <p:spPr>
          <a:ln/>
        </p:spPr>
      </p:sp>
      <p:sp>
        <p:nvSpPr>
          <p:cNvPr id="1179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488056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ADA752-5012-4124-B58F-C9ADE0E35392}" type="slidenum">
              <a:rPr lang="en-US"/>
              <a:pPr/>
              <a:t>37</a:t>
            </a:fld>
            <a:endParaRPr lang="en-US"/>
          </a:p>
        </p:txBody>
      </p:sp>
      <p:sp>
        <p:nvSpPr>
          <p:cNvPr id="1181698" name="Rectangle 2"/>
          <p:cNvSpPr>
            <a:spLocks noGrp="1" noRot="1" noChangeAspect="1" noChangeArrowheads="1" noTextEdit="1"/>
          </p:cNvSpPr>
          <p:nvPr>
            <p:ph type="sldImg"/>
          </p:nvPr>
        </p:nvSpPr>
        <p:spPr>
          <a:ln/>
        </p:spPr>
      </p:sp>
      <p:sp>
        <p:nvSpPr>
          <p:cNvPr id="1181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105814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52F14E-CC28-4ACB-8FFF-D8B3055EDAC5}" type="slidenum">
              <a:rPr lang="en-US"/>
              <a:pPr/>
              <a:t>38</a:t>
            </a:fld>
            <a:endParaRPr lang="en-US"/>
          </a:p>
        </p:txBody>
      </p:sp>
      <p:sp>
        <p:nvSpPr>
          <p:cNvPr id="1120258" name="Rectangle 2"/>
          <p:cNvSpPr>
            <a:spLocks noGrp="1" noRot="1" noChangeAspect="1" noChangeArrowheads="1" noTextEdit="1"/>
          </p:cNvSpPr>
          <p:nvPr>
            <p:ph type="sldImg"/>
          </p:nvPr>
        </p:nvSpPr>
        <p:spPr>
          <a:ln/>
        </p:spPr>
      </p:sp>
      <p:sp>
        <p:nvSpPr>
          <p:cNvPr id="1120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902006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A5D0DA-5FCA-49E8-82C5-3468FD2116FD}" type="slidenum">
              <a:rPr lang="en-US"/>
              <a:pPr/>
              <a:t>39</a:t>
            </a:fld>
            <a:endParaRPr lang="en-US"/>
          </a:p>
        </p:txBody>
      </p:sp>
      <p:sp>
        <p:nvSpPr>
          <p:cNvPr id="1122306" name="Rectangle 2"/>
          <p:cNvSpPr>
            <a:spLocks noGrp="1" noRot="1" noChangeAspect="1" noChangeArrowheads="1" noTextEdit="1"/>
          </p:cNvSpPr>
          <p:nvPr>
            <p:ph type="sldImg"/>
          </p:nvPr>
        </p:nvSpPr>
        <p:spPr>
          <a:ln/>
        </p:spPr>
      </p:sp>
      <p:sp>
        <p:nvSpPr>
          <p:cNvPr id="11223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640397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FD3660-2228-4F1C-989D-AD034F324334}" type="slidenum">
              <a:rPr lang="en-US"/>
              <a:pPr/>
              <a:t>40</a:t>
            </a:fld>
            <a:endParaRPr lang="en-US"/>
          </a:p>
        </p:txBody>
      </p:sp>
      <p:sp>
        <p:nvSpPr>
          <p:cNvPr id="1183746" name="Rectangle 2"/>
          <p:cNvSpPr>
            <a:spLocks noGrp="1" noRot="1" noChangeAspect="1" noChangeArrowheads="1" noTextEdit="1"/>
          </p:cNvSpPr>
          <p:nvPr>
            <p:ph type="sldImg"/>
          </p:nvPr>
        </p:nvSpPr>
        <p:spPr>
          <a:ln/>
        </p:spPr>
      </p:sp>
      <p:sp>
        <p:nvSpPr>
          <p:cNvPr id="11837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31606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CD28B8-BD33-44E7-BD3F-E2B91974816F}" type="slidenum">
              <a:rPr lang="en-US"/>
              <a:pPr/>
              <a:t>5</a:t>
            </a:fld>
            <a:endParaRPr lang="en-US"/>
          </a:p>
        </p:txBody>
      </p:sp>
      <p:sp>
        <p:nvSpPr>
          <p:cNvPr id="1085442" name="Rectangle 2"/>
          <p:cNvSpPr>
            <a:spLocks noGrp="1" noRot="1" noChangeAspect="1" noChangeArrowheads="1" noTextEdit="1"/>
          </p:cNvSpPr>
          <p:nvPr>
            <p:ph type="sldImg"/>
          </p:nvPr>
        </p:nvSpPr>
        <p:spPr>
          <a:ln/>
        </p:spPr>
      </p:sp>
      <p:sp>
        <p:nvSpPr>
          <p:cNvPr id="1085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529834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B9B615-E440-4988-B408-31D6BBB18865}" type="slidenum">
              <a:rPr lang="en-US"/>
              <a:pPr/>
              <a:t>41</a:t>
            </a:fld>
            <a:endParaRPr lang="en-US"/>
          </a:p>
        </p:txBody>
      </p:sp>
      <p:sp>
        <p:nvSpPr>
          <p:cNvPr id="1185794" name="Rectangle 2"/>
          <p:cNvSpPr>
            <a:spLocks noGrp="1" noRot="1" noChangeAspect="1" noChangeArrowheads="1" noTextEdit="1"/>
          </p:cNvSpPr>
          <p:nvPr>
            <p:ph type="sldImg"/>
          </p:nvPr>
        </p:nvSpPr>
        <p:spPr>
          <a:ln/>
        </p:spPr>
      </p:sp>
      <p:sp>
        <p:nvSpPr>
          <p:cNvPr id="11857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372184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1B2793-3C0E-40CD-B79A-3C8BB6796DDA}" type="slidenum">
              <a:rPr lang="en-US"/>
              <a:pPr/>
              <a:t>42</a:t>
            </a:fld>
            <a:endParaRPr lang="en-US"/>
          </a:p>
        </p:txBody>
      </p:sp>
      <p:sp>
        <p:nvSpPr>
          <p:cNvPr id="1124354" name="Rectangle 2"/>
          <p:cNvSpPr>
            <a:spLocks noGrp="1" noRot="1" noChangeAspect="1" noChangeArrowheads="1" noTextEdit="1"/>
          </p:cNvSpPr>
          <p:nvPr>
            <p:ph type="sldImg"/>
          </p:nvPr>
        </p:nvSpPr>
        <p:spPr>
          <a:ln/>
        </p:spPr>
      </p:sp>
      <p:sp>
        <p:nvSpPr>
          <p:cNvPr id="1124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04650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65E1BC-B5C6-4517-922A-7E1AF7740FC3}" type="slidenum">
              <a:rPr lang="en-US"/>
              <a:pPr/>
              <a:t>43</a:t>
            </a:fld>
            <a:endParaRPr lang="en-US"/>
          </a:p>
        </p:txBody>
      </p:sp>
      <p:sp>
        <p:nvSpPr>
          <p:cNvPr id="1126402" name="Rectangle 2"/>
          <p:cNvSpPr>
            <a:spLocks noGrp="1" noRot="1" noChangeAspect="1" noChangeArrowheads="1" noTextEdit="1"/>
          </p:cNvSpPr>
          <p:nvPr>
            <p:ph type="sldImg"/>
          </p:nvPr>
        </p:nvSpPr>
        <p:spPr>
          <a:ln/>
        </p:spPr>
      </p:sp>
      <p:sp>
        <p:nvSpPr>
          <p:cNvPr id="1126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578241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57A592-41C1-4705-88B1-811396C34DF7}" type="slidenum">
              <a:rPr lang="en-US"/>
              <a:pPr/>
              <a:t>44</a:t>
            </a:fld>
            <a:endParaRPr lang="en-US"/>
          </a:p>
        </p:txBody>
      </p:sp>
      <p:sp>
        <p:nvSpPr>
          <p:cNvPr id="1187842" name="Rectangle 2"/>
          <p:cNvSpPr>
            <a:spLocks noGrp="1" noRot="1" noChangeAspect="1" noChangeArrowheads="1" noTextEdit="1"/>
          </p:cNvSpPr>
          <p:nvPr>
            <p:ph type="sldImg"/>
          </p:nvPr>
        </p:nvSpPr>
        <p:spPr>
          <a:ln/>
        </p:spPr>
      </p:sp>
      <p:sp>
        <p:nvSpPr>
          <p:cNvPr id="11878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263709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8301C9-A930-48FF-A87A-1B8560C081C2}" type="slidenum">
              <a:rPr lang="en-US"/>
              <a:pPr/>
              <a:t>45</a:t>
            </a:fld>
            <a:endParaRPr lang="en-US"/>
          </a:p>
        </p:txBody>
      </p:sp>
      <p:sp>
        <p:nvSpPr>
          <p:cNvPr id="1249282" name="Rectangle 2"/>
          <p:cNvSpPr>
            <a:spLocks noGrp="1" noRot="1" noChangeAspect="1" noChangeArrowheads="1" noTextEdit="1"/>
          </p:cNvSpPr>
          <p:nvPr>
            <p:ph type="sldImg"/>
          </p:nvPr>
        </p:nvSpPr>
        <p:spPr>
          <a:ln/>
        </p:spPr>
      </p:sp>
      <p:sp>
        <p:nvSpPr>
          <p:cNvPr id="1249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512484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77AAE3-C775-4DC6-9886-85B44E33E3CF}" type="slidenum">
              <a:rPr lang="en-US"/>
              <a:pPr/>
              <a:t>46</a:t>
            </a:fld>
            <a:endParaRPr lang="en-US"/>
          </a:p>
        </p:txBody>
      </p:sp>
      <p:sp>
        <p:nvSpPr>
          <p:cNvPr id="1251330" name="Rectangle 2"/>
          <p:cNvSpPr>
            <a:spLocks noGrp="1" noRot="1" noChangeAspect="1" noChangeArrowheads="1" noTextEdit="1"/>
          </p:cNvSpPr>
          <p:nvPr>
            <p:ph type="sldImg"/>
          </p:nvPr>
        </p:nvSpPr>
        <p:spPr>
          <a:ln/>
        </p:spPr>
      </p:sp>
      <p:sp>
        <p:nvSpPr>
          <p:cNvPr id="1251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681096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267485-6D11-4D10-98B0-89902B837256}" type="slidenum">
              <a:rPr lang="en-US"/>
              <a:pPr/>
              <a:t>47</a:t>
            </a:fld>
            <a:endParaRPr lang="en-US"/>
          </a:p>
        </p:txBody>
      </p:sp>
      <p:sp>
        <p:nvSpPr>
          <p:cNvPr id="1253378" name="Rectangle 2"/>
          <p:cNvSpPr>
            <a:spLocks noGrp="1" noRot="1" noChangeAspect="1" noChangeArrowheads="1" noTextEdit="1"/>
          </p:cNvSpPr>
          <p:nvPr>
            <p:ph type="sldImg"/>
          </p:nvPr>
        </p:nvSpPr>
        <p:spPr>
          <a:ln/>
        </p:spPr>
      </p:sp>
      <p:sp>
        <p:nvSpPr>
          <p:cNvPr id="12533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116976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E12225-FE68-46A7-B1DF-5EB822C0B267}" type="slidenum">
              <a:rPr lang="en-US"/>
              <a:pPr/>
              <a:t>48</a:t>
            </a:fld>
            <a:endParaRPr lang="en-US"/>
          </a:p>
        </p:txBody>
      </p:sp>
      <p:sp>
        <p:nvSpPr>
          <p:cNvPr id="1128450" name="Rectangle 2"/>
          <p:cNvSpPr>
            <a:spLocks noGrp="1" noRot="1" noChangeAspect="1" noChangeArrowheads="1" noTextEdit="1"/>
          </p:cNvSpPr>
          <p:nvPr>
            <p:ph type="sldImg"/>
          </p:nvPr>
        </p:nvSpPr>
        <p:spPr>
          <a:ln/>
        </p:spPr>
      </p:sp>
      <p:sp>
        <p:nvSpPr>
          <p:cNvPr id="1128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8510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2C77A2-5051-46EF-9764-5B7A734593C7}" type="slidenum">
              <a:rPr lang="en-US"/>
              <a:pPr/>
              <a:t>49</a:t>
            </a:fld>
            <a:endParaRPr lang="en-US"/>
          </a:p>
        </p:txBody>
      </p:sp>
      <p:sp>
        <p:nvSpPr>
          <p:cNvPr id="1189890" name="Rectangle 2"/>
          <p:cNvSpPr>
            <a:spLocks noGrp="1" noRot="1" noChangeAspect="1" noChangeArrowheads="1" noTextEdit="1"/>
          </p:cNvSpPr>
          <p:nvPr>
            <p:ph type="sldImg"/>
          </p:nvPr>
        </p:nvSpPr>
        <p:spPr>
          <a:ln/>
        </p:spPr>
      </p:sp>
      <p:sp>
        <p:nvSpPr>
          <p:cNvPr id="1189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231099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FE0B55-EF02-4CFD-AB42-7D7707B38F72}" type="slidenum">
              <a:rPr lang="en-US"/>
              <a:pPr/>
              <a:t>50</a:t>
            </a:fld>
            <a:endParaRPr lang="en-US"/>
          </a:p>
        </p:txBody>
      </p:sp>
      <p:sp>
        <p:nvSpPr>
          <p:cNvPr id="1191938" name="Rectangle 2"/>
          <p:cNvSpPr>
            <a:spLocks noGrp="1" noRot="1" noChangeAspect="1" noChangeArrowheads="1" noTextEdit="1"/>
          </p:cNvSpPr>
          <p:nvPr>
            <p:ph type="sldImg"/>
          </p:nvPr>
        </p:nvSpPr>
        <p:spPr>
          <a:ln/>
        </p:spPr>
      </p:sp>
      <p:sp>
        <p:nvSpPr>
          <p:cNvPr id="1191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03437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EE85B8-9A28-4EDC-AAE5-9BFA35E10200}" type="slidenum">
              <a:rPr lang="en-US"/>
              <a:pPr/>
              <a:t>6</a:t>
            </a:fld>
            <a:endParaRPr lang="en-US"/>
          </a:p>
        </p:txBody>
      </p:sp>
      <p:sp>
        <p:nvSpPr>
          <p:cNvPr id="1087490" name="Rectangle 2"/>
          <p:cNvSpPr>
            <a:spLocks noGrp="1" noRot="1" noChangeAspect="1" noChangeArrowheads="1" noTextEdit="1"/>
          </p:cNvSpPr>
          <p:nvPr>
            <p:ph type="sldImg"/>
          </p:nvPr>
        </p:nvSpPr>
        <p:spPr>
          <a:ln/>
        </p:spPr>
      </p:sp>
      <p:sp>
        <p:nvSpPr>
          <p:cNvPr id="10874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766153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B91CBF-54BF-4435-9D88-646355EDE358}" type="slidenum">
              <a:rPr lang="en-US"/>
              <a:pPr/>
              <a:t>51</a:t>
            </a:fld>
            <a:endParaRPr lang="en-US"/>
          </a:p>
        </p:txBody>
      </p:sp>
      <p:sp>
        <p:nvSpPr>
          <p:cNvPr id="1193986" name="Rectangle 2"/>
          <p:cNvSpPr>
            <a:spLocks noGrp="1" noRot="1" noChangeAspect="1" noChangeArrowheads="1" noTextEdit="1"/>
          </p:cNvSpPr>
          <p:nvPr>
            <p:ph type="sldImg"/>
          </p:nvPr>
        </p:nvSpPr>
        <p:spPr>
          <a:ln/>
        </p:spPr>
      </p:sp>
      <p:sp>
        <p:nvSpPr>
          <p:cNvPr id="1193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6022435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1B3C3E-335E-4424-B47C-0AB6D1D839A1}" type="slidenum">
              <a:rPr lang="en-US"/>
              <a:pPr/>
              <a:t>52</a:t>
            </a:fld>
            <a:endParaRPr lang="en-US"/>
          </a:p>
        </p:txBody>
      </p:sp>
      <p:sp>
        <p:nvSpPr>
          <p:cNvPr id="1196034" name="Rectangle 2"/>
          <p:cNvSpPr>
            <a:spLocks noGrp="1" noRot="1" noChangeAspect="1" noChangeArrowheads="1" noTextEdit="1"/>
          </p:cNvSpPr>
          <p:nvPr>
            <p:ph type="sldImg"/>
          </p:nvPr>
        </p:nvSpPr>
        <p:spPr>
          <a:ln/>
        </p:spPr>
      </p:sp>
      <p:sp>
        <p:nvSpPr>
          <p:cNvPr id="1196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273121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9D845E-1548-4FFF-B3E5-CFBAFAEA4F46}" type="slidenum">
              <a:rPr lang="en-US"/>
              <a:pPr/>
              <a:t>53</a:t>
            </a:fld>
            <a:endParaRPr lang="en-US"/>
          </a:p>
        </p:txBody>
      </p:sp>
      <p:sp>
        <p:nvSpPr>
          <p:cNvPr id="1198082" name="Rectangle 2"/>
          <p:cNvSpPr>
            <a:spLocks noGrp="1" noRot="1" noChangeAspect="1" noChangeArrowheads="1" noTextEdit="1"/>
          </p:cNvSpPr>
          <p:nvPr>
            <p:ph type="sldImg"/>
          </p:nvPr>
        </p:nvSpPr>
        <p:spPr>
          <a:ln/>
        </p:spPr>
      </p:sp>
      <p:sp>
        <p:nvSpPr>
          <p:cNvPr id="1198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551615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A30C66-CCFB-4AA4-A00D-7B25D3E0E461}" type="slidenum">
              <a:rPr lang="en-US"/>
              <a:pPr/>
              <a:t>54</a:t>
            </a:fld>
            <a:endParaRPr lang="en-US"/>
          </a:p>
        </p:txBody>
      </p:sp>
      <p:sp>
        <p:nvSpPr>
          <p:cNvPr id="1130498" name="Rectangle 2"/>
          <p:cNvSpPr>
            <a:spLocks noGrp="1" noRot="1" noChangeAspect="1" noChangeArrowheads="1" noTextEdit="1"/>
          </p:cNvSpPr>
          <p:nvPr>
            <p:ph type="sldImg"/>
          </p:nvPr>
        </p:nvSpPr>
        <p:spPr>
          <a:ln/>
        </p:spPr>
      </p:sp>
      <p:sp>
        <p:nvSpPr>
          <p:cNvPr id="11304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1649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339A99-CCAA-4703-A081-61891DC47FE3}" type="slidenum">
              <a:rPr lang="en-US"/>
              <a:pPr/>
              <a:t>55</a:t>
            </a:fld>
            <a:endParaRPr lang="en-US"/>
          </a:p>
        </p:txBody>
      </p:sp>
      <p:sp>
        <p:nvSpPr>
          <p:cNvPr id="1132546" name="Rectangle 2"/>
          <p:cNvSpPr>
            <a:spLocks noGrp="1" noRot="1" noChangeAspect="1" noChangeArrowheads="1" noTextEdit="1"/>
          </p:cNvSpPr>
          <p:nvPr>
            <p:ph type="sldImg"/>
          </p:nvPr>
        </p:nvSpPr>
        <p:spPr>
          <a:ln/>
        </p:spPr>
      </p:sp>
      <p:sp>
        <p:nvSpPr>
          <p:cNvPr id="1132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6023347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6E5EF2-ECB5-41DC-B44C-C3D1A7D549E6}" type="slidenum">
              <a:rPr lang="en-US"/>
              <a:pPr/>
              <a:t>56</a:t>
            </a:fld>
            <a:endParaRPr lang="en-US"/>
          </a:p>
        </p:txBody>
      </p:sp>
      <p:sp>
        <p:nvSpPr>
          <p:cNvPr id="1200130" name="Rectangle 2"/>
          <p:cNvSpPr>
            <a:spLocks noGrp="1" noRot="1" noChangeAspect="1" noChangeArrowheads="1" noTextEdit="1"/>
          </p:cNvSpPr>
          <p:nvPr>
            <p:ph type="sldImg"/>
          </p:nvPr>
        </p:nvSpPr>
        <p:spPr>
          <a:ln/>
        </p:spPr>
      </p:sp>
      <p:sp>
        <p:nvSpPr>
          <p:cNvPr id="1200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771149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0E70CC-6207-43D3-ABAA-3333E55FB2A1}" type="slidenum">
              <a:rPr lang="en-US"/>
              <a:pPr/>
              <a:t>57</a:t>
            </a:fld>
            <a:endParaRPr lang="en-US"/>
          </a:p>
        </p:txBody>
      </p:sp>
      <p:sp>
        <p:nvSpPr>
          <p:cNvPr id="1134594" name="Rectangle 2"/>
          <p:cNvSpPr>
            <a:spLocks noGrp="1" noRot="1" noChangeAspect="1" noChangeArrowheads="1" noTextEdit="1"/>
          </p:cNvSpPr>
          <p:nvPr>
            <p:ph type="sldImg"/>
          </p:nvPr>
        </p:nvSpPr>
        <p:spPr>
          <a:ln/>
        </p:spPr>
      </p:sp>
      <p:sp>
        <p:nvSpPr>
          <p:cNvPr id="11345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355683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6A22B9-8617-45E1-8B1E-D03B54CACA5B}" type="slidenum">
              <a:rPr lang="en-US"/>
              <a:pPr/>
              <a:t>58</a:t>
            </a:fld>
            <a:endParaRPr lang="en-US"/>
          </a:p>
        </p:txBody>
      </p:sp>
      <p:sp>
        <p:nvSpPr>
          <p:cNvPr id="1081346" name="Rectangle 2"/>
          <p:cNvSpPr>
            <a:spLocks noGrp="1" noRot="1" noChangeAspect="1" noChangeArrowheads="1" noTextEdit="1"/>
          </p:cNvSpPr>
          <p:nvPr>
            <p:ph type="sldImg"/>
          </p:nvPr>
        </p:nvSpPr>
        <p:spPr>
          <a:ln/>
        </p:spPr>
      </p:sp>
      <p:sp>
        <p:nvSpPr>
          <p:cNvPr id="1081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032510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36FDA5-1F4C-4BE7-8639-258B2B2FCEEB}" type="slidenum">
              <a:rPr lang="en-US"/>
              <a:pPr/>
              <a:t>59</a:t>
            </a:fld>
            <a:endParaRPr lang="en-US"/>
          </a:p>
        </p:txBody>
      </p:sp>
      <p:sp>
        <p:nvSpPr>
          <p:cNvPr id="1202178" name="Rectangle 2"/>
          <p:cNvSpPr>
            <a:spLocks noGrp="1" noRot="1" noChangeAspect="1" noChangeArrowheads="1" noTextEdit="1"/>
          </p:cNvSpPr>
          <p:nvPr>
            <p:ph type="sldImg"/>
          </p:nvPr>
        </p:nvSpPr>
        <p:spPr>
          <a:ln/>
        </p:spPr>
      </p:sp>
      <p:sp>
        <p:nvSpPr>
          <p:cNvPr id="1202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6250700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92D9F4-A9D2-4279-A4E2-6D88F17D5D20}" type="slidenum">
              <a:rPr lang="en-US"/>
              <a:pPr/>
              <a:t>60</a:t>
            </a:fld>
            <a:endParaRPr lang="en-US"/>
          </a:p>
        </p:txBody>
      </p:sp>
      <p:sp>
        <p:nvSpPr>
          <p:cNvPr id="1239042" name="Rectangle 2"/>
          <p:cNvSpPr>
            <a:spLocks noGrp="1" noRot="1" noChangeAspect="1" noChangeArrowheads="1" noTextEdit="1"/>
          </p:cNvSpPr>
          <p:nvPr>
            <p:ph type="sldImg"/>
          </p:nvPr>
        </p:nvSpPr>
        <p:spPr>
          <a:ln/>
        </p:spPr>
      </p:sp>
      <p:sp>
        <p:nvSpPr>
          <p:cNvPr id="1239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37071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14DED3-39FE-4879-8458-C0A270A48A60}" type="slidenum">
              <a:rPr lang="en-US"/>
              <a:pPr/>
              <a:t>7</a:t>
            </a:fld>
            <a:endParaRPr lang="en-US"/>
          </a:p>
        </p:txBody>
      </p:sp>
      <p:sp>
        <p:nvSpPr>
          <p:cNvPr id="1089538" name="Rectangle 2"/>
          <p:cNvSpPr>
            <a:spLocks noGrp="1" noRot="1" noChangeAspect="1" noChangeArrowheads="1" noTextEdit="1"/>
          </p:cNvSpPr>
          <p:nvPr>
            <p:ph type="sldImg"/>
          </p:nvPr>
        </p:nvSpPr>
        <p:spPr>
          <a:ln/>
        </p:spPr>
      </p:sp>
      <p:sp>
        <p:nvSpPr>
          <p:cNvPr id="1089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4434137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8150F8-40B9-4766-82E9-CF57D5AB2E1B}" type="slidenum">
              <a:rPr lang="en-US"/>
              <a:pPr/>
              <a:t>61</a:t>
            </a:fld>
            <a:endParaRPr lang="en-US"/>
          </a:p>
        </p:txBody>
      </p:sp>
      <p:sp>
        <p:nvSpPr>
          <p:cNvPr id="1136642" name="Rectangle 2"/>
          <p:cNvSpPr>
            <a:spLocks noGrp="1" noRot="1" noChangeAspect="1" noChangeArrowheads="1" noTextEdit="1"/>
          </p:cNvSpPr>
          <p:nvPr>
            <p:ph type="sldImg"/>
          </p:nvPr>
        </p:nvSpPr>
        <p:spPr>
          <a:ln/>
        </p:spPr>
      </p:sp>
      <p:sp>
        <p:nvSpPr>
          <p:cNvPr id="1136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8274916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746478-714C-4DF5-BC12-654B295E7535}" type="slidenum">
              <a:rPr lang="en-US"/>
              <a:pPr/>
              <a:t>62</a:t>
            </a:fld>
            <a:endParaRPr lang="en-US"/>
          </a:p>
        </p:txBody>
      </p:sp>
      <p:sp>
        <p:nvSpPr>
          <p:cNvPr id="1204226" name="Rectangle 2"/>
          <p:cNvSpPr>
            <a:spLocks noGrp="1" noRot="1" noChangeAspect="1" noChangeArrowheads="1" noTextEdit="1"/>
          </p:cNvSpPr>
          <p:nvPr>
            <p:ph type="sldImg"/>
          </p:nvPr>
        </p:nvSpPr>
        <p:spPr>
          <a:ln/>
        </p:spPr>
      </p:sp>
      <p:sp>
        <p:nvSpPr>
          <p:cNvPr id="12042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3632554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4410C2-5C8D-4B93-85EB-5DFE9F0C2B87}" type="slidenum">
              <a:rPr lang="en-US"/>
              <a:pPr/>
              <a:t>63</a:t>
            </a:fld>
            <a:endParaRPr lang="en-US"/>
          </a:p>
        </p:txBody>
      </p:sp>
      <p:sp>
        <p:nvSpPr>
          <p:cNvPr id="1138690" name="Rectangle 2"/>
          <p:cNvSpPr>
            <a:spLocks noGrp="1" noRot="1" noChangeAspect="1" noChangeArrowheads="1" noTextEdit="1"/>
          </p:cNvSpPr>
          <p:nvPr>
            <p:ph type="sldImg"/>
          </p:nvPr>
        </p:nvSpPr>
        <p:spPr>
          <a:ln/>
        </p:spPr>
      </p:sp>
      <p:sp>
        <p:nvSpPr>
          <p:cNvPr id="11386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4434062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677C93-8417-40B8-8E3E-627E5566BEFE}" type="slidenum">
              <a:rPr lang="en-US"/>
              <a:pPr/>
              <a:t>64</a:t>
            </a:fld>
            <a:endParaRPr lang="en-US"/>
          </a:p>
        </p:txBody>
      </p:sp>
      <p:sp>
        <p:nvSpPr>
          <p:cNvPr id="1206274" name="Rectangle 2"/>
          <p:cNvSpPr>
            <a:spLocks noGrp="1" noRot="1" noChangeAspect="1" noChangeArrowheads="1" noTextEdit="1"/>
          </p:cNvSpPr>
          <p:nvPr>
            <p:ph type="sldImg"/>
          </p:nvPr>
        </p:nvSpPr>
        <p:spPr>
          <a:ln/>
        </p:spPr>
      </p:sp>
      <p:sp>
        <p:nvSpPr>
          <p:cNvPr id="12062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2517191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E4A8DA-AC19-4AE0-8D2B-255454FB49DF}" type="slidenum">
              <a:rPr lang="en-US"/>
              <a:pPr/>
              <a:t>65</a:t>
            </a:fld>
            <a:endParaRPr lang="en-US"/>
          </a:p>
        </p:txBody>
      </p:sp>
      <p:sp>
        <p:nvSpPr>
          <p:cNvPr id="1208322" name="Rectangle 2"/>
          <p:cNvSpPr>
            <a:spLocks noGrp="1" noRot="1" noChangeAspect="1" noChangeArrowheads="1" noTextEdit="1"/>
          </p:cNvSpPr>
          <p:nvPr>
            <p:ph type="sldImg"/>
          </p:nvPr>
        </p:nvSpPr>
        <p:spPr>
          <a:ln/>
        </p:spPr>
      </p:sp>
      <p:sp>
        <p:nvSpPr>
          <p:cNvPr id="1208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9602048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57A28B-E65E-4270-AEB0-E11A717A6D8C}" type="slidenum">
              <a:rPr lang="en-US"/>
              <a:pPr/>
              <a:t>66</a:t>
            </a:fld>
            <a:endParaRPr lang="en-US"/>
          </a:p>
        </p:txBody>
      </p:sp>
      <p:sp>
        <p:nvSpPr>
          <p:cNvPr id="1210370" name="Rectangle 2"/>
          <p:cNvSpPr>
            <a:spLocks noGrp="1" noRot="1" noChangeAspect="1" noChangeArrowheads="1" noTextEdit="1"/>
          </p:cNvSpPr>
          <p:nvPr>
            <p:ph type="sldImg"/>
          </p:nvPr>
        </p:nvSpPr>
        <p:spPr>
          <a:ln/>
        </p:spPr>
      </p:sp>
      <p:sp>
        <p:nvSpPr>
          <p:cNvPr id="12103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810713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5782E9-73A5-46A0-AAA8-C0AA48CDBA42}" type="slidenum">
              <a:rPr lang="en-US"/>
              <a:pPr/>
              <a:t>67</a:t>
            </a:fld>
            <a:endParaRPr lang="en-US"/>
          </a:p>
        </p:txBody>
      </p:sp>
      <p:sp>
        <p:nvSpPr>
          <p:cNvPr id="1212418" name="Rectangle 2"/>
          <p:cNvSpPr>
            <a:spLocks noGrp="1" noRot="1" noChangeAspect="1" noChangeArrowheads="1" noTextEdit="1"/>
          </p:cNvSpPr>
          <p:nvPr>
            <p:ph type="sldImg"/>
          </p:nvPr>
        </p:nvSpPr>
        <p:spPr>
          <a:ln/>
        </p:spPr>
      </p:sp>
      <p:sp>
        <p:nvSpPr>
          <p:cNvPr id="1212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6672792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1D3174-B2D6-4AF2-AA60-7DA874880515}" type="slidenum">
              <a:rPr lang="en-US"/>
              <a:pPr/>
              <a:t>68</a:t>
            </a:fld>
            <a:endParaRPr lang="en-US"/>
          </a:p>
        </p:txBody>
      </p:sp>
      <p:sp>
        <p:nvSpPr>
          <p:cNvPr id="1214466" name="Rectangle 2"/>
          <p:cNvSpPr>
            <a:spLocks noGrp="1" noRot="1" noChangeAspect="1" noChangeArrowheads="1" noTextEdit="1"/>
          </p:cNvSpPr>
          <p:nvPr>
            <p:ph type="sldImg"/>
          </p:nvPr>
        </p:nvSpPr>
        <p:spPr>
          <a:ln/>
        </p:spPr>
      </p:sp>
      <p:sp>
        <p:nvSpPr>
          <p:cNvPr id="12144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983159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B6C0BF-3430-4982-AA61-1AC6F13B7A86}" type="slidenum">
              <a:rPr lang="en-US"/>
              <a:pPr/>
              <a:t>69</a:t>
            </a:fld>
            <a:endParaRPr lang="en-US"/>
          </a:p>
        </p:txBody>
      </p:sp>
      <p:sp>
        <p:nvSpPr>
          <p:cNvPr id="1140738" name="Rectangle 2"/>
          <p:cNvSpPr>
            <a:spLocks noGrp="1" noRot="1" noChangeAspect="1" noChangeArrowheads="1" noTextEdit="1"/>
          </p:cNvSpPr>
          <p:nvPr>
            <p:ph type="sldImg"/>
          </p:nvPr>
        </p:nvSpPr>
        <p:spPr>
          <a:ln/>
        </p:spPr>
      </p:sp>
      <p:sp>
        <p:nvSpPr>
          <p:cNvPr id="11407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0257457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63AADD-1C0F-449D-9F4E-CFC9F320CADB}" type="slidenum">
              <a:rPr lang="en-US"/>
              <a:pPr/>
              <a:t>70</a:t>
            </a:fld>
            <a:endParaRPr lang="en-US"/>
          </a:p>
        </p:txBody>
      </p:sp>
      <p:sp>
        <p:nvSpPr>
          <p:cNvPr id="1216514" name="Rectangle 2"/>
          <p:cNvSpPr>
            <a:spLocks noGrp="1" noRot="1" noChangeAspect="1" noChangeArrowheads="1" noTextEdit="1"/>
          </p:cNvSpPr>
          <p:nvPr>
            <p:ph type="sldImg"/>
          </p:nvPr>
        </p:nvSpPr>
        <p:spPr>
          <a:ln/>
        </p:spPr>
      </p:sp>
      <p:sp>
        <p:nvSpPr>
          <p:cNvPr id="1216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26095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D56791-79BD-4245-8F2F-2EF15F2D1931}" type="slidenum">
              <a:rPr lang="en-US"/>
              <a:pPr/>
              <a:t>8</a:t>
            </a:fld>
            <a:endParaRPr lang="en-US"/>
          </a:p>
        </p:txBody>
      </p:sp>
      <p:sp>
        <p:nvSpPr>
          <p:cNvPr id="1091586" name="Rectangle 2"/>
          <p:cNvSpPr>
            <a:spLocks noGrp="1" noRot="1" noChangeAspect="1" noChangeArrowheads="1" noTextEdit="1"/>
          </p:cNvSpPr>
          <p:nvPr>
            <p:ph type="sldImg"/>
          </p:nvPr>
        </p:nvSpPr>
        <p:spPr>
          <a:ln/>
        </p:spPr>
      </p:sp>
      <p:sp>
        <p:nvSpPr>
          <p:cNvPr id="10915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5281396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724A70-9945-40B4-A5D6-3C8D151575F6}" type="slidenum">
              <a:rPr lang="en-US"/>
              <a:pPr/>
              <a:t>71</a:t>
            </a:fld>
            <a:endParaRPr lang="en-US"/>
          </a:p>
        </p:txBody>
      </p:sp>
      <p:sp>
        <p:nvSpPr>
          <p:cNvPr id="1142786" name="Rectangle 2"/>
          <p:cNvSpPr>
            <a:spLocks noGrp="1" noRot="1" noChangeAspect="1" noChangeArrowheads="1" noTextEdit="1"/>
          </p:cNvSpPr>
          <p:nvPr>
            <p:ph type="sldImg"/>
          </p:nvPr>
        </p:nvSpPr>
        <p:spPr>
          <a:ln/>
        </p:spPr>
      </p:sp>
      <p:sp>
        <p:nvSpPr>
          <p:cNvPr id="11427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9215422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ADB59A-F2AB-4D33-B88F-076432881429}" type="slidenum">
              <a:rPr lang="en-US"/>
              <a:pPr/>
              <a:t>72</a:t>
            </a:fld>
            <a:endParaRPr lang="en-US"/>
          </a:p>
        </p:txBody>
      </p:sp>
      <p:sp>
        <p:nvSpPr>
          <p:cNvPr id="1218562" name="Rectangle 2"/>
          <p:cNvSpPr>
            <a:spLocks noGrp="1" noRot="1" noChangeAspect="1" noChangeArrowheads="1" noTextEdit="1"/>
          </p:cNvSpPr>
          <p:nvPr>
            <p:ph type="sldImg"/>
          </p:nvPr>
        </p:nvSpPr>
        <p:spPr>
          <a:ln/>
        </p:spPr>
      </p:sp>
      <p:sp>
        <p:nvSpPr>
          <p:cNvPr id="1218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0526983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B2B392-69D3-4FFE-941F-0E09B5650CFF}" type="slidenum">
              <a:rPr lang="en-US"/>
              <a:pPr/>
              <a:t>73</a:t>
            </a:fld>
            <a:endParaRPr lang="en-US"/>
          </a:p>
        </p:txBody>
      </p:sp>
      <p:sp>
        <p:nvSpPr>
          <p:cNvPr id="1220610" name="Rectangle 2"/>
          <p:cNvSpPr>
            <a:spLocks noGrp="1" noRot="1" noChangeAspect="1" noChangeArrowheads="1" noTextEdit="1"/>
          </p:cNvSpPr>
          <p:nvPr>
            <p:ph type="sldImg"/>
          </p:nvPr>
        </p:nvSpPr>
        <p:spPr>
          <a:ln/>
        </p:spPr>
      </p:sp>
      <p:sp>
        <p:nvSpPr>
          <p:cNvPr id="1220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0786905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491BD5-7A81-4D41-A380-AA0494992444}" type="slidenum">
              <a:rPr lang="en-US"/>
              <a:pPr/>
              <a:t>74</a:t>
            </a:fld>
            <a:endParaRPr lang="en-US"/>
          </a:p>
        </p:txBody>
      </p:sp>
      <p:sp>
        <p:nvSpPr>
          <p:cNvPr id="1144834" name="Rectangle 2"/>
          <p:cNvSpPr>
            <a:spLocks noGrp="1" noRot="1" noChangeAspect="1" noChangeArrowheads="1" noTextEdit="1"/>
          </p:cNvSpPr>
          <p:nvPr>
            <p:ph type="sldImg"/>
          </p:nvPr>
        </p:nvSpPr>
        <p:spPr>
          <a:ln/>
        </p:spPr>
      </p:sp>
      <p:sp>
        <p:nvSpPr>
          <p:cNvPr id="11448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06387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24F6FD-FA15-48C4-8EAD-5F4309D1AA81}" type="slidenum">
              <a:rPr lang="en-US"/>
              <a:pPr/>
              <a:t>75</a:t>
            </a:fld>
            <a:endParaRPr lang="en-US"/>
          </a:p>
        </p:txBody>
      </p:sp>
      <p:sp>
        <p:nvSpPr>
          <p:cNvPr id="1222658" name="Rectangle 2"/>
          <p:cNvSpPr>
            <a:spLocks noGrp="1" noRot="1" noChangeAspect="1" noChangeArrowheads="1" noTextEdit="1"/>
          </p:cNvSpPr>
          <p:nvPr>
            <p:ph type="sldImg"/>
          </p:nvPr>
        </p:nvSpPr>
        <p:spPr>
          <a:ln/>
        </p:spPr>
      </p:sp>
      <p:sp>
        <p:nvSpPr>
          <p:cNvPr id="1222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5337887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06CF17-0954-4755-B976-14871087243E}" type="slidenum">
              <a:rPr lang="en-US"/>
              <a:pPr/>
              <a:t>76</a:t>
            </a:fld>
            <a:endParaRPr lang="en-US"/>
          </a:p>
        </p:txBody>
      </p:sp>
      <p:sp>
        <p:nvSpPr>
          <p:cNvPr id="1146882" name="Rectangle 2"/>
          <p:cNvSpPr>
            <a:spLocks noGrp="1" noRot="1" noChangeAspect="1" noChangeArrowheads="1" noTextEdit="1"/>
          </p:cNvSpPr>
          <p:nvPr>
            <p:ph type="sldImg"/>
          </p:nvPr>
        </p:nvSpPr>
        <p:spPr>
          <a:ln/>
        </p:spPr>
      </p:sp>
      <p:sp>
        <p:nvSpPr>
          <p:cNvPr id="11468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625102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1A540A-523C-4BD9-89F7-65FC1899FE61}" type="slidenum">
              <a:rPr lang="en-US"/>
              <a:pPr/>
              <a:t>77</a:t>
            </a:fld>
            <a:endParaRPr lang="en-US"/>
          </a:p>
        </p:txBody>
      </p:sp>
      <p:sp>
        <p:nvSpPr>
          <p:cNvPr id="1241090" name="Rectangle 2"/>
          <p:cNvSpPr>
            <a:spLocks noGrp="1" noRot="1" noChangeAspect="1" noChangeArrowheads="1" noTextEdit="1"/>
          </p:cNvSpPr>
          <p:nvPr>
            <p:ph type="sldImg"/>
          </p:nvPr>
        </p:nvSpPr>
        <p:spPr>
          <a:ln/>
        </p:spPr>
      </p:sp>
      <p:sp>
        <p:nvSpPr>
          <p:cNvPr id="12410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3997259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023F64-DA2D-4F11-AE79-6DA1CA4D1C36}" type="slidenum">
              <a:rPr lang="en-US"/>
              <a:pPr/>
              <a:t>78</a:t>
            </a:fld>
            <a:endParaRPr lang="en-US"/>
          </a:p>
        </p:txBody>
      </p:sp>
      <p:sp>
        <p:nvSpPr>
          <p:cNvPr id="1224706" name="Rectangle 2"/>
          <p:cNvSpPr>
            <a:spLocks noGrp="1" noRot="1" noChangeAspect="1" noChangeArrowheads="1" noTextEdit="1"/>
          </p:cNvSpPr>
          <p:nvPr>
            <p:ph type="sldImg"/>
          </p:nvPr>
        </p:nvSpPr>
        <p:spPr>
          <a:ln/>
        </p:spPr>
      </p:sp>
      <p:sp>
        <p:nvSpPr>
          <p:cNvPr id="1224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357917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B6AF26-2DCC-4109-844C-BD95464373D9}" type="slidenum">
              <a:rPr lang="en-US"/>
              <a:pPr/>
              <a:t>79</a:t>
            </a:fld>
            <a:endParaRPr lang="en-US"/>
          </a:p>
        </p:txBody>
      </p:sp>
      <p:sp>
        <p:nvSpPr>
          <p:cNvPr id="1226754" name="Rectangle 2"/>
          <p:cNvSpPr>
            <a:spLocks noGrp="1" noRot="1" noChangeAspect="1" noChangeArrowheads="1" noTextEdit="1"/>
          </p:cNvSpPr>
          <p:nvPr>
            <p:ph type="sldImg"/>
          </p:nvPr>
        </p:nvSpPr>
        <p:spPr>
          <a:ln/>
        </p:spPr>
      </p:sp>
      <p:sp>
        <p:nvSpPr>
          <p:cNvPr id="1226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0947890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4898A2-270B-45B0-9071-DC5FF5F336EB}" type="slidenum">
              <a:rPr lang="en-US"/>
              <a:pPr/>
              <a:t>80</a:t>
            </a:fld>
            <a:endParaRPr lang="en-US"/>
          </a:p>
        </p:txBody>
      </p:sp>
      <p:sp>
        <p:nvSpPr>
          <p:cNvPr id="1148930" name="Rectangle 2"/>
          <p:cNvSpPr>
            <a:spLocks noGrp="1" noRot="1" noChangeAspect="1" noChangeArrowheads="1" noTextEdit="1"/>
          </p:cNvSpPr>
          <p:nvPr>
            <p:ph type="sldImg"/>
          </p:nvPr>
        </p:nvSpPr>
        <p:spPr>
          <a:ln/>
        </p:spPr>
      </p:sp>
      <p:sp>
        <p:nvSpPr>
          <p:cNvPr id="11489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82731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988D57-FBC3-473E-9438-766D1CA03313}" type="slidenum">
              <a:rPr lang="en-US"/>
              <a:pPr/>
              <a:t>9</a:t>
            </a:fld>
            <a:endParaRPr lang="en-US"/>
          </a:p>
        </p:txBody>
      </p:sp>
      <p:sp>
        <p:nvSpPr>
          <p:cNvPr id="1165314" name="Rectangle 2"/>
          <p:cNvSpPr>
            <a:spLocks noGrp="1" noRot="1" noChangeAspect="1" noChangeArrowheads="1" noTextEdit="1"/>
          </p:cNvSpPr>
          <p:nvPr>
            <p:ph type="sldImg"/>
          </p:nvPr>
        </p:nvSpPr>
        <p:spPr>
          <a:ln/>
        </p:spPr>
      </p:sp>
      <p:sp>
        <p:nvSpPr>
          <p:cNvPr id="11653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362340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236B4B-868B-47DC-AFBB-73B35A813D29}" type="slidenum">
              <a:rPr lang="en-US"/>
              <a:pPr/>
              <a:t>81</a:t>
            </a:fld>
            <a:endParaRPr lang="en-US"/>
          </a:p>
        </p:txBody>
      </p:sp>
      <p:sp>
        <p:nvSpPr>
          <p:cNvPr id="1228802" name="Rectangle 2"/>
          <p:cNvSpPr>
            <a:spLocks noGrp="1" noRot="1" noChangeAspect="1" noChangeArrowheads="1" noTextEdit="1"/>
          </p:cNvSpPr>
          <p:nvPr>
            <p:ph type="sldImg"/>
          </p:nvPr>
        </p:nvSpPr>
        <p:spPr>
          <a:ln/>
        </p:spPr>
      </p:sp>
      <p:sp>
        <p:nvSpPr>
          <p:cNvPr id="1228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4582670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B299A2-C41E-4EDB-A381-0E6A5AF71D3E}" type="slidenum">
              <a:rPr lang="en-US"/>
              <a:pPr/>
              <a:t>82</a:t>
            </a:fld>
            <a:endParaRPr lang="en-US"/>
          </a:p>
        </p:txBody>
      </p:sp>
      <p:sp>
        <p:nvSpPr>
          <p:cNvPr id="1150978" name="Rectangle 2"/>
          <p:cNvSpPr>
            <a:spLocks noGrp="1" noRot="1" noChangeAspect="1" noChangeArrowheads="1" noTextEdit="1"/>
          </p:cNvSpPr>
          <p:nvPr>
            <p:ph type="sldImg"/>
          </p:nvPr>
        </p:nvSpPr>
        <p:spPr>
          <a:ln/>
        </p:spPr>
      </p:sp>
      <p:sp>
        <p:nvSpPr>
          <p:cNvPr id="11509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1999034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261661-5941-45FF-82C5-94B312778FD6}" type="slidenum">
              <a:rPr lang="en-US"/>
              <a:pPr/>
              <a:t>83</a:t>
            </a:fld>
            <a:endParaRPr lang="en-US"/>
          </a:p>
        </p:txBody>
      </p:sp>
      <p:sp>
        <p:nvSpPr>
          <p:cNvPr id="1230850" name="Rectangle 2"/>
          <p:cNvSpPr>
            <a:spLocks noGrp="1" noRot="1" noChangeAspect="1" noChangeArrowheads="1" noTextEdit="1"/>
          </p:cNvSpPr>
          <p:nvPr>
            <p:ph type="sldImg"/>
          </p:nvPr>
        </p:nvSpPr>
        <p:spPr>
          <a:ln/>
        </p:spPr>
      </p:sp>
      <p:sp>
        <p:nvSpPr>
          <p:cNvPr id="1230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6817780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726833-8D6B-42C8-9B4C-A39654DEF568}" type="slidenum">
              <a:rPr lang="en-US"/>
              <a:pPr/>
              <a:t>84</a:t>
            </a:fld>
            <a:endParaRPr lang="en-US"/>
          </a:p>
        </p:txBody>
      </p:sp>
      <p:sp>
        <p:nvSpPr>
          <p:cNvPr id="1153026" name="Rectangle 2"/>
          <p:cNvSpPr>
            <a:spLocks noGrp="1" noRot="1" noChangeAspect="1" noChangeArrowheads="1" noTextEdit="1"/>
          </p:cNvSpPr>
          <p:nvPr>
            <p:ph type="sldImg"/>
          </p:nvPr>
        </p:nvSpPr>
        <p:spPr>
          <a:ln/>
        </p:spPr>
      </p:sp>
      <p:sp>
        <p:nvSpPr>
          <p:cNvPr id="11530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7380431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9579EE-C578-4D50-B549-096D2558F7E9}" type="slidenum">
              <a:rPr lang="en-US"/>
              <a:pPr/>
              <a:t>85</a:t>
            </a:fld>
            <a:endParaRPr lang="en-US"/>
          </a:p>
        </p:txBody>
      </p:sp>
      <p:sp>
        <p:nvSpPr>
          <p:cNvPr id="1155074" name="Rectangle 2"/>
          <p:cNvSpPr>
            <a:spLocks noGrp="1" noRot="1" noChangeAspect="1" noChangeArrowheads="1" noTextEdit="1"/>
          </p:cNvSpPr>
          <p:nvPr>
            <p:ph type="sldImg"/>
          </p:nvPr>
        </p:nvSpPr>
        <p:spPr>
          <a:ln/>
        </p:spPr>
      </p:sp>
      <p:sp>
        <p:nvSpPr>
          <p:cNvPr id="11550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5273770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BECD96-C303-4C9C-B9D6-8C321199DD3D}" type="slidenum">
              <a:rPr lang="en-US"/>
              <a:pPr/>
              <a:t>86</a:t>
            </a:fld>
            <a:endParaRPr lang="en-US"/>
          </a:p>
        </p:txBody>
      </p:sp>
      <p:sp>
        <p:nvSpPr>
          <p:cNvPr id="1157122" name="Rectangle 2"/>
          <p:cNvSpPr>
            <a:spLocks noGrp="1" noRot="1" noChangeAspect="1" noChangeArrowheads="1" noTextEdit="1"/>
          </p:cNvSpPr>
          <p:nvPr>
            <p:ph type="sldImg"/>
          </p:nvPr>
        </p:nvSpPr>
        <p:spPr>
          <a:ln/>
        </p:spPr>
      </p:sp>
      <p:sp>
        <p:nvSpPr>
          <p:cNvPr id="11571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1266196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0D42B0-6FB8-4AEA-A480-3FF2B478B72A}" type="slidenum">
              <a:rPr lang="en-US"/>
              <a:pPr/>
              <a:t>87</a:t>
            </a:fld>
            <a:endParaRPr lang="en-US"/>
          </a:p>
        </p:txBody>
      </p:sp>
      <p:sp>
        <p:nvSpPr>
          <p:cNvPr id="1159170" name="Rectangle 2"/>
          <p:cNvSpPr>
            <a:spLocks noGrp="1" noRot="1" noChangeAspect="1" noChangeArrowheads="1" noTextEdit="1"/>
          </p:cNvSpPr>
          <p:nvPr>
            <p:ph type="sldImg"/>
          </p:nvPr>
        </p:nvSpPr>
        <p:spPr>
          <a:ln/>
        </p:spPr>
      </p:sp>
      <p:sp>
        <p:nvSpPr>
          <p:cNvPr id="11591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1848654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FF3B46-184D-42EA-BBEC-4A2238CAB796}" type="slidenum">
              <a:rPr lang="en-US"/>
              <a:pPr/>
              <a:t>88</a:t>
            </a:fld>
            <a:endParaRPr lang="en-US"/>
          </a:p>
        </p:txBody>
      </p:sp>
      <p:sp>
        <p:nvSpPr>
          <p:cNvPr id="1161218" name="Rectangle 2"/>
          <p:cNvSpPr>
            <a:spLocks noGrp="1" noRot="1" noChangeAspect="1" noChangeArrowheads="1" noTextEdit="1"/>
          </p:cNvSpPr>
          <p:nvPr>
            <p:ph type="sldImg"/>
          </p:nvPr>
        </p:nvSpPr>
        <p:spPr>
          <a:ln/>
        </p:spPr>
      </p:sp>
      <p:sp>
        <p:nvSpPr>
          <p:cNvPr id="116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8254394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4C9AE3-8FEA-4FB5-B67F-BCF4D5493AC6}" type="slidenum">
              <a:rPr lang="en-US"/>
              <a:pPr/>
              <a:t>89</a:t>
            </a:fld>
            <a:endParaRPr lang="en-US"/>
          </a:p>
        </p:txBody>
      </p:sp>
      <p:sp>
        <p:nvSpPr>
          <p:cNvPr id="1163266" name="Rectangle 2"/>
          <p:cNvSpPr>
            <a:spLocks noGrp="1" noRot="1" noChangeAspect="1" noChangeArrowheads="1" noTextEdit="1"/>
          </p:cNvSpPr>
          <p:nvPr>
            <p:ph type="sldImg"/>
          </p:nvPr>
        </p:nvSpPr>
        <p:spPr>
          <a:ln/>
        </p:spPr>
      </p:sp>
      <p:sp>
        <p:nvSpPr>
          <p:cNvPr id="1163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34693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DEBC43-701F-49A5-8BDE-AA4BA4EE3670}" type="slidenum">
              <a:rPr lang="en-US"/>
              <a:pPr/>
              <a:t>10</a:t>
            </a:fld>
            <a:endParaRPr lang="en-US"/>
          </a:p>
        </p:txBody>
      </p:sp>
      <p:sp>
        <p:nvSpPr>
          <p:cNvPr id="1093634" name="Rectangle 2"/>
          <p:cNvSpPr>
            <a:spLocks noGrp="1" noRot="1" noChangeAspect="1" noChangeArrowheads="1" noTextEdit="1"/>
          </p:cNvSpPr>
          <p:nvPr>
            <p:ph type="sldImg"/>
          </p:nvPr>
        </p:nvSpPr>
        <p:spPr>
          <a:ln/>
        </p:spPr>
      </p:sp>
      <p:sp>
        <p:nvSpPr>
          <p:cNvPr id="10936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27541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D77A04-150B-46ED-BB51-469103910011}" type="datetime1">
              <a:rPr lang="en-US" smtClean="0"/>
              <a:pPr/>
              <a:t>12/14/20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FF0FFD-DCAE-43E8-AB9A-35ABB9E3BB1E}" type="datetime1">
              <a:rPr lang="en-US" smtClean="0"/>
              <a:pPr/>
              <a:t>12/14/20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94381C-445F-437B-8066-D089BE290CB5}" type="datetime1">
              <a:rPr lang="en-US" smtClean="0"/>
              <a:pPr/>
              <a:t>12/14/20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BFF316-50C4-4E77-AF0B-153247FC3281}" type="datetime1">
              <a:rPr lang="en-US" smtClean="0"/>
              <a:pPr/>
              <a:t>12/14/20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36C75D-DDA8-4B84-B0DD-A426BA63A92B}" type="datetime1">
              <a:rPr lang="en-US" smtClean="0"/>
              <a:pPr/>
              <a:t>12/14/20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D636DA-38E3-4E33-9C0B-C400534BEC18}" type="datetime1">
              <a:rPr lang="en-US" smtClean="0"/>
              <a:pPr/>
              <a:t>12/14/20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225844-E302-400C-98AC-19B990CFFC9C}" type="datetime1">
              <a:rPr lang="en-US" smtClean="0"/>
              <a:pPr/>
              <a:t>12/14/20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49F7FB-D72B-41F4-8EB2-9A5B455D6B34}" type="datetime1">
              <a:rPr lang="en-US" smtClean="0"/>
              <a:pPr/>
              <a:t>12/14/20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DCD177-CA8F-47D0-BB25-BD6012646509}" type="datetime1">
              <a:rPr lang="en-US" smtClean="0"/>
              <a:pPr/>
              <a:t>12/14/20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437404-8E5C-48F0-A742-3C3E3C486FB9}" type="datetime1">
              <a:rPr lang="en-US" smtClean="0"/>
              <a:pPr/>
              <a:t>12/14/20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D41EAD-D190-4784-91E6-8460B09975B8}" type="datetime1">
              <a:rPr lang="en-US" smtClean="0"/>
              <a:pPr/>
              <a:t>12/14/20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3DFCF3-86E9-490B-8D11-01112C9306D5}" type="datetime1">
              <a:rPr lang="en-US" smtClean="0"/>
              <a:pPr/>
              <a:t>12/14/20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sarbani.roy@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10.wmf"/><Relationship Id="rId4" Type="http://schemas.openxmlformats.org/officeDocument/2006/relationships/image" Target="../media/image11.wmf"/><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2.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18.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25.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 Id="rId3" Type="http://schemas.openxmlformats.org/officeDocument/2006/relationships/image" Target="../media/image2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 Id="rId3" Type="http://schemas.openxmlformats.org/officeDocument/2006/relationships/image" Target="../media/image3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 Id="rId3" Type="http://schemas.openxmlformats.org/officeDocument/2006/relationships/image" Target="../media/image3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 Id="rId3" Type="http://schemas.openxmlformats.org/officeDocument/2006/relationships/image" Target="../media/image3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 Id="rId3" Type="http://schemas.openxmlformats.org/officeDocument/2006/relationships/image" Target="../media/image3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 Id="rId3" Type="http://schemas.openxmlformats.org/officeDocument/2006/relationships/image" Target="../media/image3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 Id="rId3" Type="http://schemas.openxmlformats.org/officeDocument/2006/relationships/image" Target="../media/image35.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 Id="rId3" Type="http://schemas.openxmlformats.org/officeDocument/2006/relationships/image" Target="../media/image3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 Id="rId3" Type="http://schemas.openxmlformats.org/officeDocument/2006/relationships/image" Target="../media/image3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3.xml"/><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4.xml"/><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6.xml"/><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7.xml"/><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8.xml"/><Relationship Id="rId3" Type="http://schemas.openxmlformats.org/officeDocument/2006/relationships/image" Target="../media/image3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9.xml"/><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0.xml"/><Relationship Id="rId3" Type="http://schemas.openxmlformats.org/officeDocument/2006/relationships/image" Target="../media/image39.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1.xml"/><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2.xml"/><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3.xml"/><Relationship Id="rId3" Type="http://schemas.openxmlformats.org/officeDocument/2006/relationships/image" Target="../media/image40.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4.xml"/><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5.xml"/><Relationship Id="rId3" Type="http://schemas.openxmlformats.org/officeDocument/2006/relationships/image" Target="../media/image4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6.xml"/><Relationship Id="rId3" Type="http://schemas.openxmlformats.org/officeDocument/2006/relationships/image" Target="../media/image42.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7.xml"/><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8.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9.xml"/><Relationship Id="rId3" Type="http://schemas.openxmlformats.org/officeDocument/2006/relationships/image" Target="../media/image43.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0.xml"/><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1.xml"/><Relationship Id="rId3" Type="http://schemas.openxmlformats.org/officeDocument/2006/relationships/image" Target="../media/image44.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2.xml"/><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3.xml"/><Relationship Id="rId3" Type="http://schemas.openxmlformats.org/officeDocument/2006/relationships/image" Target="../media/image45.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4.xml"/><Relationship Id="rId3" Type="http://schemas.openxmlformats.org/officeDocument/2006/relationships/image" Target="../media/image46.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5.xml"/><Relationship Id="rId3" Type="http://schemas.openxmlformats.org/officeDocument/2006/relationships/image" Target="../media/image47.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6.xml"/><Relationship Id="rId3" Type="http://schemas.openxmlformats.org/officeDocument/2006/relationships/image" Target="../media/image48.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7.xml"/><Relationship Id="rId3" Type="http://schemas.openxmlformats.org/officeDocument/2006/relationships/image" Target="../media/image49.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8.xml"/><Relationship Id="rId3" Type="http://schemas.openxmlformats.org/officeDocument/2006/relationships/image" Target="../media/image5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8077200" cy="1470025"/>
          </a:xfrm>
        </p:spPr>
        <p:txBody>
          <a:bodyPr>
            <a:normAutofit fontScale="90000"/>
          </a:bodyPr>
          <a:lstStyle/>
          <a:p>
            <a:r>
              <a:rPr lang="en-US" dirty="0" smtClean="0"/>
              <a:t>CSE/T/324A Computer Networks</a:t>
            </a:r>
            <a:br>
              <a:rPr lang="en-US" dirty="0" smtClean="0"/>
            </a:br>
            <a:r>
              <a:rPr lang="en-US" dirty="0" smtClean="0"/>
              <a:t>Topic </a:t>
            </a:r>
            <a:r>
              <a:rPr lang="en-US" dirty="0" smtClean="0"/>
              <a:t>10- </a:t>
            </a:r>
            <a:r>
              <a:rPr lang="en-US" dirty="0" smtClean="0"/>
              <a:t>Transport Layer</a:t>
            </a:r>
            <a:br>
              <a:rPr lang="en-US" dirty="0" smtClean="0"/>
            </a:br>
            <a:r>
              <a:rPr lang="en-US" dirty="0" smtClean="0"/>
              <a:t>Process-to-Process Delivery:</a:t>
            </a:r>
            <a:br>
              <a:rPr lang="en-US" dirty="0" smtClean="0"/>
            </a:br>
            <a:r>
              <a:rPr lang="en-US" dirty="0" smtClean="0"/>
              <a:t>UDP, TCP, and SCTP</a:t>
            </a:r>
            <a:br>
              <a:rPr lang="en-US" dirty="0" smtClean="0"/>
            </a:br>
            <a:endParaRPr lang="en-US" dirty="0"/>
          </a:p>
        </p:txBody>
      </p:sp>
      <p:sp>
        <p:nvSpPr>
          <p:cNvPr id="3" name="Subtitle 2"/>
          <p:cNvSpPr>
            <a:spLocks noGrp="1"/>
          </p:cNvSpPr>
          <p:nvPr>
            <p:ph type="subTitle" idx="1"/>
          </p:nvPr>
        </p:nvSpPr>
        <p:spPr>
          <a:xfrm>
            <a:off x="381000" y="4876800"/>
            <a:ext cx="6400800" cy="1219200"/>
          </a:xfrm>
        </p:spPr>
        <p:txBody>
          <a:bodyPr>
            <a:normAutofit fontScale="85000" lnSpcReduction="20000"/>
          </a:bodyPr>
          <a:lstStyle/>
          <a:p>
            <a:pPr algn="l"/>
            <a:r>
              <a:rPr lang="en-US" dirty="0" smtClean="0">
                <a:solidFill>
                  <a:schemeClr val="tx2"/>
                </a:solidFill>
              </a:rPr>
              <a:t>Sarbani </a:t>
            </a:r>
            <a:r>
              <a:rPr lang="en-US" dirty="0" smtClean="0">
                <a:solidFill>
                  <a:schemeClr val="tx2"/>
                </a:solidFill>
              </a:rPr>
              <a:t>Roy</a:t>
            </a:r>
          </a:p>
          <a:p>
            <a:pPr algn="l"/>
            <a:r>
              <a:rPr lang="en-US" sz="2000" dirty="0" err="1" smtClean="0">
                <a:solidFill>
                  <a:schemeClr val="tx2"/>
                </a:solidFill>
                <a:hlinkClick r:id="rId2"/>
              </a:rPr>
              <a:t>sarbani.roy@</a:t>
            </a:r>
            <a:r>
              <a:rPr lang="en-US" sz="2000" dirty="0" err="1" smtClean="0">
                <a:solidFill>
                  <a:schemeClr val="tx2"/>
                </a:solidFill>
              </a:rPr>
              <a:t>jadavpuruniversity.in</a:t>
            </a:r>
            <a:endParaRPr lang="en-US" sz="2000" dirty="0" smtClean="0">
              <a:solidFill>
                <a:schemeClr val="tx2"/>
              </a:solidFill>
            </a:endParaRPr>
          </a:p>
          <a:p>
            <a:pPr algn="l"/>
            <a:r>
              <a:rPr lang="en-US" sz="2000" dirty="0" smtClean="0">
                <a:solidFill>
                  <a:schemeClr val="tx2"/>
                </a:solidFill>
              </a:rPr>
              <a:t>Office: CC-5-7</a:t>
            </a:r>
          </a:p>
          <a:p>
            <a:pPr algn="l"/>
            <a:r>
              <a:rPr lang="en-US" sz="2000" dirty="0" smtClean="0">
                <a:solidFill>
                  <a:schemeClr val="tx2"/>
                </a:solidFill>
              </a:rPr>
              <a:t>Cell: 9051639328</a:t>
            </a:r>
            <a:endParaRPr lang="en-US" sz="2000" dirty="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61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09261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092612" name="Text Box 4"/>
          <p:cNvSpPr txBox="1">
            <a:spLocks noChangeArrowheads="1"/>
          </p:cNvSpPr>
          <p:nvPr/>
        </p:nvSpPr>
        <p:spPr bwMode="auto">
          <a:xfrm>
            <a:off x="304800" y="381000"/>
            <a:ext cx="1552284"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Error </a:t>
            </a:r>
            <a:r>
              <a:rPr lang="en-US" sz="2000" i="1" baseline="0" dirty="0">
                <a:latin typeface="Times New Roman" pitchFamily="18" charset="0"/>
              </a:rPr>
              <a:t>control</a:t>
            </a:r>
          </a:p>
        </p:txBody>
      </p:sp>
      <p:sp>
        <p:nvSpPr>
          <p:cNvPr id="109261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092614" name="Picture 6"/>
          <p:cNvPicPr>
            <a:picLocks noChangeAspect="1" noChangeArrowheads="1"/>
          </p:cNvPicPr>
          <p:nvPr/>
        </p:nvPicPr>
        <p:blipFill>
          <a:blip r:embed="rId3" cstate="print"/>
          <a:srcRect/>
          <a:stretch>
            <a:fillRect/>
          </a:stretch>
        </p:blipFill>
        <p:spPr bwMode="auto">
          <a:xfrm>
            <a:off x="152400" y="1793875"/>
            <a:ext cx="8821738" cy="3387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465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09465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094660" name="Text Box 4"/>
          <p:cNvSpPr txBox="1">
            <a:spLocks noChangeArrowheads="1"/>
          </p:cNvSpPr>
          <p:nvPr/>
        </p:nvSpPr>
        <p:spPr bwMode="auto">
          <a:xfrm>
            <a:off x="304800" y="381000"/>
            <a:ext cx="5251694"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Position </a:t>
            </a:r>
            <a:r>
              <a:rPr lang="en-US" sz="2000" i="1" baseline="0" dirty="0">
                <a:latin typeface="Times New Roman" pitchFamily="18" charset="0"/>
              </a:rPr>
              <a:t>of UDP, TCP, and SCTP in TCP/IP suite</a:t>
            </a:r>
          </a:p>
        </p:txBody>
      </p:sp>
      <p:sp>
        <p:nvSpPr>
          <p:cNvPr id="109466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094662" name="Picture 6"/>
          <p:cNvPicPr>
            <a:picLocks noChangeAspect="1" noChangeArrowheads="1"/>
          </p:cNvPicPr>
          <p:nvPr/>
        </p:nvPicPr>
        <p:blipFill>
          <a:blip r:embed="rId3" cstate="print"/>
          <a:srcRect/>
          <a:stretch>
            <a:fillRect/>
          </a:stretch>
        </p:blipFill>
        <p:spPr bwMode="auto">
          <a:xfrm>
            <a:off x="730250" y="1066800"/>
            <a:ext cx="7138988" cy="5010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6226"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baseline="0">
              <a:effectLst>
                <a:outerShdw blurRad="38100" dist="38100" dir="2700000" algn="tl">
                  <a:srgbClr val="FFFFFF"/>
                </a:outerShdw>
              </a:effectLst>
              <a:latin typeface="Times New Roman" pitchFamily="18" charset="0"/>
            </a:endParaRPr>
          </a:p>
        </p:txBody>
      </p:sp>
      <p:sp>
        <p:nvSpPr>
          <p:cNvPr id="1076227" name="Text Box 3"/>
          <p:cNvSpPr txBox="1">
            <a:spLocks noChangeArrowheads="1"/>
          </p:cNvSpPr>
          <p:nvPr/>
        </p:nvSpPr>
        <p:spPr bwMode="auto">
          <a:xfrm>
            <a:off x="228600" y="406400"/>
            <a:ext cx="4058419" cy="369332"/>
          </a:xfrm>
          <a:prstGeom prst="rect">
            <a:avLst/>
          </a:prstGeom>
          <a:noFill/>
          <a:ln w="9525">
            <a:noFill/>
            <a:miter lim="800000"/>
            <a:headEnd/>
            <a:tailEnd/>
          </a:ln>
          <a:effectLst/>
        </p:spPr>
        <p:txBody>
          <a:bodyPr wrap="none">
            <a:spAutoFit/>
          </a:bodyPr>
          <a:lstStyle/>
          <a:p>
            <a:r>
              <a:rPr lang="en-US" baseline="0" dirty="0" smtClean="0">
                <a:effectLst>
                  <a:outerShdw blurRad="38100" dist="38100" dir="2700000" algn="tl">
                    <a:srgbClr val="C0C0C0"/>
                  </a:outerShdw>
                </a:effectLst>
                <a:latin typeface="Times" pitchFamily="18" charset="0"/>
              </a:rPr>
              <a:t>USER </a:t>
            </a:r>
            <a:r>
              <a:rPr lang="en-US" baseline="0" dirty="0">
                <a:effectLst>
                  <a:outerShdw blurRad="38100" dist="38100" dir="2700000" algn="tl">
                    <a:srgbClr val="C0C0C0"/>
                  </a:outerShdw>
                </a:effectLst>
                <a:latin typeface="Times" pitchFamily="18" charset="0"/>
              </a:rPr>
              <a:t>DATAGRAM PROTOCOL (UDP)</a:t>
            </a:r>
          </a:p>
        </p:txBody>
      </p:sp>
      <p:sp>
        <p:nvSpPr>
          <p:cNvPr id="1076228"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baseline="0">
              <a:latin typeface="Times New Roman" pitchFamily="18" charset="0"/>
            </a:endParaRPr>
          </a:p>
        </p:txBody>
      </p:sp>
      <p:sp>
        <p:nvSpPr>
          <p:cNvPr id="1076229" name="Rectangle 5"/>
          <p:cNvSpPr>
            <a:spLocks noChangeArrowheads="1"/>
          </p:cNvSpPr>
          <p:nvPr/>
        </p:nvSpPr>
        <p:spPr bwMode="auto">
          <a:xfrm>
            <a:off x="304800" y="1676400"/>
            <a:ext cx="8229600" cy="2227263"/>
          </a:xfrm>
          <a:prstGeom prst="rect">
            <a:avLst/>
          </a:prstGeom>
          <a:noFill/>
          <a:ln w="9525">
            <a:noFill/>
            <a:miter lim="800000"/>
            <a:headEnd/>
            <a:tailEnd/>
          </a:ln>
          <a:effectLst/>
        </p:spPr>
        <p:txBody>
          <a:bodyPr anchor="ctr">
            <a:spAutoFit/>
          </a:bodyPr>
          <a:lstStyle/>
          <a:p>
            <a:pPr algn="just" eaLnBrk="1" hangingPunct="1"/>
            <a:r>
              <a:rPr lang="en-US" sz="2800" i="1" baseline="0">
                <a:effectLst>
                  <a:outerShdw blurRad="38100" dist="38100" dir="2700000" algn="tl">
                    <a:srgbClr val="C0C0C0"/>
                  </a:outerShdw>
                </a:effectLst>
                <a:latin typeface="Times New Roman" pitchFamily="18" charset="0"/>
              </a:rPr>
              <a:t>The User Datagram Protocol (UDP) is called a connectionless, unreliable transport protocol. It does not add anything to the services of IP except to provide process-to-process communication instead of host-to-host communication. </a:t>
            </a:r>
          </a:p>
        </p:txBody>
      </p:sp>
      <p:sp>
        <p:nvSpPr>
          <p:cNvPr id="1076230" name="Rectangle 6"/>
          <p:cNvSpPr>
            <a:spLocks noChangeArrowheads="1"/>
          </p:cNvSpPr>
          <p:nvPr/>
        </p:nvSpPr>
        <p:spPr bwMode="auto">
          <a:xfrm>
            <a:off x="304800" y="4438650"/>
            <a:ext cx="6705600" cy="1917700"/>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r>
              <a:rPr lang="en-US" sz="2400" baseline="0">
                <a:solidFill>
                  <a:srgbClr val="0033CC"/>
                </a:solidFill>
                <a:latin typeface="Times New Roman" pitchFamily="18" charset="0"/>
              </a:rPr>
              <a:t>Well-Known Ports for UDP</a:t>
            </a:r>
            <a:r>
              <a:rPr lang="fr-FR" sz="2400" baseline="0">
                <a:solidFill>
                  <a:srgbClr val="0033CC"/>
                </a:solidFill>
                <a:latin typeface="Times New Roman" pitchFamily="18" charset="0"/>
              </a:rPr>
              <a:t/>
            </a:r>
            <a:br>
              <a:rPr lang="fr-FR" sz="2400" baseline="0">
                <a:solidFill>
                  <a:srgbClr val="0033CC"/>
                </a:solidFill>
                <a:latin typeface="Times New Roman" pitchFamily="18" charset="0"/>
              </a:rPr>
            </a:br>
            <a:r>
              <a:rPr lang="fr-FR" sz="2400" baseline="0">
                <a:solidFill>
                  <a:srgbClr val="0033CC"/>
                </a:solidFill>
                <a:latin typeface="Times New Roman" pitchFamily="18" charset="0"/>
              </a:rPr>
              <a:t>User Datagram</a:t>
            </a:r>
          </a:p>
          <a:p>
            <a:pPr>
              <a:buClr>
                <a:schemeClr val="tx1"/>
              </a:buClr>
              <a:buSzPct val="117000"/>
              <a:buFont typeface="Wingdings" pitchFamily="2" charset="2"/>
              <a:buNone/>
            </a:pPr>
            <a:r>
              <a:rPr lang="en-US" sz="2400" baseline="0">
                <a:solidFill>
                  <a:srgbClr val="0033CC"/>
                </a:solidFill>
                <a:latin typeface="Times New Roman" pitchFamily="18" charset="0"/>
              </a:rPr>
              <a:t>Checksum</a:t>
            </a:r>
          </a:p>
          <a:p>
            <a:pPr>
              <a:buClr>
                <a:schemeClr val="tx1"/>
              </a:buClr>
              <a:buSzPct val="117000"/>
              <a:buFont typeface="Wingdings" pitchFamily="2" charset="2"/>
              <a:buNone/>
            </a:pPr>
            <a:r>
              <a:rPr lang="en-US" sz="2400" baseline="0">
                <a:solidFill>
                  <a:srgbClr val="0033CC"/>
                </a:solidFill>
                <a:latin typeface="Times New Roman" pitchFamily="18" charset="0"/>
              </a:rPr>
              <a:t>UDP Operation</a:t>
            </a:r>
          </a:p>
          <a:p>
            <a:pPr>
              <a:buClr>
                <a:schemeClr val="tx1"/>
              </a:buClr>
              <a:buSzPct val="117000"/>
              <a:buFont typeface="Wingdings" pitchFamily="2" charset="2"/>
              <a:buNone/>
            </a:pPr>
            <a:r>
              <a:rPr lang="en-US" sz="2400" baseline="0">
                <a:solidFill>
                  <a:srgbClr val="0033CC"/>
                </a:solidFill>
                <a:latin typeface="Times New Roman" pitchFamily="18" charset="0"/>
              </a:rPr>
              <a:t>Use of UDP</a:t>
            </a:r>
          </a:p>
        </p:txBody>
      </p:sp>
      <p:sp>
        <p:nvSpPr>
          <p:cNvPr id="1076231" name="Text Box 7"/>
          <p:cNvSpPr txBox="1">
            <a:spLocks noChangeArrowheads="1"/>
          </p:cNvSpPr>
          <p:nvPr/>
        </p:nvSpPr>
        <p:spPr bwMode="auto">
          <a:xfrm>
            <a:off x="317500" y="3962400"/>
            <a:ext cx="4862513" cy="519113"/>
          </a:xfrm>
          <a:prstGeom prst="rect">
            <a:avLst/>
          </a:prstGeom>
          <a:noFill/>
          <a:ln w="76200" algn="ctr">
            <a:noFill/>
            <a:miter lim="800000"/>
            <a:headEnd/>
            <a:tailEnd/>
          </a:ln>
          <a:effectLst/>
        </p:spPr>
        <p:txBody>
          <a:bodyPr wrap="none">
            <a:spAutoFit/>
          </a:bodyPr>
          <a:lstStyle/>
          <a:p>
            <a:pPr algn="ctr"/>
            <a:r>
              <a:rPr lang="en-US" sz="2800" i="1" u="sng" baseline="0">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4" name="Text Box 2"/>
          <p:cNvSpPr txBox="1">
            <a:spLocks noChangeArrowheads="1"/>
          </p:cNvSpPr>
          <p:nvPr/>
        </p:nvSpPr>
        <p:spPr bwMode="auto">
          <a:xfrm>
            <a:off x="762000" y="76200"/>
            <a:ext cx="3605987"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Well-known </a:t>
            </a:r>
            <a:r>
              <a:rPr lang="en-US" sz="2000" i="1" baseline="0" dirty="0">
                <a:latin typeface="Times New Roman" pitchFamily="18" charset="0"/>
              </a:rPr>
              <a:t>ports used with UDP</a:t>
            </a:r>
          </a:p>
        </p:txBody>
      </p:sp>
      <p:grpSp>
        <p:nvGrpSpPr>
          <p:cNvPr id="2" name="Group 6"/>
          <p:cNvGrpSpPr>
            <a:grpSpLocks/>
          </p:cNvGrpSpPr>
          <p:nvPr/>
        </p:nvGrpSpPr>
        <p:grpSpPr bwMode="auto">
          <a:xfrm>
            <a:off x="673100" y="533400"/>
            <a:ext cx="7708900" cy="5867400"/>
            <a:chOff x="184" y="978"/>
            <a:chExt cx="5391" cy="4328"/>
          </a:xfrm>
        </p:grpSpPr>
        <p:pic>
          <p:nvPicPr>
            <p:cNvPr id="1231876" name="Picture 4"/>
            <p:cNvPicPr>
              <a:picLocks noChangeAspect="1" noChangeArrowheads="1"/>
            </p:cNvPicPr>
            <p:nvPr/>
          </p:nvPicPr>
          <p:blipFill>
            <a:blip r:embed="rId3" cstate="print"/>
            <a:srcRect/>
            <a:stretch>
              <a:fillRect/>
            </a:stretch>
          </p:blipFill>
          <p:spPr bwMode="auto">
            <a:xfrm>
              <a:off x="184" y="978"/>
              <a:ext cx="5391" cy="1230"/>
            </a:xfrm>
            <a:prstGeom prst="rect">
              <a:avLst/>
            </a:prstGeom>
            <a:noFill/>
            <a:ln w="9525">
              <a:noFill/>
              <a:miter lim="800000"/>
              <a:headEnd/>
              <a:tailEnd/>
            </a:ln>
            <a:effectLst/>
          </p:spPr>
        </p:pic>
        <p:pic>
          <p:nvPicPr>
            <p:cNvPr id="1231877" name="Picture 5"/>
            <p:cNvPicPr>
              <a:picLocks noChangeAspect="1" noChangeArrowheads="1"/>
            </p:cNvPicPr>
            <p:nvPr/>
          </p:nvPicPr>
          <p:blipFill>
            <a:blip r:embed="rId4" cstate="print"/>
            <a:srcRect/>
            <a:stretch>
              <a:fillRect/>
            </a:stretch>
          </p:blipFill>
          <p:spPr bwMode="auto">
            <a:xfrm>
              <a:off x="195" y="2160"/>
              <a:ext cx="5369" cy="3146"/>
            </a:xfrm>
            <a:prstGeom prst="rect">
              <a:avLst/>
            </a:prstGeom>
            <a:noFill/>
            <a:ln w="9525">
              <a:noFill/>
              <a:miter lim="800000"/>
              <a:headEnd/>
              <a:tailEnd/>
            </a:ln>
            <a:effectLst/>
          </p:spPr>
        </p:pic>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211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211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211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211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211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211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212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2121" name="Rectangle 9"/>
          <p:cNvSpPr>
            <a:spLocks noChangeArrowheads="1"/>
          </p:cNvSpPr>
          <p:nvPr/>
        </p:nvSpPr>
        <p:spPr bwMode="auto">
          <a:xfrm>
            <a:off x="228600" y="990600"/>
            <a:ext cx="8686800" cy="2654300"/>
          </a:xfrm>
          <a:prstGeom prst="rect">
            <a:avLst/>
          </a:prstGeom>
          <a:solidFill>
            <a:schemeClr val="bg1"/>
          </a:solidFill>
          <a:ln w="9525">
            <a:noFill/>
            <a:miter lim="800000"/>
            <a:headEnd/>
            <a:tailEnd/>
          </a:ln>
          <a:effectLst/>
        </p:spPr>
        <p:txBody>
          <a:bodyPr>
            <a:spAutoFit/>
          </a:bodyPr>
          <a:lstStyle/>
          <a:p>
            <a:pPr algn="just"/>
            <a:r>
              <a:rPr lang="en-US" sz="2800" i="1" baseline="0">
                <a:latin typeface="Times New Roman" pitchFamily="18" charset="0"/>
              </a:rPr>
              <a:t>In UNIX, the well-known ports are stored in a file called /etc/services. Each line in this file gives the name of the server and the well-known port number. We can use the</a:t>
            </a:r>
          </a:p>
          <a:p>
            <a:pPr algn="just"/>
            <a:r>
              <a:rPr lang="en-US" sz="2800" i="1" baseline="0">
                <a:latin typeface="Times New Roman" pitchFamily="18" charset="0"/>
              </a:rPr>
              <a:t>grep utility to extract the line corresponding to the desired application. The following shows the port for FTP. Note that FTP can use port 21 with either UDP or TCP.</a:t>
            </a:r>
          </a:p>
        </p:txBody>
      </p:sp>
      <p:sp>
        <p:nvSpPr>
          <p:cNvPr id="1242122" name="Text Box 10"/>
          <p:cNvSpPr txBox="1">
            <a:spLocks noChangeArrowheads="1"/>
          </p:cNvSpPr>
          <p:nvPr/>
        </p:nvSpPr>
        <p:spPr bwMode="auto">
          <a:xfrm>
            <a:off x="1143000" y="0"/>
            <a:ext cx="992579" cy="369332"/>
          </a:xfrm>
          <a:prstGeom prst="rect">
            <a:avLst/>
          </a:prstGeom>
          <a:noFill/>
          <a:ln w="9525">
            <a:noFill/>
            <a:miter lim="800000"/>
            <a:headEnd/>
            <a:tailEnd/>
          </a:ln>
          <a:effectLst/>
        </p:spPr>
        <p:txBody>
          <a:bodyPr wrap="none">
            <a:spAutoFit/>
          </a:bodyPr>
          <a:lstStyle/>
          <a:p>
            <a:r>
              <a:rPr lang="en-US" i="1" baseline="0" dirty="0" smtClean="0">
                <a:solidFill>
                  <a:schemeClr val="hlink"/>
                </a:solidFill>
                <a:latin typeface="Times New Roman" pitchFamily="18" charset="0"/>
              </a:rPr>
              <a:t>Example</a:t>
            </a:r>
            <a:endParaRPr lang="en-US" i="1" baseline="0" dirty="0">
              <a:solidFill>
                <a:schemeClr val="hlink"/>
              </a:solidFill>
              <a:latin typeface="Times New Roman" pitchFamily="18" charset="0"/>
            </a:endParaRPr>
          </a:p>
        </p:txBody>
      </p:sp>
      <p:pic>
        <p:nvPicPr>
          <p:cNvPr id="1242123" name="Picture 11"/>
          <p:cNvPicPr>
            <a:picLocks noChangeAspect="1" noChangeArrowheads="1"/>
          </p:cNvPicPr>
          <p:nvPr/>
        </p:nvPicPr>
        <p:blipFill>
          <a:blip r:embed="rId3" cstate="print"/>
          <a:srcRect/>
          <a:stretch>
            <a:fillRect/>
          </a:stretch>
        </p:blipFill>
        <p:spPr bwMode="auto">
          <a:xfrm>
            <a:off x="2362200" y="4038600"/>
            <a:ext cx="4059238" cy="1239838"/>
          </a:xfrm>
          <a:prstGeom prst="rect">
            <a:avLst/>
          </a:prstGeom>
          <a:noFill/>
          <a:ln w="57150" cmpd="thickThin">
            <a:solidFill>
              <a:schemeClr val="folHlink"/>
            </a:solid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440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5440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5440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5440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5440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5440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5440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54410" name="Text Box 10"/>
          <p:cNvSpPr txBox="1">
            <a:spLocks noChangeArrowheads="1"/>
          </p:cNvSpPr>
          <p:nvPr/>
        </p:nvSpPr>
        <p:spPr bwMode="auto">
          <a:xfrm>
            <a:off x="1143000" y="0"/>
            <a:ext cx="2114681" cy="369332"/>
          </a:xfrm>
          <a:prstGeom prst="rect">
            <a:avLst/>
          </a:prstGeom>
          <a:noFill/>
          <a:ln w="9525">
            <a:noFill/>
            <a:miter lim="800000"/>
            <a:headEnd/>
            <a:tailEnd/>
          </a:ln>
          <a:effectLst/>
        </p:spPr>
        <p:txBody>
          <a:bodyPr wrap="none">
            <a:spAutoFit/>
          </a:bodyPr>
          <a:lstStyle/>
          <a:p>
            <a:r>
              <a:rPr lang="en-US" i="1" baseline="0" dirty="0">
                <a:solidFill>
                  <a:schemeClr val="hlink"/>
                </a:solidFill>
                <a:latin typeface="Times New Roman" pitchFamily="18" charset="0"/>
              </a:rPr>
              <a:t>Example </a:t>
            </a:r>
            <a:r>
              <a:rPr lang="en-US" i="1" baseline="0" dirty="0" smtClean="0">
                <a:solidFill>
                  <a:schemeClr val="hlink"/>
                </a:solidFill>
                <a:latin typeface="Times New Roman" pitchFamily="18" charset="0"/>
              </a:rPr>
              <a:t>(</a:t>
            </a:r>
            <a:r>
              <a:rPr lang="en-US" i="1" baseline="0" dirty="0">
                <a:solidFill>
                  <a:schemeClr val="hlink"/>
                </a:solidFill>
                <a:latin typeface="Times New Roman" pitchFamily="18" charset="0"/>
              </a:rPr>
              <a:t>continued)</a:t>
            </a:r>
          </a:p>
        </p:txBody>
      </p:sp>
      <p:sp>
        <p:nvSpPr>
          <p:cNvPr id="1254412" name="Rectangle 12"/>
          <p:cNvSpPr>
            <a:spLocks noChangeArrowheads="1"/>
          </p:cNvSpPr>
          <p:nvPr/>
        </p:nvSpPr>
        <p:spPr bwMode="auto">
          <a:xfrm>
            <a:off x="228600" y="1371600"/>
            <a:ext cx="8686800" cy="946150"/>
          </a:xfrm>
          <a:prstGeom prst="rect">
            <a:avLst/>
          </a:prstGeom>
          <a:solidFill>
            <a:schemeClr val="bg1"/>
          </a:solidFill>
          <a:ln w="9525">
            <a:noFill/>
            <a:miter lim="800000"/>
            <a:headEnd/>
            <a:tailEnd/>
          </a:ln>
          <a:effectLst/>
        </p:spPr>
        <p:txBody>
          <a:bodyPr>
            <a:spAutoFit/>
          </a:bodyPr>
          <a:lstStyle/>
          <a:p>
            <a:pPr algn="just"/>
            <a:r>
              <a:rPr lang="en-US" sz="2800" i="1" baseline="0" dirty="0">
                <a:latin typeface="Times New Roman" pitchFamily="18" charset="0"/>
              </a:rPr>
              <a:t>SNMP uses two port numbers (161 and 162), each for a different </a:t>
            </a:r>
            <a:r>
              <a:rPr lang="en-US" sz="2800" i="1" baseline="0" dirty="0" smtClean="0">
                <a:latin typeface="Times New Roman" pitchFamily="18" charset="0"/>
              </a:rPr>
              <a:t>purpose.</a:t>
            </a:r>
            <a:endParaRPr lang="en-US" sz="2800" i="1" baseline="0" dirty="0">
              <a:latin typeface="Times New Roman" pitchFamily="18" charset="0"/>
            </a:endParaRPr>
          </a:p>
        </p:txBody>
      </p:sp>
      <p:pic>
        <p:nvPicPr>
          <p:cNvPr id="1254413" name="Picture 13"/>
          <p:cNvPicPr>
            <a:picLocks noChangeAspect="1" noChangeArrowheads="1"/>
          </p:cNvPicPr>
          <p:nvPr/>
        </p:nvPicPr>
        <p:blipFill>
          <a:blip r:embed="rId3" cstate="print"/>
          <a:srcRect/>
          <a:stretch>
            <a:fillRect/>
          </a:stretch>
        </p:blipFill>
        <p:spPr bwMode="auto">
          <a:xfrm>
            <a:off x="228600" y="3492500"/>
            <a:ext cx="8172450" cy="1612900"/>
          </a:xfrm>
          <a:prstGeom prst="rect">
            <a:avLst/>
          </a:prstGeom>
          <a:noFill/>
          <a:ln w="57150" cmpd="thickThin">
            <a:solidFill>
              <a:schemeClr val="folHlink"/>
            </a:solid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754"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098755"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098756" name="Text Box 4"/>
          <p:cNvSpPr txBox="1">
            <a:spLocks noChangeArrowheads="1"/>
          </p:cNvSpPr>
          <p:nvPr/>
        </p:nvSpPr>
        <p:spPr bwMode="auto">
          <a:xfrm>
            <a:off x="304800" y="381000"/>
            <a:ext cx="3371436"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User </a:t>
            </a:r>
            <a:r>
              <a:rPr lang="en-US" sz="2000" i="1" baseline="0" dirty="0">
                <a:latin typeface="Times New Roman" pitchFamily="18" charset="0"/>
              </a:rPr>
              <a:t>datagram format</a:t>
            </a:r>
          </a:p>
        </p:txBody>
      </p:sp>
      <p:sp>
        <p:nvSpPr>
          <p:cNvPr id="109875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098758" name="Picture 6"/>
          <p:cNvPicPr>
            <a:picLocks noChangeAspect="1" noChangeArrowheads="1"/>
          </p:cNvPicPr>
          <p:nvPr/>
        </p:nvPicPr>
        <p:blipFill>
          <a:blip r:embed="rId3" cstate="print"/>
          <a:srcRect/>
          <a:stretch>
            <a:fillRect/>
          </a:stretch>
        </p:blipFill>
        <p:spPr bwMode="auto">
          <a:xfrm>
            <a:off x="935038" y="1866900"/>
            <a:ext cx="7065962" cy="3086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6838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6838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6838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6839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6839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6839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68393"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168394" name="Line 10"/>
          <p:cNvSpPr>
            <a:spLocks noChangeShapeType="1"/>
          </p:cNvSpPr>
          <p:nvPr/>
        </p:nvSpPr>
        <p:spPr bwMode="auto">
          <a:xfrm>
            <a:off x="458788" y="3962400"/>
            <a:ext cx="8153400" cy="0"/>
          </a:xfrm>
          <a:prstGeom prst="line">
            <a:avLst/>
          </a:prstGeom>
          <a:noFill/>
          <a:ln w="76200">
            <a:solidFill>
              <a:srgbClr val="009900"/>
            </a:solidFill>
            <a:round/>
            <a:headEnd/>
            <a:tailEnd/>
          </a:ln>
          <a:effectLst/>
        </p:spPr>
        <p:txBody>
          <a:bodyPr/>
          <a:lstStyle/>
          <a:p>
            <a:endParaRPr lang="en-US"/>
          </a:p>
        </p:txBody>
      </p:sp>
      <p:sp>
        <p:nvSpPr>
          <p:cNvPr id="1168395"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baseline="0"/>
              <a:t>UDP length </a:t>
            </a:r>
            <a:br>
              <a:rPr lang="en-US" baseline="0"/>
            </a:br>
            <a:r>
              <a:rPr lang="en-US" baseline="0"/>
              <a:t>=  IP length – IP header’s length</a:t>
            </a:r>
          </a:p>
        </p:txBody>
      </p:sp>
      <p:grpSp>
        <p:nvGrpSpPr>
          <p:cNvPr id="2" name="Group 12"/>
          <p:cNvGrpSpPr>
            <a:grpSpLocks/>
          </p:cNvGrpSpPr>
          <p:nvPr/>
        </p:nvGrpSpPr>
        <p:grpSpPr bwMode="auto">
          <a:xfrm>
            <a:off x="457200" y="1981200"/>
            <a:ext cx="1143000" cy="566738"/>
            <a:chOff x="1200" y="1248"/>
            <a:chExt cx="720" cy="357"/>
          </a:xfrm>
        </p:grpSpPr>
        <p:pic>
          <p:nvPicPr>
            <p:cNvPr id="1168397"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68398"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080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0080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00804" name="Text Box 4"/>
          <p:cNvSpPr txBox="1">
            <a:spLocks noChangeArrowheads="1"/>
          </p:cNvSpPr>
          <p:nvPr/>
        </p:nvSpPr>
        <p:spPr bwMode="auto">
          <a:xfrm>
            <a:off x="304800" y="381000"/>
            <a:ext cx="5170005" cy="461665"/>
          </a:xfrm>
          <a:prstGeom prst="rect">
            <a:avLst/>
          </a:prstGeom>
          <a:noFill/>
          <a:ln w="9525">
            <a:noFill/>
            <a:miter lim="800000"/>
            <a:headEnd/>
            <a:tailEnd/>
          </a:ln>
          <a:effectLst/>
        </p:spPr>
        <p:txBody>
          <a:bodyPr wrap="none">
            <a:spAutoFit/>
          </a:bodyPr>
          <a:lstStyle/>
          <a:p>
            <a:r>
              <a:rPr lang="en-US" sz="2400" baseline="0" dirty="0" smtClean="0">
                <a:solidFill>
                  <a:schemeClr val="folHlink"/>
                </a:solidFill>
                <a:latin typeface="Times New Roman" pitchFamily="18" charset="0"/>
              </a:rPr>
              <a:t>Figure </a:t>
            </a:r>
            <a:r>
              <a:rPr lang="en-US" sz="2000" i="1" baseline="0" dirty="0" err="1" smtClean="0">
                <a:latin typeface="Times New Roman" pitchFamily="18" charset="0"/>
              </a:rPr>
              <a:t>Pseudoheader</a:t>
            </a:r>
            <a:r>
              <a:rPr lang="en-US" sz="2000" i="1" baseline="0" dirty="0" smtClean="0">
                <a:latin typeface="Times New Roman" pitchFamily="18" charset="0"/>
              </a:rPr>
              <a:t> </a:t>
            </a:r>
            <a:r>
              <a:rPr lang="en-US" sz="2000" i="1" baseline="0" dirty="0">
                <a:latin typeface="Times New Roman" pitchFamily="18" charset="0"/>
              </a:rPr>
              <a:t>for checksum calculation</a:t>
            </a:r>
          </a:p>
        </p:txBody>
      </p:sp>
      <p:sp>
        <p:nvSpPr>
          <p:cNvPr id="110080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00806" name="Picture 6"/>
          <p:cNvPicPr>
            <a:picLocks noChangeAspect="1" noChangeArrowheads="1"/>
          </p:cNvPicPr>
          <p:nvPr/>
        </p:nvPicPr>
        <p:blipFill>
          <a:blip r:embed="rId3" cstate="print"/>
          <a:srcRect/>
          <a:stretch>
            <a:fillRect/>
          </a:stretch>
        </p:blipFill>
        <p:spPr bwMode="auto">
          <a:xfrm>
            <a:off x="1327150" y="1447800"/>
            <a:ext cx="5988050" cy="3895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416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416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416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416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416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416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416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4169" name="Rectangle 9"/>
          <p:cNvSpPr>
            <a:spLocks noChangeArrowheads="1"/>
          </p:cNvSpPr>
          <p:nvPr/>
        </p:nvSpPr>
        <p:spPr bwMode="auto">
          <a:xfrm>
            <a:off x="228600" y="1143000"/>
            <a:ext cx="8686800" cy="2654300"/>
          </a:xfrm>
          <a:prstGeom prst="rect">
            <a:avLst/>
          </a:prstGeom>
          <a:solidFill>
            <a:schemeClr val="bg1"/>
          </a:solidFill>
          <a:ln w="9525">
            <a:noFill/>
            <a:miter lim="800000"/>
            <a:headEnd/>
            <a:tailEnd/>
          </a:ln>
          <a:effectLst/>
        </p:spPr>
        <p:txBody>
          <a:bodyPr>
            <a:spAutoFit/>
          </a:bodyPr>
          <a:lstStyle/>
          <a:p>
            <a:pPr algn="just"/>
            <a:r>
              <a:rPr lang="en-US" sz="2800" i="1" baseline="0" dirty="0">
                <a:latin typeface="Times New Roman" pitchFamily="18" charset="0"/>
              </a:rPr>
              <a:t>Figure </a:t>
            </a:r>
            <a:r>
              <a:rPr lang="en-US" sz="2800" i="1" baseline="0" dirty="0" smtClean="0">
                <a:latin typeface="Times New Roman" pitchFamily="18" charset="0"/>
              </a:rPr>
              <a:t>shows </a:t>
            </a:r>
            <a:r>
              <a:rPr lang="en-US" sz="2800" i="1" baseline="0" dirty="0">
                <a:latin typeface="Times New Roman" pitchFamily="18" charset="0"/>
              </a:rPr>
              <a:t>the checksum calculation for a very small user datagram with only 7 bytes of data. Because the number of bytes of data is odd, padding is added for checksum calculation. The </a:t>
            </a:r>
            <a:r>
              <a:rPr lang="en-US" sz="2800" i="1" baseline="0" dirty="0" err="1">
                <a:latin typeface="Times New Roman" pitchFamily="18" charset="0"/>
              </a:rPr>
              <a:t>pseudoheader</a:t>
            </a:r>
            <a:r>
              <a:rPr lang="en-US" sz="2800" i="1" baseline="0" dirty="0">
                <a:latin typeface="Times New Roman" pitchFamily="18" charset="0"/>
              </a:rPr>
              <a:t> as well as the padding will be dropped when the user datagram is delivered to IP.</a:t>
            </a:r>
          </a:p>
        </p:txBody>
      </p:sp>
      <p:sp>
        <p:nvSpPr>
          <p:cNvPr id="1244170" name="Text Box 10"/>
          <p:cNvSpPr txBox="1">
            <a:spLocks noChangeArrowheads="1"/>
          </p:cNvSpPr>
          <p:nvPr/>
        </p:nvSpPr>
        <p:spPr bwMode="auto">
          <a:xfrm>
            <a:off x="1143000" y="0"/>
            <a:ext cx="992579" cy="369332"/>
          </a:xfrm>
          <a:prstGeom prst="rect">
            <a:avLst/>
          </a:prstGeom>
          <a:noFill/>
          <a:ln w="9525">
            <a:noFill/>
            <a:miter lim="800000"/>
            <a:headEnd/>
            <a:tailEnd/>
          </a:ln>
          <a:effectLst/>
        </p:spPr>
        <p:txBody>
          <a:bodyPr wrap="none">
            <a:spAutoFit/>
          </a:bodyPr>
          <a:lstStyle/>
          <a:p>
            <a:r>
              <a:rPr lang="en-US" i="1" baseline="0" dirty="0" smtClean="0">
                <a:solidFill>
                  <a:schemeClr val="hlink"/>
                </a:solidFill>
                <a:latin typeface="Times New Roman" pitchFamily="18" charset="0"/>
              </a:rPr>
              <a:t>Example</a:t>
            </a:r>
            <a:endParaRPr lang="en-US" i="1" baseline="0" dirty="0">
              <a:solidFill>
                <a:schemeClr val="hlink"/>
              </a:solidFill>
              <a:latin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0"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baseline="0">
              <a:effectLst>
                <a:outerShdw blurRad="38100" dist="38100" dir="2700000" algn="tl">
                  <a:srgbClr val="FFFFFF"/>
                </a:outerShdw>
              </a:effectLst>
              <a:latin typeface="Times New Roman" pitchFamily="18" charset="0"/>
            </a:endParaRPr>
          </a:p>
        </p:txBody>
      </p:sp>
      <p:sp>
        <p:nvSpPr>
          <p:cNvPr id="565251" name="Text Box 3"/>
          <p:cNvSpPr txBox="1">
            <a:spLocks noChangeArrowheads="1"/>
          </p:cNvSpPr>
          <p:nvPr/>
        </p:nvSpPr>
        <p:spPr bwMode="auto">
          <a:xfrm>
            <a:off x="228600" y="406400"/>
            <a:ext cx="3957237" cy="369332"/>
          </a:xfrm>
          <a:prstGeom prst="rect">
            <a:avLst/>
          </a:prstGeom>
          <a:noFill/>
          <a:ln w="9525">
            <a:noFill/>
            <a:miter lim="800000"/>
            <a:headEnd/>
            <a:tailEnd/>
          </a:ln>
          <a:effectLst/>
        </p:spPr>
        <p:txBody>
          <a:bodyPr wrap="none">
            <a:spAutoFit/>
          </a:bodyPr>
          <a:lstStyle/>
          <a:p>
            <a:r>
              <a:rPr lang="en-US" baseline="0" dirty="0" smtClean="0">
                <a:effectLst>
                  <a:outerShdw blurRad="38100" dist="38100" dir="2700000" algn="tl">
                    <a:srgbClr val="C0C0C0"/>
                  </a:outerShdw>
                </a:effectLst>
                <a:latin typeface="Times" pitchFamily="18" charset="0"/>
              </a:rPr>
              <a:t>PROCESS-TO-PROCESS </a:t>
            </a:r>
            <a:r>
              <a:rPr lang="en-US" baseline="0" dirty="0">
                <a:effectLst>
                  <a:outerShdw blurRad="38100" dist="38100" dir="2700000" algn="tl">
                    <a:srgbClr val="C0C0C0"/>
                  </a:outerShdw>
                </a:effectLst>
                <a:latin typeface="Times" pitchFamily="18" charset="0"/>
              </a:rPr>
              <a:t>DELIVERY</a:t>
            </a:r>
          </a:p>
        </p:txBody>
      </p:sp>
      <p:sp>
        <p:nvSpPr>
          <p:cNvPr id="56525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baseline="0">
              <a:latin typeface="Times New Roman" pitchFamily="18" charset="0"/>
            </a:endParaRPr>
          </a:p>
        </p:txBody>
      </p:sp>
      <p:sp>
        <p:nvSpPr>
          <p:cNvPr id="565253" name="Rectangle 5"/>
          <p:cNvSpPr>
            <a:spLocks noChangeArrowheads="1"/>
          </p:cNvSpPr>
          <p:nvPr/>
        </p:nvSpPr>
        <p:spPr bwMode="auto">
          <a:xfrm>
            <a:off x="304800" y="1676400"/>
            <a:ext cx="8229600" cy="2227263"/>
          </a:xfrm>
          <a:prstGeom prst="rect">
            <a:avLst/>
          </a:prstGeom>
          <a:noFill/>
          <a:ln w="9525">
            <a:noFill/>
            <a:miter lim="800000"/>
            <a:headEnd/>
            <a:tailEnd/>
          </a:ln>
          <a:effectLst/>
        </p:spPr>
        <p:txBody>
          <a:bodyPr anchor="ctr">
            <a:spAutoFit/>
          </a:bodyPr>
          <a:lstStyle/>
          <a:p>
            <a:pPr algn="just" eaLnBrk="1" hangingPunct="1"/>
            <a:r>
              <a:rPr lang="en-US" sz="2800" i="1" baseline="0">
                <a:effectLst>
                  <a:outerShdw blurRad="38100" dist="38100" dir="2700000" algn="tl">
                    <a:srgbClr val="C0C0C0"/>
                  </a:outerShdw>
                </a:effectLst>
                <a:latin typeface="Times New Roman" pitchFamily="18" charset="0"/>
              </a:rPr>
              <a:t>The transport layer is responsible for process-to-process delivery—the delivery of a packet, part of a message, from one process to another. Two processes communicate in a client/server relationship, as we will see later. </a:t>
            </a:r>
          </a:p>
        </p:txBody>
      </p:sp>
      <p:sp>
        <p:nvSpPr>
          <p:cNvPr id="565277" name="Rectangle 29"/>
          <p:cNvSpPr>
            <a:spLocks noChangeArrowheads="1"/>
          </p:cNvSpPr>
          <p:nvPr/>
        </p:nvSpPr>
        <p:spPr bwMode="auto">
          <a:xfrm>
            <a:off x="304800" y="4514850"/>
            <a:ext cx="7620000" cy="1917700"/>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r>
              <a:rPr lang="en-US" sz="2400" baseline="0">
                <a:solidFill>
                  <a:srgbClr val="0033CC"/>
                </a:solidFill>
                <a:latin typeface="Times New Roman" pitchFamily="18" charset="0"/>
              </a:rPr>
              <a:t>Client/Server Paradigm</a:t>
            </a:r>
            <a:r>
              <a:rPr lang="fr-FR" sz="2400" baseline="0">
                <a:solidFill>
                  <a:srgbClr val="0033CC"/>
                </a:solidFill>
                <a:latin typeface="Times New Roman" pitchFamily="18" charset="0"/>
              </a:rPr>
              <a:t/>
            </a:r>
            <a:br>
              <a:rPr lang="fr-FR" sz="2400" baseline="0">
                <a:solidFill>
                  <a:srgbClr val="0033CC"/>
                </a:solidFill>
                <a:latin typeface="Times New Roman" pitchFamily="18" charset="0"/>
              </a:rPr>
            </a:br>
            <a:r>
              <a:rPr lang="fr-FR" sz="2400" baseline="0">
                <a:solidFill>
                  <a:srgbClr val="0033CC"/>
                </a:solidFill>
                <a:latin typeface="Times New Roman" pitchFamily="18" charset="0"/>
              </a:rPr>
              <a:t>Multiplexing and Demultiplexing</a:t>
            </a:r>
          </a:p>
          <a:p>
            <a:pPr>
              <a:buClr>
                <a:schemeClr val="tx1"/>
              </a:buClr>
              <a:buSzPct val="117000"/>
              <a:buFont typeface="Wingdings" pitchFamily="2" charset="2"/>
              <a:buNone/>
            </a:pPr>
            <a:r>
              <a:rPr lang="en-US" sz="2400" baseline="0">
                <a:solidFill>
                  <a:srgbClr val="0033CC"/>
                </a:solidFill>
                <a:latin typeface="Times New Roman" pitchFamily="18" charset="0"/>
              </a:rPr>
              <a:t>Connectionless Versus Connection-Oriented Service</a:t>
            </a:r>
          </a:p>
          <a:p>
            <a:pPr>
              <a:buClr>
                <a:schemeClr val="tx1"/>
              </a:buClr>
              <a:buSzPct val="117000"/>
              <a:buFont typeface="Wingdings" pitchFamily="2" charset="2"/>
              <a:buNone/>
            </a:pPr>
            <a:r>
              <a:rPr lang="en-US" sz="2400" baseline="0">
                <a:solidFill>
                  <a:srgbClr val="0033CC"/>
                </a:solidFill>
                <a:latin typeface="Times New Roman" pitchFamily="18" charset="0"/>
              </a:rPr>
              <a:t>Reliable Versus Unreliable</a:t>
            </a:r>
          </a:p>
          <a:p>
            <a:pPr>
              <a:buClr>
                <a:schemeClr val="tx1"/>
              </a:buClr>
              <a:buSzPct val="117000"/>
              <a:buFont typeface="Wingdings" pitchFamily="2" charset="2"/>
              <a:buNone/>
            </a:pPr>
            <a:r>
              <a:rPr lang="en-US" sz="2400" baseline="0">
                <a:solidFill>
                  <a:srgbClr val="0033CC"/>
                </a:solidFill>
                <a:latin typeface="Times New Roman" pitchFamily="18" charset="0"/>
              </a:rPr>
              <a:t>Three Protocols</a:t>
            </a:r>
          </a:p>
        </p:txBody>
      </p:sp>
      <p:sp>
        <p:nvSpPr>
          <p:cNvPr id="565278" name="Text Box 30"/>
          <p:cNvSpPr txBox="1">
            <a:spLocks noChangeArrowheads="1"/>
          </p:cNvSpPr>
          <p:nvPr/>
        </p:nvSpPr>
        <p:spPr bwMode="auto">
          <a:xfrm>
            <a:off x="317500" y="4038600"/>
            <a:ext cx="4862513" cy="519113"/>
          </a:xfrm>
          <a:prstGeom prst="rect">
            <a:avLst/>
          </a:prstGeom>
          <a:noFill/>
          <a:ln w="76200" algn="ctr">
            <a:noFill/>
            <a:miter lim="800000"/>
            <a:headEnd/>
            <a:tailEnd/>
          </a:ln>
          <a:effectLst/>
        </p:spPr>
        <p:txBody>
          <a:bodyPr wrap="none">
            <a:spAutoFit/>
          </a:bodyPr>
          <a:lstStyle/>
          <a:p>
            <a:pPr algn="ctr"/>
            <a:r>
              <a:rPr lang="en-US" sz="2800" i="1" u="sng" baseline="0">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285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0285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02852" name="Text Box 4"/>
          <p:cNvSpPr txBox="1">
            <a:spLocks noChangeArrowheads="1"/>
          </p:cNvSpPr>
          <p:nvPr/>
        </p:nvSpPr>
        <p:spPr bwMode="auto">
          <a:xfrm>
            <a:off x="304800" y="381000"/>
            <a:ext cx="6677021"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Checksum </a:t>
            </a:r>
            <a:r>
              <a:rPr lang="en-US" sz="2000" i="1" baseline="0" dirty="0">
                <a:latin typeface="Times New Roman" pitchFamily="18" charset="0"/>
              </a:rPr>
              <a:t>calculation of a simple UDP user datagram</a:t>
            </a:r>
          </a:p>
        </p:txBody>
      </p:sp>
      <p:sp>
        <p:nvSpPr>
          <p:cNvPr id="110285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02854" name="Picture 6"/>
          <p:cNvPicPr>
            <a:picLocks noChangeAspect="1" noChangeArrowheads="1"/>
          </p:cNvPicPr>
          <p:nvPr/>
        </p:nvPicPr>
        <p:blipFill>
          <a:blip r:embed="rId3" cstate="print"/>
          <a:srcRect/>
          <a:stretch>
            <a:fillRect/>
          </a:stretch>
        </p:blipFill>
        <p:spPr bwMode="auto">
          <a:xfrm>
            <a:off x="274638" y="1557338"/>
            <a:ext cx="8564562" cy="3930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89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0489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04900" name="Text Box 4"/>
          <p:cNvSpPr txBox="1">
            <a:spLocks noChangeArrowheads="1"/>
          </p:cNvSpPr>
          <p:nvPr/>
        </p:nvSpPr>
        <p:spPr bwMode="auto">
          <a:xfrm>
            <a:off x="304800" y="381000"/>
            <a:ext cx="2690160"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Queues </a:t>
            </a:r>
            <a:r>
              <a:rPr lang="en-US" sz="2000" i="1" baseline="0" dirty="0">
                <a:latin typeface="Times New Roman" pitchFamily="18" charset="0"/>
              </a:rPr>
              <a:t>in UDP</a:t>
            </a:r>
          </a:p>
        </p:txBody>
      </p:sp>
      <p:sp>
        <p:nvSpPr>
          <p:cNvPr id="110490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04902" name="Picture 6"/>
          <p:cNvPicPr>
            <a:picLocks noChangeAspect="1" noChangeArrowheads="1"/>
          </p:cNvPicPr>
          <p:nvPr/>
        </p:nvPicPr>
        <p:blipFill>
          <a:blip r:embed="rId3" cstate="print"/>
          <a:srcRect/>
          <a:stretch>
            <a:fillRect/>
          </a:stretch>
        </p:blipFill>
        <p:spPr bwMode="auto">
          <a:xfrm>
            <a:off x="685800" y="1600200"/>
            <a:ext cx="7523163" cy="3473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8274"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baseline="0">
              <a:effectLst>
                <a:outerShdw blurRad="38100" dist="38100" dir="2700000" algn="tl">
                  <a:srgbClr val="FFFFFF"/>
                </a:outerShdw>
              </a:effectLst>
              <a:latin typeface="Times New Roman" pitchFamily="18" charset="0"/>
            </a:endParaRPr>
          </a:p>
        </p:txBody>
      </p:sp>
      <p:sp>
        <p:nvSpPr>
          <p:cNvPr id="1078275" name="Text Box 3"/>
          <p:cNvSpPr txBox="1">
            <a:spLocks noChangeArrowheads="1"/>
          </p:cNvSpPr>
          <p:nvPr/>
        </p:nvSpPr>
        <p:spPr bwMode="auto">
          <a:xfrm>
            <a:off x="228600" y="406400"/>
            <a:ext cx="607859" cy="369332"/>
          </a:xfrm>
          <a:prstGeom prst="rect">
            <a:avLst/>
          </a:prstGeom>
          <a:noFill/>
          <a:ln w="9525">
            <a:noFill/>
            <a:miter lim="800000"/>
            <a:headEnd/>
            <a:tailEnd/>
          </a:ln>
          <a:effectLst/>
        </p:spPr>
        <p:txBody>
          <a:bodyPr wrap="none">
            <a:spAutoFit/>
          </a:bodyPr>
          <a:lstStyle/>
          <a:p>
            <a:r>
              <a:rPr lang="en-US" baseline="0" dirty="0" smtClean="0">
                <a:effectLst>
                  <a:outerShdw blurRad="38100" dist="38100" dir="2700000" algn="tl">
                    <a:srgbClr val="C0C0C0"/>
                  </a:outerShdw>
                </a:effectLst>
                <a:latin typeface="Times" pitchFamily="18" charset="0"/>
              </a:rPr>
              <a:t>TCP</a:t>
            </a:r>
            <a:endParaRPr lang="en-US" baseline="0" dirty="0">
              <a:effectLst>
                <a:outerShdw blurRad="38100" dist="38100" dir="2700000" algn="tl">
                  <a:srgbClr val="C0C0C0"/>
                </a:outerShdw>
              </a:effectLst>
              <a:latin typeface="Times" pitchFamily="18" charset="0"/>
            </a:endParaRPr>
          </a:p>
        </p:txBody>
      </p:sp>
      <p:sp>
        <p:nvSpPr>
          <p:cNvPr id="1078276"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baseline="0">
              <a:latin typeface="Times New Roman" pitchFamily="18" charset="0"/>
            </a:endParaRPr>
          </a:p>
        </p:txBody>
      </p:sp>
      <p:sp>
        <p:nvSpPr>
          <p:cNvPr id="1078277" name="Rectangle 5"/>
          <p:cNvSpPr>
            <a:spLocks noChangeArrowheads="1"/>
          </p:cNvSpPr>
          <p:nvPr/>
        </p:nvSpPr>
        <p:spPr bwMode="auto">
          <a:xfrm>
            <a:off x="304800" y="1524000"/>
            <a:ext cx="8229600" cy="1800225"/>
          </a:xfrm>
          <a:prstGeom prst="rect">
            <a:avLst/>
          </a:prstGeom>
          <a:noFill/>
          <a:ln w="9525">
            <a:noFill/>
            <a:miter lim="800000"/>
            <a:headEnd/>
            <a:tailEnd/>
          </a:ln>
          <a:effectLst/>
        </p:spPr>
        <p:txBody>
          <a:bodyPr anchor="ctr">
            <a:spAutoFit/>
          </a:bodyPr>
          <a:lstStyle/>
          <a:p>
            <a:pPr algn="just" eaLnBrk="1" hangingPunct="1"/>
            <a:r>
              <a:rPr lang="en-US" sz="2800" i="1" baseline="0">
                <a:effectLst>
                  <a:outerShdw blurRad="38100" dist="38100" dir="2700000" algn="tl">
                    <a:srgbClr val="C0C0C0"/>
                  </a:outerShdw>
                </a:effectLst>
                <a:latin typeface="Times New Roman" pitchFamily="18" charset="0"/>
              </a:rPr>
              <a:t>TCP is a connection-oriented protocol; it creates a virtual connection between two TCPs to send data. In addition, TCP uses flow and error control mechanisms at the transport level. </a:t>
            </a:r>
          </a:p>
        </p:txBody>
      </p:sp>
      <p:sp>
        <p:nvSpPr>
          <p:cNvPr id="1078278" name="Rectangle 6"/>
          <p:cNvSpPr>
            <a:spLocks noChangeArrowheads="1"/>
          </p:cNvSpPr>
          <p:nvPr/>
        </p:nvSpPr>
        <p:spPr bwMode="auto">
          <a:xfrm>
            <a:off x="304800" y="4117975"/>
            <a:ext cx="6705600" cy="2282825"/>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r>
              <a:rPr lang="en-US" sz="2400" baseline="0">
                <a:solidFill>
                  <a:srgbClr val="0033CC"/>
                </a:solidFill>
                <a:latin typeface="Times New Roman" pitchFamily="18" charset="0"/>
              </a:rPr>
              <a:t>TCP Services</a:t>
            </a:r>
            <a:r>
              <a:rPr lang="fr-FR" sz="2400" baseline="0">
                <a:solidFill>
                  <a:srgbClr val="0033CC"/>
                </a:solidFill>
                <a:latin typeface="Times New Roman" pitchFamily="18" charset="0"/>
              </a:rPr>
              <a:t/>
            </a:r>
            <a:br>
              <a:rPr lang="fr-FR" sz="2400" baseline="0">
                <a:solidFill>
                  <a:srgbClr val="0033CC"/>
                </a:solidFill>
                <a:latin typeface="Times New Roman" pitchFamily="18" charset="0"/>
              </a:rPr>
            </a:br>
            <a:r>
              <a:rPr lang="fr-FR" sz="2400" baseline="0">
                <a:solidFill>
                  <a:srgbClr val="0033CC"/>
                </a:solidFill>
                <a:latin typeface="Times New Roman" pitchFamily="18" charset="0"/>
              </a:rPr>
              <a:t>TCP Features</a:t>
            </a:r>
          </a:p>
          <a:p>
            <a:pPr>
              <a:buClr>
                <a:schemeClr val="tx1"/>
              </a:buClr>
              <a:buSzPct val="117000"/>
              <a:buFont typeface="Wingdings" pitchFamily="2" charset="2"/>
              <a:buNone/>
            </a:pPr>
            <a:r>
              <a:rPr lang="en-US" sz="2400" baseline="0">
                <a:solidFill>
                  <a:srgbClr val="0033CC"/>
                </a:solidFill>
                <a:latin typeface="Times New Roman" pitchFamily="18" charset="0"/>
              </a:rPr>
              <a:t>Segment</a:t>
            </a:r>
          </a:p>
          <a:p>
            <a:pPr>
              <a:buClr>
                <a:schemeClr val="tx1"/>
              </a:buClr>
              <a:buSzPct val="117000"/>
              <a:buFont typeface="Wingdings" pitchFamily="2" charset="2"/>
              <a:buNone/>
            </a:pPr>
            <a:r>
              <a:rPr lang="en-US" sz="2400" baseline="0">
                <a:solidFill>
                  <a:srgbClr val="0033CC"/>
                </a:solidFill>
                <a:latin typeface="Times New Roman" pitchFamily="18" charset="0"/>
              </a:rPr>
              <a:t>A TCP Connection</a:t>
            </a:r>
          </a:p>
          <a:p>
            <a:pPr>
              <a:buClr>
                <a:schemeClr val="tx1"/>
              </a:buClr>
              <a:buSzPct val="117000"/>
              <a:buFont typeface="Wingdings" pitchFamily="2" charset="2"/>
              <a:buNone/>
            </a:pPr>
            <a:r>
              <a:rPr lang="en-US" sz="2400" baseline="0">
                <a:solidFill>
                  <a:srgbClr val="0033CC"/>
                </a:solidFill>
                <a:latin typeface="Times New Roman" pitchFamily="18" charset="0"/>
              </a:rPr>
              <a:t>Flow Control</a:t>
            </a:r>
          </a:p>
          <a:p>
            <a:pPr>
              <a:buClr>
                <a:schemeClr val="tx1"/>
              </a:buClr>
              <a:buSzPct val="117000"/>
              <a:buFont typeface="Wingdings" pitchFamily="2" charset="2"/>
              <a:buNone/>
            </a:pPr>
            <a:r>
              <a:rPr lang="en-US" sz="2400" baseline="0">
                <a:solidFill>
                  <a:srgbClr val="0033CC"/>
                </a:solidFill>
                <a:latin typeface="Times New Roman" pitchFamily="18" charset="0"/>
              </a:rPr>
              <a:t>Error Control</a:t>
            </a:r>
          </a:p>
        </p:txBody>
      </p:sp>
      <p:sp>
        <p:nvSpPr>
          <p:cNvPr id="1078279" name="Text Box 7"/>
          <p:cNvSpPr txBox="1">
            <a:spLocks noChangeArrowheads="1"/>
          </p:cNvSpPr>
          <p:nvPr/>
        </p:nvSpPr>
        <p:spPr bwMode="auto">
          <a:xfrm>
            <a:off x="317500" y="3641725"/>
            <a:ext cx="4862513" cy="519113"/>
          </a:xfrm>
          <a:prstGeom prst="rect">
            <a:avLst/>
          </a:prstGeom>
          <a:noFill/>
          <a:ln w="76200" algn="ctr">
            <a:noFill/>
            <a:miter lim="800000"/>
            <a:headEnd/>
            <a:tailEnd/>
          </a:ln>
          <a:effectLst/>
        </p:spPr>
        <p:txBody>
          <a:bodyPr wrap="none">
            <a:spAutoFit/>
          </a:bodyPr>
          <a:lstStyle/>
          <a:p>
            <a:pPr algn="ctr"/>
            <a:r>
              <a:rPr lang="en-US" sz="2800" i="1" u="sng" baseline="0">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2" name="Text Box 2"/>
          <p:cNvSpPr txBox="1">
            <a:spLocks noChangeArrowheads="1"/>
          </p:cNvSpPr>
          <p:nvPr/>
        </p:nvSpPr>
        <p:spPr bwMode="auto">
          <a:xfrm>
            <a:off x="914400" y="76200"/>
            <a:ext cx="4103880"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Table </a:t>
            </a:r>
            <a:r>
              <a:rPr lang="en-US" sz="2000" i="1" baseline="0" dirty="0" smtClean="0">
                <a:latin typeface="Times New Roman" pitchFamily="18" charset="0"/>
              </a:rPr>
              <a:t>Well-known </a:t>
            </a:r>
            <a:r>
              <a:rPr lang="en-US" sz="2000" i="1" baseline="0" dirty="0">
                <a:latin typeface="Times New Roman" pitchFamily="18" charset="0"/>
              </a:rPr>
              <a:t>ports used by TCP</a:t>
            </a:r>
          </a:p>
        </p:txBody>
      </p:sp>
      <p:pic>
        <p:nvPicPr>
          <p:cNvPr id="1233924" name="Picture 4"/>
          <p:cNvPicPr>
            <a:picLocks noChangeAspect="1" noChangeArrowheads="1"/>
          </p:cNvPicPr>
          <p:nvPr/>
        </p:nvPicPr>
        <p:blipFill>
          <a:blip r:embed="rId3" cstate="print"/>
          <a:srcRect/>
          <a:stretch>
            <a:fillRect/>
          </a:stretch>
        </p:blipFill>
        <p:spPr bwMode="auto">
          <a:xfrm>
            <a:off x="914400" y="457200"/>
            <a:ext cx="6535738" cy="58880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94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06947"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06948" name="Text Box 4"/>
          <p:cNvSpPr txBox="1">
            <a:spLocks noChangeArrowheads="1"/>
          </p:cNvSpPr>
          <p:nvPr/>
        </p:nvSpPr>
        <p:spPr bwMode="auto">
          <a:xfrm>
            <a:off x="304800" y="381000"/>
            <a:ext cx="2669449"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Stream </a:t>
            </a:r>
            <a:r>
              <a:rPr lang="en-US" sz="2000" i="1" baseline="0" dirty="0">
                <a:latin typeface="Times New Roman" pitchFamily="18" charset="0"/>
              </a:rPr>
              <a:t>delivery</a:t>
            </a:r>
          </a:p>
        </p:txBody>
      </p:sp>
      <p:sp>
        <p:nvSpPr>
          <p:cNvPr id="110694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06950" name="Picture 6"/>
          <p:cNvPicPr>
            <a:picLocks noChangeAspect="1" noChangeArrowheads="1"/>
          </p:cNvPicPr>
          <p:nvPr/>
        </p:nvPicPr>
        <p:blipFill>
          <a:blip r:embed="rId3" cstate="print"/>
          <a:srcRect/>
          <a:stretch>
            <a:fillRect/>
          </a:stretch>
        </p:blipFill>
        <p:spPr bwMode="auto">
          <a:xfrm>
            <a:off x="533400" y="1828800"/>
            <a:ext cx="7843838" cy="29162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8994"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08995"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08996" name="Text Box 4"/>
          <p:cNvSpPr txBox="1">
            <a:spLocks noChangeArrowheads="1"/>
          </p:cNvSpPr>
          <p:nvPr/>
        </p:nvSpPr>
        <p:spPr bwMode="auto">
          <a:xfrm>
            <a:off x="304800" y="381000"/>
            <a:ext cx="4120167"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Sending </a:t>
            </a:r>
            <a:r>
              <a:rPr lang="en-US" sz="2000" i="1" baseline="0" dirty="0">
                <a:latin typeface="Times New Roman" pitchFamily="18" charset="0"/>
              </a:rPr>
              <a:t>and receiving buffers</a:t>
            </a:r>
          </a:p>
        </p:txBody>
      </p:sp>
      <p:sp>
        <p:nvSpPr>
          <p:cNvPr id="110899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08998" name="Picture 6"/>
          <p:cNvPicPr>
            <a:picLocks noChangeAspect="1" noChangeArrowheads="1"/>
          </p:cNvPicPr>
          <p:nvPr/>
        </p:nvPicPr>
        <p:blipFill>
          <a:blip r:embed="rId3" cstate="print"/>
          <a:srcRect/>
          <a:stretch>
            <a:fillRect/>
          </a:stretch>
        </p:blipFill>
        <p:spPr bwMode="auto">
          <a:xfrm>
            <a:off x="646113" y="1127125"/>
            <a:ext cx="7888287" cy="4587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104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1104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11044" name="Text Box 4"/>
          <p:cNvSpPr txBox="1">
            <a:spLocks noChangeArrowheads="1"/>
          </p:cNvSpPr>
          <p:nvPr/>
        </p:nvSpPr>
        <p:spPr bwMode="auto">
          <a:xfrm>
            <a:off x="304800" y="381000"/>
            <a:ext cx="2688749"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400" baseline="0" dirty="0" smtClean="0">
                <a:solidFill>
                  <a:schemeClr val="folHlink"/>
                </a:solidFill>
                <a:latin typeface="Times New Roman" pitchFamily="18" charset="0"/>
              </a:rPr>
              <a:t>  </a:t>
            </a:r>
            <a:r>
              <a:rPr lang="en-US" sz="2000" i="1" baseline="0" dirty="0">
                <a:latin typeface="Times New Roman" pitchFamily="18" charset="0"/>
              </a:rPr>
              <a:t>TCP segments</a:t>
            </a:r>
          </a:p>
        </p:txBody>
      </p:sp>
      <p:sp>
        <p:nvSpPr>
          <p:cNvPr id="111104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11046" name="Picture 6"/>
          <p:cNvPicPr>
            <a:picLocks noChangeAspect="1" noChangeArrowheads="1"/>
          </p:cNvPicPr>
          <p:nvPr/>
        </p:nvPicPr>
        <p:blipFill>
          <a:blip r:embed="rId3" cstate="print"/>
          <a:srcRect/>
          <a:stretch>
            <a:fillRect/>
          </a:stretch>
        </p:blipFill>
        <p:spPr bwMode="auto">
          <a:xfrm>
            <a:off x="334963" y="1279525"/>
            <a:ext cx="8428037" cy="4587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043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043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043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043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043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044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0441"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170442" name="Line 10"/>
          <p:cNvSpPr>
            <a:spLocks noChangeShapeType="1"/>
          </p:cNvSpPr>
          <p:nvPr/>
        </p:nvSpPr>
        <p:spPr bwMode="auto">
          <a:xfrm>
            <a:off x="458788" y="4876800"/>
            <a:ext cx="8153400" cy="0"/>
          </a:xfrm>
          <a:prstGeom prst="line">
            <a:avLst/>
          </a:prstGeom>
          <a:noFill/>
          <a:ln w="76200">
            <a:solidFill>
              <a:srgbClr val="009900"/>
            </a:solidFill>
            <a:round/>
            <a:headEnd/>
            <a:tailEnd/>
          </a:ln>
          <a:effectLst/>
        </p:spPr>
        <p:txBody>
          <a:bodyPr/>
          <a:lstStyle/>
          <a:p>
            <a:endParaRPr lang="en-US"/>
          </a:p>
        </p:txBody>
      </p:sp>
      <p:sp>
        <p:nvSpPr>
          <p:cNvPr id="1170443" name="Rectangle 11"/>
          <p:cNvSpPr>
            <a:spLocks noChangeArrowheads="1"/>
          </p:cNvSpPr>
          <p:nvPr/>
        </p:nvSpPr>
        <p:spPr bwMode="auto">
          <a:xfrm>
            <a:off x="495300" y="2759075"/>
            <a:ext cx="8077200" cy="2041525"/>
          </a:xfrm>
          <a:prstGeom prst="rect">
            <a:avLst/>
          </a:prstGeom>
          <a:solidFill>
            <a:srgbClr val="99FF33"/>
          </a:solidFill>
          <a:ln w="76200" algn="ctr">
            <a:noFill/>
            <a:miter lim="800000"/>
            <a:headEnd/>
            <a:tailEnd/>
          </a:ln>
          <a:effectLst/>
        </p:spPr>
        <p:txBody>
          <a:bodyPr>
            <a:spAutoFit/>
          </a:bodyPr>
          <a:lstStyle/>
          <a:p>
            <a:pPr algn="ctr"/>
            <a:r>
              <a:rPr lang="en-US" baseline="0"/>
              <a:t>The bytes of data being transferred in each connection are numbered by TCP.</a:t>
            </a:r>
          </a:p>
          <a:p>
            <a:pPr algn="ctr"/>
            <a:r>
              <a:rPr lang="en-US" baseline="0"/>
              <a:t>The numbering starts with a randomly generated number.</a:t>
            </a:r>
          </a:p>
        </p:txBody>
      </p:sp>
      <p:grpSp>
        <p:nvGrpSpPr>
          <p:cNvPr id="2" name="Group 12"/>
          <p:cNvGrpSpPr>
            <a:grpSpLocks/>
          </p:cNvGrpSpPr>
          <p:nvPr/>
        </p:nvGrpSpPr>
        <p:grpSpPr bwMode="auto">
          <a:xfrm>
            <a:off x="457200" y="1981200"/>
            <a:ext cx="1143000" cy="566738"/>
            <a:chOff x="1200" y="1248"/>
            <a:chExt cx="720" cy="357"/>
          </a:xfrm>
        </p:grpSpPr>
        <p:pic>
          <p:nvPicPr>
            <p:cNvPr id="1170445"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70446"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621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621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621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621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621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621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621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6217" name="Rectangle 9"/>
          <p:cNvSpPr>
            <a:spLocks noChangeArrowheads="1"/>
          </p:cNvSpPr>
          <p:nvPr/>
        </p:nvSpPr>
        <p:spPr bwMode="auto">
          <a:xfrm>
            <a:off x="228600" y="1143000"/>
            <a:ext cx="8686800" cy="946150"/>
          </a:xfrm>
          <a:prstGeom prst="rect">
            <a:avLst/>
          </a:prstGeom>
          <a:solidFill>
            <a:schemeClr val="bg1"/>
          </a:solidFill>
          <a:ln w="9525">
            <a:noFill/>
            <a:miter lim="800000"/>
            <a:headEnd/>
            <a:tailEnd/>
          </a:ln>
          <a:effectLst/>
        </p:spPr>
        <p:txBody>
          <a:bodyPr>
            <a:spAutoFit/>
          </a:bodyPr>
          <a:lstStyle/>
          <a:p>
            <a:pPr algn="just"/>
            <a:r>
              <a:rPr lang="en-US" sz="2800" i="1" baseline="0">
                <a:latin typeface="Times New Roman" pitchFamily="18" charset="0"/>
              </a:rPr>
              <a:t>The following shows the sequence number for each segment:</a:t>
            </a:r>
          </a:p>
        </p:txBody>
      </p:sp>
      <p:sp>
        <p:nvSpPr>
          <p:cNvPr id="1246218" name="Text Box 10"/>
          <p:cNvSpPr txBox="1">
            <a:spLocks noChangeArrowheads="1"/>
          </p:cNvSpPr>
          <p:nvPr/>
        </p:nvSpPr>
        <p:spPr bwMode="auto">
          <a:xfrm>
            <a:off x="1143000" y="0"/>
            <a:ext cx="992579" cy="369332"/>
          </a:xfrm>
          <a:prstGeom prst="rect">
            <a:avLst/>
          </a:prstGeom>
          <a:noFill/>
          <a:ln w="9525">
            <a:noFill/>
            <a:miter lim="800000"/>
            <a:headEnd/>
            <a:tailEnd/>
          </a:ln>
          <a:effectLst/>
        </p:spPr>
        <p:txBody>
          <a:bodyPr wrap="none">
            <a:spAutoFit/>
          </a:bodyPr>
          <a:lstStyle/>
          <a:p>
            <a:r>
              <a:rPr lang="en-US" i="1" baseline="0" dirty="0" smtClean="0">
                <a:solidFill>
                  <a:schemeClr val="hlink"/>
                </a:solidFill>
                <a:latin typeface="Times New Roman" pitchFamily="18" charset="0"/>
              </a:rPr>
              <a:t>Example</a:t>
            </a:r>
            <a:endParaRPr lang="en-US" i="1" baseline="0" dirty="0">
              <a:solidFill>
                <a:schemeClr val="hlink"/>
              </a:solidFill>
              <a:latin typeface="Times New Roman" pitchFamily="18" charset="0"/>
            </a:endParaRPr>
          </a:p>
        </p:txBody>
      </p:sp>
      <p:pic>
        <p:nvPicPr>
          <p:cNvPr id="1246219" name="Picture 11"/>
          <p:cNvPicPr>
            <a:picLocks noChangeAspect="1" noChangeArrowheads="1"/>
          </p:cNvPicPr>
          <p:nvPr/>
        </p:nvPicPr>
        <p:blipFill>
          <a:blip r:embed="rId3" cstate="print"/>
          <a:srcRect/>
          <a:stretch>
            <a:fillRect/>
          </a:stretch>
        </p:blipFill>
        <p:spPr bwMode="auto">
          <a:xfrm>
            <a:off x="249238" y="2724150"/>
            <a:ext cx="8666162" cy="1771650"/>
          </a:xfrm>
          <a:prstGeom prst="rect">
            <a:avLst/>
          </a:prstGeom>
          <a:noFill/>
          <a:ln w="57150" cmpd="thickThin">
            <a:solidFill>
              <a:schemeClr val="folHlink"/>
            </a:solid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248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248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248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248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248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248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2489" name="Line 9"/>
          <p:cNvSpPr>
            <a:spLocks noChangeShapeType="1"/>
          </p:cNvSpPr>
          <p:nvPr/>
        </p:nvSpPr>
        <p:spPr bwMode="auto">
          <a:xfrm>
            <a:off x="457200" y="2362200"/>
            <a:ext cx="8153400" cy="0"/>
          </a:xfrm>
          <a:prstGeom prst="line">
            <a:avLst/>
          </a:prstGeom>
          <a:noFill/>
          <a:ln w="76200">
            <a:solidFill>
              <a:srgbClr val="009900"/>
            </a:solidFill>
            <a:round/>
            <a:headEnd/>
            <a:tailEnd/>
          </a:ln>
          <a:effectLst/>
        </p:spPr>
        <p:txBody>
          <a:bodyPr/>
          <a:lstStyle/>
          <a:p>
            <a:endParaRPr lang="en-US"/>
          </a:p>
        </p:txBody>
      </p:sp>
      <p:sp>
        <p:nvSpPr>
          <p:cNvPr id="1172490" name="Line 10"/>
          <p:cNvSpPr>
            <a:spLocks noChangeShapeType="1"/>
          </p:cNvSpPr>
          <p:nvPr/>
        </p:nvSpPr>
        <p:spPr bwMode="auto">
          <a:xfrm>
            <a:off x="458788" y="4572000"/>
            <a:ext cx="8153400" cy="0"/>
          </a:xfrm>
          <a:prstGeom prst="line">
            <a:avLst/>
          </a:prstGeom>
          <a:noFill/>
          <a:ln w="76200">
            <a:solidFill>
              <a:srgbClr val="009900"/>
            </a:solidFill>
            <a:round/>
            <a:headEnd/>
            <a:tailEnd/>
          </a:ln>
          <a:effectLst/>
        </p:spPr>
        <p:txBody>
          <a:bodyPr/>
          <a:lstStyle/>
          <a:p>
            <a:endParaRPr lang="en-US"/>
          </a:p>
        </p:txBody>
      </p:sp>
      <p:sp>
        <p:nvSpPr>
          <p:cNvPr id="1172491" name="Rectangle 11"/>
          <p:cNvSpPr>
            <a:spLocks noChangeArrowheads="1"/>
          </p:cNvSpPr>
          <p:nvPr/>
        </p:nvSpPr>
        <p:spPr bwMode="auto">
          <a:xfrm>
            <a:off x="495300" y="2454275"/>
            <a:ext cx="8077200" cy="2041525"/>
          </a:xfrm>
          <a:prstGeom prst="rect">
            <a:avLst/>
          </a:prstGeom>
          <a:solidFill>
            <a:srgbClr val="99FF33"/>
          </a:solidFill>
          <a:ln w="76200" algn="ctr">
            <a:noFill/>
            <a:miter lim="800000"/>
            <a:headEnd/>
            <a:tailEnd/>
          </a:ln>
          <a:effectLst/>
        </p:spPr>
        <p:txBody>
          <a:bodyPr>
            <a:spAutoFit/>
          </a:bodyPr>
          <a:lstStyle/>
          <a:p>
            <a:pPr algn="ctr"/>
            <a:r>
              <a:rPr lang="en-US" baseline="0"/>
              <a:t>The value in the sequence number field of a segment defines the</a:t>
            </a:r>
          </a:p>
          <a:p>
            <a:pPr algn="ctr"/>
            <a:r>
              <a:rPr lang="en-US" baseline="0"/>
              <a:t>number of the first data byte </a:t>
            </a:r>
            <a:br>
              <a:rPr lang="en-US" baseline="0"/>
            </a:br>
            <a:r>
              <a:rPr lang="en-US" baseline="0"/>
              <a:t>contained in that segment.</a:t>
            </a:r>
          </a:p>
        </p:txBody>
      </p:sp>
      <p:grpSp>
        <p:nvGrpSpPr>
          <p:cNvPr id="2" name="Group 12"/>
          <p:cNvGrpSpPr>
            <a:grpSpLocks/>
          </p:cNvGrpSpPr>
          <p:nvPr/>
        </p:nvGrpSpPr>
        <p:grpSpPr bwMode="auto">
          <a:xfrm>
            <a:off x="457200" y="1676400"/>
            <a:ext cx="1143000" cy="566738"/>
            <a:chOff x="1200" y="1248"/>
            <a:chExt cx="720" cy="357"/>
          </a:xfrm>
        </p:grpSpPr>
        <p:pic>
          <p:nvPicPr>
            <p:cNvPr id="1172493"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72494"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6633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6634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6634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6634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6634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6634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66345"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166346" name="Line 10"/>
          <p:cNvSpPr>
            <a:spLocks noChangeShapeType="1"/>
          </p:cNvSpPr>
          <p:nvPr/>
        </p:nvSpPr>
        <p:spPr bwMode="auto">
          <a:xfrm>
            <a:off x="458788" y="3962400"/>
            <a:ext cx="8153400" cy="0"/>
          </a:xfrm>
          <a:prstGeom prst="line">
            <a:avLst/>
          </a:prstGeom>
          <a:noFill/>
          <a:ln w="76200">
            <a:solidFill>
              <a:srgbClr val="009900"/>
            </a:solidFill>
            <a:round/>
            <a:headEnd/>
            <a:tailEnd/>
          </a:ln>
          <a:effectLst/>
        </p:spPr>
        <p:txBody>
          <a:bodyPr/>
          <a:lstStyle/>
          <a:p>
            <a:endParaRPr lang="en-US"/>
          </a:p>
        </p:txBody>
      </p:sp>
      <p:sp>
        <p:nvSpPr>
          <p:cNvPr id="1166347"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baseline="0"/>
              <a:t>The transport layer is responsible for process-to-process delivery.</a:t>
            </a:r>
          </a:p>
        </p:txBody>
      </p:sp>
      <p:grpSp>
        <p:nvGrpSpPr>
          <p:cNvPr id="2" name="Group 12"/>
          <p:cNvGrpSpPr>
            <a:grpSpLocks/>
          </p:cNvGrpSpPr>
          <p:nvPr/>
        </p:nvGrpSpPr>
        <p:grpSpPr bwMode="auto">
          <a:xfrm>
            <a:off x="457200" y="1981200"/>
            <a:ext cx="1143000" cy="566738"/>
            <a:chOff x="1200" y="1248"/>
            <a:chExt cx="720" cy="357"/>
          </a:xfrm>
        </p:grpSpPr>
        <p:pic>
          <p:nvPicPr>
            <p:cNvPr id="1166349"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66350"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453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453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453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453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453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453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4537" name="Line 9"/>
          <p:cNvSpPr>
            <a:spLocks noChangeShapeType="1"/>
          </p:cNvSpPr>
          <p:nvPr/>
        </p:nvSpPr>
        <p:spPr bwMode="auto">
          <a:xfrm>
            <a:off x="457200" y="1905000"/>
            <a:ext cx="8153400" cy="0"/>
          </a:xfrm>
          <a:prstGeom prst="line">
            <a:avLst/>
          </a:prstGeom>
          <a:noFill/>
          <a:ln w="76200">
            <a:solidFill>
              <a:srgbClr val="009900"/>
            </a:solidFill>
            <a:round/>
            <a:headEnd/>
            <a:tailEnd/>
          </a:ln>
          <a:effectLst/>
        </p:spPr>
        <p:txBody>
          <a:bodyPr/>
          <a:lstStyle/>
          <a:p>
            <a:endParaRPr lang="en-US"/>
          </a:p>
        </p:txBody>
      </p:sp>
      <p:sp>
        <p:nvSpPr>
          <p:cNvPr id="1174538" name="Line 10"/>
          <p:cNvSpPr>
            <a:spLocks noChangeShapeType="1"/>
          </p:cNvSpPr>
          <p:nvPr/>
        </p:nvSpPr>
        <p:spPr bwMode="auto">
          <a:xfrm>
            <a:off x="458788" y="5105400"/>
            <a:ext cx="8153400" cy="0"/>
          </a:xfrm>
          <a:prstGeom prst="line">
            <a:avLst/>
          </a:prstGeom>
          <a:noFill/>
          <a:ln w="76200">
            <a:solidFill>
              <a:srgbClr val="009900"/>
            </a:solidFill>
            <a:round/>
            <a:headEnd/>
            <a:tailEnd/>
          </a:ln>
          <a:effectLst/>
        </p:spPr>
        <p:txBody>
          <a:bodyPr/>
          <a:lstStyle/>
          <a:p>
            <a:endParaRPr lang="en-US"/>
          </a:p>
        </p:txBody>
      </p:sp>
      <p:sp>
        <p:nvSpPr>
          <p:cNvPr id="1174539" name="Rectangle 11"/>
          <p:cNvSpPr>
            <a:spLocks noChangeArrowheads="1"/>
          </p:cNvSpPr>
          <p:nvPr/>
        </p:nvSpPr>
        <p:spPr bwMode="auto">
          <a:xfrm>
            <a:off x="495300" y="1997075"/>
            <a:ext cx="8077200" cy="3016250"/>
          </a:xfrm>
          <a:prstGeom prst="rect">
            <a:avLst/>
          </a:prstGeom>
          <a:solidFill>
            <a:srgbClr val="99FF33"/>
          </a:solidFill>
          <a:ln w="76200" algn="ctr">
            <a:noFill/>
            <a:miter lim="800000"/>
            <a:headEnd/>
            <a:tailEnd/>
          </a:ln>
          <a:effectLst/>
        </p:spPr>
        <p:txBody>
          <a:bodyPr>
            <a:spAutoFit/>
          </a:bodyPr>
          <a:lstStyle/>
          <a:p>
            <a:pPr algn="ctr"/>
            <a:r>
              <a:rPr lang="en-US" baseline="0"/>
              <a:t>The value of the acknowledgment field in a segment defines</a:t>
            </a:r>
          </a:p>
          <a:p>
            <a:pPr algn="ctr"/>
            <a:r>
              <a:rPr lang="en-US" baseline="0"/>
              <a:t>the number of the next byte a party expects to receive.</a:t>
            </a:r>
          </a:p>
          <a:p>
            <a:pPr algn="ctr"/>
            <a:r>
              <a:rPr lang="en-US" baseline="0"/>
              <a:t>The acknowledgment number is cumulative.</a:t>
            </a:r>
          </a:p>
        </p:txBody>
      </p:sp>
      <p:grpSp>
        <p:nvGrpSpPr>
          <p:cNvPr id="2" name="Group 12"/>
          <p:cNvGrpSpPr>
            <a:grpSpLocks/>
          </p:cNvGrpSpPr>
          <p:nvPr/>
        </p:nvGrpSpPr>
        <p:grpSpPr bwMode="auto">
          <a:xfrm>
            <a:off x="457200" y="1219200"/>
            <a:ext cx="1143000" cy="566738"/>
            <a:chOff x="1200" y="1248"/>
            <a:chExt cx="720" cy="357"/>
          </a:xfrm>
        </p:grpSpPr>
        <p:pic>
          <p:nvPicPr>
            <p:cNvPr id="1174541"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74542"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09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1309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13092" name="Text Box 4"/>
          <p:cNvSpPr txBox="1">
            <a:spLocks noChangeArrowheads="1"/>
          </p:cNvSpPr>
          <p:nvPr/>
        </p:nvSpPr>
        <p:spPr bwMode="auto">
          <a:xfrm>
            <a:off x="304800" y="381000"/>
            <a:ext cx="3182474"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TCP </a:t>
            </a:r>
            <a:r>
              <a:rPr lang="en-US" sz="2000" i="1" baseline="0" dirty="0">
                <a:latin typeface="Times New Roman" pitchFamily="18" charset="0"/>
              </a:rPr>
              <a:t>segment format</a:t>
            </a:r>
          </a:p>
        </p:txBody>
      </p:sp>
      <p:sp>
        <p:nvSpPr>
          <p:cNvPr id="111309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13094" name="Picture 6"/>
          <p:cNvPicPr>
            <a:picLocks noChangeAspect="1" noChangeArrowheads="1"/>
          </p:cNvPicPr>
          <p:nvPr/>
        </p:nvPicPr>
        <p:blipFill>
          <a:blip r:embed="rId3" cstate="print"/>
          <a:srcRect/>
          <a:stretch>
            <a:fillRect/>
          </a:stretch>
        </p:blipFill>
        <p:spPr bwMode="auto">
          <a:xfrm>
            <a:off x="228600" y="1143000"/>
            <a:ext cx="8775700" cy="4956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1513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15140" name="Text Box 4"/>
          <p:cNvSpPr txBox="1">
            <a:spLocks noChangeArrowheads="1"/>
          </p:cNvSpPr>
          <p:nvPr/>
        </p:nvSpPr>
        <p:spPr bwMode="auto">
          <a:xfrm>
            <a:off x="304800" y="381000"/>
            <a:ext cx="2369688"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Control </a:t>
            </a:r>
            <a:r>
              <a:rPr lang="en-US" sz="2000" i="1" baseline="0" dirty="0">
                <a:latin typeface="Times New Roman" pitchFamily="18" charset="0"/>
              </a:rPr>
              <a:t>field</a:t>
            </a:r>
          </a:p>
        </p:txBody>
      </p:sp>
      <p:sp>
        <p:nvSpPr>
          <p:cNvPr id="111514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15142" name="Picture 6"/>
          <p:cNvPicPr>
            <a:picLocks noChangeAspect="1" noChangeArrowheads="1"/>
          </p:cNvPicPr>
          <p:nvPr/>
        </p:nvPicPr>
        <p:blipFill>
          <a:blip r:embed="rId3" cstate="print"/>
          <a:srcRect/>
          <a:stretch>
            <a:fillRect/>
          </a:stretch>
        </p:blipFill>
        <p:spPr bwMode="auto">
          <a:xfrm>
            <a:off x="279400" y="2471738"/>
            <a:ext cx="8483600" cy="17954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5970" name="Text Box 2"/>
          <p:cNvSpPr txBox="1">
            <a:spLocks noChangeArrowheads="1"/>
          </p:cNvSpPr>
          <p:nvPr/>
        </p:nvSpPr>
        <p:spPr bwMode="auto">
          <a:xfrm>
            <a:off x="990600" y="914400"/>
            <a:ext cx="4922630"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Table </a:t>
            </a:r>
            <a:r>
              <a:rPr lang="en-US" sz="2000" i="1" baseline="0" dirty="0" smtClean="0">
                <a:latin typeface="Times New Roman" pitchFamily="18" charset="0"/>
              </a:rPr>
              <a:t>Description </a:t>
            </a:r>
            <a:r>
              <a:rPr lang="en-US" sz="2000" i="1" baseline="0" dirty="0">
                <a:latin typeface="Times New Roman" pitchFamily="18" charset="0"/>
              </a:rPr>
              <a:t>of flags in the control field</a:t>
            </a:r>
          </a:p>
        </p:txBody>
      </p:sp>
      <p:pic>
        <p:nvPicPr>
          <p:cNvPr id="1235972" name="Picture 4"/>
          <p:cNvPicPr>
            <a:picLocks noChangeAspect="1" noChangeArrowheads="1"/>
          </p:cNvPicPr>
          <p:nvPr/>
        </p:nvPicPr>
        <p:blipFill>
          <a:blip r:embed="rId3" cstate="print"/>
          <a:srcRect/>
          <a:stretch>
            <a:fillRect/>
          </a:stretch>
        </p:blipFill>
        <p:spPr bwMode="auto">
          <a:xfrm>
            <a:off x="914400" y="1331913"/>
            <a:ext cx="7010400" cy="33924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718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17187"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17188" name="Text Box 4"/>
          <p:cNvSpPr txBox="1">
            <a:spLocks noChangeArrowheads="1"/>
          </p:cNvSpPr>
          <p:nvPr/>
        </p:nvSpPr>
        <p:spPr bwMode="auto">
          <a:xfrm>
            <a:off x="304800" y="381000"/>
            <a:ext cx="6789166"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Connection </a:t>
            </a:r>
            <a:r>
              <a:rPr lang="en-US" sz="2000" i="1" baseline="0" dirty="0">
                <a:latin typeface="Times New Roman" pitchFamily="18" charset="0"/>
              </a:rPr>
              <a:t>establishment using three-way handshaking</a:t>
            </a:r>
          </a:p>
        </p:txBody>
      </p:sp>
      <p:sp>
        <p:nvSpPr>
          <p:cNvPr id="111718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17190" name="Picture 6"/>
          <p:cNvPicPr>
            <a:picLocks noChangeAspect="1" noChangeArrowheads="1"/>
          </p:cNvPicPr>
          <p:nvPr/>
        </p:nvPicPr>
        <p:blipFill>
          <a:blip r:embed="rId3" cstate="print"/>
          <a:srcRect/>
          <a:stretch>
            <a:fillRect/>
          </a:stretch>
        </p:blipFill>
        <p:spPr bwMode="auto">
          <a:xfrm>
            <a:off x="1100138" y="1143000"/>
            <a:ext cx="6672262" cy="4756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57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657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658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658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658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658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658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6585"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176586" name="Line 10"/>
          <p:cNvSpPr>
            <a:spLocks noChangeShapeType="1"/>
          </p:cNvSpPr>
          <p:nvPr/>
        </p:nvSpPr>
        <p:spPr bwMode="auto">
          <a:xfrm>
            <a:off x="458788" y="3962400"/>
            <a:ext cx="8153400" cy="0"/>
          </a:xfrm>
          <a:prstGeom prst="line">
            <a:avLst/>
          </a:prstGeom>
          <a:noFill/>
          <a:ln w="76200">
            <a:solidFill>
              <a:srgbClr val="009900"/>
            </a:solidFill>
            <a:round/>
            <a:headEnd/>
            <a:tailEnd/>
          </a:ln>
          <a:effectLst/>
        </p:spPr>
        <p:txBody>
          <a:bodyPr/>
          <a:lstStyle/>
          <a:p>
            <a:endParaRPr lang="en-US"/>
          </a:p>
        </p:txBody>
      </p:sp>
      <p:sp>
        <p:nvSpPr>
          <p:cNvPr id="1176587"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baseline="0"/>
              <a:t>A SYN segment cannot carry data, but it consumes one sequence number.</a:t>
            </a:r>
          </a:p>
        </p:txBody>
      </p:sp>
      <p:grpSp>
        <p:nvGrpSpPr>
          <p:cNvPr id="2" name="Group 12"/>
          <p:cNvGrpSpPr>
            <a:grpSpLocks/>
          </p:cNvGrpSpPr>
          <p:nvPr/>
        </p:nvGrpSpPr>
        <p:grpSpPr bwMode="auto">
          <a:xfrm>
            <a:off x="457200" y="1981200"/>
            <a:ext cx="1143000" cy="566738"/>
            <a:chOff x="1200" y="1248"/>
            <a:chExt cx="720" cy="357"/>
          </a:xfrm>
        </p:grpSpPr>
        <p:pic>
          <p:nvPicPr>
            <p:cNvPr id="1176589"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76590"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62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862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862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862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863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863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863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8633"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178634" name="Line 10"/>
          <p:cNvSpPr>
            <a:spLocks noChangeShapeType="1"/>
          </p:cNvSpPr>
          <p:nvPr/>
        </p:nvSpPr>
        <p:spPr bwMode="auto">
          <a:xfrm>
            <a:off x="458788" y="4419600"/>
            <a:ext cx="8153400" cy="0"/>
          </a:xfrm>
          <a:prstGeom prst="line">
            <a:avLst/>
          </a:prstGeom>
          <a:noFill/>
          <a:ln w="76200">
            <a:solidFill>
              <a:srgbClr val="009900"/>
            </a:solidFill>
            <a:round/>
            <a:headEnd/>
            <a:tailEnd/>
          </a:ln>
          <a:effectLst/>
        </p:spPr>
        <p:txBody>
          <a:bodyPr/>
          <a:lstStyle/>
          <a:p>
            <a:endParaRPr lang="en-US"/>
          </a:p>
        </p:txBody>
      </p:sp>
      <p:sp>
        <p:nvSpPr>
          <p:cNvPr id="1178635" name="Rectangle 11"/>
          <p:cNvSpPr>
            <a:spLocks noChangeArrowheads="1"/>
          </p:cNvSpPr>
          <p:nvPr/>
        </p:nvSpPr>
        <p:spPr bwMode="auto">
          <a:xfrm>
            <a:off x="495300" y="2759075"/>
            <a:ext cx="8077200" cy="1554163"/>
          </a:xfrm>
          <a:prstGeom prst="rect">
            <a:avLst/>
          </a:prstGeom>
          <a:solidFill>
            <a:srgbClr val="99FF33"/>
          </a:solidFill>
          <a:ln w="76200" algn="ctr">
            <a:noFill/>
            <a:miter lim="800000"/>
            <a:headEnd/>
            <a:tailEnd/>
          </a:ln>
          <a:effectLst/>
        </p:spPr>
        <p:txBody>
          <a:bodyPr>
            <a:spAutoFit/>
          </a:bodyPr>
          <a:lstStyle/>
          <a:p>
            <a:pPr algn="ctr"/>
            <a:r>
              <a:rPr lang="en-US" baseline="0"/>
              <a:t>A SYN + ACK segment cannot </a:t>
            </a:r>
            <a:br>
              <a:rPr lang="en-US" baseline="0"/>
            </a:br>
            <a:r>
              <a:rPr lang="en-US" baseline="0"/>
              <a:t>carry data, but does consume one </a:t>
            </a:r>
            <a:br>
              <a:rPr lang="en-US" baseline="0"/>
            </a:br>
            <a:r>
              <a:rPr lang="en-US" baseline="0"/>
              <a:t>sequence number.</a:t>
            </a:r>
          </a:p>
        </p:txBody>
      </p:sp>
      <p:grpSp>
        <p:nvGrpSpPr>
          <p:cNvPr id="2" name="Group 12"/>
          <p:cNvGrpSpPr>
            <a:grpSpLocks/>
          </p:cNvGrpSpPr>
          <p:nvPr/>
        </p:nvGrpSpPr>
        <p:grpSpPr bwMode="auto">
          <a:xfrm>
            <a:off x="457200" y="1981200"/>
            <a:ext cx="1143000" cy="566738"/>
            <a:chOff x="1200" y="1248"/>
            <a:chExt cx="720" cy="357"/>
          </a:xfrm>
        </p:grpSpPr>
        <p:pic>
          <p:nvPicPr>
            <p:cNvPr id="1178637"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78638"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067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067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067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067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067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067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068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0681"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180682" name="Line 10"/>
          <p:cNvSpPr>
            <a:spLocks noChangeShapeType="1"/>
          </p:cNvSpPr>
          <p:nvPr/>
        </p:nvSpPr>
        <p:spPr bwMode="auto">
          <a:xfrm>
            <a:off x="458788" y="3962400"/>
            <a:ext cx="8153400" cy="0"/>
          </a:xfrm>
          <a:prstGeom prst="line">
            <a:avLst/>
          </a:prstGeom>
          <a:noFill/>
          <a:ln w="76200">
            <a:solidFill>
              <a:srgbClr val="009900"/>
            </a:solidFill>
            <a:round/>
            <a:headEnd/>
            <a:tailEnd/>
          </a:ln>
          <a:effectLst/>
        </p:spPr>
        <p:txBody>
          <a:bodyPr/>
          <a:lstStyle/>
          <a:p>
            <a:endParaRPr lang="en-US"/>
          </a:p>
        </p:txBody>
      </p:sp>
      <p:sp>
        <p:nvSpPr>
          <p:cNvPr id="1180683"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baseline="0"/>
              <a:t>An ACK segment, if carrying no data, consumes no sequence number.</a:t>
            </a:r>
          </a:p>
        </p:txBody>
      </p:sp>
      <p:grpSp>
        <p:nvGrpSpPr>
          <p:cNvPr id="2" name="Group 12"/>
          <p:cNvGrpSpPr>
            <a:grpSpLocks/>
          </p:cNvGrpSpPr>
          <p:nvPr/>
        </p:nvGrpSpPr>
        <p:grpSpPr bwMode="auto">
          <a:xfrm>
            <a:off x="457200" y="1981200"/>
            <a:ext cx="1143000" cy="566738"/>
            <a:chOff x="1200" y="1248"/>
            <a:chExt cx="720" cy="357"/>
          </a:xfrm>
        </p:grpSpPr>
        <p:pic>
          <p:nvPicPr>
            <p:cNvPr id="1180685"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80686"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234"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19235"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19236" name="Text Box 4"/>
          <p:cNvSpPr txBox="1">
            <a:spLocks noChangeArrowheads="1"/>
          </p:cNvSpPr>
          <p:nvPr/>
        </p:nvSpPr>
        <p:spPr bwMode="auto">
          <a:xfrm>
            <a:off x="304800" y="381000"/>
            <a:ext cx="2451312"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Data </a:t>
            </a:r>
            <a:r>
              <a:rPr lang="en-US" sz="2000" i="1" baseline="0" dirty="0">
                <a:latin typeface="Times New Roman" pitchFamily="18" charset="0"/>
              </a:rPr>
              <a:t>transfer</a:t>
            </a:r>
          </a:p>
        </p:txBody>
      </p:sp>
      <p:sp>
        <p:nvSpPr>
          <p:cNvPr id="111923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19238" name="Picture 6"/>
          <p:cNvPicPr>
            <a:picLocks noChangeAspect="1" noChangeArrowheads="1"/>
          </p:cNvPicPr>
          <p:nvPr/>
        </p:nvPicPr>
        <p:blipFill>
          <a:blip r:embed="rId3" cstate="print"/>
          <a:srcRect/>
          <a:stretch>
            <a:fillRect/>
          </a:stretch>
        </p:blipFill>
        <p:spPr bwMode="auto">
          <a:xfrm>
            <a:off x="2109788" y="1143000"/>
            <a:ext cx="4214812" cy="48847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128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2128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21284" name="Text Box 4"/>
          <p:cNvSpPr txBox="1">
            <a:spLocks noChangeArrowheads="1"/>
          </p:cNvSpPr>
          <p:nvPr/>
        </p:nvSpPr>
        <p:spPr bwMode="auto">
          <a:xfrm>
            <a:off x="304800" y="381000"/>
            <a:ext cx="6575967"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Connection </a:t>
            </a:r>
            <a:r>
              <a:rPr lang="en-US" sz="2000" i="1" baseline="0" dirty="0">
                <a:latin typeface="Times New Roman" pitchFamily="18" charset="0"/>
              </a:rPr>
              <a:t>termination using three-way handshaking</a:t>
            </a:r>
          </a:p>
        </p:txBody>
      </p:sp>
      <p:sp>
        <p:nvSpPr>
          <p:cNvPr id="112128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21286" name="Picture 6"/>
          <p:cNvPicPr>
            <a:picLocks noChangeAspect="1" noChangeArrowheads="1"/>
          </p:cNvPicPr>
          <p:nvPr/>
        </p:nvPicPr>
        <p:blipFill>
          <a:blip r:embed="rId3" cstate="print"/>
          <a:srcRect/>
          <a:stretch>
            <a:fillRect/>
          </a:stretch>
        </p:blipFill>
        <p:spPr bwMode="auto">
          <a:xfrm>
            <a:off x="908050" y="1157288"/>
            <a:ext cx="6864350" cy="48625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237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08237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082372" name="Text Box 4"/>
          <p:cNvSpPr txBox="1">
            <a:spLocks noChangeArrowheads="1"/>
          </p:cNvSpPr>
          <p:nvPr/>
        </p:nvSpPr>
        <p:spPr bwMode="auto">
          <a:xfrm>
            <a:off x="304800" y="381000"/>
            <a:ext cx="2603790"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Types </a:t>
            </a:r>
            <a:r>
              <a:rPr lang="en-US" sz="2000" i="1" baseline="0" dirty="0">
                <a:latin typeface="Times New Roman" pitchFamily="18" charset="0"/>
              </a:rPr>
              <a:t>of data deliveries</a:t>
            </a:r>
          </a:p>
        </p:txBody>
      </p:sp>
      <p:sp>
        <p:nvSpPr>
          <p:cNvPr id="108237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082374" name="Picture 6"/>
          <p:cNvPicPr>
            <a:picLocks noChangeAspect="1" noChangeArrowheads="1"/>
          </p:cNvPicPr>
          <p:nvPr/>
        </p:nvPicPr>
        <p:blipFill>
          <a:blip r:embed="rId3" cstate="print"/>
          <a:srcRect/>
          <a:stretch>
            <a:fillRect/>
          </a:stretch>
        </p:blipFill>
        <p:spPr bwMode="auto">
          <a:xfrm>
            <a:off x="490538" y="1958975"/>
            <a:ext cx="8043862" cy="3298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272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272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272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272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272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272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2729"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182730" name="Line 10"/>
          <p:cNvSpPr>
            <a:spLocks noChangeShapeType="1"/>
          </p:cNvSpPr>
          <p:nvPr/>
        </p:nvSpPr>
        <p:spPr bwMode="auto">
          <a:xfrm>
            <a:off x="458788" y="4419600"/>
            <a:ext cx="8153400" cy="0"/>
          </a:xfrm>
          <a:prstGeom prst="line">
            <a:avLst/>
          </a:prstGeom>
          <a:noFill/>
          <a:ln w="76200">
            <a:solidFill>
              <a:srgbClr val="009900"/>
            </a:solidFill>
            <a:round/>
            <a:headEnd/>
            <a:tailEnd/>
          </a:ln>
          <a:effectLst/>
        </p:spPr>
        <p:txBody>
          <a:bodyPr/>
          <a:lstStyle/>
          <a:p>
            <a:endParaRPr lang="en-US"/>
          </a:p>
        </p:txBody>
      </p:sp>
      <p:sp>
        <p:nvSpPr>
          <p:cNvPr id="1182731" name="Rectangle 11"/>
          <p:cNvSpPr>
            <a:spLocks noChangeArrowheads="1"/>
          </p:cNvSpPr>
          <p:nvPr/>
        </p:nvSpPr>
        <p:spPr bwMode="auto">
          <a:xfrm>
            <a:off x="495300" y="2759075"/>
            <a:ext cx="8077200" cy="1554163"/>
          </a:xfrm>
          <a:prstGeom prst="rect">
            <a:avLst/>
          </a:prstGeom>
          <a:solidFill>
            <a:srgbClr val="99FF33"/>
          </a:solidFill>
          <a:ln w="76200" algn="ctr">
            <a:noFill/>
            <a:miter lim="800000"/>
            <a:headEnd/>
            <a:tailEnd/>
          </a:ln>
          <a:effectLst/>
        </p:spPr>
        <p:txBody>
          <a:bodyPr>
            <a:spAutoFit/>
          </a:bodyPr>
          <a:lstStyle/>
          <a:p>
            <a:pPr algn="ctr"/>
            <a:r>
              <a:rPr lang="en-US" baseline="0"/>
              <a:t>The FIN segment consumes one sequence number if it does </a:t>
            </a:r>
            <a:br>
              <a:rPr lang="en-US" baseline="0"/>
            </a:br>
            <a:r>
              <a:rPr lang="en-US" baseline="0"/>
              <a:t>not carry data.</a:t>
            </a:r>
          </a:p>
        </p:txBody>
      </p:sp>
      <p:grpSp>
        <p:nvGrpSpPr>
          <p:cNvPr id="2" name="Group 12"/>
          <p:cNvGrpSpPr>
            <a:grpSpLocks/>
          </p:cNvGrpSpPr>
          <p:nvPr/>
        </p:nvGrpSpPr>
        <p:grpSpPr bwMode="auto">
          <a:xfrm>
            <a:off x="457200" y="1981200"/>
            <a:ext cx="1143000" cy="566738"/>
            <a:chOff x="1200" y="1248"/>
            <a:chExt cx="720" cy="357"/>
          </a:xfrm>
        </p:grpSpPr>
        <p:pic>
          <p:nvPicPr>
            <p:cNvPr id="1182733"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82734"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77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477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477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477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477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477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477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4777"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184778" name="Line 10"/>
          <p:cNvSpPr>
            <a:spLocks noChangeShapeType="1"/>
          </p:cNvSpPr>
          <p:nvPr/>
        </p:nvSpPr>
        <p:spPr bwMode="auto">
          <a:xfrm>
            <a:off x="458788" y="4419600"/>
            <a:ext cx="8153400" cy="0"/>
          </a:xfrm>
          <a:prstGeom prst="line">
            <a:avLst/>
          </a:prstGeom>
          <a:noFill/>
          <a:ln w="76200">
            <a:solidFill>
              <a:srgbClr val="009900"/>
            </a:solidFill>
            <a:round/>
            <a:headEnd/>
            <a:tailEnd/>
          </a:ln>
          <a:effectLst/>
        </p:spPr>
        <p:txBody>
          <a:bodyPr/>
          <a:lstStyle/>
          <a:p>
            <a:endParaRPr lang="en-US"/>
          </a:p>
        </p:txBody>
      </p:sp>
      <p:sp>
        <p:nvSpPr>
          <p:cNvPr id="1184779" name="Rectangle 11"/>
          <p:cNvSpPr>
            <a:spLocks noChangeArrowheads="1"/>
          </p:cNvSpPr>
          <p:nvPr/>
        </p:nvSpPr>
        <p:spPr bwMode="auto">
          <a:xfrm>
            <a:off x="495300" y="2759075"/>
            <a:ext cx="8077200" cy="1554163"/>
          </a:xfrm>
          <a:prstGeom prst="rect">
            <a:avLst/>
          </a:prstGeom>
          <a:solidFill>
            <a:srgbClr val="99FF33"/>
          </a:solidFill>
          <a:ln w="76200" algn="ctr">
            <a:noFill/>
            <a:miter lim="800000"/>
            <a:headEnd/>
            <a:tailEnd/>
          </a:ln>
          <a:effectLst/>
        </p:spPr>
        <p:txBody>
          <a:bodyPr>
            <a:spAutoFit/>
          </a:bodyPr>
          <a:lstStyle/>
          <a:p>
            <a:pPr algn="ctr"/>
            <a:r>
              <a:rPr lang="en-US" baseline="0"/>
              <a:t>The FIN + ACK segment consumes </a:t>
            </a:r>
            <a:br>
              <a:rPr lang="en-US" baseline="0"/>
            </a:br>
            <a:r>
              <a:rPr lang="en-US" baseline="0"/>
              <a:t>one sequence number if it </a:t>
            </a:r>
            <a:br>
              <a:rPr lang="en-US" baseline="0"/>
            </a:br>
            <a:r>
              <a:rPr lang="en-US" baseline="0"/>
              <a:t>does not carry data.</a:t>
            </a:r>
          </a:p>
        </p:txBody>
      </p:sp>
      <p:grpSp>
        <p:nvGrpSpPr>
          <p:cNvPr id="2" name="Group 12"/>
          <p:cNvGrpSpPr>
            <a:grpSpLocks/>
          </p:cNvGrpSpPr>
          <p:nvPr/>
        </p:nvGrpSpPr>
        <p:grpSpPr bwMode="auto">
          <a:xfrm>
            <a:off x="457200" y="1981200"/>
            <a:ext cx="1143000" cy="566738"/>
            <a:chOff x="1200" y="1248"/>
            <a:chExt cx="720" cy="357"/>
          </a:xfrm>
        </p:grpSpPr>
        <p:pic>
          <p:nvPicPr>
            <p:cNvPr id="1184781"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84782"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333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23331" name="Line 3"/>
          <p:cNvSpPr>
            <a:spLocks noChangeShapeType="1"/>
          </p:cNvSpPr>
          <p:nvPr/>
        </p:nvSpPr>
        <p:spPr bwMode="auto">
          <a:xfrm>
            <a:off x="152400" y="762000"/>
            <a:ext cx="8763000" cy="0"/>
          </a:xfrm>
          <a:prstGeom prst="line">
            <a:avLst/>
          </a:prstGeom>
          <a:noFill/>
          <a:ln w="19050">
            <a:solidFill>
              <a:schemeClr val="hlink"/>
            </a:solidFill>
            <a:round/>
            <a:headEnd/>
            <a:tailEnd/>
          </a:ln>
          <a:effectLst/>
        </p:spPr>
        <p:txBody>
          <a:bodyPr/>
          <a:lstStyle/>
          <a:p>
            <a:endParaRPr lang="en-US"/>
          </a:p>
        </p:txBody>
      </p:sp>
      <p:sp>
        <p:nvSpPr>
          <p:cNvPr id="1123332" name="Text Box 4"/>
          <p:cNvSpPr txBox="1">
            <a:spLocks noChangeArrowheads="1"/>
          </p:cNvSpPr>
          <p:nvPr/>
        </p:nvSpPr>
        <p:spPr bwMode="auto">
          <a:xfrm>
            <a:off x="304800" y="152400"/>
            <a:ext cx="2130711"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Half-close</a:t>
            </a:r>
            <a:endParaRPr lang="en-US" sz="2000" i="1" baseline="0" dirty="0">
              <a:latin typeface="Times New Roman" pitchFamily="18" charset="0"/>
            </a:endParaRPr>
          </a:p>
        </p:txBody>
      </p:sp>
      <p:sp>
        <p:nvSpPr>
          <p:cNvPr id="1123333" name="Line 5"/>
          <p:cNvSpPr>
            <a:spLocks noChangeShapeType="1"/>
          </p:cNvSpPr>
          <p:nvPr/>
        </p:nvSpPr>
        <p:spPr bwMode="auto">
          <a:xfrm>
            <a:off x="152400" y="6400800"/>
            <a:ext cx="8763000" cy="0"/>
          </a:xfrm>
          <a:prstGeom prst="line">
            <a:avLst/>
          </a:prstGeom>
          <a:noFill/>
          <a:ln w="76200">
            <a:solidFill>
              <a:schemeClr val="hlink"/>
            </a:solidFill>
            <a:round/>
            <a:headEnd/>
            <a:tailEnd/>
          </a:ln>
          <a:effectLst/>
        </p:spPr>
        <p:txBody>
          <a:bodyPr/>
          <a:lstStyle/>
          <a:p>
            <a:endParaRPr lang="en-US"/>
          </a:p>
        </p:txBody>
      </p:sp>
      <p:pic>
        <p:nvPicPr>
          <p:cNvPr id="1123335" name="Picture 7"/>
          <p:cNvPicPr>
            <a:picLocks noChangeAspect="1" noChangeArrowheads="1"/>
          </p:cNvPicPr>
          <p:nvPr/>
        </p:nvPicPr>
        <p:blipFill>
          <a:blip r:embed="rId3" cstate="print"/>
          <a:srcRect/>
          <a:stretch>
            <a:fillRect/>
          </a:stretch>
        </p:blipFill>
        <p:spPr bwMode="auto">
          <a:xfrm>
            <a:off x="2049463" y="838200"/>
            <a:ext cx="4579937" cy="53546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2537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25380" name="Text Box 4"/>
          <p:cNvSpPr txBox="1">
            <a:spLocks noChangeArrowheads="1"/>
          </p:cNvSpPr>
          <p:nvPr/>
        </p:nvSpPr>
        <p:spPr bwMode="auto">
          <a:xfrm>
            <a:off x="304800" y="381000"/>
            <a:ext cx="2651688"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Sliding </a:t>
            </a:r>
            <a:r>
              <a:rPr lang="en-US" sz="2000" i="1" baseline="0" dirty="0">
                <a:latin typeface="Times New Roman" pitchFamily="18" charset="0"/>
              </a:rPr>
              <a:t>window</a:t>
            </a:r>
          </a:p>
        </p:txBody>
      </p:sp>
      <p:sp>
        <p:nvSpPr>
          <p:cNvPr id="112538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25382" name="Picture 6"/>
          <p:cNvPicPr>
            <a:picLocks noChangeAspect="1" noChangeArrowheads="1"/>
          </p:cNvPicPr>
          <p:nvPr/>
        </p:nvPicPr>
        <p:blipFill>
          <a:blip r:embed="rId3" cstate="print"/>
          <a:srcRect/>
          <a:stretch>
            <a:fillRect/>
          </a:stretch>
        </p:blipFill>
        <p:spPr bwMode="auto">
          <a:xfrm>
            <a:off x="630238" y="2057400"/>
            <a:ext cx="7065962" cy="2593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681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682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682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682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682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682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6825" name="Line 9"/>
          <p:cNvSpPr>
            <a:spLocks noChangeShapeType="1"/>
          </p:cNvSpPr>
          <p:nvPr/>
        </p:nvSpPr>
        <p:spPr bwMode="auto">
          <a:xfrm>
            <a:off x="457200" y="2133600"/>
            <a:ext cx="8153400" cy="0"/>
          </a:xfrm>
          <a:prstGeom prst="line">
            <a:avLst/>
          </a:prstGeom>
          <a:noFill/>
          <a:ln w="76200">
            <a:solidFill>
              <a:srgbClr val="009900"/>
            </a:solidFill>
            <a:round/>
            <a:headEnd/>
            <a:tailEnd/>
          </a:ln>
          <a:effectLst/>
        </p:spPr>
        <p:txBody>
          <a:bodyPr/>
          <a:lstStyle/>
          <a:p>
            <a:endParaRPr lang="en-US"/>
          </a:p>
        </p:txBody>
      </p:sp>
      <p:sp>
        <p:nvSpPr>
          <p:cNvPr id="1186826" name="Line 10"/>
          <p:cNvSpPr>
            <a:spLocks noChangeShapeType="1"/>
          </p:cNvSpPr>
          <p:nvPr/>
        </p:nvSpPr>
        <p:spPr bwMode="auto">
          <a:xfrm>
            <a:off x="458788" y="5334000"/>
            <a:ext cx="8153400" cy="0"/>
          </a:xfrm>
          <a:prstGeom prst="line">
            <a:avLst/>
          </a:prstGeom>
          <a:noFill/>
          <a:ln w="76200">
            <a:solidFill>
              <a:srgbClr val="009900"/>
            </a:solidFill>
            <a:round/>
            <a:headEnd/>
            <a:tailEnd/>
          </a:ln>
          <a:effectLst/>
        </p:spPr>
        <p:txBody>
          <a:bodyPr/>
          <a:lstStyle/>
          <a:p>
            <a:endParaRPr lang="en-US"/>
          </a:p>
        </p:txBody>
      </p:sp>
      <p:sp>
        <p:nvSpPr>
          <p:cNvPr id="1186827" name="Rectangle 11"/>
          <p:cNvSpPr>
            <a:spLocks noChangeArrowheads="1"/>
          </p:cNvSpPr>
          <p:nvPr/>
        </p:nvSpPr>
        <p:spPr bwMode="auto">
          <a:xfrm>
            <a:off x="495300" y="2225675"/>
            <a:ext cx="8077200" cy="3016250"/>
          </a:xfrm>
          <a:prstGeom prst="rect">
            <a:avLst/>
          </a:prstGeom>
          <a:solidFill>
            <a:srgbClr val="99FF33"/>
          </a:solidFill>
          <a:ln w="76200" algn="ctr">
            <a:noFill/>
            <a:miter lim="800000"/>
            <a:headEnd/>
            <a:tailEnd/>
          </a:ln>
          <a:effectLst/>
        </p:spPr>
        <p:txBody>
          <a:bodyPr>
            <a:spAutoFit/>
          </a:bodyPr>
          <a:lstStyle/>
          <a:p>
            <a:pPr algn="ctr"/>
            <a:r>
              <a:rPr lang="en-US" baseline="0"/>
              <a:t>A sliding window is used to make transmission more efficient as well as</a:t>
            </a:r>
          </a:p>
          <a:p>
            <a:pPr algn="ctr"/>
            <a:r>
              <a:rPr lang="en-US" baseline="0"/>
              <a:t>to control the flow of data so that the destination does not become</a:t>
            </a:r>
          </a:p>
          <a:p>
            <a:pPr algn="ctr"/>
            <a:r>
              <a:rPr lang="en-US" baseline="0"/>
              <a:t>overwhelmed with data. </a:t>
            </a:r>
            <a:br>
              <a:rPr lang="en-US" baseline="0"/>
            </a:br>
            <a:r>
              <a:rPr lang="en-US" baseline="0"/>
              <a:t>TCP sliding windows are byte-oriented.</a:t>
            </a:r>
          </a:p>
        </p:txBody>
      </p:sp>
      <p:grpSp>
        <p:nvGrpSpPr>
          <p:cNvPr id="2" name="Group 12"/>
          <p:cNvGrpSpPr>
            <a:grpSpLocks/>
          </p:cNvGrpSpPr>
          <p:nvPr/>
        </p:nvGrpSpPr>
        <p:grpSpPr bwMode="auto">
          <a:xfrm>
            <a:off x="457200" y="1447800"/>
            <a:ext cx="1143000" cy="566738"/>
            <a:chOff x="1200" y="1248"/>
            <a:chExt cx="720" cy="357"/>
          </a:xfrm>
        </p:grpSpPr>
        <p:pic>
          <p:nvPicPr>
            <p:cNvPr id="1186829"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86830"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825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825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826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826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826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826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826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8265" name="Rectangle 9"/>
          <p:cNvSpPr>
            <a:spLocks noChangeArrowheads="1"/>
          </p:cNvSpPr>
          <p:nvPr/>
        </p:nvSpPr>
        <p:spPr bwMode="auto">
          <a:xfrm>
            <a:off x="228600" y="1143000"/>
            <a:ext cx="8686800" cy="1373188"/>
          </a:xfrm>
          <a:prstGeom prst="rect">
            <a:avLst/>
          </a:prstGeom>
          <a:solidFill>
            <a:schemeClr val="bg1"/>
          </a:solidFill>
          <a:ln w="9525">
            <a:noFill/>
            <a:miter lim="800000"/>
            <a:headEnd/>
            <a:tailEnd/>
          </a:ln>
          <a:effectLst/>
        </p:spPr>
        <p:txBody>
          <a:bodyPr>
            <a:spAutoFit/>
          </a:bodyPr>
          <a:lstStyle/>
          <a:p>
            <a:pPr algn="just"/>
            <a:r>
              <a:rPr lang="en-US" sz="2800" i="1" baseline="0">
                <a:latin typeface="Times New Roman" pitchFamily="18" charset="0"/>
              </a:rPr>
              <a:t>What is the value of the receiver window (rwnd) for host A if the receiver, host B, has a buffer size of 5000 bytes and 1000 bytes of received and unprocessed data?</a:t>
            </a:r>
          </a:p>
        </p:txBody>
      </p:sp>
      <p:sp>
        <p:nvSpPr>
          <p:cNvPr id="1248266" name="Text Box 10"/>
          <p:cNvSpPr txBox="1">
            <a:spLocks noChangeArrowheads="1"/>
          </p:cNvSpPr>
          <p:nvPr/>
        </p:nvSpPr>
        <p:spPr bwMode="auto">
          <a:xfrm>
            <a:off x="1143000" y="0"/>
            <a:ext cx="992579" cy="369332"/>
          </a:xfrm>
          <a:prstGeom prst="rect">
            <a:avLst/>
          </a:prstGeom>
          <a:noFill/>
          <a:ln w="9525">
            <a:noFill/>
            <a:miter lim="800000"/>
            <a:headEnd/>
            <a:tailEnd/>
          </a:ln>
          <a:effectLst/>
        </p:spPr>
        <p:txBody>
          <a:bodyPr wrap="none">
            <a:spAutoFit/>
          </a:bodyPr>
          <a:lstStyle/>
          <a:p>
            <a:r>
              <a:rPr lang="en-US" i="1" baseline="0" dirty="0" smtClean="0">
                <a:solidFill>
                  <a:schemeClr val="hlink"/>
                </a:solidFill>
                <a:latin typeface="Times New Roman" pitchFamily="18" charset="0"/>
              </a:rPr>
              <a:t>Example</a:t>
            </a:r>
            <a:endParaRPr lang="en-US" i="1" baseline="0" dirty="0">
              <a:solidFill>
                <a:schemeClr val="hlink"/>
              </a:solidFill>
              <a:latin typeface="Times New Roman" pitchFamily="18" charset="0"/>
            </a:endParaRPr>
          </a:p>
        </p:txBody>
      </p:sp>
      <p:sp>
        <p:nvSpPr>
          <p:cNvPr id="1248267" name="Rectangle 11"/>
          <p:cNvSpPr>
            <a:spLocks noChangeArrowheads="1"/>
          </p:cNvSpPr>
          <p:nvPr/>
        </p:nvSpPr>
        <p:spPr bwMode="auto">
          <a:xfrm>
            <a:off x="152400" y="2743200"/>
            <a:ext cx="8686800" cy="2227263"/>
          </a:xfrm>
          <a:prstGeom prst="rect">
            <a:avLst/>
          </a:prstGeom>
          <a:solidFill>
            <a:schemeClr val="bg1"/>
          </a:solidFill>
          <a:ln w="9525">
            <a:noFill/>
            <a:miter lim="800000"/>
            <a:headEnd/>
            <a:tailEnd/>
          </a:ln>
          <a:effectLst/>
        </p:spPr>
        <p:txBody>
          <a:bodyPr>
            <a:spAutoFit/>
          </a:bodyPr>
          <a:lstStyle/>
          <a:p>
            <a:pPr algn="just"/>
            <a:r>
              <a:rPr lang="en-US" sz="2800" i="1" baseline="0">
                <a:solidFill>
                  <a:schemeClr val="hlink"/>
                </a:solidFill>
                <a:latin typeface="Times New Roman" pitchFamily="18" charset="0"/>
              </a:rPr>
              <a:t>Solution</a:t>
            </a:r>
          </a:p>
          <a:p>
            <a:pPr algn="just"/>
            <a:r>
              <a:rPr lang="en-US" sz="2800" i="1" baseline="0">
                <a:latin typeface="Times New Roman" pitchFamily="18" charset="0"/>
              </a:rPr>
              <a:t>The value of rwnd = 5000 − 1000 = 4000. Host B can receive only 4000 bytes of data before overflowing its buffer. Host B advertises this value in its next segment to A.</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030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5030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5030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5030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5031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5031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5031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50313" name="Rectangle 9"/>
          <p:cNvSpPr>
            <a:spLocks noChangeArrowheads="1"/>
          </p:cNvSpPr>
          <p:nvPr/>
        </p:nvSpPr>
        <p:spPr bwMode="auto">
          <a:xfrm>
            <a:off x="228600" y="1143000"/>
            <a:ext cx="8686800" cy="946150"/>
          </a:xfrm>
          <a:prstGeom prst="rect">
            <a:avLst/>
          </a:prstGeom>
          <a:solidFill>
            <a:schemeClr val="bg1"/>
          </a:solidFill>
          <a:ln w="9525">
            <a:noFill/>
            <a:miter lim="800000"/>
            <a:headEnd/>
            <a:tailEnd/>
          </a:ln>
          <a:effectLst/>
        </p:spPr>
        <p:txBody>
          <a:bodyPr>
            <a:spAutoFit/>
          </a:bodyPr>
          <a:lstStyle/>
          <a:p>
            <a:pPr algn="just"/>
            <a:r>
              <a:rPr lang="en-US" sz="2800" i="1" baseline="0">
                <a:latin typeface="Times New Roman" pitchFamily="18" charset="0"/>
              </a:rPr>
              <a:t>What is the size of the window for host A if the value of rwnd is 3000 bytes and the value of cwnd is 3500 bytes?</a:t>
            </a:r>
          </a:p>
        </p:txBody>
      </p:sp>
      <p:sp>
        <p:nvSpPr>
          <p:cNvPr id="1250314" name="Text Box 10"/>
          <p:cNvSpPr txBox="1">
            <a:spLocks noChangeArrowheads="1"/>
          </p:cNvSpPr>
          <p:nvPr/>
        </p:nvSpPr>
        <p:spPr bwMode="auto">
          <a:xfrm>
            <a:off x="1143000" y="0"/>
            <a:ext cx="992579" cy="369332"/>
          </a:xfrm>
          <a:prstGeom prst="rect">
            <a:avLst/>
          </a:prstGeom>
          <a:noFill/>
          <a:ln w="9525">
            <a:noFill/>
            <a:miter lim="800000"/>
            <a:headEnd/>
            <a:tailEnd/>
          </a:ln>
          <a:effectLst/>
        </p:spPr>
        <p:txBody>
          <a:bodyPr wrap="none">
            <a:spAutoFit/>
          </a:bodyPr>
          <a:lstStyle/>
          <a:p>
            <a:r>
              <a:rPr lang="en-US" i="1" baseline="0" dirty="0" smtClean="0">
                <a:solidFill>
                  <a:schemeClr val="hlink"/>
                </a:solidFill>
                <a:latin typeface="Times New Roman" pitchFamily="18" charset="0"/>
              </a:rPr>
              <a:t>Example</a:t>
            </a:r>
            <a:endParaRPr lang="en-US" i="1" baseline="0" dirty="0">
              <a:solidFill>
                <a:schemeClr val="hlink"/>
              </a:solidFill>
              <a:latin typeface="Times New Roman" pitchFamily="18" charset="0"/>
            </a:endParaRPr>
          </a:p>
        </p:txBody>
      </p:sp>
      <p:sp>
        <p:nvSpPr>
          <p:cNvPr id="1250315" name="Rectangle 11"/>
          <p:cNvSpPr>
            <a:spLocks noChangeArrowheads="1"/>
          </p:cNvSpPr>
          <p:nvPr/>
        </p:nvSpPr>
        <p:spPr bwMode="auto">
          <a:xfrm>
            <a:off x="152400" y="3048000"/>
            <a:ext cx="8686800" cy="1373188"/>
          </a:xfrm>
          <a:prstGeom prst="rect">
            <a:avLst/>
          </a:prstGeom>
          <a:solidFill>
            <a:schemeClr val="bg1"/>
          </a:solidFill>
          <a:ln w="9525">
            <a:noFill/>
            <a:miter lim="800000"/>
            <a:headEnd/>
            <a:tailEnd/>
          </a:ln>
          <a:effectLst/>
        </p:spPr>
        <p:txBody>
          <a:bodyPr>
            <a:spAutoFit/>
          </a:bodyPr>
          <a:lstStyle/>
          <a:p>
            <a:pPr algn="just"/>
            <a:r>
              <a:rPr lang="en-US" sz="2800" i="1" baseline="0">
                <a:solidFill>
                  <a:schemeClr val="hlink"/>
                </a:solidFill>
                <a:latin typeface="Times New Roman" pitchFamily="18" charset="0"/>
              </a:rPr>
              <a:t>Solution</a:t>
            </a:r>
          </a:p>
          <a:p>
            <a:pPr algn="just"/>
            <a:r>
              <a:rPr lang="en-US" sz="2800" i="1" baseline="0">
                <a:latin typeface="Times New Roman" pitchFamily="18" charset="0"/>
              </a:rPr>
              <a:t>The size of the window is the smaller of rwnd and cwnd, which is 3000 bytes.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235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5235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5235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5235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5235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5235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5236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52361" name="Rectangle 9"/>
          <p:cNvSpPr>
            <a:spLocks noChangeArrowheads="1"/>
          </p:cNvSpPr>
          <p:nvPr/>
        </p:nvSpPr>
        <p:spPr bwMode="auto">
          <a:xfrm>
            <a:off x="228600" y="1143000"/>
            <a:ext cx="8686800" cy="4362450"/>
          </a:xfrm>
          <a:prstGeom prst="rect">
            <a:avLst/>
          </a:prstGeom>
          <a:solidFill>
            <a:schemeClr val="bg1"/>
          </a:solidFill>
          <a:ln w="9525">
            <a:noFill/>
            <a:miter lim="800000"/>
            <a:headEnd/>
            <a:tailEnd/>
          </a:ln>
          <a:effectLst/>
        </p:spPr>
        <p:txBody>
          <a:bodyPr>
            <a:spAutoFit/>
          </a:bodyPr>
          <a:lstStyle/>
          <a:p>
            <a:pPr algn="just"/>
            <a:r>
              <a:rPr lang="en-US" sz="2800" i="1" baseline="0">
                <a:latin typeface="Times New Roman" pitchFamily="18" charset="0"/>
              </a:rPr>
              <a:t>Figure 23.23 shows an unrealistic example of a sliding window. The sender has sent bytes up to 202. We assume that cwnd is 20 (in reality this value is thousands of bytes). The receiver has sent an acknowledgment number of 200 with an rwnd of 9 bytes (in reality this value is thousands of bytes). The size of the sender window is the minimum of rwnd and cwnd, or 9 bytes. Bytes 200 to 202 are sent, but not acknowledged. Bytes 203 to 208 can be sent without worrying about acknowledgment. Bytes 209 and above cannot be sent.</a:t>
            </a:r>
          </a:p>
        </p:txBody>
      </p:sp>
      <p:sp>
        <p:nvSpPr>
          <p:cNvPr id="1252362" name="Text Box 10"/>
          <p:cNvSpPr txBox="1">
            <a:spLocks noChangeArrowheads="1"/>
          </p:cNvSpPr>
          <p:nvPr/>
        </p:nvSpPr>
        <p:spPr bwMode="auto">
          <a:xfrm>
            <a:off x="1143000" y="0"/>
            <a:ext cx="992579" cy="369332"/>
          </a:xfrm>
          <a:prstGeom prst="rect">
            <a:avLst/>
          </a:prstGeom>
          <a:noFill/>
          <a:ln w="9525">
            <a:noFill/>
            <a:miter lim="800000"/>
            <a:headEnd/>
            <a:tailEnd/>
          </a:ln>
          <a:effectLst/>
        </p:spPr>
        <p:txBody>
          <a:bodyPr wrap="none">
            <a:spAutoFit/>
          </a:bodyPr>
          <a:lstStyle/>
          <a:p>
            <a:r>
              <a:rPr lang="en-US" i="1" baseline="0" dirty="0" smtClean="0">
                <a:solidFill>
                  <a:schemeClr val="hlink"/>
                </a:solidFill>
                <a:latin typeface="Times New Roman" pitchFamily="18" charset="0"/>
              </a:rPr>
              <a:t>Example</a:t>
            </a:r>
            <a:endParaRPr lang="en-US" i="1" baseline="0" dirty="0">
              <a:solidFill>
                <a:schemeClr val="hlink"/>
              </a:solidFill>
              <a:latin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42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27427"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27428" name="Text Box 4"/>
          <p:cNvSpPr txBox="1">
            <a:spLocks noChangeArrowheads="1"/>
          </p:cNvSpPr>
          <p:nvPr/>
        </p:nvSpPr>
        <p:spPr bwMode="auto">
          <a:xfrm>
            <a:off x="304800" y="381000"/>
            <a:ext cx="1962397"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Example</a:t>
            </a:r>
            <a:endParaRPr lang="en-US" sz="2000" i="1" baseline="0" dirty="0">
              <a:latin typeface="Times New Roman" pitchFamily="18" charset="0"/>
            </a:endParaRPr>
          </a:p>
        </p:txBody>
      </p:sp>
      <p:sp>
        <p:nvSpPr>
          <p:cNvPr id="112742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27430" name="Picture 6"/>
          <p:cNvPicPr>
            <a:picLocks noChangeAspect="1" noChangeArrowheads="1"/>
          </p:cNvPicPr>
          <p:nvPr/>
        </p:nvPicPr>
        <p:blipFill>
          <a:blip r:embed="rId3" cstate="print"/>
          <a:srcRect/>
          <a:stretch>
            <a:fillRect/>
          </a:stretch>
        </p:blipFill>
        <p:spPr bwMode="auto">
          <a:xfrm>
            <a:off x="690563" y="1981200"/>
            <a:ext cx="7386637" cy="28305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86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886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886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886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887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887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887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8873" name="Line 9"/>
          <p:cNvSpPr>
            <a:spLocks noChangeShapeType="1"/>
          </p:cNvSpPr>
          <p:nvPr/>
        </p:nvSpPr>
        <p:spPr bwMode="auto">
          <a:xfrm>
            <a:off x="457200" y="1219200"/>
            <a:ext cx="8153400" cy="0"/>
          </a:xfrm>
          <a:prstGeom prst="line">
            <a:avLst/>
          </a:prstGeom>
          <a:noFill/>
          <a:ln w="76200">
            <a:solidFill>
              <a:srgbClr val="009900"/>
            </a:solidFill>
            <a:round/>
            <a:headEnd/>
            <a:tailEnd/>
          </a:ln>
          <a:effectLst/>
        </p:spPr>
        <p:txBody>
          <a:bodyPr/>
          <a:lstStyle/>
          <a:p>
            <a:endParaRPr lang="en-US"/>
          </a:p>
        </p:txBody>
      </p:sp>
      <p:sp>
        <p:nvSpPr>
          <p:cNvPr id="1188874" name="Line 10"/>
          <p:cNvSpPr>
            <a:spLocks noChangeShapeType="1"/>
          </p:cNvSpPr>
          <p:nvPr/>
        </p:nvSpPr>
        <p:spPr bwMode="auto">
          <a:xfrm>
            <a:off x="458788" y="6324600"/>
            <a:ext cx="8153400" cy="0"/>
          </a:xfrm>
          <a:prstGeom prst="line">
            <a:avLst/>
          </a:prstGeom>
          <a:noFill/>
          <a:ln w="76200">
            <a:solidFill>
              <a:srgbClr val="009900"/>
            </a:solidFill>
            <a:round/>
            <a:headEnd/>
            <a:tailEnd/>
          </a:ln>
          <a:effectLst/>
        </p:spPr>
        <p:txBody>
          <a:bodyPr/>
          <a:lstStyle/>
          <a:p>
            <a:endParaRPr lang="en-US"/>
          </a:p>
        </p:txBody>
      </p:sp>
      <p:sp>
        <p:nvSpPr>
          <p:cNvPr id="1188875" name="Rectangle 11"/>
          <p:cNvSpPr>
            <a:spLocks noChangeArrowheads="1"/>
          </p:cNvSpPr>
          <p:nvPr/>
        </p:nvSpPr>
        <p:spPr bwMode="auto">
          <a:xfrm>
            <a:off x="495300" y="1325563"/>
            <a:ext cx="8077200" cy="4900612"/>
          </a:xfrm>
          <a:prstGeom prst="rect">
            <a:avLst/>
          </a:prstGeom>
          <a:solidFill>
            <a:srgbClr val="99FF33"/>
          </a:solidFill>
          <a:ln w="76200" algn="ctr">
            <a:noFill/>
            <a:miter lim="800000"/>
            <a:headEnd/>
            <a:tailEnd/>
          </a:ln>
          <a:effectLst/>
        </p:spPr>
        <p:txBody>
          <a:bodyPr>
            <a:spAutoFit/>
          </a:bodyPr>
          <a:lstStyle/>
          <a:p>
            <a:pPr algn="ctr"/>
            <a:r>
              <a:rPr lang="en-US" sz="2800" baseline="0"/>
              <a:t>Some points about TCP sliding windows:</a:t>
            </a:r>
          </a:p>
          <a:p>
            <a:r>
              <a:rPr lang="en-US" sz="2400" baseline="0">
                <a:solidFill>
                  <a:schemeClr val="hlink"/>
                </a:solidFill>
              </a:rPr>
              <a:t>❏</a:t>
            </a:r>
            <a:r>
              <a:rPr lang="en-US" sz="2400" baseline="0"/>
              <a:t> The size of the window is the lesser of rwnd and</a:t>
            </a:r>
            <a:br>
              <a:rPr lang="en-US" sz="2400" baseline="0"/>
            </a:br>
            <a:r>
              <a:rPr lang="en-US" sz="2400" baseline="0"/>
              <a:t>     cwnd.</a:t>
            </a:r>
          </a:p>
          <a:p>
            <a:r>
              <a:rPr lang="en-US" sz="2400" baseline="0">
                <a:solidFill>
                  <a:schemeClr val="hlink"/>
                </a:solidFill>
              </a:rPr>
              <a:t>❏</a:t>
            </a:r>
            <a:r>
              <a:rPr lang="en-US" sz="2400" baseline="0"/>
              <a:t> The source does not have to send a full window’s</a:t>
            </a:r>
            <a:br>
              <a:rPr lang="en-US" sz="2400" baseline="0"/>
            </a:br>
            <a:r>
              <a:rPr lang="en-US" sz="2400" baseline="0"/>
              <a:t>     worth of data.</a:t>
            </a:r>
          </a:p>
          <a:p>
            <a:r>
              <a:rPr lang="en-US" sz="2400" baseline="0">
                <a:solidFill>
                  <a:schemeClr val="hlink"/>
                </a:solidFill>
              </a:rPr>
              <a:t>❏</a:t>
            </a:r>
            <a:r>
              <a:rPr lang="en-US" sz="2400" baseline="0"/>
              <a:t> The window can be opened or closed by the</a:t>
            </a:r>
            <a:br>
              <a:rPr lang="en-US" sz="2400" baseline="0"/>
            </a:br>
            <a:r>
              <a:rPr lang="en-US" sz="2400" baseline="0"/>
              <a:t>     receiver, but should not be shrunk.</a:t>
            </a:r>
          </a:p>
          <a:p>
            <a:r>
              <a:rPr lang="en-US" sz="2400" baseline="0">
                <a:solidFill>
                  <a:schemeClr val="hlink"/>
                </a:solidFill>
              </a:rPr>
              <a:t>❏</a:t>
            </a:r>
            <a:r>
              <a:rPr lang="en-US" sz="2400" baseline="0"/>
              <a:t> The destination can send an acknowledgment at</a:t>
            </a:r>
            <a:br>
              <a:rPr lang="en-US" sz="2400" baseline="0"/>
            </a:br>
            <a:r>
              <a:rPr lang="en-US" sz="2400" baseline="0"/>
              <a:t>     any time as long as it does not result in a shrinking</a:t>
            </a:r>
            <a:br>
              <a:rPr lang="en-US" sz="2400" baseline="0"/>
            </a:br>
            <a:r>
              <a:rPr lang="en-US" sz="2400" baseline="0"/>
              <a:t>     window.</a:t>
            </a:r>
          </a:p>
          <a:p>
            <a:r>
              <a:rPr lang="en-US" sz="2400" baseline="0">
                <a:solidFill>
                  <a:schemeClr val="hlink"/>
                </a:solidFill>
              </a:rPr>
              <a:t>❏</a:t>
            </a:r>
            <a:r>
              <a:rPr lang="en-US" sz="2400" baseline="0"/>
              <a:t> The receiver can temporarily shut down the</a:t>
            </a:r>
            <a:br>
              <a:rPr lang="en-US" sz="2400" baseline="0"/>
            </a:br>
            <a:r>
              <a:rPr lang="en-US" sz="2400" baseline="0"/>
              <a:t>    window; the sender, however, can always send a</a:t>
            </a:r>
            <a:br>
              <a:rPr lang="en-US" sz="2400" baseline="0"/>
            </a:br>
            <a:r>
              <a:rPr lang="en-US" sz="2400" baseline="0"/>
              <a:t>    segment of 1 byte after the window is shut down.</a:t>
            </a:r>
          </a:p>
        </p:txBody>
      </p:sp>
      <p:grpSp>
        <p:nvGrpSpPr>
          <p:cNvPr id="2" name="Group 12"/>
          <p:cNvGrpSpPr>
            <a:grpSpLocks/>
          </p:cNvGrpSpPr>
          <p:nvPr/>
        </p:nvGrpSpPr>
        <p:grpSpPr bwMode="auto">
          <a:xfrm>
            <a:off x="7391400" y="609600"/>
            <a:ext cx="1143000" cy="566738"/>
            <a:chOff x="1200" y="1248"/>
            <a:chExt cx="720" cy="357"/>
          </a:xfrm>
        </p:grpSpPr>
        <p:pic>
          <p:nvPicPr>
            <p:cNvPr id="1188877"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88878"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441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08441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084420" name="Text Box 4"/>
          <p:cNvSpPr txBox="1">
            <a:spLocks noChangeArrowheads="1"/>
          </p:cNvSpPr>
          <p:nvPr/>
        </p:nvSpPr>
        <p:spPr bwMode="auto">
          <a:xfrm>
            <a:off x="304800" y="381000"/>
            <a:ext cx="1587294"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Port </a:t>
            </a:r>
            <a:r>
              <a:rPr lang="en-US" sz="2000" i="1" baseline="0" dirty="0">
                <a:latin typeface="Times New Roman" pitchFamily="18" charset="0"/>
              </a:rPr>
              <a:t>numbers</a:t>
            </a:r>
          </a:p>
        </p:txBody>
      </p:sp>
      <p:sp>
        <p:nvSpPr>
          <p:cNvPr id="108442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084422" name="Picture 6"/>
          <p:cNvPicPr>
            <a:picLocks noChangeAspect="1" noChangeArrowheads="1"/>
          </p:cNvPicPr>
          <p:nvPr/>
        </p:nvPicPr>
        <p:blipFill>
          <a:blip r:embed="rId3" cstate="print"/>
          <a:srcRect/>
          <a:stretch>
            <a:fillRect/>
          </a:stretch>
        </p:blipFill>
        <p:spPr bwMode="auto">
          <a:xfrm>
            <a:off x="304800" y="1652588"/>
            <a:ext cx="8364538" cy="3300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091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091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091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091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091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091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092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0921"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190922" name="Line 10"/>
          <p:cNvSpPr>
            <a:spLocks noChangeShapeType="1"/>
          </p:cNvSpPr>
          <p:nvPr/>
        </p:nvSpPr>
        <p:spPr bwMode="auto">
          <a:xfrm>
            <a:off x="458788" y="4419600"/>
            <a:ext cx="8153400" cy="0"/>
          </a:xfrm>
          <a:prstGeom prst="line">
            <a:avLst/>
          </a:prstGeom>
          <a:noFill/>
          <a:ln w="76200">
            <a:solidFill>
              <a:srgbClr val="009900"/>
            </a:solidFill>
            <a:round/>
            <a:headEnd/>
            <a:tailEnd/>
          </a:ln>
          <a:effectLst/>
        </p:spPr>
        <p:txBody>
          <a:bodyPr/>
          <a:lstStyle/>
          <a:p>
            <a:endParaRPr lang="en-US"/>
          </a:p>
        </p:txBody>
      </p:sp>
      <p:sp>
        <p:nvSpPr>
          <p:cNvPr id="1190923" name="Rectangle 11"/>
          <p:cNvSpPr>
            <a:spLocks noChangeArrowheads="1"/>
          </p:cNvSpPr>
          <p:nvPr/>
        </p:nvSpPr>
        <p:spPr bwMode="auto">
          <a:xfrm>
            <a:off x="495300" y="2759075"/>
            <a:ext cx="8077200" cy="1554163"/>
          </a:xfrm>
          <a:prstGeom prst="rect">
            <a:avLst/>
          </a:prstGeom>
          <a:solidFill>
            <a:srgbClr val="99FF33"/>
          </a:solidFill>
          <a:ln w="76200" algn="ctr">
            <a:noFill/>
            <a:miter lim="800000"/>
            <a:headEnd/>
            <a:tailEnd/>
          </a:ln>
          <a:effectLst/>
        </p:spPr>
        <p:txBody>
          <a:bodyPr>
            <a:spAutoFit/>
          </a:bodyPr>
          <a:lstStyle/>
          <a:p>
            <a:pPr algn="ctr"/>
            <a:r>
              <a:rPr lang="en-US" baseline="0"/>
              <a:t>ACK segments do not consume sequence numbers and are not acknowledged.</a:t>
            </a:r>
          </a:p>
        </p:txBody>
      </p:sp>
      <p:grpSp>
        <p:nvGrpSpPr>
          <p:cNvPr id="2" name="Group 12"/>
          <p:cNvGrpSpPr>
            <a:grpSpLocks/>
          </p:cNvGrpSpPr>
          <p:nvPr/>
        </p:nvGrpSpPr>
        <p:grpSpPr bwMode="auto">
          <a:xfrm>
            <a:off x="457200" y="1981200"/>
            <a:ext cx="1143000" cy="566738"/>
            <a:chOff x="1200" y="1248"/>
            <a:chExt cx="720" cy="357"/>
          </a:xfrm>
        </p:grpSpPr>
        <p:pic>
          <p:nvPicPr>
            <p:cNvPr id="1190925"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90926"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296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296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296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296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296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296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296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2969"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192970" name="Line 10"/>
          <p:cNvSpPr>
            <a:spLocks noChangeShapeType="1"/>
          </p:cNvSpPr>
          <p:nvPr/>
        </p:nvSpPr>
        <p:spPr bwMode="auto">
          <a:xfrm>
            <a:off x="458788" y="4876800"/>
            <a:ext cx="8153400" cy="0"/>
          </a:xfrm>
          <a:prstGeom prst="line">
            <a:avLst/>
          </a:prstGeom>
          <a:noFill/>
          <a:ln w="76200">
            <a:solidFill>
              <a:srgbClr val="009900"/>
            </a:solidFill>
            <a:round/>
            <a:headEnd/>
            <a:tailEnd/>
          </a:ln>
          <a:effectLst/>
        </p:spPr>
        <p:txBody>
          <a:bodyPr/>
          <a:lstStyle/>
          <a:p>
            <a:endParaRPr lang="en-US"/>
          </a:p>
        </p:txBody>
      </p:sp>
      <p:sp>
        <p:nvSpPr>
          <p:cNvPr id="1192971" name="Rectangle 11"/>
          <p:cNvSpPr>
            <a:spLocks noChangeArrowheads="1"/>
          </p:cNvSpPr>
          <p:nvPr/>
        </p:nvSpPr>
        <p:spPr bwMode="auto">
          <a:xfrm>
            <a:off x="495300" y="2759075"/>
            <a:ext cx="8077200" cy="2041525"/>
          </a:xfrm>
          <a:prstGeom prst="rect">
            <a:avLst/>
          </a:prstGeom>
          <a:solidFill>
            <a:srgbClr val="99FF33"/>
          </a:solidFill>
          <a:ln w="76200" algn="ctr">
            <a:noFill/>
            <a:miter lim="800000"/>
            <a:headEnd/>
            <a:tailEnd/>
          </a:ln>
          <a:effectLst/>
        </p:spPr>
        <p:txBody>
          <a:bodyPr>
            <a:spAutoFit/>
          </a:bodyPr>
          <a:lstStyle/>
          <a:p>
            <a:pPr algn="ctr"/>
            <a:r>
              <a:rPr lang="en-US" baseline="0"/>
              <a:t>In modern implementations, a retransmission occurs if the retransmission timer expires or three duplicate ACK segments have arrived.</a:t>
            </a:r>
          </a:p>
        </p:txBody>
      </p:sp>
      <p:grpSp>
        <p:nvGrpSpPr>
          <p:cNvPr id="2" name="Group 12"/>
          <p:cNvGrpSpPr>
            <a:grpSpLocks/>
          </p:cNvGrpSpPr>
          <p:nvPr/>
        </p:nvGrpSpPr>
        <p:grpSpPr bwMode="auto">
          <a:xfrm>
            <a:off x="457200" y="1981200"/>
            <a:ext cx="1143000" cy="566738"/>
            <a:chOff x="1200" y="1248"/>
            <a:chExt cx="720" cy="357"/>
          </a:xfrm>
        </p:grpSpPr>
        <p:pic>
          <p:nvPicPr>
            <p:cNvPr id="1192973"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92974"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501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501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501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501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501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501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5017"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195018" name="Line 10"/>
          <p:cNvSpPr>
            <a:spLocks noChangeShapeType="1"/>
          </p:cNvSpPr>
          <p:nvPr/>
        </p:nvSpPr>
        <p:spPr bwMode="auto">
          <a:xfrm>
            <a:off x="458788" y="3962400"/>
            <a:ext cx="8153400" cy="0"/>
          </a:xfrm>
          <a:prstGeom prst="line">
            <a:avLst/>
          </a:prstGeom>
          <a:noFill/>
          <a:ln w="76200">
            <a:solidFill>
              <a:srgbClr val="009900"/>
            </a:solidFill>
            <a:round/>
            <a:headEnd/>
            <a:tailEnd/>
          </a:ln>
          <a:effectLst/>
        </p:spPr>
        <p:txBody>
          <a:bodyPr/>
          <a:lstStyle/>
          <a:p>
            <a:endParaRPr lang="en-US"/>
          </a:p>
        </p:txBody>
      </p:sp>
      <p:sp>
        <p:nvSpPr>
          <p:cNvPr id="1195019"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baseline="0"/>
              <a:t>No retransmission timer is set for an ACK segment.</a:t>
            </a:r>
          </a:p>
        </p:txBody>
      </p:sp>
      <p:grpSp>
        <p:nvGrpSpPr>
          <p:cNvPr id="2" name="Group 12"/>
          <p:cNvGrpSpPr>
            <a:grpSpLocks/>
          </p:cNvGrpSpPr>
          <p:nvPr/>
        </p:nvGrpSpPr>
        <p:grpSpPr bwMode="auto">
          <a:xfrm>
            <a:off x="457200" y="1981200"/>
            <a:ext cx="1143000" cy="566738"/>
            <a:chOff x="1200" y="1248"/>
            <a:chExt cx="720" cy="357"/>
          </a:xfrm>
        </p:grpSpPr>
        <p:pic>
          <p:nvPicPr>
            <p:cNvPr id="1195021"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95022"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05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705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706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706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706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706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706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7065"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197066" name="Line 10"/>
          <p:cNvSpPr>
            <a:spLocks noChangeShapeType="1"/>
          </p:cNvSpPr>
          <p:nvPr/>
        </p:nvSpPr>
        <p:spPr bwMode="auto">
          <a:xfrm>
            <a:off x="458788" y="4876800"/>
            <a:ext cx="8153400" cy="0"/>
          </a:xfrm>
          <a:prstGeom prst="line">
            <a:avLst/>
          </a:prstGeom>
          <a:noFill/>
          <a:ln w="76200">
            <a:solidFill>
              <a:srgbClr val="009900"/>
            </a:solidFill>
            <a:round/>
            <a:headEnd/>
            <a:tailEnd/>
          </a:ln>
          <a:effectLst/>
        </p:spPr>
        <p:txBody>
          <a:bodyPr/>
          <a:lstStyle/>
          <a:p>
            <a:endParaRPr lang="en-US"/>
          </a:p>
        </p:txBody>
      </p:sp>
      <p:sp>
        <p:nvSpPr>
          <p:cNvPr id="1197067" name="Rectangle 11"/>
          <p:cNvSpPr>
            <a:spLocks noChangeArrowheads="1"/>
          </p:cNvSpPr>
          <p:nvPr/>
        </p:nvSpPr>
        <p:spPr bwMode="auto">
          <a:xfrm>
            <a:off x="495300" y="2759075"/>
            <a:ext cx="8077200" cy="2041525"/>
          </a:xfrm>
          <a:prstGeom prst="rect">
            <a:avLst/>
          </a:prstGeom>
          <a:solidFill>
            <a:srgbClr val="99FF33"/>
          </a:solidFill>
          <a:ln w="76200" algn="ctr">
            <a:noFill/>
            <a:miter lim="800000"/>
            <a:headEnd/>
            <a:tailEnd/>
          </a:ln>
          <a:effectLst/>
        </p:spPr>
        <p:txBody>
          <a:bodyPr>
            <a:spAutoFit/>
          </a:bodyPr>
          <a:lstStyle/>
          <a:p>
            <a:pPr algn="ctr"/>
            <a:r>
              <a:rPr lang="en-US" baseline="0"/>
              <a:t>Data may arrive out of order and be temporarily stored by the receiving TCP,</a:t>
            </a:r>
          </a:p>
          <a:p>
            <a:pPr algn="ctr"/>
            <a:r>
              <a:rPr lang="en-US" baseline="0"/>
              <a:t>but TCP guarantees that no out-of-order segment is delivered to the process.</a:t>
            </a:r>
          </a:p>
        </p:txBody>
      </p:sp>
      <p:grpSp>
        <p:nvGrpSpPr>
          <p:cNvPr id="2" name="Group 12"/>
          <p:cNvGrpSpPr>
            <a:grpSpLocks/>
          </p:cNvGrpSpPr>
          <p:nvPr/>
        </p:nvGrpSpPr>
        <p:grpSpPr bwMode="auto">
          <a:xfrm>
            <a:off x="457200" y="1981200"/>
            <a:ext cx="1143000" cy="566738"/>
            <a:chOff x="1200" y="1248"/>
            <a:chExt cx="720" cy="357"/>
          </a:xfrm>
        </p:grpSpPr>
        <p:pic>
          <p:nvPicPr>
            <p:cNvPr id="1197069"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97070"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474"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29475" name="Line 3"/>
          <p:cNvSpPr>
            <a:spLocks noChangeShapeType="1"/>
          </p:cNvSpPr>
          <p:nvPr/>
        </p:nvSpPr>
        <p:spPr bwMode="auto">
          <a:xfrm>
            <a:off x="152400" y="838200"/>
            <a:ext cx="8763000" cy="0"/>
          </a:xfrm>
          <a:prstGeom prst="line">
            <a:avLst/>
          </a:prstGeom>
          <a:noFill/>
          <a:ln w="19050">
            <a:solidFill>
              <a:schemeClr val="hlink"/>
            </a:solidFill>
            <a:round/>
            <a:headEnd/>
            <a:tailEnd/>
          </a:ln>
          <a:effectLst/>
        </p:spPr>
        <p:txBody>
          <a:bodyPr/>
          <a:lstStyle/>
          <a:p>
            <a:endParaRPr lang="en-US"/>
          </a:p>
        </p:txBody>
      </p:sp>
      <p:sp>
        <p:nvSpPr>
          <p:cNvPr id="1129476" name="Text Box 4"/>
          <p:cNvSpPr txBox="1">
            <a:spLocks noChangeArrowheads="1"/>
          </p:cNvSpPr>
          <p:nvPr/>
        </p:nvSpPr>
        <p:spPr bwMode="auto">
          <a:xfrm>
            <a:off x="304800" y="228600"/>
            <a:ext cx="2908168"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Normal </a:t>
            </a:r>
            <a:r>
              <a:rPr lang="en-US" sz="2000" i="1" baseline="0" dirty="0">
                <a:latin typeface="Times New Roman" pitchFamily="18" charset="0"/>
              </a:rPr>
              <a:t>operation</a:t>
            </a:r>
          </a:p>
        </p:txBody>
      </p:sp>
      <p:sp>
        <p:nvSpPr>
          <p:cNvPr id="1129477" name="Line 5"/>
          <p:cNvSpPr>
            <a:spLocks noChangeShapeType="1"/>
          </p:cNvSpPr>
          <p:nvPr/>
        </p:nvSpPr>
        <p:spPr bwMode="auto">
          <a:xfrm>
            <a:off x="152400" y="6324600"/>
            <a:ext cx="8763000" cy="0"/>
          </a:xfrm>
          <a:prstGeom prst="line">
            <a:avLst/>
          </a:prstGeom>
          <a:noFill/>
          <a:ln w="76200">
            <a:solidFill>
              <a:schemeClr val="hlink"/>
            </a:solidFill>
            <a:round/>
            <a:headEnd/>
            <a:tailEnd/>
          </a:ln>
          <a:effectLst/>
        </p:spPr>
        <p:txBody>
          <a:bodyPr/>
          <a:lstStyle/>
          <a:p>
            <a:endParaRPr lang="en-US"/>
          </a:p>
        </p:txBody>
      </p:sp>
      <p:pic>
        <p:nvPicPr>
          <p:cNvPr id="1129478" name="Picture 6"/>
          <p:cNvPicPr>
            <a:picLocks noChangeAspect="1" noChangeArrowheads="1"/>
          </p:cNvPicPr>
          <p:nvPr/>
        </p:nvPicPr>
        <p:blipFill>
          <a:blip r:embed="rId3" cstate="print"/>
          <a:srcRect/>
          <a:stretch>
            <a:fillRect/>
          </a:stretch>
        </p:blipFill>
        <p:spPr bwMode="auto">
          <a:xfrm>
            <a:off x="1157288" y="1116013"/>
            <a:ext cx="6005512" cy="50561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52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3152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31524" name="Text Box 4"/>
          <p:cNvSpPr txBox="1">
            <a:spLocks noChangeArrowheads="1"/>
          </p:cNvSpPr>
          <p:nvPr/>
        </p:nvSpPr>
        <p:spPr bwMode="auto">
          <a:xfrm>
            <a:off x="304800" y="381000"/>
            <a:ext cx="2409634"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Lost </a:t>
            </a:r>
            <a:r>
              <a:rPr lang="en-US" sz="2000" i="1" baseline="0" dirty="0">
                <a:latin typeface="Times New Roman" pitchFamily="18" charset="0"/>
              </a:rPr>
              <a:t>segment</a:t>
            </a:r>
          </a:p>
        </p:txBody>
      </p:sp>
      <p:sp>
        <p:nvSpPr>
          <p:cNvPr id="113152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31527" name="Picture 7"/>
          <p:cNvPicPr>
            <a:picLocks noChangeAspect="1" noChangeArrowheads="1"/>
          </p:cNvPicPr>
          <p:nvPr/>
        </p:nvPicPr>
        <p:blipFill>
          <a:blip r:embed="rId3" cstate="print"/>
          <a:srcRect/>
          <a:stretch>
            <a:fillRect/>
          </a:stretch>
        </p:blipFill>
        <p:spPr bwMode="auto">
          <a:xfrm>
            <a:off x="828675" y="1143000"/>
            <a:ext cx="7477125" cy="5019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910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910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910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910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911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911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911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9113"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199114" name="Line 10"/>
          <p:cNvSpPr>
            <a:spLocks noChangeShapeType="1"/>
          </p:cNvSpPr>
          <p:nvPr/>
        </p:nvSpPr>
        <p:spPr bwMode="auto">
          <a:xfrm>
            <a:off x="458788" y="3962400"/>
            <a:ext cx="8153400" cy="0"/>
          </a:xfrm>
          <a:prstGeom prst="line">
            <a:avLst/>
          </a:prstGeom>
          <a:noFill/>
          <a:ln w="76200">
            <a:solidFill>
              <a:srgbClr val="009900"/>
            </a:solidFill>
            <a:round/>
            <a:headEnd/>
            <a:tailEnd/>
          </a:ln>
          <a:effectLst/>
        </p:spPr>
        <p:txBody>
          <a:bodyPr/>
          <a:lstStyle/>
          <a:p>
            <a:endParaRPr lang="en-US"/>
          </a:p>
        </p:txBody>
      </p:sp>
      <p:sp>
        <p:nvSpPr>
          <p:cNvPr id="1199115"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baseline="0"/>
              <a:t>The receiver TCP delivers only ordered data to the process.</a:t>
            </a:r>
          </a:p>
        </p:txBody>
      </p:sp>
      <p:grpSp>
        <p:nvGrpSpPr>
          <p:cNvPr id="2" name="Group 12"/>
          <p:cNvGrpSpPr>
            <a:grpSpLocks/>
          </p:cNvGrpSpPr>
          <p:nvPr/>
        </p:nvGrpSpPr>
        <p:grpSpPr bwMode="auto">
          <a:xfrm>
            <a:off x="457200" y="1981200"/>
            <a:ext cx="1143000" cy="566738"/>
            <a:chOff x="1200" y="1248"/>
            <a:chExt cx="720" cy="357"/>
          </a:xfrm>
        </p:grpSpPr>
        <p:pic>
          <p:nvPicPr>
            <p:cNvPr id="1199117"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99118"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357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3357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33572" name="Text Box 4"/>
          <p:cNvSpPr txBox="1">
            <a:spLocks noChangeArrowheads="1"/>
          </p:cNvSpPr>
          <p:nvPr/>
        </p:nvSpPr>
        <p:spPr bwMode="auto">
          <a:xfrm>
            <a:off x="304800" y="381000"/>
            <a:ext cx="3095847"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Fast </a:t>
            </a:r>
            <a:r>
              <a:rPr lang="en-US" sz="2000" i="1" baseline="0" dirty="0">
                <a:latin typeface="Times New Roman" pitchFamily="18" charset="0"/>
              </a:rPr>
              <a:t>retransmission</a:t>
            </a:r>
          </a:p>
        </p:txBody>
      </p:sp>
      <p:sp>
        <p:nvSpPr>
          <p:cNvPr id="113357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33574" name="Picture 6"/>
          <p:cNvPicPr>
            <a:picLocks noChangeAspect="1" noChangeArrowheads="1"/>
          </p:cNvPicPr>
          <p:nvPr/>
        </p:nvPicPr>
        <p:blipFill>
          <a:blip r:embed="rId3" cstate="print"/>
          <a:srcRect/>
          <a:stretch>
            <a:fillRect/>
          </a:stretch>
        </p:blipFill>
        <p:spPr bwMode="auto">
          <a:xfrm>
            <a:off x="1346200" y="1238250"/>
            <a:ext cx="5969000" cy="4857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0322"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baseline="0">
              <a:effectLst>
                <a:outerShdw blurRad="38100" dist="38100" dir="2700000" algn="tl">
                  <a:srgbClr val="FFFFFF"/>
                </a:outerShdw>
              </a:effectLst>
              <a:latin typeface="Times New Roman" pitchFamily="18" charset="0"/>
            </a:endParaRPr>
          </a:p>
        </p:txBody>
      </p:sp>
      <p:sp>
        <p:nvSpPr>
          <p:cNvPr id="1080323" name="Text Box 3"/>
          <p:cNvSpPr txBox="1">
            <a:spLocks noChangeArrowheads="1"/>
          </p:cNvSpPr>
          <p:nvPr/>
        </p:nvSpPr>
        <p:spPr bwMode="auto">
          <a:xfrm>
            <a:off x="228600" y="406400"/>
            <a:ext cx="736099" cy="369332"/>
          </a:xfrm>
          <a:prstGeom prst="rect">
            <a:avLst/>
          </a:prstGeom>
          <a:noFill/>
          <a:ln w="9525">
            <a:noFill/>
            <a:miter lim="800000"/>
            <a:headEnd/>
            <a:tailEnd/>
          </a:ln>
          <a:effectLst/>
        </p:spPr>
        <p:txBody>
          <a:bodyPr wrap="none">
            <a:spAutoFit/>
          </a:bodyPr>
          <a:lstStyle/>
          <a:p>
            <a:r>
              <a:rPr lang="en-US" baseline="0" dirty="0" smtClean="0">
                <a:effectLst>
                  <a:outerShdw blurRad="38100" dist="38100" dir="2700000" algn="tl">
                    <a:srgbClr val="C0C0C0"/>
                  </a:outerShdw>
                </a:effectLst>
                <a:latin typeface="Times" pitchFamily="18" charset="0"/>
              </a:rPr>
              <a:t>SCTP</a:t>
            </a:r>
            <a:endParaRPr lang="en-US" baseline="0" dirty="0">
              <a:effectLst>
                <a:outerShdw blurRad="38100" dist="38100" dir="2700000" algn="tl">
                  <a:srgbClr val="C0C0C0"/>
                </a:outerShdw>
              </a:effectLst>
              <a:latin typeface="Times" pitchFamily="18" charset="0"/>
            </a:endParaRPr>
          </a:p>
        </p:txBody>
      </p:sp>
      <p:sp>
        <p:nvSpPr>
          <p:cNvPr id="1080324"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baseline="0">
              <a:latin typeface="Times New Roman" pitchFamily="18" charset="0"/>
            </a:endParaRPr>
          </a:p>
        </p:txBody>
      </p:sp>
      <p:sp>
        <p:nvSpPr>
          <p:cNvPr id="1080325" name="Rectangle 5"/>
          <p:cNvSpPr>
            <a:spLocks noChangeArrowheads="1"/>
          </p:cNvSpPr>
          <p:nvPr/>
        </p:nvSpPr>
        <p:spPr bwMode="auto">
          <a:xfrm>
            <a:off x="304800" y="1447800"/>
            <a:ext cx="8229600" cy="2654300"/>
          </a:xfrm>
          <a:prstGeom prst="rect">
            <a:avLst/>
          </a:prstGeom>
          <a:noFill/>
          <a:ln w="9525">
            <a:noFill/>
            <a:miter lim="800000"/>
            <a:headEnd/>
            <a:tailEnd/>
          </a:ln>
          <a:effectLst/>
        </p:spPr>
        <p:txBody>
          <a:bodyPr anchor="ctr">
            <a:spAutoFit/>
          </a:bodyPr>
          <a:lstStyle/>
          <a:p>
            <a:pPr algn="just" eaLnBrk="1" hangingPunct="1"/>
            <a:r>
              <a:rPr lang="en-US" sz="2800" i="1" baseline="0">
                <a:effectLst>
                  <a:outerShdw blurRad="38100" dist="38100" dir="2700000" algn="tl">
                    <a:srgbClr val="C0C0C0"/>
                  </a:outerShdw>
                </a:effectLst>
                <a:latin typeface="Times New Roman" pitchFamily="18" charset="0"/>
              </a:rPr>
              <a:t>Stream Control Transmission Protocol (SCTP) is a new reliable, message-oriented transport layer protocol. SCTP, however, is mostly designed for Internet applications that have recently been introduced. These new applications need a more sophisticated service than TCP can provide. </a:t>
            </a:r>
          </a:p>
        </p:txBody>
      </p:sp>
      <p:sp>
        <p:nvSpPr>
          <p:cNvPr id="1080326" name="Rectangle 6"/>
          <p:cNvSpPr>
            <a:spLocks noChangeArrowheads="1"/>
          </p:cNvSpPr>
          <p:nvPr/>
        </p:nvSpPr>
        <p:spPr bwMode="auto">
          <a:xfrm>
            <a:off x="304800" y="4727575"/>
            <a:ext cx="6705600" cy="1552575"/>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r>
              <a:rPr lang="en-US" sz="2400" baseline="0">
                <a:solidFill>
                  <a:srgbClr val="0033CC"/>
                </a:solidFill>
                <a:latin typeface="Times New Roman" pitchFamily="18" charset="0"/>
              </a:rPr>
              <a:t>SCTP Services and </a:t>
            </a:r>
            <a:r>
              <a:rPr lang="fr-FR" sz="2400" baseline="0">
                <a:solidFill>
                  <a:srgbClr val="0033CC"/>
                </a:solidFill>
                <a:latin typeface="Times New Roman" pitchFamily="18" charset="0"/>
              </a:rPr>
              <a:t>Features</a:t>
            </a:r>
          </a:p>
          <a:p>
            <a:pPr>
              <a:buClr>
                <a:schemeClr val="tx1"/>
              </a:buClr>
              <a:buSzPct val="117000"/>
              <a:buFont typeface="Wingdings" pitchFamily="2" charset="2"/>
              <a:buNone/>
            </a:pPr>
            <a:r>
              <a:rPr lang="en-US" sz="2400" baseline="0">
                <a:solidFill>
                  <a:srgbClr val="0033CC"/>
                </a:solidFill>
                <a:latin typeface="Times New Roman" pitchFamily="18" charset="0"/>
              </a:rPr>
              <a:t>Packet Format</a:t>
            </a:r>
          </a:p>
          <a:p>
            <a:pPr>
              <a:buClr>
                <a:schemeClr val="tx1"/>
              </a:buClr>
              <a:buSzPct val="117000"/>
              <a:buFont typeface="Wingdings" pitchFamily="2" charset="2"/>
              <a:buNone/>
            </a:pPr>
            <a:r>
              <a:rPr lang="en-US" sz="2400" baseline="0">
                <a:solidFill>
                  <a:srgbClr val="0033CC"/>
                </a:solidFill>
                <a:latin typeface="Times New Roman" pitchFamily="18" charset="0"/>
              </a:rPr>
              <a:t>An SCTP Association</a:t>
            </a:r>
          </a:p>
          <a:p>
            <a:pPr>
              <a:buClr>
                <a:schemeClr val="tx1"/>
              </a:buClr>
              <a:buSzPct val="117000"/>
              <a:buFont typeface="Wingdings" pitchFamily="2" charset="2"/>
              <a:buNone/>
            </a:pPr>
            <a:r>
              <a:rPr lang="en-US" sz="2400" baseline="0">
                <a:solidFill>
                  <a:srgbClr val="0033CC"/>
                </a:solidFill>
                <a:latin typeface="Times New Roman" pitchFamily="18" charset="0"/>
              </a:rPr>
              <a:t>Flow Control and Error Control</a:t>
            </a:r>
          </a:p>
        </p:txBody>
      </p:sp>
      <p:sp>
        <p:nvSpPr>
          <p:cNvPr id="1080327" name="Text Box 7"/>
          <p:cNvSpPr txBox="1">
            <a:spLocks noChangeArrowheads="1"/>
          </p:cNvSpPr>
          <p:nvPr/>
        </p:nvSpPr>
        <p:spPr bwMode="auto">
          <a:xfrm>
            <a:off x="317500" y="4178300"/>
            <a:ext cx="4862513" cy="519113"/>
          </a:xfrm>
          <a:prstGeom prst="rect">
            <a:avLst/>
          </a:prstGeom>
          <a:noFill/>
          <a:ln w="76200" algn="ctr">
            <a:noFill/>
            <a:miter lim="800000"/>
            <a:headEnd/>
            <a:tailEnd/>
          </a:ln>
          <a:effectLst/>
        </p:spPr>
        <p:txBody>
          <a:bodyPr wrap="none">
            <a:spAutoFit/>
          </a:bodyPr>
          <a:lstStyle/>
          <a:p>
            <a:pPr algn="ctr"/>
            <a:r>
              <a:rPr lang="en-US" sz="2800" i="1" u="sng" baseline="0">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115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115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115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115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115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115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116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1161"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201162" name="Line 10"/>
          <p:cNvSpPr>
            <a:spLocks noChangeShapeType="1"/>
          </p:cNvSpPr>
          <p:nvPr/>
        </p:nvSpPr>
        <p:spPr bwMode="auto">
          <a:xfrm>
            <a:off x="458788" y="4419600"/>
            <a:ext cx="8153400" cy="0"/>
          </a:xfrm>
          <a:prstGeom prst="line">
            <a:avLst/>
          </a:prstGeom>
          <a:noFill/>
          <a:ln w="76200">
            <a:solidFill>
              <a:srgbClr val="009900"/>
            </a:solidFill>
            <a:round/>
            <a:headEnd/>
            <a:tailEnd/>
          </a:ln>
          <a:effectLst/>
        </p:spPr>
        <p:txBody>
          <a:bodyPr/>
          <a:lstStyle/>
          <a:p>
            <a:endParaRPr lang="en-US"/>
          </a:p>
        </p:txBody>
      </p:sp>
      <p:sp>
        <p:nvSpPr>
          <p:cNvPr id="1201163" name="Rectangle 11"/>
          <p:cNvSpPr>
            <a:spLocks noChangeArrowheads="1"/>
          </p:cNvSpPr>
          <p:nvPr/>
        </p:nvSpPr>
        <p:spPr bwMode="auto">
          <a:xfrm>
            <a:off x="495300" y="2759075"/>
            <a:ext cx="8077200" cy="1554163"/>
          </a:xfrm>
          <a:prstGeom prst="rect">
            <a:avLst/>
          </a:prstGeom>
          <a:solidFill>
            <a:srgbClr val="99FF33"/>
          </a:solidFill>
          <a:ln w="76200" algn="ctr">
            <a:noFill/>
            <a:miter lim="800000"/>
            <a:headEnd/>
            <a:tailEnd/>
          </a:ln>
          <a:effectLst/>
        </p:spPr>
        <p:txBody>
          <a:bodyPr>
            <a:spAutoFit/>
          </a:bodyPr>
          <a:lstStyle/>
          <a:p>
            <a:pPr algn="ctr"/>
            <a:r>
              <a:rPr lang="en-US" baseline="0"/>
              <a:t>SCTP is a message-oriented, reliable protocol that combines the best features of UDP and TCP.</a:t>
            </a:r>
          </a:p>
        </p:txBody>
      </p:sp>
      <p:grpSp>
        <p:nvGrpSpPr>
          <p:cNvPr id="2" name="Group 12"/>
          <p:cNvGrpSpPr>
            <a:grpSpLocks/>
          </p:cNvGrpSpPr>
          <p:nvPr/>
        </p:nvGrpSpPr>
        <p:grpSpPr bwMode="auto">
          <a:xfrm>
            <a:off x="457200" y="1981200"/>
            <a:ext cx="1143000" cy="566738"/>
            <a:chOff x="1200" y="1248"/>
            <a:chExt cx="720" cy="357"/>
          </a:xfrm>
        </p:grpSpPr>
        <p:pic>
          <p:nvPicPr>
            <p:cNvPr id="1201165"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201166"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46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086467"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086468" name="Text Box 4"/>
          <p:cNvSpPr txBox="1">
            <a:spLocks noChangeArrowheads="1"/>
          </p:cNvSpPr>
          <p:nvPr/>
        </p:nvSpPr>
        <p:spPr bwMode="auto">
          <a:xfrm>
            <a:off x="304800" y="381000"/>
            <a:ext cx="3642664"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IP </a:t>
            </a:r>
            <a:r>
              <a:rPr lang="en-US" sz="2000" i="1" baseline="0" dirty="0">
                <a:latin typeface="Times New Roman" pitchFamily="18" charset="0"/>
              </a:rPr>
              <a:t>addresses versus port numbers</a:t>
            </a:r>
          </a:p>
        </p:txBody>
      </p:sp>
      <p:sp>
        <p:nvSpPr>
          <p:cNvPr id="108646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086470" name="Picture 6"/>
          <p:cNvPicPr>
            <a:picLocks noChangeAspect="1" noChangeArrowheads="1"/>
          </p:cNvPicPr>
          <p:nvPr/>
        </p:nvPicPr>
        <p:blipFill>
          <a:blip r:embed="rId3" cstate="print"/>
          <a:srcRect/>
          <a:stretch>
            <a:fillRect/>
          </a:stretch>
        </p:blipFill>
        <p:spPr bwMode="auto">
          <a:xfrm>
            <a:off x="2046288" y="1341438"/>
            <a:ext cx="5878512" cy="47545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018" name="Text Box 2"/>
          <p:cNvSpPr txBox="1">
            <a:spLocks noChangeArrowheads="1"/>
          </p:cNvSpPr>
          <p:nvPr/>
        </p:nvSpPr>
        <p:spPr bwMode="auto">
          <a:xfrm>
            <a:off x="609600" y="990600"/>
            <a:ext cx="3483198"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Table </a:t>
            </a:r>
            <a:r>
              <a:rPr lang="en-US" sz="2000" i="1" baseline="0" dirty="0" smtClean="0">
                <a:latin typeface="Times New Roman" pitchFamily="18" charset="0"/>
              </a:rPr>
              <a:t>Some </a:t>
            </a:r>
            <a:r>
              <a:rPr lang="en-US" sz="2000" i="1" baseline="0" dirty="0">
                <a:latin typeface="Times New Roman" pitchFamily="18" charset="0"/>
              </a:rPr>
              <a:t>SCTP applications</a:t>
            </a:r>
          </a:p>
        </p:txBody>
      </p:sp>
      <p:pic>
        <p:nvPicPr>
          <p:cNvPr id="1238020" name="Picture 4"/>
          <p:cNvPicPr>
            <a:picLocks noChangeAspect="1" noChangeArrowheads="1"/>
          </p:cNvPicPr>
          <p:nvPr/>
        </p:nvPicPr>
        <p:blipFill>
          <a:blip r:embed="rId3" cstate="print"/>
          <a:srcRect/>
          <a:stretch>
            <a:fillRect/>
          </a:stretch>
        </p:blipFill>
        <p:spPr bwMode="auto">
          <a:xfrm>
            <a:off x="495300" y="1524000"/>
            <a:ext cx="7277100" cy="2686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561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3561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35620" name="Text Box 4"/>
          <p:cNvSpPr txBox="1">
            <a:spLocks noChangeArrowheads="1"/>
          </p:cNvSpPr>
          <p:nvPr/>
        </p:nvSpPr>
        <p:spPr bwMode="auto">
          <a:xfrm>
            <a:off x="304800" y="381000"/>
            <a:ext cx="3563924"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Multiple-stream </a:t>
            </a:r>
            <a:r>
              <a:rPr lang="en-US" sz="2000" i="1" baseline="0" dirty="0">
                <a:latin typeface="Times New Roman" pitchFamily="18" charset="0"/>
              </a:rPr>
              <a:t>concept</a:t>
            </a:r>
          </a:p>
        </p:txBody>
      </p:sp>
      <p:sp>
        <p:nvSpPr>
          <p:cNvPr id="113562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35622" name="Picture 6"/>
          <p:cNvPicPr>
            <a:picLocks noChangeAspect="1" noChangeArrowheads="1"/>
          </p:cNvPicPr>
          <p:nvPr/>
        </p:nvPicPr>
        <p:blipFill>
          <a:blip r:embed="rId3" cstate="print"/>
          <a:srcRect/>
          <a:stretch>
            <a:fillRect/>
          </a:stretch>
        </p:blipFill>
        <p:spPr bwMode="auto">
          <a:xfrm>
            <a:off x="779463" y="1695450"/>
            <a:ext cx="7450137" cy="3638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20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320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320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320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320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320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320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3209"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203210" name="Line 10"/>
          <p:cNvSpPr>
            <a:spLocks noChangeShapeType="1"/>
          </p:cNvSpPr>
          <p:nvPr/>
        </p:nvSpPr>
        <p:spPr bwMode="auto">
          <a:xfrm>
            <a:off x="458788" y="3886200"/>
            <a:ext cx="8153400" cy="0"/>
          </a:xfrm>
          <a:prstGeom prst="line">
            <a:avLst/>
          </a:prstGeom>
          <a:noFill/>
          <a:ln w="76200">
            <a:solidFill>
              <a:srgbClr val="009900"/>
            </a:solidFill>
            <a:round/>
            <a:headEnd/>
            <a:tailEnd/>
          </a:ln>
          <a:effectLst/>
        </p:spPr>
        <p:txBody>
          <a:bodyPr/>
          <a:lstStyle/>
          <a:p>
            <a:endParaRPr lang="en-US"/>
          </a:p>
        </p:txBody>
      </p:sp>
      <p:sp>
        <p:nvSpPr>
          <p:cNvPr id="1203211"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baseline="0"/>
              <a:t>An association in SCTP can involve multiple streams.</a:t>
            </a:r>
          </a:p>
        </p:txBody>
      </p:sp>
      <p:grpSp>
        <p:nvGrpSpPr>
          <p:cNvPr id="2" name="Group 12"/>
          <p:cNvGrpSpPr>
            <a:grpSpLocks/>
          </p:cNvGrpSpPr>
          <p:nvPr/>
        </p:nvGrpSpPr>
        <p:grpSpPr bwMode="auto">
          <a:xfrm>
            <a:off x="457200" y="1981200"/>
            <a:ext cx="1143000" cy="566738"/>
            <a:chOff x="1200" y="1248"/>
            <a:chExt cx="720" cy="357"/>
          </a:xfrm>
        </p:grpSpPr>
        <p:pic>
          <p:nvPicPr>
            <p:cNvPr id="1203213"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203214"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66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37667"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37668" name="Text Box 4"/>
          <p:cNvSpPr txBox="1">
            <a:spLocks noChangeArrowheads="1"/>
          </p:cNvSpPr>
          <p:nvPr/>
        </p:nvSpPr>
        <p:spPr bwMode="auto">
          <a:xfrm>
            <a:off x="304800" y="381000"/>
            <a:ext cx="3248005"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err="1" smtClean="0">
                <a:latin typeface="Times New Roman" pitchFamily="18" charset="0"/>
              </a:rPr>
              <a:t>Multihoming</a:t>
            </a:r>
            <a:r>
              <a:rPr lang="en-US" sz="2000" i="1" baseline="0" dirty="0" smtClean="0">
                <a:latin typeface="Times New Roman" pitchFamily="18" charset="0"/>
              </a:rPr>
              <a:t> </a:t>
            </a:r>
            <a:r>
              <a:rPr lang="en-US" sz="2000" i="1" baseline="0" dirty="0">
                <a:latin typeface="Times New Roman" pitchFamily="18" charset="0"/>
              </a:rPr>
              <a:t>concept</a:t>
            </a:r>
          </a:p>
        </p:txBody>
      </p:sp>
      <p:sp>
        <p:nvSpPr>
          <p:cNvPr id="113766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37670" name="Picture 6"/>
          <p:cNvPicPr>
            <a:picLocks noChangeAspect="1" noChangeArrowheads="1"/>
          </p:cNvPicPr>
          <p:nvPr/>
        </p:nvPicPr>
        <p:blipFill>
          <a:blip r:embed="rId3" cstate="print"/>
          <a:srcRect/>
          <a:stretch>
            <a:fillRect/>
          </a:stretch>
        </p:blipFill>
        <p:spPr bwMode="auto">
          <a:xfrm>
            <a:off x="606425" y="1905000"/>
            <a:ext cx="7851775" cy="2901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525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525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525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525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525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525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525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5257"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205258" name="Line 10"/>
          <p:cNvSpPr>
            <a:spLocks noChangeShapeType="1"/>
          </p:cNvSpPr>
          <p:nvPr/>
        </p:nvSpPr>
        <p:spPr bwMode="auto">
          <a:xfrm>
            <a:off x="458788" y="3962400"/>
            <a:ext cx="8153400" cy="0"/>
          </a:xfrm>
          <a:prstGeom prst="line">
            <a:avLst/>
          </a:prstGeom>
          <a:noFill/>
          <a:ln w="76200">
            <a:solidFill>
              <a:srgbClr val="009900"/>
            </a:solidFill>
            <a:round/>
            <a:headEnd/>
            <a:tailEnd/>
          </a:ln>
          <a:effectLst/>
        </p:spPr>
        <p:txBody>
          <a:bodyPr/>
          <a:lstStyle/>
          <a:p>
            <a:endParaRPr lang="en-US"/>
          </a:p>
        </p:txBody>
      </p:sp>
      <p:sp>
        <p:nvSpPr>
          <p:cNvPr id="1205259"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baseline="0"/>
              <a:t>SCTP association allows multiple IP addresses for each end.</a:t>
            </a:r>
          </a:p>
        </p:txBody>
      </p:sp>
      <p:grpSp>
        <p:nvGrpSpPr>
          <p:cNvPr id="2" name="Group 12"/>
          <p:cNvGrpSpPr>
            <a:grpSpLocks/>
          </p:cNvGrpSpPr>
          <p:nvPr/>
        </p:nvGrpSpPr>
        <p:grpSpPr bwMode="auto">
          <a:xfrm>
            <a:off x="457200" y="1981200"/>
            <a:ext cx="1143000" cy="566738"/>
            <a:chOff x="1200" y="1248"/>
            <a:chExt cx="720" cy="357"/>
          </a:xfrm>
        </p:grpSpPr>
        <p:pic>
          <p:nvPicPr>
            <p:cNvPr id="1205261"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205262"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729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729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730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730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730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730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730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7305"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207306" name="Line 10"/>
          <p:cNvSpPr>
            <a:spLocks noChangeShapeType="1"/>
          </p:cNvSpPr>
          <p:nvPr/>
        </p:nvSpPr>
        <p:spPr bwMode="auto">
          <a:xfrm>
            <a:off x="458788" y="3886200"/>
            <a:ext cx="8153400" cy="0"/>
          </a:xfrm>
          <a:prstGeom prst="line">
            <a:avLst/>
          </a:prstGeom>
          <a:noFill/>
          <a:ln w="76200">
            <a:solidFill>
              <a:srgbClr val="009900"/>
            </a:solidFill>
            <a:round/>
            <a:headEnd/>
            <a:tailEnd/>
          </a:ln>
          <a:effectLst/>
        </p:spPr>
        <p:txBody>
          <a:bodyPr/>
          <a:lstStyle/>
          <a:p>
            <a:endParaRPr lang="en-US"/>
          </a:p>
        </p:txBody>
      </p:sp>
      <p:sp>
        <p:nvSpPr>
          <p:cNvPr id="1207307"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baseline="0"/>
              <a:t>In SCTP, a data chunk is numbered using a TSN.</a:t>
            </a:r>
          </a:p>
        </p:txBody>
      </p:sp>
      <p:grpSp>
        <p:nvGrpSpPr>
          <p:cNvPr id="2" name="Group 12"/>
          <p:cNvGrpSpPr>
            <a:grpSpLocks/>
          </p:cNvGrpSpPr>
          <p:nvPr/>
        </p:nvGrpSpPr>
        <p:grpSpPr bwMode="auto">
          <a:xfrm>
            <a:off x="457200" y="1981200"/>
            <a:ext cx="1143000" cy="566738"/>
            <a:chOff x="1200" y="1248"/>
            <a:chExt cx="720" cy="357"/>
          </a:xfrm>
        </p:grpSpPr>
        <p:pic>
          <p:nvPicPr>
            <p:cNvPr id="1207309"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207310"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34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934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934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934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935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935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935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9353"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209354" name="Line 10"/>
          <p:cNvSpPr>
            <a:spLocks noChangeShapeType="1"/>
          </p:cNvSpPr>
          <p:nvPr/>
        </p:nvSpPr>
        <p:spPr bwMode="auto">
          <a:xfrm>
            <a:off x="458788" y="3962400"/>
            <a:ext cx="8153400" cy="0"/>
          </a:xfrm>
          <a:prstGeom prst="line">
            <a:avLst/>
          </a:prstGeom>
          <a:noFill/>
          <a:ln w="76200">
            <a:solidFill>
              <a:srgbClr val="009900"/>
            </a:solidFill>
            <a:round/>
            <a:headEnd/>
            <a:tailEnd/>
          </a:ln>
          <a:effectLst/>
        </p:spPr>
        <p:txBody>
          <a:bodyPr/>
          <a:lstStyle/>
          <a:p>
            <a:endParaRPr lang="en-US"/>
          </a:p>
        </p:txBody>
      </p:sp>
      <p:sp>
        <p:nvSpPr>
          <p:cNvPr id="1209355"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baseline="0"/>
              <a:t>To distinguish between different streams, SCTP uses an SI.</a:t>
            </a:r>
          </a:p>
        </p:txBody>
      </p:sp>
      <p:grpSp>
        <p:nvGrpSpPr>
          <p:cNvPr id="2" name="Group 12"/>
          <p:cNvGrpSpPr>
            <a:grpSpLocks/>
          </p:cNvGrpSpPr>
          <p:nvPr/>
        </p:nvGrpSpPr>
        <p:grpSpPr bwMode="auto">
          <a:xfrm>
            <a:off x="457200" y="1981200"/>
            <a:ext cx="1143000" cy="566738"/>
            <a:chOff x="1200" y="1248"/>
            <a:chExt cx="720" cy="357"/>
          </a:xfrm>
        </p:grpSpPr>
        <p:pic>
          <p:nvPicPr>
            <p:cNvPr id="1209357"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209358"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39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139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139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139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139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139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140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1401"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211402" name="Line 10"/>
          <p:cNvSpPr>
            <a:spLocks noChangeShapeType="1"/>
          </p:cNvSpPr>
          <p:nvPr/>
        </p:nvSpPr>
        <p:spPr bwMode="auto">
          <a:xfrm>
            <a:off x="458788" y="4419600"/>
            <a:ext cx="8153400" cy="0"/>
          </a:xfrm>
          <a:prstGeom prst="line">
            <a:avLst/>
          </a:prstGeom>
          <a:noFill/>
          <a:ln w="76200">
            <a:solidFill>
              <a:srgbClr val="009900"/>
            </a:solidFill>
            <a:round/>
            <a:headEnd/>
            <a:tailEnd/>
          </a:ln>
          <a:effectLst/>
        </p:spPr>
        <p:txBody>
          <a:bodyPr/>
          <a:lstStyle/>
          <a:p>
            <a:endParaRPr lang="en-US"/>
          </a:p>
        </p:txBody>
      </p:sp>
      <p:sp>
        <p:nvSpPr>
          <p:cNvPr id="1211403" name="Rectangle 11"/>
          <p:cNvSpPr>
            <a:spLocks noChangeArrowheads="1"/>
          </p:cNvSpPr>
          <p:nvPr/>
        </p:nvSpPr>
        <p:spPr bwMode="auto">
          <a:xfrm>
            <a:off x="495300" y="2759075"/>
            <a:ext cx="8077200" cy="1554163"/>
          </a:xfrm>
          <a:prstGeom prst="rect">
            <a:avLst/>
          </a:prstGeom>
          <a:solidFill>
            <a:srgbClr val="99FF33"/>
          </a:solidFill>
          <a:ln w="76200" algn="ctr">
            <a:noFill/>
            <a:miter lim="800000"/>
            <a:headEnd/>
            <a:tailEnd/>
          </a:ln>
          <a:effectLst/>
        </p:spPr>
        <p:txBody>
          <a:bodyPr>
            <a:spAutoFit/>
          </a:bodyPr>
          <a:lstStyle/>
          <a:p>
            <a:pPr algn="ctr"/>
            <a:r>
              <a:rPr lang="en-US" baseline="0"/>
              <a:t>To distinguish between different data chunks belonging to the same stream, SCTP uses SSNs.</a:t>
            </a:r>
          </a:p>
        </p:txBody>
      </p:sp>
      <p:grpSp>
        <p:nvGrpSpPr>
          <p:cNvPr id="2" name="Group 12"/>
          <p:cNvGrpSpPr>
            <a:grpSpLocks/>
          </p:cNvGrpSpPr>
          <p:nvPr/>
        </p:nvGrpSpPr>
        <p:grpSpPr bwMode="auto">
          <a:xfrm>
            <a:off x="457200" y="1981200"/>
            <a:ext cx="1143000" cy="566738"/>
            <a:chOff x="1200" y="1248"/>
            <a:chExt cx="720" cy="357"/>
          </a:xfrm>
        </p:grpSpPr>
        <p:pic>
          <p:nvPicPr>
            <p:cNvPr id="1211405"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211406"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344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344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344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344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344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344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344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3449"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213450" name="Line 10"/>
          <p:cNvSpPr>
            <a:spLocks noChangeShapeType="1"/>
          </p:cNvSpPr>
          <p:nvPr/>
        </p:nvSpPr>
        <p:spPr bwMode="auto">
          <a:xfrm>
            <a:off x="458788" y="3429000"/>
            <a:ext cx="8153400" cy="0"/>
          </a:xfrm>
          <a:prstGeom prst="line">
            <a:avLst/>
          </a:prstGeom>
          <a:noFill/>
          <a:ln w="76200">
            <a:solidFill>
              <a:srgbClr val="009900"/>
            </a:solidFill>
            <a:round/>
            <a:headEnd/>
            <a:tailEnd/>
          </a:ln>
          <a:effectLst/>
        </p:spPr>
        <p:txBody>
          <a:bodyPr/>
          <a:lstStyle/>
          <a:p>
            <a:endParaRPr lang="en-US"/>
          </a:p>
        </p:txBody>
      </p:sp>
      <p:sp>
        <p:nvSpPr>
          <p:cNvPr id="1213451" name="Rectangle 11"/>
          <p:cNvSpPr>
            <a:spLocks noChangeArrowheads="1"/>
          </p:cNvSpPr>
          <p:nvPr/>
        </p:nvSpPr>
        <p:spPr bwMode="auto">
          <a:xfrm>
            <a:off x="495300" y="2759075"/>
            <a:ext cx="8077200" cy="579438"/>
          </a:xfrm>
          <a:prstGeom prst="rect">
            <a:avLst/>
          </a:prstGeom>
          <a:solidFill>
            <a:srgbClr val="99FF33"/>
          </a:solidFill>
          <a:ln w="76200" algn="ctr">
            <a:noFill/>
            <a:miter lim="800000"/>
            <a:headEnd/>
            <a:tailEnd/>
          </a:ln>
          <a:effectLst/>
        </p:spPr>
        <p:txBody>
          <a:bodyPr>
            <a:spAutoFit/>
          </a:bodyPr>
          <a:lstStyle/>
          <a:p>
            <a:pPr algn="ctr"/>
            <a:r>
              <a:rPr lang="en-US" baseline="0"/>
              <a:t>TCP has segments; SCTP has packets.</a:t>
            </a:r>
          </a:p>
        </p:txBody>
      </p:sp>
      <p:grpSp>
        <p:nvGrpSpPr>
          <p:cNvPr id="2" name="Group 12"/>
          <p:cNvGrpSpPr>
            <a:grpSpLocks/>
          </p:cNvGrpSpPr>
          <p:nvPr/>
        </p:nvGrpSpPr>
        <p:grpSpPr bwMode="auto">
          <a:xfrm>
            <a:off x="457200" y="1981200"/>
            <a:ext cx="1143000" cy="566738"/>
            <a:chOff x="1200" y="1248"/>
            <a:chExt cx="720" cy="357"/>
          </a:xfrm>
        </p:grpSpPr>
        <p:pic>
          <p:nvPicPr>
            <p:cNvPr id="1213453"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213454"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9714"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39715"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39716" name="Text Box 4"/>
          <p:cNvSpPr txBox="1">
            <a:spLocks noChangeArrowheads="1"/>
          </p:cNvSpPr>
          <p:nvPr/>
        </p:nvSpPr>
        <p:spPr bwMode="auto">
          <a:xfrm>
            <a:off x="304800" y="381000"/>
            <a:ext cx="7025065"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Comparison </a:t>
            </a:r>
            <a:r>
              <a:rPr lang="en-US" sz="2000" i="1" baseline="0" dirty="0">
                <a:latin typeface="Times New Roman" pitchFamily="18" charset="0"/>
              </a:rPr>
              <a:t>between a TCP segment and an SCTP packet</a:t>
            </a:r>
          </a:p>
        </p:txBody>
      </p:sp>
      <p:sp>
        <p:nvSpPr>
          <p:cNvPr id="113971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39718" name="Picture 6"/>
          <p:cNvPicPr>
            <a:picLocks noChangeAspect="1" noChangeArrowheads="1"/>
          </p:cNvPicPr>
          <p:nvPr/>
        </p:nvPicPr>
        <p:blipFill>
          <a:blip r:embed="rId3" cstate="print"/>
          <a:srcRect/>
          <a:stretch>
            <a:fillRect/>
          </a:stretch>
        </p:blipFill>
        <p:spPr bwMode="auto">
          <a:xfrm>
            <a:off x="63500" y="2420938"/>
            <a:ext cx="9004300" cy="25320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8514"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088515"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088516" name="Text Box 4"/>
          <p:cNvSpPr txBox="1">
            <a:spLocks noChangeArrowheads="1"/>
          </p:cNvSpPr>
          <p:nvPr/>
        </p:nvSpPr>
        <p:spPr bwMode="auto">
          <a:xfrm>
            <a:off x="304800" y="381000"/>
            <a:ext cx="1512145"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IANA </a:t>
            </a:r>
            <a:r>
              <a:rPr lang="en-US" sz="2000" i="1" baseline="0" dirty="0">
                <a:latin typeface="Times New Roman" pitchFamily="18" charset="0"/>
              </a:rPr>
              <a:t>ranges</a:t>
            </a:r>
          </a:p>
        </p:txBody>
      </p:sp>
      <p:sp>
        <p:nvSpPr>
          <p:cNvPr id="108851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088518" name="Picture 6"/>
          <p:cNvPicPr>
            <a:picLocks noChangeAspect="1" noChangeArrowheads="1"/>
          </p:cNvPicPr>
          <p:nvPr/>
        </p:nvPicPr>
        <p:blipFill>
          <a:blip r:embed="rId3" cstate="print"/>
          <a:srcRect/>
          <a:stretch>
            <a:fillRect/>
          </a:stretch>
        </p:blipFill>
        <p:spPr bwMode="auto">
          <a:xfrm>
            <a:off x="938213" y="2457450"/>
            <a:ext cx="6910387" cy="1504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49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549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549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549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549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549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549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5497"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215498" name="Line 10"/>
          <p:cNvSpPr>
            <a:spLocks noChangeShapeType="1"/>
          </p:cNvSpPr>
          <p:nvPr/>
        </p:nvSpPr>
        <p:spPr bwMode="auto">
          <a:xfrm>
            <a:off x="458788" y="4419600"/>
            <a:ext cx="8153400" cy="0"/>
          </a:xfrm>
          <a:prstGeom prst="line">
            <a:avLst/>
          </a:prstGeom>
          <a:noFill/>
          <a:ln w="76200">
            <a:solidFill>
              <a:srgbClr val="009900"/>
            </a:solidFill>
            <a:round/>
            <a:headEnd/>
            <a:tailEnd/>
          </a:ln>
          <a:effectLst/>
        </p:spPr>
        <p:txBody>
          <a:bodyPr/>
          <a:lstStyle/>
          <a:p>
            <a:endParaRPr lang="en-US"/>
          </a:p>
        </p:txBody>
      </p:sp>
      <p:sp>
        <p:nvSpPr>
          <p:cNvPr id="1215499" name="Rectangle 11"/>
          <p:cNvSpPr>
            <a:spLocks noChangeArrowheads="1"/>
          </p:cNvSpPr>
          <p:nvPr/>
        </p:nvSpPr>
        <p:spPr bwMode="auto">
          <a:xfrm>
            <a:off x="495300" y="2759075"/>
            <a:ext cx="8077200" cy="1554163"/>
          </a:xfrm>
          <a:prstGeom prst="rect">
            <a:avLst/>
          </a:prstGeom>
          <a:solidFill>
            <a:srgbClr val="99FF33"/>
          </a:solidFill>
          <a:ln w="76200" algn="ctr">
            <a:noFill/>
            <a:miter lim="800000"/>
            <a:headEnd/>
            <a:tailEnd/>
          </a:ln>
          <a:effectLst/>
        </p:spPr>
        <p:txBody>
          <a:bodyPr>
            <a:spAutoFit/>
          </a:bodyPr>
          <a:lstStyle/>
          <a:p>
            <a:pPr algn="ctr"/>
            <a:r>
              <a:rPr lang="en-US" baseline="0"/>
              <a:t>In SCTP, control information and data information are carried in separate chunks.</a:t>
            </a:r>
          </a:p>
        </p:txBody>
      </p:sp>
      <p:grpSp>
        <p:nvGrpSpPr>
          <p:cNvPr id="2" name="Group 12"/>
          <p:cNvGrpSpPr>
            <a:grpSpLocks/>
          </p:cNvGrpSpPr>
          <p:nvPr/>
        </p:nvGrpSpPr>
        <p:grpSpPr bwMode="auto">
          <a:xfrm>
            <a:off x="457200" y="1981200"/>
            <a:ext cx="1143000" cy="566738"/>
            <a:chOff x="1200" y="1248"/>
            <a:chExt cx="720" cy="357"/>
          </a:xfrm>
        </p:grpSpPr>
        <p:pic>
          <p:nvPicPr>
            <p:cNvPr id="1215501"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215502"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176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4176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41764" name="Text Box 4"/>
          <p:cNvSpPr txBox="1">
            <a:spLocks noChangeArrowheads="1"/>
          </p:cNvSpPr>
          <p:nvPr/>
        </p:nvSpPr>
        <p:spPr bwMode="auto">
          <a:xfrm>
            <a:off x="304800" y="381000"/>
            <a:ext cx="4485652"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Packet</a:t>
            </a:r>
            <a:r>
              <a:rPr lang="en-US" sz="2000" i="1" baseline="0" dirty="0">
                <a:latin typeface="Times New Roman" pitchFamily="18" charset="0"/>
              </a:rPr>
              <a:t>, data chunks, and streams</a:t>
            </a:r>
          </a:p>
        </p:txBody>
      </p:sp>
      <p:sp>
        <p:nvSpPr>
          <p:cNvPr id="114176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41766" name="Picture 6"/>
          <p:cNvPicPr>
            <a:picLocks noChangeAspect="1" noChangeArrowheads="1"/>
          </p:cNvPicPr>
          <p:nvPr/>
        </p:nvPicPr>
        <p:blipFill>
          <a:blip r:embed="rId3" cstate="print"/>
          <a:srcRect/>
          <a:stretch>
            <a:fillRect/>
          </a:stretch>
        </p:blipFill>
        <p:spPr bwMode="auto">
          <a:xfrm>
            <a:off x="173038" y="2141538"/>
            <a:ext cx="8894762" cy="29638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753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753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754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754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754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754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754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7545" name="Line 9"/>
          <p:cNvSpPr>
            <a:spLocks noChangeShapeType="1"/>
          </p:cNvSpPr>
          <p:nvPr/>
        </p:nvSpPr>
        <p:spPr bwMode="auto">
          <a:xfrm>
            <a:off x="457200" y="2362200"/>
            <a:ext cx="8153400" cy="0"/>
          </a:xfrm>
          <a:prstGeom prst="line">
            <a:avLst/>
          </a:prstGeom>
          <a:noFill/>
          <a:ln w="76200">
            <a:solidFill>
              <a:srgbClr val="009900"/>
            </a:solidFill>
            <a:round/>
            <a:headEnd/>
            <a:tailEnd/>
          </a:ln>
          <a:effectLst/>
        </p:spPr>
        <p:txBody>
          <a:bodyPr/>
          <a:lstStyle/>
          <a:p>
            <a:endParaRPr lang="en-US"/>
          </a:p>
        </p:txBody>
      </p:sp>
      <p:sp>
        <p:nvSpPr>
          <p:cNvPr id="1217546" name="Line 10"/>
          <p:cNvSpPr>
            <a:spLocks noChangeShapeType="1"/>
          </p:cNvSpPr>
          <p:nvPr/>
        </p:nvSpPr>
        <p:spPr bwMode="auto">
          <a:xfrm>
            <a:off x="458788" y="5105400"/>
            <a:ext cx="8153400" cy="0"/>
          </a:xfrm>
          <a:prstGeom prst="line">
            <a:avLst/>
          </a:prstGeom>
          <a:noFill/>
          <a:ln w="76200">
            <a:solidFill>
              <a:srgbClr val="009900"/>
            </a:solidFill>
            <a:round/>
            <a:headEnd/>
            <a:tailEnd/>
          </a:ln>
          <a:effectLst/>
        </p:spPr>
        <p:txBody>
          <a:bodyPr/>
          <a:lstStyle/>
          <a:p>
            <a:endParaRPr lang="en-US"/>
          </a:p>
        </p:txBody>
      </p:sp>
      <p:sp>
        <p:nvSpPr>
          <p:cNvPr id="1217547" name="Rectangle 11"/>
          <p:cNvSpPr>
            <a:spLocks noChangeArrowheads="1"/>
          </p:cNvSpPr>
          <p:nvPr/>
        </p:nvSpPr>
        <p:spPr bwMode="auto">
          <a:xfrm>
            <a:off x="495300" y="2454275"/>
            <a:ext cx="8077200" cy="2528888"/>
          </a:xfrm>
          <a:prstGeom prst="rect">
            <a:avLst/>
          </a:prstGeom>
          <a:solidFill>
            <a:srgbClr val="99FF33"/>
          </a:solidFill>
          <a:ln w="76200" algn="ctr">
            <a:noFill/>
            <a:miter lim="800000"/>
            <a:headEnd/>
            <a:tailEnd/>
          </a:ln>
          <a:effectLst/>
        </p:spPr>
        <p:txBody>
          <a:bodyPr>
            <a:spAutoFit/>
          </a:bodyPr>
          <a:lstStyle/>
          <a:p>
            <a:pPr algn="ctr"/>
            <a:r>
              <a:rPr lang="en-US" baseline="0"/>
              <a:t>Data chunks are identified by three items: TSN, SI, and SSN.</a:t>
            </a:r>
          </a:p>
          <a:p>
            <a:pPr algn="ctr"/>
            <a:r>
              <a:rPr lang="en-US" baseline="0"/>
              <a:t>TSN is a cumulative number identifying the association; SI defines the stream; SSN defines the chunk in a stream.</a:t>
            </a:r>
          </a:p>
        </p:txBody>
      </p:sp>
      <p:grpSp>
        <p:nvGrpSpPr>
          <p:cNvPr id="2" name="Group 12"/>
          <p:cNvGrpSpPr>
            <a:grpSpLocks/>
          </p:cNvGrpSpPr>
          <p:nvPr/>
        </p:nvGrpSpPr>
        <p:grpSpPr bwMode="auto">
          <a:xfrm>
            <a:off x="457200" y="1676400"/>
            <a:ext cx="1143000" cy="566738"/>
            <a:chOff x="1200" y="1248"/>
            <a:chExt cx="720" cy="357"/>
          </a:xfrm>
        </p:grpSpPr>
        <p:pic>
          <p:nvPicPr>
            <p:cNvPr id="1217549"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217550"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958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958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958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958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959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959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959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9593"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219594" name="Line 10"/>
          <p:cNvSpPr>
            <a:spLocks noChangeShapeType="1"/>
          </p:cNvSpPr>
          <p:nvPr/>
        </p:nvSpPr>
        <p:spPr bwMode="auto">
          <a:xfrm>
            <a:off x="458788" y="4876800"/>
            <a:ext cx="8153400" cy="0"/>
          </a:xfrm>
          <a:prstGeom prst="line">
            <a:avLst/>
          </a:prstGeom>
          <a:noFill/>
          <a:ln w="76200">
            <a:solidFill>
              <a:srgbClr val="009900"/>
            </a:solidFill>
            <a:round/>
            <a:headEnd/>
            <a:tailEnd/>
          </a:ln>
          <a:effectLst/>
        </p:spPr>
        <p:txBody>
          <a:bodyPr/>
          <a:lstStyle/>
          <a:p>
            <a:endParaRPr lang="en-US"/>
          </a:p>
        </p:txBody>
      </p:sp>
      <p:sp>
        <p:nvSpPr>
          <p:cNvPr id="1219595" name="Rectangle 11"/>
          <p:cNvSpPr>
            <a:spLocks noChangeArrowheads="1"/>
          </p:cNvSpPr>
          <p:nvPr/>
        </p:nvSpPr>
        <p:spPr bwMode="auto">
          <a:xfrm>
            <a:off x="495300" y="2759075"/>
            <a:ext cx="8077200" cy="2041525"/>
          </a:xfrm>
          <a:prstGeom prst="rect">
            <a:avLst/>
          </a:prstGeom>
          <a:solidFill>
            <a:srgbClr val="99FF33"/>
          </a:solidFill>
          <a:ln w="76200" algn="ctr">
            <a:noFill/>
            <a:miter lim="800000"/>
            <a:headEnd/>
            <a:tailEnd/>
          </a:ln>
          <a:effectLst/>
        </p:spPr>
        <p:txBody>
          <a:bodyPr>
            <a:spAutoFit/>
          </a:bodyPr>
          <a:lstStyle/>
          <a:p>
            <a:pPr algn="ctr"/>
            <a:r>
              <a:rPr lang="en-US" baseline="0"/>
              <a:t>In SCTP, acknowledgment numbers are used to acknowledge only data chunks;</a:t>
            </a:r>
          </a:p>
          <a:p>
            <a:pPr algn="ctr"/>
            <a:r>
              <a:rPr lang="en-US" baseline="0"/>
              <a:t>control chunks are acknowledged by other control chunks if necessary.</a:t>
            </a:r>
          </a:p>
        </p:txBody>
      </p:sp>
      <p:grpSp>
        <p:nvGrpSpPr>
          <p:cNvPr id="2" name="Group 12"/>
          <p:cNvGrpSpPr>
            <a:grpSpLocks/>
          </p:cNvGrpSpPr>
          <p:nvPr/>
        </p:nvGrpSpPr>
        <p:grpSpPr bwMode="auto">
          <a:xfrm>
            <a:off x="457200" y="1981200"/>
            <a:ext cx="1143000" cy="566738"/>
            <a:chOff x="1200" y="1248"/>
            <a:chExt cx="720" cy="357"/>
          </a:xfrm>
        </p:grpSpPr>
        <p:pic>
          <p:nvPicPr>
            <p:cNvPr id="1219597"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219598"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81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4381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43812" name="Text Box 4"/>
          <p:cNvSpPr txBox="1">
            <a:spLocks noChangeArrowheads="1"/>
          </p:cNvSpPr>
          <p:nvPr/>
        </p:nvSpPr>
        <p:spPr bwMode="auto">
          <a:xfrm>
            <a:off x="304800" y="381000"/>
            <a:ext cx="3139193"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SCTP </a:t>
            </a:r>
            <a:r>
              <a:rPr lang="en-US" sz="2000" i="1" baseline="0" dirty="0">
                <a:latin typeface="Times New Roman" pitchFamily="18" charset="0"/>
              </a:rPr>
              <a:t>packet format</a:t>
            </a:r>
          </a:p>
        </p:txBody>
      </p:sp>
      <p:sp>
        <p:nvSpPr>
          <p:cNvPr id="114381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43814" name="Picture 6"/>
          <p:cNvPicPr>
            <a:picLocks noChangeAspect="1" noChangeArrowheads="1"/>
          </p:cNvPicPr>
          <p:nvPr/>
        </p:nvPicPr>
        <p:blipFill>
          <a:blip r:embed="rId3" cstate="print"/>
          <a:srcRect/>
          <a:stretch>
            <a:fillRect/>
          </a:stretch>
        </p:blipFill>
        <p:spPr bwMode="auto">
          <a:xfrm>
            <a:off x="838200" y="1828800"/>
            <a:ext cx="7586663" cy="3492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3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163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163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163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163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163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164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1641"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221642" name="Line 10"/>
          <p:cNvSpPr>
            <a:spLocks noChangeShapeType="1"/>
          </p:cNvSpPr>
          <p:nvPr/>
        </p:nvSpPr>
        <p:spPr bwMode="auto">
          <a:xfrm>
            <a:off x="458788" y="3962400"/>
            <a:ext cx="8153400" cy="0"/>
          </a:xfrm>
          <a:prstGeom prst="line">
            <a:avLst/>
          </a:prstGeom>
          <a:noFill/>
          <a:ln w="76200">
            <a:solidFill>
              <a:srgbClr val="009900"/>
            </a:solidFill>
            <a:round/>
            <a:headEnd/>
            <a:tailEnd/>
          </a:ln>
          <a:effectLst/>
        </p:spPr>
        <p:txBody>
          <a:bodyPr/>
          <a:lstStyle/>
          <a:p>
            <a:endParaRPr lang="en-US"/>
          </a:p>
        </p:txBody>
      </p:sp>
      <p:sp>
        <p:nvSpPr>
          <p:cNvPr id="1221643"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baseline="0"/>
              <a:t>In an SCTP packet, control chunks come before data chunks.</a:t>
            </a:r>
          </a:p>
        </p:txBody>
      </p:sp>
      <p:grpSp>
        <p:nvGrpSpPr>
          <p:cNvPr id="2" name="Group 12"/>
          <p:cNvGrpSpPr>
            <a:grpSpLocks/>
          </p:cNvGrpSpPr>
          <p:nvPr/>
        </p:nvGrpSpPr>
        <p:grpSpPr bwMode="auto">
          <a:xfrm>
            <a:off x="457200" y="1981200"/>
            <a:ext cx="1143000" cy="566738"/>
            <a:chOff x="1200" y="1248"/>
            <a:chExt cx="720" cy="357"/>
          </a:xfrm>
        </p:grpSpPr>
        <p:pic>
          <p:nvPicPr>
            <p:cNvPr id="1221645"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221646"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585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4585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45860" name="Text Box 4"/>
          <p:cNvSpPr txBox="1">
            <a:spLocks noChangeArrowheads="1"/>
          </p:cNvSpPr>
          <p:nvPr/>
        </p:nvSpPr>
        <p:spPr bwMode="auto">
          <a:xfrm>
            <a:off x="304800" y="381000"/>
            <a:ext cx="2680542"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General </a:t>
            </a:r>
            <a:r>
              <a:rPr lang="en-US" sz="2000" i="1" baseline="0" dirty="0">
                <a:latin typeface="Times New Roman" pitchFamily="18" charset="0"/>
              </a:rPr>
              <a:t>header</a:t>
            </a:r>
          </a:p>
        </p:txBody>
      </p:sp>
      <p:sp>
        <p:nvSpPr>
          <p:cNvPr id="1145861" name="Line 5"/>
          <p:cNvSpPr>
            <a:spLocks noChangeShapeType="1"/>
          </p:cNvSpPr>
          <p:nvPr/>
        </p:nvSpPr>
        <p:spPr bwMode="auto">
          <a:xfrm>
            <a:off x="152400" y="5943600"/>
            <a:ext cx="8763000" cy="0"/>
          </a:xfrm>
          <a:prstGeom prst="line">
            <a:avLst/>
          </a:prstGeom>
          <a:noFill/>
          <a:ln w="76200">
            <a:solidFill>
              <a:schemeClr val="hlink"/>
            </a:solidFill>
            <a:round/>
            <a:headEnd/>
            <a:tailEnd/>
          </a:ln>
          <a:effectLst/>
        </p:spPr>
        <p:txBody>
          <a:bodyPr/>
          <a:lstStyle/>
          <a:p>
            <a:endParaRPr lang="en-US"/>
          </a:p>
        </p:txBody>
      </p:sp>
      <p:pic>
        <p:nvPicPr>
          <p:cNvPr id="1145862" name="Picture 6"/>
          <p:cNvPicPr>
            <a:picLocks noChangeAspect="1" noChangeArrowheads="1"/>
          </p:cNvPicPr>
          <p:nvPr/>
        </p:nvPicPr>
        <p:blipFill>
          <a:blip r:embed="rId3" cstate="print"/>
          <a:srcRect/>
          <a:stretch>
            <a:fillRect/>
          </a:stretch>
        </p:blipFill>
        <p:spPr bwMode="auto">
          <a:xfrm>
            <a:off x="727075" y="2706688"/>
            <a:ext cx="7578725" cy="17129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066" name="Text Box 2"/>
          <p:cNvSpPr txBox="1">
            <a:spLocks noChangeArrowheads="1"/>
          </p:cNvSpPr>
          <p:nvPr/>
        </p:nvSpPr>
        <p:spPr bwMode="auto">
          <a:xfrm>
            <a:off x="538163" y="533400"/>
            <a:ext cx="1708481"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Table </a:t>
            </a:r>
            <a:r>
              <a:rPr lang="en-US" sz="2000" i="1" baseline="0" dirty="0" smtClean="0">
                <a:latin typeface="Times New Roman" pitchFamily="18" charset="0"/>
              </a:rPr>
              <a:t>Chunks</a:t>
            </a:r>
            <a:endParaRPr lang="en-US" sz="2000" i="1" baseline="0" dirty="0">
              <a:latin typeface="Times New Roman" pitchFamily="18" charset="0"/>
            </a:endParaRPr>
          </a:p>
        </p:txBody>
      </p:sp>
      <p:pic>
        <p:nvPicPr>
          <p:cNvPr id="1240068" name="Picture 4"/>
          <p:cNvPicPr>
            <a:picLocks noChangeAspect="1" noChangeArrowheads="1"/>
          </p:cNvPicPr>
          <p:nvPr/>
        </p:nvPicPr>
        <p:blipFill>
          <a:blip r:embed="rId3" cstate="print"/>
          <a:srcRect/>
          <a:stretch>
            <a:fillRect/>
          </a:stretch>
        </p:blipFill>
        <p:spPr bwMode="auto">
          <a:xfrm>
            <a:off x="460375" y="1006475"/>
            <a:ext cx="8455025" cy="5318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368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368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368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368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368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368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368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3689"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223690" name="Line 10"/>
          <p:cNvSpPr>
            <a:spLocks noChangeShapeType="1"/>
          </p:cNvSpPr>
          <p:nvPr/>
        </p:nvSpPr>
        <p:spPr bwMode="auto">
          <a:xfrm>
            <a:off x="458788" y="3962400"/>
            <a:ext cx="8153400" cy="0"/>
          </a:xfrm>
          <a:prstGeom prst="line">
            <a:avLst/>
          </a:prstGeom>
          <a:noFill/>
          <a:ln w="76200">
            <a:solidFill>
              <a:srgbClr val="009900"/>
            </a:solidFill>
            <a:round/>
            <a:headEnd/>
            <a:tailEnd/>
          </a:ln>
          <a:effectLst/>
        </p:spPr>
        <p:txBody>
          <a:bodyPr/>
          <a:lstStyle/>
          <a:p>
            <a:endParaRPr lang="en-US"/>
          </a:p>
        </p:txBody>
      </p:sp>
      <p:sp>
        <p:nvSpPr>
          <p:cNvPr id="1223691"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baseline="0"/>
              <a:t>A connection in SCTP is called an association.</a:t>
            </a:r>
          </a:p>
        </p:txBody>
      </p:sp>
      <p:grpSp>
        <p:nvGrpSpPr>
          <p:cNvPr id="2" name="Group 12"/>
          <p:cNvGrpSpPr>
            <a:grpSpLocks/>
          </p:cNvGrpSpPr>
          <p:nvPr/>
        </p:nvGrpSpPr>
        <p:grpSpPr bwMode="auto">
          <a:xfrm>
            <a:off x="457200" y="1981200"/>
            <a:ext cx="1143000" cy="566738"/>
            <a:chOff x="1200" y="1248"/>
            <a:chExt cx="720" cy="357"/>
          </a:xfrm>
        </p:grpSpPr>
        <p:pic>
          <p:nvPicPr>
            <p:cNvPr id="1223693"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223694"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573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573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573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573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573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573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573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5737"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225738" name="Line 10"/>
          <p:cNvSpPr>
            <a:spLocks noChangeShapeType="1"/>
          </p:cNvSpPr>
          <p:nvPr/>
        </p:nvSpPr>
        <p:spPr bwMode="auto">
          <a:xfrm>
            <a:off x="458788" y="4876800"/>
            <a:ext cx="8153400" cy="0"/>
          </a:xfrm>
          <a:prstGeom prst="line">
            <a:avLst/>
          </a:prstGeom>
          <a:noFill/>
          <a:ln w="76200">
            <a:solidFill>
              <a:srgbClr val="009900"/>
            </a:solidFill>
            <a:round/>
            <a:headEnd/>
            <a:tailEnd/>
          </a:ln>
          <a:effectLst/>
        </p:spPr>
        <p:txBody>
          <a:bodyPr/>
          <a:lstStyle/>
          <a:p>
            <a:endParaRPr lang="en-US"/>
          </a:p>
        </p:txBody>
      </p:sp>
      <p:sp>
        <p:nvSpPr>
          <p:cNvPr id="1225739" name="Rectangle 11"/>
          <p:cNvSpPr>
            <a:spLocks noChangeArrowheads="1"/>
          </p:cNvSpPr>
          <p:nvPr/>
        </p:nvSpPr>
        <p:spPr bwMode="auto">
          <a:xfrm>
            <a:off x="495300" y="2759075"/>
            <a:ext cx="8077200" cy="2041525"/>
          </a:xfrm>
          <a:prstGeom prst="rect">
            <a:avLst/>
          </a:prstGeom>
          <a:solidFill>
            <a:srgbClr val="99FF33"/>
          </a:solidFill>
          <a:ln w="76200" algn="ctr">
            <a:noFill/>
            <a:miter lim="800000"/>
            <a:headEnd/>
            <a:tailEnd/>
          </a:ln>
          <a:effectLst/>
        </p:spPr>
        <p:txBody>
          <a:bodyPr>
            <a:spAutoFit/>
          </a:bodyPr>
          <a:lstStyle/>
          <a:p>
            <a:pPr algn="ctr"/>
            <a:r>
              <a:rPr lang="en-US" baseline="0"/>
              <a:t>No other chunk is allowed in a packet carrying an INIT or INIT ACK chunk.</a:t>
            </a:r>
          </a:p>
          <a:p>
            <a:pPr algn="ctr"/>
            <a:r>
              <a:rPr lang="en-US" baseline="0"/>
              <a:t>A COOKIE ECHO or a COOKIE ACK chunk can carry data chunks.</a:t>
            </a:r>
          </a:p>
        </p:txBody>
      </p:sp>
      <p:grpSp>
        <p:nvGrpSpPr>
          <p:cNvPr id="2" name="Group 12"/>
          <p:cNvGrpSpPr>
            <a:grpSpLocks/>
          </p:cNvGrpSpPr>
          <p:nvPr/>
        </p:nvGrpSpPr>
        <p:grpSpPr bwMode="auto">
          <a:xfrm>
            <a:off x="457200" y="1981200"/>
            <a:ext cx="1143000" cy="566738"/>
            <a:chOff x="1200" y="1248"/>
            <a:chExt cx="720" cy="357"/>
          </a:xfrm>
        </p:grpSpPr>
        <p:pic>
          <p:nvPicPr>
            <p:cNvPr id="1225741"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225742"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056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09056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090564" name="Text Box 4"/>
          <p:cNvSpPr txBox="1">
            <a:spLocks noChangeArrowheads="1"/>
          </p:cNvSpPr>
          <p:nvPr/>
        </p:nvSpPr>
        <p:spPr bwMode="auto">
          <a:xfrm>
            <a:off x="304800" y="381000"/>
            <a:ext cx="1704441"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Socket </a:t>
            </a:r>
            <a:r>
              <a:rPr lang="en-US" sz="2000" i="1" baseline="0" dirty="0">
                <a:latin typeface="Times New Roman" pitchFamily="18" charset="0"/>
              </a:rPr>
              <a:t>address</a:t>
            </a:r>
          </a:p>
        </p:txBody>
      </p:sp>
      <p:sp>
        <p:nvSpPr>
          <p:cNvPr id="109056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090566" name="Picture 6"/>
          <p:cNvPicPr>
            <a:picLocks noChangeAspect="1" noChangeArrowheads="1"/>
          </p:cNvPicPr>
          <p:nvPr/>
        </p:nvPicPr>
        <p:blipFill>
          <a:blip r:embed="rId3" cstate="print"/>
          <a:srcRect/>
          <a:stretch>
            <a:fillRect/>
          </a:stretch>
        </p:blipFill>
        <p:spPr bwMode="auto">
          <a:xfrm>
            <a:off x="977900" y="2697163"/>
            <a:ext cx="6946900" cy="14176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790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47907"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47908" name="Text Box 4"/>
          <p:cNvSpPr txBox="1">
            <a:spLocks noChangeArrowheads="1"/>
          </p:cNvSpPr>
          <p:nvPr/>
        </p:nvSpPr>
        <p:spPr bwMode="auto">
          <a:xfrm>
            <a:off x="304800" y="381000"/>
            <a:ext cx="3444854"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Four-way </a:t>
            </a:r>
            <a:r>
              <a:rPr lang="en-US" sz="2000" i="1" baseline="0" dirty="0">
                <a:latin typeface="Times New Roman" pitchFamily="18" charset="0"/>
              </a:rPr>
              <a:t>handshaking</a:t>
            </a:r>
          </a:p>
        </p:txBody>
      </p:sp>
      <p:sp>
        <p:nvSpPr>
          <p:cNvPr id="114790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47910" name="Picture 6"/>
          <p:cNvPicPr>
            <a:picLocks noChangeAspect="1" noChangeArrowheads="1"/>
          </p:cNvPicPr>
          <p:nvPr/>
        </p:nvPicPr>
        <p:blipFill>
          <a:blip r:embed="rId3" cstate="print"/>
          <a:srcRect/>
          <a:stretch>
            <a:fillRect/>
          </a:stretch>
        </p:blipFill>
        <p:spPr bwMode="auto">
          <a:xfrm>
            <a:off x="792163" y="1447800"/>
            <a:ext cx="7056437" cy="41608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777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777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778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778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778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778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778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7785"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227786" name="Line 10"/>
          <p:cNvSpPr>
            <a:spLocks noChangeShapeType="1"/>
          </p:cNvSpPr>
          <p:nvPr/>
        </p:nvSpPr>
        <p:spPr bwMode="auto">
          <a:xfrm>
            <a:off x="458788" y="4876800"/>
            <a:ext cx="8153400" cy="0"/>
          </a:xfrm>
          <a:prstGeom prst="line">
            <a:avLst/>
          </a:prstGeom>
          <a:noFill/>
          <a:ln w="76200">
            <a:solidFill>
              <a:srgbClr val="009900"/>
            </a:solidFill>
            <a:round/>
            <a:headEnd/>
            <a:tailEnd/>
          </a:ln>
          <a:effectLst/>
        </p:spPr>
        <p:txBody>
          <a:bodyPr/>
          <a:lstStyle/>
          <a:p>
            <a:endParaRPr lang="en-US"/>
          </a:p>
        </p:txBody>
      </p:sp>
      <p:sp>
        <p:nvSpPr>
          <p:cNvPr id="1227787" name="Rectangle 11"/>
          <p:cNvSpPr>
            <a:spLocks noChangeArrowheads="1"/>
          </p:cNvSpPr>
          <p:nvPr/>
        </p:nvSpPr>
        <p:spPr bwMode="auto">
          <a:xfrm>
            <a:off x="495300" y="2759075"/>
            <a:ext cx="8077200" cy="2041525"/>
          </a:xfrm>
          <a:prstGeom prst="rect">
            <a:avLst/>
          </a:prstGeom>
          <a:solidFill>
            <a:srgbClr val="99FF33"/>
          </a:solidFill>
          <a:ln w="76200" algn="ctr">
            <a:noFill/>
            <a:miter lim="800000"/>
            <a:headEnd/>
            <a:tailEnd/>
          </a:ln>
          <a:effectLst/>
        </p:spPr>
        <p:txBody>
          <a:bodyPr>
            <a:spAutoFit/>
          </a:bodyPr>
          <a:lstStyle/>
          <a:p>
            <a:pPr algn="ctr"/>
            <a:r>
              <a:rPr lang="en-US" baseline="0"/>
              <a:t>In SCTP, only DATA chunks </a:t>
            </a:r>
            <a:br>
              <a:rPr lang="en-US" baseline="0"/>
            </a:br>
            <a:r>
              <a:rPr lang="en-US" baseline="0"/>
              <a:t>consume TSNs;</a:t>
            </a:r>
          </a:p>
          <a:p>
            <a:pPr algn="ctr"/>
            <a:r>
              <a:rPr lang="en-US" baseline="0"/>
              <a:t>DATA chunks are the only chunks </a:t>
            </a:r>
            <a:br>
              <a:rPr lang="en-US" baseline="0"/>
            </a:br>
            <a:r>
              <a:rPr lang="en-US" baseline="0"/>
              <a:t>that are acknowledged.</a:t>
            </a:r>
          </a:p>
        </p:txBody>
      </p:sp>
      <p:grpSp>
        <p:nvGrpSpPr>
          <p:cNvPr id="2" name="Group 12"/>
          <p:cNvGrpSpPr>
            <a:grpSpLocks/>
          </p:cNvGrpSpPr>
          <p:nvPr/>
        </p:nvGrpSpPr>
        <p:grpSpPr bwMode="auto">
          <a:xfrm>
            <a:off x="457200" y="1981200"/>
            <a:ext cx="1143000" cy="566738"/>
            <a:chOff x="1200" y="1248"/>
            <a:chExt cx="720" cy="357"/>
          </a:xfrm>
        </p:grpSpPr>
        <p:pic>
          <p:nvPicPr>
            <p:cNvPr id="1227789"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227790"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954"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49955" name="Line 3"/>
          <p:cNvSpPr>
            <a:spLocks noChangeShapeType="1"/>
          </p:cNvSpPr>
          <p:nvPr/>
        </p:nvSpPr>
        <p:spPr bwMode="auto">
          <a:xfrm>
            <a:off x="152400" y="838200"/>
            <a:ext cx="8763000" cy="0"/>
          </a:xfrm>
          <a:prstGeom prst="line">
            <a:avLst/>
          </a:prstGeom>
          <a:noFill/>
          <a:ln w="19050">
            <a:solidFill>
              <a:schemeClr val="hlink"/>
            </a:solidFill>
            <a:round/>
            <a:headEnd/>
            <a:tailEnd/>
          </a:ln>
          <a:effectLst/>
        </p:spPr>
        <p:txBody>
          <a:bodyPr/>
          <a:lstStyle/>
          <a:p>
            <a:endParaRPr lang="en-US"/>
          </a:p>
        </p:txBody>
      </p:sp>
      <p:sp>
        <p:nvSpPr>
          <p:cNvPr id="1149956" name="Text Box 4"/>
          <p:cNvSpPr txBox="1">
            <a:spLocks noChangeArrowheads="1"/>
          </p:cNvSpPr>
          <p:nvPr/>
        </p:nvSpPr>
        <p:spPr bwMode="auto">
          <a:xfrm>
            <a:off x="304800" y="228600"/>
            <a:ext cx="4086225" cy="457200"/>
          </a:xfrm>
          <a:prstGeom prst="rect">
            <a:avLst/>
          </a:prstGeom>
          <a:noFill/>
          <a:ln w="9525">
            <a:noFill/>
            <a:miter lim="800000"/>
            <a:headEnd/>
            <a:tailEnd/>
          </a:ln>
          <a:effectLst/>
        </p:spPr>
        <p:txBody>
          <a:bodyPr wrap="none">
            <a:spAutoFit/>
          </a:bodyPr>
          <a:lstStyle/>
          <a:p>
            <a:r>
              <a:rPr lang="en-US" sz="2400" baseline="0">
                <a:solidFill>
                  <a:schemeClr val="folHlink"/>
                </a:solidFill>
                <a:latin typeface="Times New Roman" pitchFamily="18" charset="0"/>
              </a:rPr>
              <a:t>Figure 23.34  </a:t>
            </a:r>
            <a:r>
              <a:rPr lang="en-US" sz="2000" i="1" baseline="0">
                <a:latin typeface="Times New Roman" pitchFamily="18" charset="0"/>
              </a:rPr>
              <a:t>Simple data transfer</a:t>
            </a:r>
          </a:p>
        </p:txBody>
      </p:sp>
      <p:sp>
        <p:nvSpPr>
          <p:cNvPr id="1149957" name="Line 5"/>
          <p:cNvSpPr>
            <a:spLocks noChangeShapeType="1"/>
          </p:cNvSpPr>
          <p:nvPr/>
        </p:nvSpPr>
        <p:spPr bwMode="auto">
          <a:xfrm>
            <a:off x="152400" y="6324600"/>
            <a:ext cx="8763000" cy="0"/>
          </a:xfrm>
          <a:prstGeom prst="line">
            <a:avLst/>
          </a:prstGeom>
          <a:noFill/>
          <a:ln w="76200">
            <a:solidFill>
              <a:schemeClr val="hlink"/>
            </a:solidFill>
            <a:round/>
            <a:headEnd/>
            <a:tailEnd/>
          </a:ln>
          <a:effectLst/>
        </p:spPr>
        <p:txBody>
          <a:bodyPr/>
          <a:lstStyle/>
          <a:p>
            <a:endParaRPr lang="en-US"/>
          </a:p>
        </p:txBody>
      </p:sp>
      <p:pic>
        <p:nvPicPr>
          <p:cNvPr id="1149958" name="Picture 6"/>
          <p:cNvPicPr>
            <a:picLocks noChangeAspect="1" noChangeArrowheads="1"/>
          </p:cNvPicPr>
          <p:nvPr/>
        </p:nvPicPr>
        <p:blipFill>
          <a:blip r:embed="rId3" cstate="print"/>
          <a:srcRect/>
          <a:stretch>
            <a:fillRect/>
          </a:stretch>
        </p:blipFill>
        <p:spPr bwMode="auto">
          <a:xfrm>
            <a:off x="1309688" y="1006475"/>
            <a:ext cx="5776912" cy="5241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2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982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982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982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983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983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983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9833"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229834" name="Line 10"/>
          <p:cNvSpPr>
            <a:spLocks noChangeShapeType="1"/>
          </p:cNvSpPr>
          <p:nvPr/>
        </p:nvSpPr>
        <p:spPr bwMode="auto">
          <a:xfrm>
            <a:off x="458788" y="4419600"/>
            <a:ext cx="8153400" cy="0"/>
          </a:xfrm>
          <a:prstGeom prst="line">
            <a:avLst/>
          </a:prstGeom>
          <a:noFill/>
          <a:ln w="76200">
            <a:solidFill>
              <a:srgbClr val="009900"/>
            </a:solidFill>
            <a:round/>
            <a:headEnd/>
            <a:tailEnd/>
          </a:ln>
          <a:effectLst/>
        </p:spPr>
        <p:txBody>
          <a:bodyPr/>
          <a:lstStyle/>
          <a:p>
            <a:endParaRPr lang="en-US"/>
          </a:p>
        </p:txBody>
      </p:sp>
      <p:sp>
        <p:nvSpPr>
          <p:cNvPr id="1229835" name="Rectangle 11"/>
          <p:cNvSpPr>
            <a:spLocks noChangeArrowheads="1"/>
          </p:cNvSpPr>
          <p:nvPr/>
        </p:nvSpPr>
        <p:spPr bwMode="auto">
          <a:xfrm>
            <a:off x="495300" y="2759075"/>
            <a:ext cx="8077200" cy="1554163"/>
          </a:xfrm>
          <a:prstGeom prst="rect">
            <a:avLst/>
          </a:prstGeom>
          <a:solidFill>
            <a:srgbClr val="99FF33"/>
          </a:solidFill>
          <a:ln w="76200" algn="ctr">
            <a:noFill/>
            <a:miter lim="800000"/>
            <a:headEnd/>
            <a:tailEnd/>
          </a:ln>
          <a:effectLst/>
        </p:spPr>
        <p:txBody>
          <a:bodyPr>
            <a:spAutoFit/>
          </a:bodyPr>
          <a:lstStyle/>
          <a:p>
            <a:pPr algn="ctr"/>
            <a:r>
              <a:rPr lang="en-US" baseline="0"/>
              <a:t>The acknowledgment in SCTP defines the cumulative TSN, the TSN of the last data chunk received in order.</a:t>
            </a:r>
          </a:p>
        </p:txBody>
      </p:sp>
      <p:grpSp>
        <p:nvGrpSpPr>
          <p:cNvPr id="2" name="Group 12"/>
          <p:cNvGrpSpPr>
            <a:grpSpLocks/>
          </p:cNvGrpSpPr>
          <p:nvPr/>
        </p:nvGrpSpPr>
        <p:grpSpPr bwMode="auto">
          <a:xfrm>
            <a:off x="457200" y="1981200"/>
            <a:ext cx="1143000" cy="566738"/>
            <a:chOff x="1200" y="1248"/>
            <a:chExt cx="720" cy="357"/>
          </a:xfrm>
        </p:grpSpPr>
        <p:pic>
          <p:nvPicPr>
            <p:cNvPr id="1229837"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229838"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200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5200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52004" name="Text Box 4"/>
          <p:cNvSpPr txBox="1">
            <a:spLocks noChangeArrowheads="1"/>
          </p:cNvSpPr>
          <p:nvPr/>
        </p:nvSpPr>
        <p:spPr bwMode="auto">
          <a:xfrm>
            <a:off x="304800" y="381000"/>
            <a:ext cx="3517310"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Association </a:t>
            </a:r>
            <a:r>
              <a:rPr lang="en-US" sz="2000" i="1" baseline="0" dirty="0">
                <a:latin typeface="Times New Roman" pitchFamily="18" charset="0"/>
              </a:rPr>
              <a:t>termination</a:t>
            </a:r>
          </a:p>
        </p:txBody>
      </p:sp>
      <p:sp>
        <p:nvSpPr>
          <p:cNvPr id="115200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52006" name="Picture 6"/>
          <p:cNvPicPr>
            <a:picLocks noChangeAspect="1" noChangeArrowheads="1"/>
          </p:cNvPicPr>
          <p:nvPr/>
        </p:nvPicPr>
        <p:blipFill>
          <a:blip r:embed="rId3" cstate="print"/>
          <a:srcRect/>
          <a:stretch>
            <a:fillRect/>
          </a:stretch>
        </p:blipFill>
        <p:spPr bwMode="auto">
          <a:xfrm>
            <a:off x="517525" y="1593850"/>
            <a:ext cx="7788275" cy="4121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405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5405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54052" name="Text Box 4"/>
          <p:cNvSpPr txBox="1">
            <a:spLocks noChangeArrowheads="1"/>
          </p:cNvSpPr>
          <p:nvPr/>
        </p:nvSpPr>
        <p:spPr bwMode="auto">
          <a:xfrm>
            <a:off x="304800" y="381000"/>
            <a:ext cx="3761222"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Flow </a:t>
            </a:r>
            <a:r>
              <a:rPr lang="en-US" sz="2000" i="1" baseline="0" dirty="0">
                <a:latin typeface="Times New Roman" pitchFamily="18" charset="0"/>
              </a:rPr>
              <a:t>control, receiver site</a:t>
            </a:r>
          </a:p>
        </p:txBody>
      </p:sp>
      <p:sp>
        <p:nvSpPr>
          <p:cNvPr id="115405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54054" name="Picture 6"/>
          <p:cNvPicPr>
            <a:picLocks noChangeAspect="1" noChangeArrowheads="1"/>
          </p:cNvPicPr>
          <p:nvPr/>
        </p:nvPicPr>
        <p:blipFill>
          <a:blip r:embed="rId3" cstate="print"/>
          <a:srcRect/>
          <a:stretch>
            <a:fillRect/>
          </a:stretch>
        </p:blipFill>
        <p:spPr bwMode="auto">
          <a:xfrm>
            <a:off x="152400" y="1871663"/>
            <a:ext cx="8902700" cy="29289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609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5609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56100" name="Text Box 4"/>
          <p:cNvSpPr txBox="1">
            <a:spLocks noChangeArrowheads="1"/>
          </p:cNvSpPr>
          <p:nvPr/>
        </p:nvSpPr>
        <p:spPr bwMode="auto">
          <a:xfrm>
            <a:off x="304800" y="381000"/>
            <a:ext cx="3615220"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Flow </a:t>
            </a:r>
            <a:r>
              <a:rPr lang="en-US" sz="2000" i="1" baseline="0" dirty="0">
                <a:latin typeface="Times New Roman" pitchFamily="18" charset="0"/>
              </a:rPr>
              <a:t>control, sender site</a:t>
            </a:r>
          </a:p>
        </p:txBody>
      </p:sp>
      <p:sp>
        <p:nvSpPr>
          <p:cNvPr id="115610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56102" name="Picture 6"/>
          <p:cNvPicPr>
            <a:picLocks noChangeAspect="1" noChangeArrowheads="1"/>
          </p:cNvPicPr>
          <p:nvPr/>
        </p:nvPicPr>
        <p:blipFill>
          <a:blip r:embed="rId3" cstate="print"/>
          <a:srcRect/>
          <a:stretch>
            <a:fillRect/>
          </a:stretch>
        </p:blipFill>
        <p:spPr bwMode="auto">
          <a:xfrm>
            <a:off x="276225" y="2297113"/>
            <a:ext cx="8410575" cy="19510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814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58147" name="Line 3"/>
          <p:cNvSpPr>
            <a:spLocks noChangeShapeType="1"/>
          </p:cNvSpPr>
          <p:nvPr/>
        </p:nvSpPr>
        <p:spPr bwMode="auto">
          <a:xfrm>
            <a:off x="152400" y="762000"/>
            <a:ext cx="8763000" cy="0"/>
          </a:xfrm>
          <a:prstGeom prst="line">
            <a:avLst/>
          </a:prstGeom>
          <a:noFill/>
          <a:ln w="19050">
            <a:solidFill>
              <a:schemeClr val="hlink"/>
            </a:solidFill>
            <a:round/>
            <a:headEnd/>
            <a:tailEnd/>
          </a:ln>
          <a:effectLst/>
        </p:spPr>
        <p:txBody>
          <a:bodyPr/>
          <a:lstStyle/>
          <a:p>
            <a:endParaRPr lang="en-US"/>
          </a:p>
        </p:txBody>
      </p:sp>
      <p:sp>
        <p:nvSpPr>
          <p:cNvPr id="1158148" name="Text Box 4"/>
          <p:cNvSpPr txBox="1">
            <a:spLocks noChangeArrowheads="1"/>
          </p:cNvSpPr>
          <p:nvPr/>
        </p:nvSpPr>
        <p:spPr bwMode="auto">
          <a:xfrm>
            <a:off x="304800" y="152400"/>
            <a:ext cx="3331489"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Flow </a:t>
            </a:r>
            <a:r>
              <a:rPr lang="en-US" sz="2000" i="1" baseline="0" dirty="0">
                <a:latin typeface="Times New Roman" pitchFamily="18" charset="0"/>
              </a:rPr>
              <a:t>control scenario</a:t>
            </a:r>
          </a:p>
        </p:txBody>
      </p:sp>
      <p:sp>
        <p:nvSpPr>
          <p:cNvPr id="1158149" name="Line 5"/>
          <p:cNvSpPr>
            <a:spLocks noChangeShapeType="1"/>
          </p:cNvSpPr>
          <p:nvPr/>
        </p:nvSpPr>
        <p:spPr bwMode="auto">
          <a:xfrm>
            <a:off x="152400" y="6400800"/>
            <a:ext cx="8763000" cy="0"/>
          </a:xfrm>
          <a:prstGeom prst="line">
            <a:avLst/>
          </a:prstGeom>
          <a:noFill/>
          <a:ln w="76200">
            <a:solidFill>
              <a:schemeClr val="hlink"/>
            </a:solidFill>
            <a:round/>
            <a:headEnd/>
            <a:tailEnd/>
          </a:ln>
          <a:effectLst/>
        </p:spPr>
        <p:txBody>
          <a:bodyPr/>
          <a:lstStyle/>
          <a:p>
            <a:endParaRPr lang="en-US"/>
          </a:p>
        </p:txBody>
      </p:sp>
      <p:pic>
        <p:nvPicPr>
          <p:cNvPr id="1158150" name="Picture 6"/>
          <p:cNvPicPr>
            <a:picLocks noChangeAspect="1" noChangeArrowheads="1"/>
          </p:cNvPicPr>
          <p:nvPr/>
        </p:nvPicPr>
        <p:blipFill>
          <a:blip r:embed="rId3" cstate="print"/>
          <a:srcRect/>
          <a:stretch>
            <a:fillRect/>
          </a:stretch>
        </p:blipFill>
        <p:spPr bwMode="auto">
          <a:xfrm>
            <a:off x="468313" y="911225"/>
            <a:ext cx="7532687" cy="5413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194"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60195"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60196" name="Text Box 4"/>
          <p:cNvSpPr txBox="1">
            <a:spLocks noChangeArrowheads="1"/>
          </p:cNvSpPr>
          <p:nvPr/>
        </p:nvSpPr>
        <p:spPr bwMode="auto">
          <a:xfrm>
            <a:off x="304800" y="381000"/>
            <a:ext cx="3807837"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Error </a:t>
            </a:r>
            <a:r>
              <a:rPr lang="en-US" sz="2000" i="1" baseline="0" dirty="0">
                <a:latin typeface="Times New Roman" pitchFamily="18" charset="0"/>
              </a:rPr>
              <a:t>control, receiver site</a:t>
            </a:r>
          </a:p>
        </p:txBody>
      </p:sp>
      <p:sp>
        <p:nvSpPr>
          <p:cNvPr id="116019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60198" name="Picture 6"/>
          <p:cNvPicPr>
            <a:picLocks noChangeAspect="1" noChangeArrowheads="1"/>
          </p:cNvPicPr>
          <p:nvPr/>
        </p:nvPicPr>
        <p:blipFill>
          <a:blip r:embed="rId3" cstate="print"/>
          <a:srcRect/>
          <a:stretch>
            <a:fillRect/>
          </a:stretch>
        </p:blipFill>
        <p:spPr bwMode="auto">
          <a:xfrm>
            <a:off x="387350" y="1905000"/>
            <a:ext cx="8070850" cy="34940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224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6224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62244" name="Text Box 4"/>
          <p:cNvSpPr txBox="1">
            <a:spLocks noChangeArrowheads="1"/>
          </p:cNvSpPr>
          <p:nvPr/>
        </p:nvSpPr>
        <p:spPr bwMode="auto">
          <a:xfrm>
            <a:off x="304800" y="381000"/>
            <a:ext cx="3661836" cy="461665"/>
          </a:xfrm>
          <a:prstGeom prst="rect">
            <a:avLst/>
          </a:prstGeom>
          <a:noFill/>
          <a:ln w="9525">
            <a:noFill/>
            <a:miter lim="800000"/>
            <a:headEnd/>
            <a:tailEnd/>
          </a:ln>
          <a:effectLst/>
        </p:spPr>
        <p:txBody>
          <a:bodyPr wrap="none">
            <a:spAutoFit/>
          </a:bodyPr>
          <a:lstStyle/>
          <a:p>
            <a:r>
              <a:rPr lang="en-US" sz="2400" baseline="0">
                <a:solidFill>
                  <a:schemeClr val="folHlink"/>
                </a:solidFill>
                <a:latin typeface="Times New Roman" pitchFamily="18" charset="0"/>
              </a:rPr>
              <a:t>Figure </a:t>
            </a:r>
            <a:r>
              <a:rPr lang="en-US" sz="2000" i="1" baseline="0" smtClean="0">
                <a:latin typeface="Times New Roman" pitchFamily="18" charset="0"/>
              </a:rPr>
              <a:t>Error </a:t>
            </a:r>
            <a:r>
              <a:rPr lang="en-US" sz="2000" i="1" baseline="0" dirty="0">
                <a:latin typeface="Times New Roman" pitchFamily="18" charset="0"/>
              </a:rPr>
              <a:t>control, sender site</a:t>
            </a:r>
          </a:p>
        </p:txBody>
      </p:sp>
      <p:sp>
        <p:nvSpPr>
          <p:cNvPr id="116224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62246" name="Picture 6"/>
          <p:cNvPicPr>
            <a:picLocks noChangeAspect="1" noChangeArrowheads="1"/>
          </p:cNvPicPr>
          <p:nvPr/>
        </p:nvPicPr>
        <p:blipFill>
          <a:blip r:embed="rId3" cstate="print"/>
          <a:srcRect/>
          <a:stretch>
            <a:fillRect/>
          </a:stretch>
        </p:blipFill>
        <p:spPr bwMode="auto">
          <a:xfrm>
            <a:off x="265113" y="1820863"/>
            <a:ext cx="8345487" cy="3575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29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6429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64292" name="Text Box 4"/>
          <p:cNvSpPr txBox="1">
            <a:spLocks noChangeArrowheads="1"/>
          </p:cNvSpPr>
          <p:nvPr/>
        </p:nvSpPr>
        <p:spPr bwMode="auto">
          <a:xfrm>
            <a:off x="304800" y="381000"/>
            <a:ext cx="3525324"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Multiplexing </a:t>
            </a:r>
            <a:r>
              <a:rPr lang="en-US" sz="2000" i="1" baseline="0" dirty="0">
                <a:latin typeface="Times New Roman" pitchFamily="18" charset="0"/>
              </a:rPr>
              <a:t>and </a:t>
            </a:r>
            <a:r>
              <a:rPr lang="en-US" sz="2000" i="1" baseline="0" dirty="0" err="1">
                <a:latin typeface="Times New Roman" pitchFamily="18" charset="0"/>
              </a:rPr>
              <a:t>demultiplexing</a:t>
            </a:r>
            <a:endParaRPr lang="en-US" sz="2000" i="1" baseline="0" dirty="0">
              <a:latin typeface="Times New Roman" pitchFamily="18" charset="0"/>
            </a:endParaRPr>
          </a:p>
        </p:txBody>
      </p:sp>
      <p:sp>
        <p:nvSpPr>
          <p:cNvPr id="116429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64294" name="Picture 6"/>
          <p:cNvPicPr>
            <a:picLocks noChangeAspect="1" noChangeArrowheads="1"/>
          </p:cNvPicPr>
          <p:nvPr/>
        </p:nvPicPr>
        <p:blipFill>
          <a:blip r:embed="rId3" cstate="print"/>
          <a:srcRect/>
          <a:stretch>
            <a:fillRect/>
          </a:stretch>
        </p:blipFill>
        <p:spPr bwMode="auto">
          <a:xfrm>
            <a:off x="1025525" y="1600200"/>
            <a:ext cx="6746875" cy="37258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3001</TotalTime>
  <Words>1422</Words>
  <Application>Microsoft Macintosh PowerPoint</Application>
  <PresentationFormat>On-screen Show (4:3)</PresentationFormat>
  <Paragraphs>266</Paragraphs>
  <Slides>89</Slides>
  <Notes>88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89</vt:i4>
      </vt:variant>
    </vt:vector>
  </HeadingPairs>
  <TitlesOfParts>
    <vt:vector size="96" baseType="lpstr">
      <vt:lpstr>Tahoma</vt:lpstr>
      <vt:lpstr>Times</vt:lpstr>
      <vt:lpstr>Times New Roman</vt:lpstr>
      <vt:lpstr>Arial</vt:lpstr>
      <vt:lpstr>Calibri</vt:lpstr>
      <vt:lpstr>Wingdings</vt:lpstr>
      <vt:lpstr>Office Theme</vt:lpstr>
      <vt:lpstr>CSE/T/324A Computer Networks Topic 10- Transport Layer Process-to-Process Delivery: UDP, TCP, and SCTP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Communication Lecture 1- Introduction</dc:title>
  <dc:creator>sarbani</dc:creator>
  <cp:lastModifiedBy>Microsoft Office User</cp:lastModifiedBy>
  <cp:revision>309</cp:revision>
  <dcterms:created xsi:type="dcterms:W3CDTF">2006-08-16T00:00:00Z</dcterms:created>
  <dcterms:modified xsi:type="dcterms:W3CDTF">2020-12-14T04:20:10Z</dcterms:modified>
</cp:coreProperties>
</file>