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72" r:id="rId4"/>
    <p:sldId id="273" r:id="rId5"/>
    <p:sldId id="274" r:id="rId6"/>
    <p:sldId id="271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E695A-F456-4061-A954-59473B52BA36}" v="10" dt="2024-04-02T21:26:34.808"/>
  </p1510:revLst>
</p1510:revInfo>
</file>

<file path=ppt/tableStyles.xml><?xml version="1.0" encoding="utf-8"?>
<a:tblStyleLst xmlns:a="http://schemas.openxmlformats.org/drawingml/2006/main" def="{80FB6614-1EAB-4A39-90F0-B4DEEFF047C7}">
  <a:tblStyle styleId="{80FB6614-1EAB-4A39-90F0-B4DEEFF0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5" d="100"/>
          <a:sy n="155" d="100"/>
        </p:scale>
        <p:origin x="-442" y="-5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Davies" userId="6bbebc23-114c-4176-8a62-a9dd6b452c78" providerId="ADAL" clId="{742E695A-F456-4061-A954-59473B52BA36}"/>
    <pc:docChg chg="custSel addSld delSld modSld">
      <pc:chgData name="Joshua Davies" userId="6bbebc23-114c-4176-8a62-a9dd6b452c78" providerId="ADAL" clId="{742E695A-F456-4061-A954-59473B52BA36}" dt="2024-04-02T21:26:56.620" v="1103" actId="14100"/>
      <pc:docMkLst>
        <pc:docMk/>
      </pc:docMkLst>
      <pc:sldChg chg="modSp mod">
        <pc:chgData name="Joshua Davies" userId="6bbebc23-114c-4176-8a62-a9dd6b452c78" providerId="ADAL" clId="{742E695A-F456-4061-A954-59473B52BA36}" dt="2024-04-02T21:14:19.939" v="12"/>
        <pc:sldMkLst>
          <pc:docMk/>
          <pc:sldMk cId="0" sldId="256"/>
        </pc:sldMkLst>
        <pc:spChg chg="mod">
          <ac:chgData name="Joshua Davies" userId="6bbebc23-114c-4176-8a62-a9dd6b452c78" providerId="ADAL" clId="{742E695A-F456-4061-A954-59473B52BA36}" dt="2024-04-02T21:14:19.939" v="12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Joshua Davies" userId="6bbebc23-114c-4176-8a62-a9dd6b452c78" providerId="ADAL" clId="{742E695A-F456-4061-A954-59473B52BA36}" dt="2024-04-02T21:13:37.194" v="11" actId="47"/>
        <pc:sldMkLst>
          <pc:docMk/>
          <pc:sldMk cId="0" sldId="257"/>
        </pc:sldMkLst>
      </pc:sldChg>
      <pc:sldChg chg="addSp modSp mod">
        <pc:chgData name="Joshua Davies" userId="6bbebc23-114c-4176-8a62-a9dd6b452c78" providerId="ADAL" clId="{742E695A-F456-4061-A954-59473B52BA36}" dt="2024-04-02T21:24:41.917" v="1083" actId="20577"/>
        <pc:sldMkLst>
          <pc:docMk/>
          <pc:sldMk cId="0" sldId="258"/>
        </pc:sldMkLst>
        <pc:spChg chg="mod">
          <ac:chgData name="Joshua Davies" userId="6bbebc23-114c-4176-8a62-a9dd6b452c78" providerId="ADAL" clId="{742E695A-F456-4061-A954-59473B52BA36}" dt="2024-04-02T21:24:41.917" v="1083" actId="20577"/>
          <ac:spMkLst>
            <pc:docMk/>
            <pc:sldMk cId="0" sldId="258"/>
            <ac:spMk id="2" creationId="{4991FF3E-EB81-C237-9E89-FA38BF1FDB72}"/>
          </ac:spMkLst>
        </pc:spChg>
        <pc:picChg chg="add mod">
          <ac:chgData name="Joshua Davies" userId="6bbebc23-114c-4176-8a62-a9dd6b452c78" providerId="ADAL" clId="{742E695A-F456-4061-A954-59473B52BA36}" dt="2024-04-02T21:14:51.615" v="38" actId="1076"/>
          <ac:picMkLst>
            <pc:docMk/>
            <pc:sldMk cId="0" sldId="258"/>
            <ac:picMk id="1026" creationId="{B1592619-EB81-B3A9-D55D-73B0943D702B}"/>
          </ac:picMkLst>
        </pc:picChg>
      </pc:sldChg>
      <pc:sldChg chg="del">
        <pc:chgData name="Joshua Davies" userId="6bbebc23-114c-4176-8a62-a9dd6b452c78" providerId="ADAL" clId="{742E695A-F456-4061-A954-59473B52BA36}" dt="2024-04-02T21:13:25.505" v="1" actId="47"/>
        <pc:sldMkLst>
          <pc:docMk/>
          <pc:sldMk cId="0" sldId="259"/>
        </pc:sldMkLst>
      </pc:sldChg>
      <pc:sldChg chg="del">
        <pc:chgData name="Joshua Davies" userId="6bbebc23-114c-4176-8a62-a9dd6b452c78" providerId="ADAL" clId="{742E695A-F456-4061-A954-59473B52BA36}" dt="2024-04-02T21:13:30.382" v="10" actId="47"/>
        <pc:sldMkLst>
          <pc:docMk/>
          <pc:sldMk cId="799936199" sldId="261"/>
        </pc:sldMkLst>
      </pc:sldChg>
      <pc:sldChg chg="del">
        <pc:chgData name="Joshua Davies" userId="6bbebc23-114c-4176-8a62-a9dd6b452c78" providerId="ADAL" clId="{742E695A-F456-4061-A954-59473B52BA36}" dt="2024-04-02T21:13:25.861" v="3" actId="47"/>
        <pc:sldMkLst>
          <pc:docMk/>
          <pc:sldMk cId="0" sldId="262"/>
        </pc:sldMkLst>
      </pc:sldChg>
      <pc:sldChg chg="del">
        <pc:chgData name="Joshua Davies" userId="6bbebc23-114c-4176-8a62-a9dd6b452c78" providerId="ADAL" clId="{742E695A-F456-4061-A954-59473B52BA36}" dt="2024-04-02T21:13:26.298" v="4" actId="47"/>
        <pc:sldMkLst>
          <pc:docMk/>
          <pc:sldMk cId="0" sldId="263"/>
        </pc:sldMkLst>
      </pc:sldChg>
      <pc:sldChg chg="del">
        <pc:chgData name="Joshua Davies" userId="6bbebc23-114c-4176-8a62-a9dd6b452c78" providerId="ADAL" clId="{742E695A-F456-4061-A954-59473B52BA36}" dt="2024-04-02T21:13:26.573" v="5" actId="47"/>
        <pc:sldMkLst>
          <pc:docMk/>
          <pc:sldMk cId="0" sldId="264"/>
        </pc:sldMkLst>
      </pc:sldChg>
      <pc:sldChg chg="del">
        <pc:chgData name="Joshua Davies" userId="6bbebc23-114c-4176-8a62-a9dd6b452c78" providerId="ADAL" clId="{742E695A-F456-4061-A954-59473B52BA36}" dt="2024-04-02T21:13:27.099" v="6" actId="47"/>
        <pc:sldMkLst>
          <pc:docMk/>
          <pc:sldMk cId="0" sldId="265"/>
        </pc:sldMkLst>
      </pc:sldChg>
      <pc:sldChg chg="del">
        <pc:chgData name="Joshua Davies" userId="6bbebc23-114c-4176-8a62-a9dd6b452c78" providerId="ADAL" clId="{742E695A-F456-4061-A954-59473B52BA36}" dt="2024-04-02T21:13:27.333" v="7" actId="47"/>
        <pc:sldMkLst>
          <pc:docMk/>
          <pc:sldMk cId="0" sldId="266"/>
        </pc:sldMkLst>
      </pc:sldChg>
      <pc:sldChg chg="del">
        <pc:chgData name="Joshua Davies" userId="6bbebc23-114c-4176-8a62-a9dd6b452c78" providerId="ADAL" clId="{742E695A-F456-4061-A954-59473B52BA36}" dt="2024-04-02T21:13:28.080" v="8" actId="47"/>
        <pc:sldMkLst>
          <pc:docMk/>
          <pc:sldMk cId="0" sldId="268"/>
        </pc:sldMkLst>
      </pc:sldChg>
      <pc:sldChg chg="del">
        <pc:chgData name="Joshua Davies" userId="6bbebc23-114c-4176-8a62-a9dd6b452c78" providerId="ADAL" clId="{742E695A-F456-4061-A954-59473B52BA36}" dt="2024-04-02T21:13:25.665" v="2" actId="47"/>
        <pc:sldMkLst>
          <pc:docMk/>
          <pc:sldMk cId="1720136496" sldId="270"/>
        </pc:sldMkLst>
      </pc:sldChg>
      <pc:sldChg chg="addSp modSp mod">
        <pc:chgData name="Joshua Davies" userId="6bbebc23-114c-4176-8a62-a9dd6b452c78" providerId="ADAL" clId="{742E695A-F456-4061-A954-59473B52BA36}" dt="2024-04-02T21:23:37.461" v="865" actId="33524"/>
        <pc:sldMkLst>
          <pc:docMk/>
          <pc:sldMk cId="1661446996" sldId="272"/>
        </pc:sldMkLst>
        <pc:spChg chg="mod">
          <ac:chgData name="Joshua Davies" userId="6bbebc23-114c-4176-8a62-a9dd6b452c78" providerId="ADAL" clId="{742E695A-F456-4061-A954-59473B52BA36}" dt="2024-04-02T21:18:59.764" v="409" actId="20577"/>
          <ac:spMkLst>
            <pc:docMk/>
            <pc:sldMk cId="1661446996" sldId="272"/>
            <ac:spMk id="73" creationId="{6A1E55D8-F06C-F338-8B25-D175296840BC}"/>
          </ac:spMkLst>
        </pc:spChg>
        <pc:graphicFrameChg chg="mod modGraphic">
          <ac:chgData name="Joshua Davies" userId="6bbebc23-114c-4176-8a62-a9dd6b452c78" providerId="ADAL" clId="{742E695A-F456-4061-A954-59473B52BA36}" dt="2024-04-02T21:23:37.461" v="865" actId="33524"/>
          <ac:graphicFrameMkLst>
            <pc:docMk/>
            <pc:sldMk cId="1661446996" sldId="272"/>
            <ac:graphicFrameMk id="74" creationId="{0A04FB6E-835C-8857-1A79-2F7CDC94CBA8}"/>
          </ac:graphicFrameMkLst>
        </pc:graphicFrameChg>
        <pc:picChg chg="add mod">
          <ac:chgData name="Joshua Davies" userId="6bbebc23-114c-4176-8a62-a9dd6b452c78" providerId="ADAL" clId="{742E695A-F456-4061-A954-59473B52BA36}" dt="2024-04-02T21:19:52.772" v="579" actId="14100"/>
          <ac:picMkLst>
            <pc:docMk/>
            <pc:sldMk cId="1661446996" sldId="272"/>
            <ac:picMk id="3" creationId="{FC19742C-2515-07A7-364A-63B2B614A717}"/>
          </ac:picMkLst>
        </pc:picChg>
      </pc:sldChg>
      <pc:sldChg chg="addSp modSp new mod">
        <pc:chgData name="Joshua Davies" userId="6bbebc23-114c-4176-8a62-a9dd6b452c78" providerId="ADAL" clId="{742E695A-F456-4061-A954-59473B52BA36}" dt="2024-04-02T21:23:26.053" v="864" actId="14100"/>
        <pc:sldMkLst>
          <pc:docMk/>
          <pc:sldMk cId="1632484180" sldId="273"/>
        </pc:sldMkLst>
        <pc:picChg chg="add mod">
          <ac:chgData name="Joshua Davies" userId="6bbebc23-114c-4176-8a62-a9dd6b452c78" providerId="ADAL" clId="{742E695A-F456-4061-A954-59473B52BA36}" dt="2024-04-02T21:22:44.127" v="851" actId="14100"/>
          <ac:picMkLst>
            <pc:docMk/>
            <pc:sldMk cId="1632484180" sldId="273"/>
            <ac:picMk id="5" creationId="{43694A2D-FAFC-F40A-08CC-44BE6689DF9E}"/>
          </ac:picMkLst>
        </pc:picChg>
        <pc:picChg chg="add mod">
          <ac:chgData name="Joshua Davies" userId="6bbebc23-114c-4176-8a62-a9dd6b452c78" providerId="ADAL" clId="{742E695A-F456-4061-A954-59473B52BA36}" dt="2024-04-02T21:22:59.859" v="855" actId="14100"/>
          <ac:picMkLst>
            <pc:docMk/>
            <pc:sldMk cId="1632484180" sldId="273"/>
            <ac:picMk id="7" creationId="{18B8741A-6EFB-2184-D013-CDD5E36DE9F6}"/>
          </ac:picMkLst>
        </pc:picChg>
        <pc:picChg chg="add mod">
          <ac:chgData name="Joshua Davies" userId="6bbebc23-114c-4176-8a62-a9dd6b452c78" providerId="ADAL" clId="{742E695A-F456-4061-A954-59473B52BA36}" dt="2024-04-02T21:23:26.053" v="864" actId="14100"/>
          <ac:picMkLst>
            <pc:docMk/>
            <pc:sldMk cId="1632484180" sldId="273"/>
            <ac:picMk id="9" creationId="{E25CCCF8-A731-0AC0-A88B-1DEFA7FE4E60}"/>
          </ac:picMkLst>
        </pc:picChg>
        <pc:picChg chg="add mod">
          <ac:chgData name="Joshua Davies" userId="6bbebc23-114c-4176-8a62-a9dd6b452c78" providerId="ADAL" clId="{742E695A-F456-4061-A954-59473B52BA36}" dt="2024-04-02T21:23:20.523" v="863" actId="14100"/>
          <ac:picMkLst>
            <pc:docMk/>
            <pc:sldMk cId="1632484180" sldId="273"/>
            <ac:picMk id="11" creationId="{DFD9A8CA-FA82-DABE-3F37-8BAA4BB477D9}"/>
          </ac:picMkLst>
        </pc:picChg>
      </pc:sldChg>
      <pc:sldChg chg="del">
        <pc:chgData name="Joshua Davies" userId="6bbebc23-114c-4176-8a62-a9dd6b452c78" providerId="ADAL" clId="{742E695A-F456-4061-A954-59473B52BA36}" dt="2024-04-02T21:13:25.309" v="0" actId="47"/>
        <pc:sldMkLst>
          <pc:docMk/>
          <pc:sldMk cId="1985106186" sldId="273"/>
        </pc:sldMkLst>
      </pc:sldChg>
      <pc:sldChg chg="del">
        <pc:chgData name="Joshua Davies" userId="6bbebc23-114c-4176-8a62-a9dd6b452c78" providerId="ADAL" clId="{742E695A-F456-4061-A954-59473B52BA36}" dt="2024-04-02T21:13:28.412" v="9" actId="47"/>
        <pc:sldMkLst>
          <pc:docMk/>
          <pc:sldMk cId="3016275211" sldId="274"/>
        </pc:sldMkLst>
      </pc:sldChg>
      <pc:sldChg chg="addSp modSp new mod">
        <pc:chgData name="Joshua Davies" userId="6bbebc23-114c-4176-8a62-a9dd6b452c78" providerId="ADAL" clId="{742E695A-F456-4061-A954-59473B52BA36}" dt="2024-04-02T21:26:56.620" v="1103" actId="14100"/>
        <pc:sldMkLst>
          <pc:docMk/>
          <pc:sldMk cId="3532694963" sldId="274"/>
        </pc:sldMkLst>
        <pc:picChg chg="add mod">
          <ac:chgData name="Joshua Davies" userId="6bbebc23-114c-4176-8a62-a9dd6b452c78" providerId="ADAL" clId="{742E695A-F456-4061-A954-59473B52BA36}" dt="2024-04-02T21:26:56.620" v="1103" actId="14100"/>
          <ac:picMkLst>
            <pc:docMk/>
            <pc:sldMk cId="3532694963" sldId="274"/>
            <ac:picMk id="5" creationId="{10F602A8-0032-E03F-FF53-30C82EB494FF}"/>
          </ac:picMkLst>
        </pc:picChg>
        <pc:picChg chg="add mod">
          <ac:chgData name="Joshua Davies" userId="6bbebc23-114c-4176-8a62-a9dd6b452c78" providerId="ADAL" clId="{742E695A-F456-4061-A954-59473B52BA36}" dt="2024-04-02T21:26:54.455" v="1102" actId="14100"/>
          <ac:picMkLst>
            <pc:docMk/>
            <pc:sldMk cId="3532694963" sldId="274"/>
            <ac:picMk id="7" creationId="{79B6DC09-464F-F7AE-15BE-2713171AD010}"/>
          </ac:picMkLst>
        </pc:picChg>
        <pc:picChg chg="add mod">
          <ac:chgData name="Joshua Davies" userId="6bbebc23-114c-4176-8a62-a9dd6b452c78" providerId="ADAL" clId="{742E695A-F456-4061-A954-59473B52BA36}" dt="2024-04-02T21:26:51.492" v="1101" actId="14100"/>
          <ac:picMkLst>
            <pc:docMk/>
            <pc:sldMk cId="3532694963" sldId="274"/>
            <ac:picMk id="9" creationId="{A8BD33FF-091A-08BA-64EF-1C2DDAC04E69}"/>
          </ac:picMkLst>
        </pc:picChg>
        <pc:picChg chg="add mod">
          <ac:chgData name="Joshua Davies" userId="6bbebc23-114c-4176-8a62-a9dd6b452c78" providerId="ADAL" clId="{742E695A-F456-4061-A954-59473B52BA36}" dt="2024-04-02T21:26:49.017" v="1100" actId="1076"/>
          <ac:picMkLst>
            <pc:docMk/>
            <pc:sldMk cId="3532694963" sldId="274"/>
            <ac:picMk id="11" creationId="{EADDB5C6-4DEF-67E1-E930-6524499627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fa4d030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fa4d030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9FD9EB9-D77F-FD53-0783-18D6AD72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35369A29-1419-9870-9498-718CD123B5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699C6FD7-C93C-E140-CC80-CC7F81EFE6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04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E97FE650-6DEE-AEDA-6017-7F5641EF0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EBAD9447-5ABF-DDDA-B308-DB6682F6D9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BC449D58-3588-2358-E9BC-C42A779C3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20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380483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380483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87375"/>
            <a:ext cx="8520600" cy="11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6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Program name</a:t>
            </a:r>
            <a:endParaRPr sz="8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691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Repl.it or Ideone.com Repository </a:t>
            </a:r>
            <a:r>
              <a:rPr lang="en" sz="2000"/>
              <a:t>Link:</a:t>
            </a:r>
            <a:endParaRPr lang="en" sz="20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0" y="3893950"/>
            <a:ext cx="9144000" cy="10317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⚠ The </a:t>
            </a:r>
            <a:r>
              <a:rPr lang="en">
                <a:highlight>
                  <a:srgbClr val="F4CCCC"/>
                </a:highlight>
              </a:rPr>
              <a:t>🕷️ debugging</a:t>
            </a:r>
            <a:r>
              <a:rPr lang="en"/>
              <a:t> and </a:t>
            </a:r>
            <a:r>
              <a:rPr lang="en">
                <a:highlight>
                  <a:schemeClr val="lt1"/>
                </a:highlight>
              </a:rPr>
              <a:t>📋t</a:t>
            </a:r>
            <a:r>
              <a:rPr lang="en">
                <a:highlight>
                  <a:srgbClr val="FFFFFF"/>
                </a:highlight>
              </a:rPr>
              <a:t>esting</a:t>
            </a:r>
            <a:r>
              <a:rPr lang="en"/>
              <a:t> slides are required to pass the assessment.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42000" y="2395013"/>
            <a:ext cx="8460000" cy="580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595959"/>
                </a:solidFill>
              </a:rPr>
              <a:t>File to mark:</a:t>
            </a:r>
            <a:r>
              <a:rPr lang="en-NZ" sz="2000" dirty="0">
                <a:solidFill>
                  <a:srgbClr val="595959"/>
                </a:solidFill>
              </a:rPr>
              <a:t>https://ideone.com/OHUhSF</a:t>
            </a:r>
            <a:r>
              <a:rPr lang="en" sz="2000" dirty="0">
                <a:solidFill>
                  <a:srgbClr val="595959"/>
                </a:solidFill>
              </a:rPr>
              <a:t> 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(not directly assessed)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1FF3E-EB81-C237-9E89-FA38BF1FDB72}"/>
              </a:ext>
            </a:extLst>
          </p:cNvPr>
          <p:cNvSpPr txBox="1"/>
          <p:nvPr/>
        </p:nvSpPr>
        <p:spPr>
          <a:xfrm>
            <a:off x="430307" y="1311088"/>
            <a:ext cx="53227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Plan is to make a maze like on the right without diagonals</a:t>
            </a:r>
          </a:p>
          <a:p>
            <a:r>
              <a:rPr lang="en-NZ" dirty="0"/>
              <a:t>Other things to add.</a:t>
            </a:r>
          </a:p>
          <a:p>
            <a:r>
              <a:rPr lang="en-NZ" dirty="0"/>
              <a:t>Make the size of the maze changeable currently hard coded.</a:t>
            </a:r>
          </a:p>
          <a:p>
            <a:r>
              <a:rPr lang="en-NZ" dirty="0"/>
              <a:t>Add the maths part of the maze.</a:t>
            </a:r>
          </a:p>
          <a:p>
            <a:endParaRPr lang="en-NZ" dirty="0"/>
          </a:p>
          <a:p>
            <a:r>
              <a:rPr lang="en-NZ" dirty="0"/>
              <a:t>I’m aware my testing is very small but due to the lack or major moments or user intervention I don’t know how else I would add more.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1026" name="Picture 2" descr="How to Make a Math Maze — Do you maze?">
            <a:extLst>
              <a:ext uri="{FF2B5EF4-FFF2-40B4-BE49-F238E27FC236}">
                <a16:creationId xmlns:a16="http://schemas.microsoft.com/office/drawing/2014/main" id="{B1592619-EB81-B3A9-D55D-73B0943D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917" y="445025"/>
            <a:ext cx="2933383" cy="23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7A00FBC3-CA47-E480-DD7C-4F52352F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6A1E55D8-F06C-F338-8B25-D17529684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📋 Test Plan Template ask the user for there place</a:t>
            </a:r>
            <a:endParaRPr dirty="0"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0A04FB6E-835C-8857-1A79-2F7CDC94C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773839"/>
              </p:ext>
            </p:extLst>
          </p:nvPr>
        </p:nvGraphicFramePr>
        <p:xfrm>
          <a:off x="407225" y="1114150"/>
          <a:ext cx="7889150" cy="190491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36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/>
                        <a:t>Expected Values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Correct options, given the nature of options these are also therefore boundary cases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Expected values are to print the maze again this time with the changes made then ask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Due to the large number of possibilities the following are some potential cases.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Weird and other wrong options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Print not valid and loop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C19742C-2515-07A7-364A-63B2B614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386" y="3002280"/>
            <a:ext cx="3806613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4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C2F9-0AA0-F2D5-A09A-F0A074C0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25F17-5682-ABC6-B932-58DA6E0C4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694A2D-FAFC-F40A-08CC-44BE6689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86024"/>
            <a:ext cx="4724400" cy="26574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8B8741A-6EFB-2184-D013-CDD5E36D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4572000" cy="25717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25CCCF8-A731-0AC0-A88B-1DEFA7FE4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724404" cy="265747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FD9A8CA-FA82-DABE-3F37-8BAA4BB47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4" y="0"/>
            <a:ext cx="4419596" cy="24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8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782-313C-B6E6-B486-30681696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C5F56-7333-950B-FC71-06ACFA6A3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F602A8-0032-E03F-FF53-30C82EB4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26458"/>
            <a:ext cx="4474741" cy="251704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9B6DC09-464F-F7AE-15BE-2713171AD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17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8BD33FF-091A-08BA-64EF-1C2DDAC04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862" y="0"/>
            <a:ext cx="4470137" cy="251445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ADDB5C6-4DEF-67E1-E930-652449962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500" y="2629048"/>
            <a:ext cx="4474741" cy="25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4A43346F-59CB-DD57-9B00-46C848EC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0062CBFD-EEDE-4A01-9BD4-A9ACC6031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📋 Test Plan Template &lt;&lt;DUPLICATE ME&gt;&gt;</a:t>
            </a:r>
            <a:endParaRPr dirty="0"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F556F1CC-C892-CFC2-5946-50678A416601}"/>
              </a:ext>
            </a:extLst>
          </p:cNvPr>
          <p:cNvGraphicFramePr/>
          <p:nvPr/>
        </p:nvGraphicFramePr>
        <p:xfrm>
          <a:off x="407225" y="1114150"/>
          <a:ext cx="7889150" cy="126483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36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7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🕷️ Debugging Slide &lt;&lt;DUPLICATE ME&gt;&gt;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31625" y="883325"/>
            <a:ext cx="8300700" cy="13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Replace this text with a brief explanation of what you did.  Remember to include screenshots of the broken and fixed code (we only need the lines that you changed).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229</Words>
  <Application>Microsoft Office PowerPoint</Application>
  <PresentationFormat>On-screen Show (16:9)</PresentationFormat>
  <Paragraphs>25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</vt:lpstr>
      <vt:lpstr>Planning (not directly assessed)</vt:lpstr>
      <vt:lpstr>📋 Test Plan Template ask the user for there place</vt:lpstr>
      <vt:lpstr>PowerPoint Presentation</vt:lpstr>
      <vt:lpstr>PowerPoint Presentation</vt:lpstr>
      <vt:lpstr>📋 Test Plan Template &lt;&lt;DUPLICATE ME&gt;&gt;</vt:lpstr>
      <vt:lpstr>🕷️ Debugging Slide &lt;&lt;DUPLICATE ME&gt;&gt;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</dc:title>
  <dc:creator>Anca Wilde</dc:creator>
  <cp:lastModifiedBy>Joshua Davies</cp:lastModifiedBy>
  <cp:revision>2</cp:revision>
  <dcterms:modified xsi:type="dcterms:W3CDTF">2024-04-02T21:27:01Z</dcterms:modified>
</cp:coreProperties>
</file>