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2" r:id="rId5"/>
    <p:sldId id="263" r:id="rId6"/>
    <p:sldId id="269" r:id="rId7"/>
    <p:sldId id="270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  <p:sldId id="260" r:id="rId17"/>
    <p:sldId id="26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89DB1-4338-41B4-A3EC-0EDE4CC2E098}" v="45" dt="2024-02-23T01:36:27.506"/>
  </p1510:revLst>
</p1510:revInfo>
</file>

<file path=ppt/tableStyles.xml><?xml version="1.0" encoding="utf-8"?>
<a:tblStyleLst xmlns:a="http://schemas.openxmlformats.org/drawingml/2006/main" def="{80FB6614-1EAB-4A39-90F0-B4DEEFF047C7}">
  <a:tblStyle styleId="{80FB6614-1EAB-4A39-90F0-B4DEEFF0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06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Davies" userId="6bbebc23-114c-4176-8a62-a9dd6b452c78" providerId="ADAL" clId="{FC289DB1-4338-41B4-A3EC-0EDE4CC2E098}"/>
    <pc:docChg chg="undo custSel addSld delSld modSld">
      <pc:chgData name="Joshua Davies" userId="6bbebc23-114c-4176-8a62-a9dd6b452c78" providerId="ADAL" clId="{FC289DB1-4338-41B4-A3EC-0EDE4CC2E098}" dt="2024-02-23T01:36:32.257" v="1210" actId="962"/>
      <pc:docMkLst>
        <pc:docMk/>
      </pc:docMkLst>
      <pc:sldChg chg="modSp mod">
        <pc:chgData name="Joshua Davies" userId="6bbebc23-114c-4176-8a62-a9dd6b452c78" providerId="ADAL" clId="{FC289DB1-4338-41B4-A3EC-0EDE4CC2E098}" dt="2024-02-23T01:00:39.372" v="9" actId="20577"/>
        <pc:sldMkLst>
          <pc:docMk/>
          <pc:sldMk cId="0" sldId="256"/>
        </pc:sldMkLst>
        <pc:spChg chg="mod">
          <ac:chgData name="Joshua Davies" userId="6bbebc23-114c-4176-8a62-a9dd6b452c78" providerId="ADAL" clId="{FC289DB1-4338-41B4-A3EC-0EDE4CC2E098}" dt="2024-02-23T01:00:39.372" v="9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Joshua Davies" userId="6bbebc23-114c-4176-8a62-a9dd6b452c78" providerId="ADAL" clId="{FC289DB1-4338-41B4-A3EC-0EDE4CC2E098}" dt="2024-02-23T00:57:05.439" v="6" actId="47"/>
        <pc:sldMkLst>
          <pc:docMk/>
          <pc:sldMk cId="0" sldId="258"/>
        </pc:sldMkLst>
      </pc:sldChg>
      <pc:sldChg chg="addSp delSp modSp mod">
        <pc:chgData name="Joshua Davies" userId="6bbebc23-114c-4176-8a62-a9dd6b452c78" providerId="ADAL" clId="{FC289DB1-4338-41B4-A3EC-0EDE4CC2E098}" dt="2024-02-23T01:06:29.248" v="210" actId="13926"/>
        <pc:sldMkLst>
          <pc:docMk/>
          <pc:sldMk cId="0" sldId="259"/>
        </pc:sldMkLst>
        <pc:graphicFrameChg chg="mod modGraphic">
          <ac:chgData name="Joshua Davies" userId="6bbebc23-114c-4176-8a62-a9dd6b452c78" providerId="ADAL" clId="{FC289DB1-4338-41B4-A3EC-0EDE4CC2E098}" dt="2024-02-23T01:06:29.248" v="210" actId="13926"/>
          <ac:graphicFrameMkLst>
            <pc:docMk/>
            <pc:sldMk cId="0" sldId="259"/>
            <ac:graphicFrameMk id="74" creationId="{00000000-0000-0000-0000-000000000000}"/>
          </ac:graphicFrameMkLst>
        </pc:graphicFrameChg>
        <pc:picChg chg="add mod">
          <ac:chgData name="Joshua Davies" userId="6bbebc23-114c-4176-8a62-a9dd6b452c78" providerId="ADAL" clId="{FC289DB1-4338-41B4-A3EC-0EDE4CC2E098}" dt="2024-02-23T01:04:43.323" v="172" actId="1076"/>
          <ac:picMkLst>
            <pc:docMk/>
            <pc:sldMk cId="0" sldId="259"/>
            <ac:picMk id="3" creationId="{19D3A3C1-B72B-771A-EAEF-C84FB3B210AB}"/>
          </ac:picMkLst>
        </pc:picChg>
        <pc:picChg chg="add del mod">
          <ac:chgData name="Joshua Davies" userId="6bbebc23-114c-4176-8a62-a9dd6b452c78" providerId="ADAL" clId="{FC289DB1-4338-41B4-A3EC-0EDE4CC2E098}" dt="2024-02-23T01:06:10.590" v="200" actId="478"/>
          <ac:picMkLst>
            <pc:docMk/>
            <pc:sldMk cId="0" sldId="259"/>
            <ac:picMk id="5" creationId="{D755C685-D884-545D-0034-E4F77A39567C}"/>
          </ac:picMkLst>
        </pc:picChg>
        <pc:picChg chg="add mod">
          <ac:chgData name="Joshua Davies" userId="6bbebc23-114c-4176-8a62-a9dd6b452c78" providerId="ADAL" clId="{FC289DB1-4338-41B4-A3EC-0EDE4CC2E098}" dt="2024-02-23T01:06:21.034" v="207" actId="1076"/>
          <ac:picMkLst>
            <pc:docMk/>
            <pc:sldMk cId="0" sldId="259"/>
            <ac:picMk id="7" creationId="{AFF51E72-8394-CD4B-DC9E-7B38359BAE79}"/>
          </ac:picMkLst>
        </pc:picChg>
      </pc:sldChg>
      <pc:sldChg chg="del">
        <pc:chgData name="Joshua Davies" userId="6bbebc23-114c-4176-8a62-a9dd6b452c78" providerId="ADAL" clId="{FC289DB1-4338-41B4-A3EC-0EDE4CC2E098}" dt="2024-02-23T00:54:49.374" v="0" actId="47"/>
        <pc:sldMkLst>
          <pc:docMk/>
          <pc:sldMk cId="0" sldId="262"/>
        </pc:sldMkLst>
      </pc:sldChg>
      <pc:sldChg chg="addSp modSp add mod">
        <pc:chgData name="Joshua Davies" userId="6bbebc23-114c-4176-8a62-a9dd6b452c78" providerId="ADAL" clId="{FC289DB1-4338-41B4-A3EC-0EDE4CC2E098}" dt="2024-02-23T01:13:17.634" v="685" actId="1076"/>
        <pc:sldMkLst>
          <pc:docMk/>
          <pc:sldMk cId="3693835063" sldId="262"/>
        </pc:sldMkLst>
        <pc:graphicFrameChg chg="mod modGraphic">
          <ac:chgData name="Joshua Davies" userId="6bbebc23-114c-4176-8a62-a9dd6b452c78" providerId="ADAL" clId="{FC289DB1-4338-41B4-A3EC-0EDE4CC2E098}" dt="2024-02-23T01:11:02.121" v="674" actId="14100"/>
          <ac:graphicFrameMkLst>
            <pc:docMk/>
            <pc:sldMk cId="3693835063" sldId="262"/>
            <ac:graphicFrameMk id="74" creationId="{D6F0A969-0C4E-1702-6DF6-E1220563720E}"/>
          </ac:graphicFrameMkLst>
        </pc:graphicFrameChg>
        <pc:picChg chg="add mod">
          <ac:chgData name="Joshua Davies" userId="6bbebc23-114c-4176-8a62-a9dd6b452c78" providerId="ADAL" clId="{FC289DB1-4338-41B4-A3EC-0EDE4CC2E098}" dt="2024-02-23T01:13:16.196" v="684" actId="1076"/>
          <ac:picMkLst>
            <pc:docMk/>
            <pc:sldMk cId="3693835063" sldId="262"/>
            <ac:picMk id="3" creationId="{9ED03B1D-D446-B231-B870-6DC63BBE45E4}"/>
          </ac:picMkLst>
        </pc:picChg>
        <pc:picChg chg="add mod">
          <ac:chgData name="Joshua Davies" userId="6bbebc23-114c-4176-8a62-a9dd6b452c78" providerId="ADAL" clId="{FC289DB1-4338-41B4-A3EC-0EDE4CC2E098}" dt="2024-02-23T01:13:17.634" v="685" actId="1076"/>
          <ac:picMkLst>
            <pc:docMk/>
            <pc:sldMk cId="3693835063" sldId="262"/>
            <ac:picMk id="5" creationId="{E3DF29A1-0D4B-E413-6076-9A6C8EFB68F6}"/>
          </ac:picMkLst>
        </pc:picChg>
      </pc:sldChg>
      <pc:sldChg chg="del">
        <pc:chgData name="Joshua Davies" userId="6bbebc23-114c-4176-8a62-a9dd6b452c78" providerId="ADAL" clId="{FC289DB1-4338-41B4-A3EC-0EDE4CC2E098}" dt="2024-02-23T00:54:54.475" v="1" actId="47"/>
        <pc:sldMkLst>
          <pc:docMk/>
          <pc:sldMk cId="0" sldId="263"/>
        </pc:sldMkLst>
      </pc:sldChg>
      <pc:sldChg chg="addSp modSp add mod">
        <pc:chgData name="Joshua Davies" userId="6bbebc23-114c-4176-8a62-a9dd6b452c78" providerId="ADAL" clId="{FC289DB1-4338-41B4-A3EC-0EDE4CC2E098}" dt="2024-02-23T01:17:47.512" v="845" actId="14100"/>
        <pc:sldMkLst>
          <pc:docMk/>
          <pc:sldMk cId="3619866018" sldId="263"/>
        </pc:sldMkLst>
        <pc:graphicFrameChg chg="mod modGraphic">
          <ac:chgData name="Joshua Davies" userId="6bbebc23-114c-4176-8a62-a9dd6b452c78" providerId="ADAL" clId="{FC289DB1-4338-41B4-A3EC-0EDE4CC2E098}" dt="2024-02-23T01:17:42.770" v="843" actId="14100"/>
          <ac:graphicFrameMkLst>
            <pc:docMk/>
            <pc:sldMk cId="3619866018" sldId="263"/>
            <ac:graphicFrameMk id="74" creationId="{8966A4A8-1C2E-CC1C-9629-9332BF2BBBD8}"/>
          </ac:graphicFrameMkLst>
        </pc:graphicFrameChg>
        <pc:picChg chg="add mod">
          <ac:chgData name="Joshua Davies" userId="6bbebc23-114c-4176-8a62-a9dd6b452c78" providerId="ADAL" clId="{FC289DB1-4338-41B4-A3EC-0EDE4CC2E098}" dt="2024-02-23T01:17:47.512" v="845" actId="14100"/>
          <ac:picMkLst>
            <pc:docMk/>
            <pc:sldMk cId="3619866018" sldId="263"/>
            <ac:picMk id="3" creationId="{6D6F71E7-AAA3-F167-58B5-E67FB1B6BA61}"/>
          </ac:picMkLst>
        </pc:picChg>
      </pc:sldChg>
      <pc:sldChg chg="del">
        <pc:chgData name="Joshua Davies" userId="6bbebc23-114c-4176-8a62-a9dd6b452c78" providerId="ADAL" clId="{FC289DB1-4338-41B4-A3EC-0EDE4CC2E098}" dt="2024-02-23T00:54:59.587" v="2" actId="47"/>
        <pc:sldMkLst>
          <pc:docMk/>
          <pc:sldMk cId="0" sldId="264"/>
        </pc:sldMkLst>
      </pc:sldChg>
      <pc:sldChg chg="add">
        <pc:chgData name="Joshua Davies" userId="6bbebc23-114c-4176-8a62-a9dd6b452c78" providerId="ADAL" clId="{FC289DB1-4338-41B4-A3EC-0EDE4CC2E098}" dt="2024-02-23T01:01:30.130" v="12"/>
        <pc:sldMkLst>
          <pc:docMk/>
          <pc:sldMk cId="3002220786" sldId="264"/>
        </pc:sldMkLst>
      </pc:sldChg>
      <pc:sldChg chg="del">
        <pc:chgData name="Joshua Davies" userId="6bbebc23-114c-4176-8a62-a9dd6b452c78" providerId="ADAL" clId="{FC289DB1-4338-41B4-A3EC-0EDE4CC2E098}" dt="2024-02-23T00:54:59.977" v="3" actId="47"/>
        <pc:sldMkLst>
          <pc:docMk/>
          <pc:sldMk cId="0" sldId="265"/>
        </pc:sldMkLst>
      </pc:sldChg>
      <pc:sldChg chg="add">
        <pc:chgData name="Joshua Davies" userId="6bbebc23-114c-4176-8a62-a9dd6b452c78" providerId="ADAL" clId="{FC289DB1-4338-41B4-A3EC-0EDE4CC2E098}" dt="2024-02-23T01:17:55.563" v="846"/>
        <pc:sldMkLst>
          <pc:docMk/>
          <pc:sldMk cId="668476497" sldId="265"/>
        </pc:sldMkLst>
      </pc:sldChg>
      <pc:sldChg chg="del">
        <pc:chgData name="Joshua Davies" userId="6bbebc23-114c-4176-8a62-a9dd6b452c78" providerId="ADAL" clId="{FC289DB1-4338-41B4-A3EC-0EDE4CC2E098}" dt="2024-02-23T00:55:00.520" v="4" actId="47"/>
        <pc:sldMkLst>
          <pc:docMk/>
          <pc:sldMk cId="0" sldId="266"/>
        </pc:sldMkLst>
      </pc:sldChg>
      <pc:sldChg chg="add">
        <pc:chgData name="Joshua Davies" userId="6bbebc23-114c-4176-8a62-a9dd6b452c78" providerId="ADAL" clId="{FC289DB1-4338-41B4-A3EC-0EDE4CC2E098}" dt="2024-02-23T01:17:57.223" v="847"/>
        <pc:sldMkLst>
          <pc:docMk/>
          <pc:sldMk cId="1741803414" sldId="266"/>
        </pc:sldMkLst>
      </pc:sldChg>
      <pc:sldChg chg="add">
        <pc:chgData name="Joshua Davies" userId="6bbebc23-114c-4176-8a62-a9dd6b452c78" providerId="ADAL" clId="{FC289DB1-4338-41B4-A3EC-0EDE4CC2E098}" dt="2024-02-23T01:17:57.740" v="848"/>
        <pc:sldMkLst>
          <pc:docMk/>
          <pc:sldMk cId="208957023" sldId="267"/>
        </pc:sldMkLst>
      </pc:sldChg>
      <pc:sldChg chg="del">
        <pc:chgData name="Joshua Davies" userId="6bbebc23-114c-4176-8a62-a9dd6b452c78" providerId="ADAL" clId="{FC289DB1-4338-41B4-A3EC-0EDE4CC2E098}" dt="2024-02-23T00:55:01.158" v="5" actId="47"/>
        <pc:sldMkLst>
          <pc:docMk/>
          <pc:sldMk cId="0" sldId="268"/>
        </pc:sldMkLst>
      </pc:sldChg>
      <pc:sldChg chg="add">
        <pc:chgData name="Joshua Davies" userId="6bbebc23-114c-4176-8a62-a9dd6b452c78" providerId="ADAL" clId="{FC289DB1-4338-41B4-A3EC-0EDE4CC2E098}" dt="2024-02-23T01:17:58.223" v="849"/>
        <pc:sldMkLst>
          <pc:docMk/>
          <pc:sldMk cId="238384683" sldId="268"/>
        </pc:sldMkLst>
      </pc:sldChg>
      <pc:sldChg chg="addSp delSp modSp add mod">
        <pc:chgData name="Joshua Davies" userId="6bbebc23-114c-4176-8a62-a9dd6b452c78" providerId="ADAL" clId="{FC289DB1-4338-41B4-A3EC-0EDE4CC2E098}" dt="2024-02-23T01:23:05.587" v="972" actId="14100"/>
        <pc:sldMkLst>
          <pc:docMk/>
          <pc:sldMk cId="78967585" sldId="269"/>
        </pc:sldMkLst>
        <pc:graphicFrameChg chg="mod modGraphic">
          <ac:chgData name="Joshua Davies" userId="6bbebc23-114c-4176-8a62-a9dd6b452c78" providerId="ADAL" clId="{FC289DB1-4338-41B4-A3EC-0EDE4CC2E098}" dt="2024-02-23T01:19:56.806" v="965" actId="20577"/>
          <ac:graphicFrameMkLst>
            <pc:docMk/>
            <pc:sldMk cId="78967585" sldId="269"/>
            <ac:graphicFrameMk id="74" creationId="{70A1A96F-F5D4-890E-7349-49E6FA43F292}"/>
          </ac:graphicFrameMkLst>
        </pc:graphicFrameChg>
        <pc:picChg chg="del">
          <ac:chgData name="Joshua Davies" userId="6bbebc23-114c-4176-8a62-a9dd6b452c78" providerId="ADAL" clId="{FC289DB1-4338-41B4-A3EC-0EDE4CC2E098}" dt="2024-02-23T01:22:52.244" v="966" actId="478"/>
          <ac:picMkLst>
            <pc:docMk/>
            <pc:sldMk cId="78967585" sldId="269"/>
            <ac:picMk id="3" creationId="{1B5CF7DA-0C24-E090-742E-A032F3DA96AF}"/>
          </ac:picMkLst>
        </pc:picChg>
        <pc:picChg chg="add mod">
          <ac:chgData name="Joshua Davies" userId="6bbebc23-114c-4176-8a62-a9dd6b452c78" providerId="ADAL" clId="{FC289DB1-4338-41B4-A3EC-0EDE4CC2E098}" dt="2024-02-23T01:23:05.587" v="972" actId="14100"/>
          <ac:picMkLst>
            <pc:docMk/>
            <pc:sldMk cId="78967585" sldId="269"/>
            <ac:picMk id="4" creationId="{422C2743-F208-41C4-3A2E-91CEDDCA5A7B}"/>
          </ac:picMkLst>
        </pc:picChg>
      </pc:sldChg>
      <pc:sldChg chg="addSp delSp modSp add mod">
        <pc:chgData name="Joshua Davies" userId="6bbebc23-114c-4176-8a62-a9dd6b452c78" providerId="ADAL" clId="{FC289DB1-4338-41B4-A3EC-0EDE4CC2E098}" dt="2024-02-23T01:26:55.512" v="1035" actId="14100"/>
        <pc:sldMkLst>
          <pc:docMk/>
          <pc:sldMk cId="431466060" sldId="270"/>
        </pc:sldMkLst>
        <pc:graphicFrameChg chg="mod modGraphic">
          <ac:chgData name="Joshua Davies" userId="6bbebc23-114c-4176-8a62-a9dd6b452c78" providerId="ADAL" clId="{FC289DB1-4338-41B4-A3EC-0EDE4CC2E098}" dt="2024-02-23T01:23:43.946" v="995" actId="20577"/>
          <ac:graphicFrameMkLst>
            <pc:docMk/>
            <pc:sldMk cId="431466060" sldId="270"/>
            <ac:graphicFrameMk id="74" creationId="{68347D0D-D3E7-F702-400C-5E4896576949}"/>
          </ac:graphicFrameMkLst>
        </pc:graphicFrameChg>
        <pc:picChg chg="del">
          <ac:chgData name="Joshua Davies" userId="6bbebc23-114c-4176-8a62-a9dd6b452c78" providerId="ADAL" clId="{FC289DB1-4338-41B4-A3EC-0EDE4CC2E098}" dt="2024-02-23T01:24:06.360" v="996" actId="478"/>
          <ac:picMkLst>
            <pc:docMk/>
            <pc:sldMk cId="431466060" sldId="270"/>
            <ac:picMk id="3" creationId="{C9B45239-CD14-0016-5C09-14C85DA68F3E}"/>
          </ac:picMkLst>
        </pc:picChg>
        <pc:picChg chg="add mod">
          <ac:chgData name="Joshua Davies" userId="6bbebc23-114c-4176-8a62-a9dd6b452c78" providerId="ADAL" clId="{FC289DB1-4338-41B4-A3EC-0EDE4CC2E098}" dt="2024-02-23T01:26:55.512" v="1035" actId="14100"/>
          <ac:picMkLst>
            <pc:docMk/>
            <pc:sldMk cId="431466060" sldId="270"/>
            <ac:picMk id="4" creationId="{3E74DD9E-2F9B-919F-E9D3-888BEF3ED810}"/>
          </ac:picMkLst>
        </pc:picChg>
      </pc:sldChg>
      <pc:sldChg chg="addSp delSp modSp add mod">
        <pc:chgData name="Joshua Davies" userId="6bbebc23-114c-4176-8a62-a9dd6b452c78" providerId="ADAL" clId="{FC289DB1-4338-41B4-A3EC-0EDE4CC2E098}" dt="2024-02-23T01:29:52.902" v="1039" actId="27614"/>
        <pc:sldMkLst>
          <pc:docMk/>
          <pc:sldMk cId="4086010221" sldId="271"/>
        </pc:sldMkLst>
        <pc:graphicFrameChg chg="mod modGraphic">
          <ac:chgData name="Joshua Davies" userId="6bbebc23-114c-4176-8a62-a9dd6b452c78" providerId="ADAL" clId="{FC289DB1-4338-41B4-A3EC-0EDE4CC2E098}" dt="2024-02-23T01:24:37.653" v="1021" actId="20577"/>
          <ac:graphicFrameMkLst>
            <pc:docMk/>
            <pc:sldMk cId="4086010221" sldId="271"/>
            <ac:graphicFrameMk id="74" creationId="{183D3862-3A22-4D51-DFB3-5DDEB7EA9166}"/>
          </ac:graphicFrameMkLst>
        </pc:graphicFrameChg>
        <pc:picChg chg="del">
          <ac:chgData name="Joshua Davies" userId="6bbebc23-114c-4176-8a62-a9dd6b452c78" providerId="ADAL" clId="{FC289DB1-4338-41B4-A3EC-0EDE4CC2E098}" dt="2024-02-23T01:24:08.165" v="997" actId="478"/>
          <ac:picMkLst>
            <pc:docMk/>
            <pc:sldMk cId="4086010221" sldId="271"/>
            <ac:picMk id="3" creationId="{798FFD14-D75C-950B-95A2-5362E07F476C}"/>
          </ac:picMkLst>
        </pc:picChg>
        <pc:picChg chg="add mod">
          <ac:chgData name="Joshua Davies" userId="6bbebc23-114c-4176-8a62-a9dd6b452c78" providerId="ADAL" clId="{FC289DB1-4338-41B4-A3EC-0EDE4CC2E098}" dt="2024-02-23T01:29:52.902" v="1039" actId="27614"/>
          <ac:picMkLst>
            <pc:docMk/>
            <pc:sldMk cId="4086010221" sldId="271"/>
            <ac:picMk id="4" creationId="{EC49B9CB-A61F-00F5-87CE-5003958FDF89}"/>
          </ac:picMkLst>
        </pc:picChg>
      </pc:sldChg>
      <pc:sldChg chg="addSp delSp modSp add mod">
        <pc:chgData name="Joshua Davies" userId="6bbebc23-114c-4176-8a62-a9dd6b452c78" providerId="ADAL" clId="{FC289DB1-4338-41B4-A3EC-0EDE4CC2E098}" dt="2024-02-23T01:31:35.812" v="1043" actId="27614"/>
        <pc:sldMkLst>
          <pc:docMk/>
          <pc:sldMk cId="2303108999" sldId="272"/>
        </pc:sldMkLst>
        <pc:graphicFrameChg chg="mod modGraphic">
          <ac:chgData name="Joshua Davies" userId="6bbebc23-114c-4176-8a62-a9dd6b452c78" providerId="ADAL" clId="{FC289DB1-4338-41B4-A3EC-0EDE4CC2E098}" dt="2024-02-23T01:25:17.859" v="1028" actId="20577"/>
          <ac:graphicFrameMkLst>
            <pc:docMk/>
            <pc:sldMk cId="2303108999" sldId="272"/>
            <ac:graphicFrameMk id="74" creationId="{D09CD6FE-03A5-B59E-3711-43EE1D32AFFD}"/>
          </ac:graphicFrameMkLst>
        </pc:graphicFrameChg>
        <pc:picChg chg="del">
          <ac:chgData name="Joshua Davies" userId="6bbebc23-114c-4176-8a62-a9dd6b452c78" providerId="ADAL" clId="{FC289DB1-4338-41B4-A3EC-0EDE4CC2E098}" dt="2024-02-23T01:24:09.504" v="998" actId="478"/>
          <ac:picMkLst>
            <pc:docMk/>
            <pc:sldMk cId="2303108999" sldId="272"/>
            <ac:picMk id="3" creationId="{805E2000-0AD9-6339-33F5-FF4330F84279}"/>
          </ac:picMkLst>
        </pc:picChg>
        <pc:picChg chg="add mod">
          <ac:chgData name="Joshua Davies" userId="6bbebc23-114c-4176-8a62-a9dd6b452c78" providerId="ADAL" clId="{FC289DB1-4338-41B4-A3EC-0EDE4CC2E098}" dt="2024-02-23T01:31:35.812" v="1043" actId="27614"/>
          <ac:picMkLst>
            <pc:docMk/>
            <pc:sldMk cId="2303108999" sldId="272"/>
            <ac:picMk id="4" creationId="{EAACB6D7-B4F0-660B-BE71-2C5F9DB5D56A}"/>
          </ac:picMkLst>
        </pc:picChg>
      </pc:sldChg>
      <pc:sldChg chg="addSp delSp modSp add mod">
        <pc:chgData name="Joshua Davies" userId="6bbebc23-114c-4176-8a62-a9dd6b452c78" providerId="ADAL" clId="{FC289DB1-4338-41B4-A3EC-0EDE4CC2E098}" dt="2024-02-23T01:36:32.257" v="1210" actId="962"/>
        <pc:sldMkLst>
          <pc:docMk/>
          <pc:sldMk cId="3163647663" sldId="273"/>
        </pc:sldMkLst>
        <pc:graphicFrameChg chg="modGraphic">
          <ac:chgData name="Joshua Davies" userId="6bbebc23-114c-4176-8a62-a9dd6b452c78" providerId="ADAL" clId="{FC289DB1-4338-41B4-A3EC-0EDE4CC2E098}" dt="2024-02-23T01:36:06.839" v="1204" actId="20577"/>
          <ac:graphicFrameMkLst>
            <pc:docMk/>
            <pc:sldMk cId="3163647663" sldId="273"/>
            <ac:graphicFrameMk id="74" creationId="{3675893B-F760-E744-0636-D1197685E0BD}"/>
          </ac:graphicFrameMkLst>
        </pc:graphicFrameChg>
        <pc:picChg chg="add mod">
          <ac:chgData name="Joshua Davies" userId="6bbebc23-114c-4176-8a62-a9dd6b452c78" providerId="ADAL" clId="{FC289DB1-4338-41B4-A3EC-0EDE4CC2E098}" dt="2024-02-23T01:36:32.257" v="1210" actId="962"/>
          <ac:picMkLst>
            <pc:docMk/>
            <pc:sldMk cId="3163647663" sldId="273"/>
            <ac:picMk id="3" creationId="{B0BB63F8-4166-F539-AE73-CF8B4ECC0519}"/>
          </ac:picMkLst>
        </pc:picChg>
        <pc:picChg chg="del">
          <ac:chgData name="Joshua Davies" userId="6bbebc23-114c-4176-8a62-a9dd6b452c78" providerId="ADAL" clId="{FC289DB1-4338-41B4-A3EC-0EDE4CC2E098}" dt="2024-02-23T01:36:19.862" v="1205" actId="478"/>
          <ac:picMkLst>
            <pc:docMk/>
            <pc:sldMk cId="3163647663" sldId="273"/>
            <ac:picMk id="4" creationId="{8544464F-0812-1F5E-FAC3-D629B84DA9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DD64A63-4A88-71EF-CA00-4D717EC48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A01EC6FB-3B19-8F53-E006-3EFE3CC73E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EFCA9F1E-4DE1-CB1A-AE3F-8D41B4E1E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7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882D62A-93C9-3A9E-5CF6-4DA7D78E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879835CD-85F4-D86B-0501-BA568110A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6C25D120-B8EE-9F62-D86B-43C5C9000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39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F827FC41-D061-13F3-37B4-5C63299C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8E6C7A1F-C526-850D-3C89-36DCF330C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3BE50D2C-888E-6A10-6CF2-FD4608193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406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F1EBFD30-B747-6CCC-849E-8E1C15EED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1D436988-FEBE-782E-47DD-C0B76BC11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13023643-5038-F3CA-0D41-F8BB98FF8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3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570F534-EDC1-8E21-BD7A-EA0D20808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536D5629-3092-C3ED-AA88-689271265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418A64D9-CF17-9FCE-74CE-4AF56FBAA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481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4FF2723-DA68-3A11-C03D-0029E18D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F92B102C-1A63-7A18-1A59-4ECC66A78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B728CCBA-7C07-1F22-3295-C2CAC46A1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181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380483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380483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fa4d030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fa4d030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F1F1436-72D9-26EB-25BE-8608A8E6B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2C765940-A70F-28B8-50EF-C5E7F11B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E24696EF-C9E0-3715-273C-76EDC3BD0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1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457BDEE-9D61-4508-04E8-D7D52F93C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026D59D0-FD28-3100-060A-E3BF0F258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8F60AD5D-5E2D-30BC-67F7-F48553133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84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1D57A66-257E-AB78-0662-B734FB92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8296423F-55B9-C60E-11AF-EFF38CD9A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BA971E78-A005-25B7-33AE-AB14F2C4B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357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D22F924-8E25-25A5-A950-3F03873A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2C3C1B28-5D07-8392-4E0F-989B7F62E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7A9CA28C-BB15-8690-67F1-BCE6D4D81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66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A0E742F-4A29-2E40-D7D9-EE048AD2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040EE62F-58F2-44B7-DDCF-F5A971888A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749A2557-A392-7392-CE3D-BBDF17F23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46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1462BB6-DA37-B5C3-3A51-65FBD3C47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300e0596_0_5:notes">
            <a:extLst>
              <a:ext uri="{FF2B5EF4-FFF2-40B4-BE49-F238E27FC236}">
                <a16:creationId xmlns:a16="http://schemas.microsoft.com/office/drawing/2014/main" id="{F4582D09-FFE6-BBC5-2B01-2782969E9A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300e0596_0_5:notes">
            <a:extLst>
              <a:ext uri="{FF2B5EF4-FFF2-40B4-BE49-F238E27FC236}">
                <a16:creationId xmlns:a16="http://schemas.microsoft.com/office/drawing/2014/main" id="{A3E50D86-B1DE-2CE0-9B02-446CDFF56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13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jSI1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87375"/>
            <a:ext cx="85206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Program Name</a:t>
            </a:r>
            <a:endParaRPr sz="8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91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Repl.it or Ideone.com Repository Link: </a:t>
            </a:r>
            <a:endParaRPr sz="2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0" y="3893950"/>
            <a:ext cx="9144000" cy="1031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⚠ The </a:t>
            </a:r>
            <a:r>
              <a:rPr lang="en">
                <a:highlight>
                  <a:srgbClr val="F4CCCC"/>
                </a:highlight>
              </a:rPr>
              <a:t>🕷️ debugging</a:t>
            </a:r>
            <a:r>
              <a:rPr lang="en"/>
              <a:t> and </a:t>
            </a:r>
            <a:r>
              <a:rPr lang="en">
                <a:highlight>
                  <a:schemeClr val="lt1"/>
                </a:highlight>
              </a:rPr>
              <a:t>📋t</a:t>
            </a:r>
            <a:r>
              <a:rPr lang="en">
                <a:highlight>
                  <a:srgbClr val="FFFFFF"/>
                </a:highlight>
              </a:rPr>
              <a:t>esting</a:t>
            </a:r>
            <a:r>
              <a:rPr lang="en"/>
              <a:t> slides are required to pass the assessment.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42000" y="2395013"/>
            <a:ext cx="8460000" cy="580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595959"/>
                </a:solidFill>
              </a:rPr>
              <a:t>File to mark: </a:t>
            </a:r>
            <a:r>
              <a:rPr lang="en-NZ" sz="2000" dirty="0">
                <a:solidFill>
                  <a:srgbClr val="595959"/>
                </a:solidFill>
                <a:hlinkClick r:id="rId3"/>
              </a:rPr>
              <a:t>https://ideone.com/jSI1Su</a:t>
            </a:r>
            <a:r>
              <a:rPr lang="en-NZ" sz="2000" dirty="0">
                <a:solidFill>
                  <a:srgbClr val="595959"/>
                </a:solidFill>
              </a:rPr>
              <a:t> </a:t>
            </a:r>
            <a:r>
              <a:rPr lang="en" sz="2000" dirty="0">
                <a:solidFill>
                  <a:srgbClr val="595959"/>
                </a:solidFill>
              </a:rPr>
              <a:t> 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FFF6D2A-9B2D-510F-F786-FD57F54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CA0507E1-7450-62D7-EABE-871F06E222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3675893B-F760-E744-0636-D1197685E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408960"/>
              </p:ext>
            </p:extLst>
          </p:nvPr>
        </p:nvGraphicFramePr>
        <p:xfrm>
          <a:off x="407225" y="1114150"/>
          <a:ext cx="3638995" cy="216396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16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Random input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Ask again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xxx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End game and go to history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number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Ask </a:t>
                      </a:r>
                      <a:r>
                        <a:rPr lang="en-US" dirty="0" err="1"/>
                        <a:t>agian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304851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BB63F8-4166-F539-AE73-CF8B4ECC0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9" y="1755322"/>
            <a:ext cx="3643086" cy="20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BE96F30-5F48-A6B6-7159-72307A7B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EB88D353-90FA-1647-3543-AE53F7819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6A9038D6-99FB-E75B-42E6-AA90BA915708}"/>
              </a:ext>
            </a:extLst>
          </p:cNvPr>
          <p:cNvGraphicFramePr/>
          <p:nvPr/>
        </p:nvGraphicFramePr>
        <p:xfrm>
          <a:off x="407225" y="1114150"/>
          <a:ext cx="7889150" cy="126483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E21E33A-DFB4-10E4-3656-72CF039E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99E50A3A-9DE1-21A6-950E-31AFA43B2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1C3B5426-4185-AF9C-9EFD-826C0E9D0260}"/>
              </a:ext>
            </a:extLst>
          </p:cNvPr>
          <p:cNvGraphicFramePr/>
          <p:nvPr/>
        </p:nvGraphicFramePr>
        <p:xfrm>
          <a:off x="407225" y="1114150"/>
          <a:ext cx="7889150" cy="126483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47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7BF4B6A-DE21-B02F-45EB-3743F519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D1AD2768-CB0D-1128-A333-0260EC95D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6BD85958-FF58-E44B-5BF9-923586ACBA2B}"/>
              </a:ext>
            </a:extLst>
          </p:cNvPr>
          <p:cNvGraphicFramePr/>
          <p:nvPr/>
        </p:nvGraphicFramePr>
        <p:xfrm>
          <a:off x="407225" y="1114150"/>
          <a:ext cx="7889150" cy="126483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80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DC6D063-F03B-86F6-F408-85A920BC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3F66FFA6-6950-57FF-2D77-ECA047DD8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A54F9C12-DF8F-6673-2431-447FCBB3A3CF}"/>
              </a:ext>
            </a:extLst>
          </p:cNvPr>
          <p:cNvGraphicFramePr/>
          <p:nvPr/>
        </p:nvGraphicFramePr>
        <p:xfrm>
          <a:off x="407225" y="1114150"/>
          <a:ext cx="7889150" cy="126483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21299BF-FC02-794E-6D81-007D6BFA7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39A45ECE-AE7D-E35B-E8B2-BB2568A74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885F865E-0131-626A-0EFA-3158DB84A8FF}"/>
              </a:ext>
            </a:extLst>
          </p:cNvPr>
          <p:cNvGraphicFramePr/>
          <p:nvPr/>
        </p:nvGraphicFramePr>
        <p:xfrm>
          <a:off x="407225" y="1114150"/>
          <a:ext cx="7889150" cy="126483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8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🕷️ Debugging Slide &lt;&lt;DUPLICATE ME&gt;&gt;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31625" y="883325"/>
            <a:ext cx="8300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Replace this text with a brief explanation of what you did.  Remember to include screenshots of the broken and fixed code (we only need the lines that you changed).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A0D-7F97-DD42-EA89-86125192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next slides are examples!😎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473A-3945-DF2B-407F-B3EED0F23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Please remove the next slides when submitting your documentation for assessment AS92004 – create a program</a:t>
            </a:r>
          </a:p>
        </p:txBody>
      </p:sp>
    </p:spTree>
    <p:extLst>
      <p:ext uri="{BB962C8B-B14F-4D97-AF65-F5344CB8AC3E}">
        <p14:creationId xmlns:p14="http://schemas.microsoft.com/office/powerpoint/2010/main" val="79993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Shortcuts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98725" y="1089900"/>
            <a:ext cx="7549200" cy="29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&lt;win&gt;&lt;shift&gt;&lt;s&gt; - Takes a screenshot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&lt;win&gt;&lt; . &gt; - Insert emoji (windows button and full stop)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&lt;ctrl&gt;&lt;d&gt; - Duplicate a slide / text box / etc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</a:rPr>
              <a:t>In VSCode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&lt;ctrl&gt;+/ Comment / uncomment code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&lt;tab&gt; Indent code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&lt;shift&gt;&lt;tab&gt; Unindent code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3312088323"/>
              </p:ext>
            </p:extLst>
          </p:nvPr>
        </p:nvGraphicFramePr>
        <p:xfrm>
          <a:off x="407225" y="1114150"/>
          <a:ext cx="7889150" cy="205725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362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Would you like instructions Yes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instructions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Would you like instructions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Skip directly to amount or rounds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Would you like instructions xxx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Exit program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464313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Would you like instructions 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Invalid input and ask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6898147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D3A3C1-B72B-771A-EAEF-C84FB3B2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5" y="3360420"/>
            <a:ext cx="2614507" cy="147066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F51E72-8394-CD4B-DC9E-7B38359B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80" y="3360420"/>
            <a:ext cx="2796540" cy="1573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8028B58-4D9F-3FC2-BE19-66BA4400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8682F70F-45A6-99B9-AA55-1BFB4BAF6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D6F0A969-0C4E-1702-6DF6-E12205637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15673"/>
              </p:ext>
            </p:extLst>
          </p:nvPr>
        </p:nvGraphicFramePr>
        <p:xfrm>
          <a:off x="407225" y="1017725"/>
          <a:ext cx="4797235" cy="409932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227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plain number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Moves onto game and plays that number of rounds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xxx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Exits program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infinite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Goes onto program and play infinitely until ended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89113959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Invalid try again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36660722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-1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Invalid try again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501754783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random letters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Invalid try again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64383031"/>
                  </a:ext>
                </a:extLst>
              </a:tr>
              <a:tr h="299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How many rounds floating point number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Invalid try again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1388172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D03B1D-D446-B231-B870-6DC63BBE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60" y="1043941"/>
            <a:ext cx="3368040" cy="189452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DF29A1-0D4B-E413-6076-9A6C8EFB6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60" y="3015636"/>
            <a:ext cx="3368040" cy="18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5286C4C3-C337-5699-57F7-7D5865F6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95A1C7D0-4FEE-089E-469C-0ADECA716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8966A4A8-1C2E-CC1C-9629-9332BF2BB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042818"/>
              </p:ext>
            </p:extLst>
          </p:nvPr>
        </p:nvGraphicFramePr>
        <p:xfrm>
          <a:off x="407225" y="1114150"/>
          <a:ext cx="3638995" cy="274302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16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Rock vs rock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tied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Rock vs paper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Rock vs scissors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30485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Rock vs lizard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917397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Rock vs </a:t>
                      </a:r>
                      <a:r>
                        <a:rPr lang="en-US" dirty="0" err="1"/>
                        <a:t>spock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91915499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6F71E7-AAA3-F167-58B5-E67FB1B6B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79" y="1325880"/>
            <a:ext cx="4375573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5BE52217-AC9C-74EB-CC34-60C2132C2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67DD7787-16DD-FDCB-0CB7-927F059E08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70A1A96F-F5D4-890E-7349-49E6FA43F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32154"/>
              </p:ext>
            </p:extLst>
          </p:nvPr>
        </p:nvGraphicFramePr>
        <p:xfrm>
          <a:off x="407225" y="1114150"/>
          <a:ext cx="3638995" cy="274302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16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paper vs rock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paper vs paper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tied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paper vs scissors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30485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paper vs lizard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917397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paper vs </a:t>
                      </a:r>
                      <a:r>
                        <a:rPr lang="en-US" dirty="0" err="1"/>
                        <a:t>spock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91915499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2C2743-F208-41C4-3A2E-91CEDDCA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0" y="1114150"/>
            <a:ext cx="4291394" cy="24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815B7131-62A7-6CF5-A44D-450C65DBF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671981CF-B464-F374-2B09-8E5BAC84E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68347D0D-D3E7-F702-400C-5E48965769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250794"/>
              </p:ext>
            </p:extLst>
          </p:nvPr>
        </p:nvGraphicFramePr>
        <p:xfrm>
          <a:off x="407225" y="1114150"/>
          <a:ext cx="3638995" cy="295638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16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scissors vs rock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scissors vs paper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scissors vs scissors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tied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30485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scissors vs lizard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917397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scissors vs </a:t>
                      </a:r>
                      <a:r>
                        <a:rPr lang="en-US" dirty="0" err="1"/>
                        <a:t>spock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91915499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74DD9E-2F9B-919F-E9D3-888BEF3E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24" y="1443024"/>
            <a:ext cx="4384063" cy="246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9769571-AE3A-61F4-FEFD-BD2A0AFDD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C87D1719-8E30-824E-661A-9E016FF74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183D3862-3A22-4D51-DFB3-5DDEB7EA9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799401"/>
              </p:ext>
            </p:extLst>
          </p:nvPr>
        </p:nvGraphicFramePr>
        <p:xfrm>
          <a:off x="407225" y="1114150"/>
          <a:ext cx="3638995" cy="274302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16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lizard vs rock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lizard vs paper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lizard vs scissors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30485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lizard vs lizard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tied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917397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lizard vs </a:t>
                      </a:r>
                      <a:r>
                        <a:rPr lang="en-US" dirty="0" err="1"/>
                        <a:t>spock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91915499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49B9CB-A61F-00F5-87CE-5003958F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88" y="1464490"/>
            <a:ext cx="4253653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1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330EB78-EE64-6D2E-D9A0-C628C57B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E3454340-6C14-A0E4-7510-FE9489EC3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📋 Test Plan Template &lt;&lt;DUPLICATE ME&gt;&gt;</a:t>
            </a:r>
            <a:endParaRPr/>
          </a:p>
        </p:txBody>
      </p:sp>
      <p:graphicFrame>
        <p:nvGraphicFramePr>
          <p:cNvPr id="74" name="Google Shape;74;p16">
            <a:extLst>
              <a:ext uri="{FF2B5EF4-FFF2-40B4-BE49-F238E27FC236}">
                <a16:creationId xmlns:a16="http://schemas.microsoft.com/office/drawing/2014/main" id="{D09CD6FE-03A5-B59E-3711-43EE1D3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590170"/>
              </p:ext>
            </p:extLst>
          </p:nvPr>
        </p:nvGraphicFramePr>
        <p:xfrm>
          <a:off x="407225" y="1114150"/>
          <a:ext cx="3638995" cy="2743020"/>
        </p:xfrm>
        <a:graphic>
          <a:graphicData uri="http://schemas.openxmlformats.org/drawingml/2006/table">
            <a:tbl>
              <a:tblPr>
                <a:noFill/>
                <a:tableStyleId>{80FB6614-1EAB-4A39-90F0-B4DEEFF047C7}</a:tableStyleId>
              </a:tblPr>
              <a:tblGrid>
                <a:gridCol w="167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Test Case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Expected Values</a:t>
                      </a:r>
                      <a:endParaRPr sz="1900" b="1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spock</a:t>
                      </a:r>
                      <a:r>
                        <a:rPr lang="en-US" dirty="0"/>
                        <a:t> vs rock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spock</a:t>
                      </a:r>
                      <a:r>
                        <a:rPr lang="en-US" dirty="0"/>
                        <a:t> vs paper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lost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spock</a:t>
                      </a:r>
                      <a:r>
                        <a:rPr lang="en-US" dirty="0"/>
                        <a:t> vs scissors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2830485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spock</a:t>
                      </a:r>
                      <a:r>
                        <a:rPr lang="en-US" dirty="0"/>
                        <a:t> vs lizard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won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917397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spock</a:t>
                      </a:r>
                      <a:r>
                        <a:rPr lang="en-US" dirty="0"/>
                        <a:t> vs </a:t>
                      </a:r>
                      <a:r>
                        <a:rPr lang="en-US" dirty="0" err="1"/>
                        <a:t>spock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tied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91915499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ACB6D7-B4F0-660B-BE71-2C5F9DB5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20" y="1560194"/>
            <a:ext cx="478536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089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556</Words>
  <Application>Microsoft Office PowerPoint</Application>
  <PresentationFormat>On-screen Show (16:9)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Program Name</vt:lpstr>
      <vt:lpstr>Useful Shortcuts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📋 Test Plan Template &lt;&lt;DUPLICATE ME&gt;&gt;</vt:lpstr>
      <vt:lpstr>🕷️ Debugging Slide &lt;&lt;DUPLICATE ME&gt;&gt;</vt:lpstr>
      <vt:lpstr>The next slides are examples!😎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</dc:title>
  <dc:creator>Anca Wilde</dc:creator>
  <cp:lastModifiedBy>Joshua Davies</cp:lastModifiedBy>
  <cp:revision>2</cp:revision>
  <dcterms:modified xsi:type="dcterms:W3CDTF">2024-02-23T01:36:34Z</dcterms:modified>
</cp:coreProperties>
</file>