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59" r:id="rId6"/>
    <p:sldId id="267" r:id="rId7"/>
    <p:sldId id="265" r:id="rId8"/>
    <p:sldId id="266" r:id="rId9"/>
    <p:sldId id="268" r:id="rId10"/>
    <p:sldId id="269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109BD4-F4B4-431F-8FCC-23C38BA71498}" type="datetimeFigureOut">
              <a:rPr lang="it-IT" smtClean="0"/>
              <a:t>31/12/2024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9552F49-3437-4526-979A-489FD00BC0A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Programma_(informatica)" TargetMode="External"/><Relationship Id="rId2" Type="http://schemas.openxmlformats.org/officeDocument/2006/relationships/hyperlink" Target="https://it.wikipedia.org/wiki/Struttura_di_controll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it.wikipedia.org/wiki/Linguaggio_C" TargetMode="External"/><Relationship Id="rId4" Type="http://schemas.openxmlformats.org/officeDocument/2006/relationships/hyperlink" Target="https://it.wikipedia.org/wiki/Iterazion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CODING RULES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443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 nomi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96752"/>
            <a:ext cx="8640960" cy="122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67544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Dalla guida</a:t>
            </a:r>
            <a:endParaRPr lang="it-IT" dirty="0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785000" y="315468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7 JAVADOC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67544" y="386104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Come descritto nel laboratorio 1 a </a:t>
            </a:r>
            <a:r>
              <a:rPr lang="it-IT" dirty="0" err="1" smtClean="0"/>
              <a:t>pag</a:t>
            </a:r>
            <a:r>
              <a:rPr lang="it-IT" dirty="0" smtClean="0"/>
              <a:t> </a:t>
            </a:r>
            <a:r>
              <a:rPr lang="it-IT" dirty="0" smtClean="0"/>
              <a:t>362-365 </a:t>
            </a:r>
            <a:r>
              <a:rPr lang="it-IT" dirty="0" smtClean="0"/>
              <a:t>del libro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07505" y="263691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5.2.3 – Nomi dei metodi come per le classi, ma iniziando con la lettera minuscola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913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Regole di Codifica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0" dirty="0"/>
              <a:t>Le regole di codifica sono un insieme di regole per standardizzare le pratiche di sviluppo software , diffondere lo sviluppo delle migliori pratiche ed evitare errori di sviluppo "classici" in un gruppo di sviluppatori </a:t>
            </a:r>
            <a:r>
              <a:rPr lang="it-IT" b="0" dirty="0" smtClean="0"/>
              <a:t>.</a:t>
            </a:r>
          </a:p>
          <a:p>
            <a:r>
              <a:rPr lang="it-IT" b="0" dirty="0" smtClean="0"/>
              <a:t>Le aziende hanno spesso proprie regole di codifica o si appoggiano a regole di codifica standard.</a:t>
            </a:r>
          </a:p>
          <a:p>
            <a:r>
              <a:rPr lang="it-IT" b="0" dirty="0" smtClean="0"/>
              <a:t>Tra le più usate:</a:t>
            </a:r>
          </a:p>
          <a:p>
            <a:r>
              <a:rPr lang="it-IT" b="0" dirty="0" smtClean="0"/>
              <a:t>Le </a:t>
            </a:r>
            <a:r>
              <a:rPr lang="it-IT" dirty="0" smtClean="0"/>
              <a:t>MISRA</a:t>
            </a:r>
            <a:r>
              <a:rPr lang="it-IT" b="0" dirty="0" smtClean="0"/>
              <a:t> Nate in ambito </a:t>
            </a:r>
            <a:r>
              <a:rPr lang="it-IT" b="0" dirty="0" err="1" smtClean="0"/>
              <a:t>automotive</a:t>
            </a:r>
            <a:r>
              <a:rPr lang="it-IT" b="0" dirty="0" smtClean="0"/>
              <a:t> che si applicano solo ai linguaggi C e C++ poiché sono nate per sviluppi </a:t>
            </a:r>
            <a:r>
              <a:rPr lang="it-IT" b="0" dirty="0" err="1" smtClean="0"/>
              <a:t>embedded</a:t>
            </a:r>
            <a:r>
              <a:rPr lang="it-IT" b="0" dirty="0" smtClean="0"/>
              <a:t> che possono generare problematiche di sicurezza sono molto stringenti e si possono dividere in due categorie: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0" dirty="0" smtClean="0"/>
              <a:t>Quelle che impongono di usare (o più spesso non usare) alcuni costrutti che potrebbero far generare errori, per esempio il comando goto o la «</a:t>
            </a:r>
            <a:r>
              <a:rPr lang="it-IT" b="0" dirty="0" err="1" smtClean="0"/>
              <a:t>malloc</a:t>
            </a:r>
            <a:r>
              <a:rPr lang="it-IT" b="0" dirty="0" smtClean="0"/>
              <a:t>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0" dirty="0" smtClean="0"/>
              <a:t>Quelle che  dettano uno stile di programmazione</a:t>
            </a:r>
          </a:p>
          <a:p>
            <a:r>
              <a:rPr lang="it-IT" b="0" dirty="0" smtClean="0"/>
              <a:t>Le </a:t>
            </a:r>
            <a:r>
              <a:rPr lang="it-IT" dirty="0" smtClean="0"/>
              <a:t>Google</a:t>
            </a:r>
            <a:r>
              <a:rPr lang="it-IT" b="0" dirty="0" smtClean="0"/>
              <a:t> che si applicano a diversi linguaggi (C, C++, Java, HTML, …) e che hanno regole solo della seconda categoria, infatti si chiamano </a:t>
            </a:r>
            <a:r>
              <a:rPr lang="it-IT" dirty="0" smtClean="0"/>
              <a:t>«Google Style Guide»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22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GUIDE DI stile</a:t>
            </a:r>
            <a:endParaRPr lang="it-I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0055"/>
            <a:ext cx="8422822" cy="20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00065"/>
            <a:ext cx="8424936" cy="70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386104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Chiaramente devono essere definite prima di iniziare lo sviluppo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548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 smtClean="0"/>
              <a:t>Le guide di STILE: Macro TIPOLOGIE DI REGOLE 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1800" b="0" dirty="0" smtClean="0"/>
              <a:t>Le regole che riguardano il «</a:t>
            </a:r>
            <a:r>
              <a:rPr lang="it-IT" sz="1800" b="0" dirty="0" err="1" smtClean="0"/>
              <a:t>naming</a:t>
            </a:r>
            <a:r>
              <a:rPr lang="it-IT" sz="1800" b="0" dirty="0" smtClean="0"/>
              <a:t>», cioè i nomi di variabili, classi…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b="0" dirty="0" smtClean="0"/>
              <a:t>Le regole che  spiegano come fare i commenti, dove farli e cosa scrivere in essi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b="0" dirty="0" smtClean="0"/>
              <a:t>Le regole che riguardano la formattazione: dove mettere le parentesi, gli spazi, l’indentazione…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b="0" dirty="0" smtClean="0"/>
              <a:t>Le regole che evitano codici troppo complessi: limitazione sul numero di righe per metodo, sull’annidamento (*)…</a:t>
            </a:r>
          </a:p>
          <a:p>
            <a:r>
              <a:rPr lang="it-IT" sz="1400" b="0" dirty="0"/>
              <a:t>(*) l'inserimento di una </a:t>
            </a:r>
            <a:r>
              <a:rPr lang="it-IT" sz="1400" b="0" dirty="0">
                <a:hlinkClick r:id="rId2" tooltip="Struttura di controllo"/>
              </a:rPr>
              <a:t>struttura di controllo</a:t>
            </a:r>
            <a:r>
              <a:rPr lang="it-IT" sz="1400" b="0" dirty="0"/>
              <a:t> all'interno di un'altra in un </a:t>
            </a:r>
            <a:r>
              <a:rPr lang="it-IT" sz="1400" b="0" dirty="0">
                <a:hlinkClick r:id="rId3" tooltip="Programma (informatica)"/>
              </a:rPr>
              <a:t>programma</a:t>
            </a:r>
            <a:r>
              <a:rPr lang="it-IT" sz="1400" b="0" dirty="0"/>
              <a:t>. Un caso tipico è quello dell'</a:t>
            </a:r>
            <a:r>
              <a:rPr lang="it-IT" sz="1400" b="0" dirty="0">
                <a:hlinkClick r:id="rId4" tooltip="Iterazione"/>
              </a:rPr>
              <a:t>iterazione</a:t>
            </a:r>
            <a:r>
              <a:rPr lang="it-IT" sz="1400" b="0" dirty="0"/>
              <a:t> su due o più variabili, come nel seguente esempio (scritto in </a:t>
            </a:r>
            <a:r>
              <a:rPr lang="it-IT" sz="1400" b="0" dirty="0">
                <a:hlinkClick r:id="rId5" tooltip="Linguaggio C"/>
              </a:rPr>
              <a:t>linguaggio C</a:t>
            </a:r>
            <a:r>
              <a:rPr lang="it-IT" sz="1400" b="0" dirty="0"/>
              <a:t>):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77073"/>
            <a:ext cx="4309514" cy="193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54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32657"/>
            <a:ext cx="846992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95536" y="4371439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https://google.github.io/styleguide/javaguide.html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308304" y="134076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Di seguito la descrizione di alcune </a:t>
            </a:r>
            <a:r>
              <a:rPr lang="it-IT" dirty="0" smtClean="0"/>
              <a:t>regole di 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190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Capitolo 2 elementi base di codifica</a:t>
            </a:r>
            <a:endParaRPr lang="it-I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70276"/>
            <a:ext cx="87104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323528" y="9807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Dalla guida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270892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L’unico modo per realizzare lo spazio bianco deve essere la barra spaziatrice, quindi vanno evitati altri caratteri che realizzano lo spazio bianco e il </a:t>
            </a:r>
            <a:r>
              <a:rPr lang="it-IT" dirty="0" err="1" smtClean="0"/>
              <a:t>tab</a:t>
            </a:r>
            <a:r>
              <a:rPr lang="it-IT" dirty="0" smtClean="0"/>
              <a:t> per l’indentazione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59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4 Formattazione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95536" y="9807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Dalla guida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4" y="1350060"/>
            <a:ext cx="8335963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251520" y="3277453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4.1.1 - In </a:t>
            </a:r>
            <a:r>
              <a:rPr lang="it-IT" dirty="0" err="1" smtClean="0"/>
              <a:t>if</a:t>
            </a:r>
            <a:r>
              <a:rPr lang="it-IT" dirty="0" smtClean="0"/>
              <a:t>..else, for , do e </a:t>
            </a:r>
            <a:r>
              <a:rPr lang="it-IT" dirty="0" err="1" smtClean="0"/>
              <a:t>while</a:t>
            </a:r>
            <a:r>
              <a:rPr lang="it-IT" dirty="0" smtClean="0"/>
              <a:t> si devono usare le {} anche se il corpo è vuoto o con una sola istruzione </a:t>
            </a:r>
          </a:p>
          <a:p>
            <a:r>
              <a:rPr lang="it-IT" dirty="0" smtClean="0"/>
              <a:t>4.2 – ogni volta che inizia un nuovo blocco o costrutto che necessita indentazione, essa deve essere fatta con 2 spazi </a:t>
            </a:r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32856"/>
            <a:ext cx="9144000" cy="79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11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052736"/>
            <a:ext cx="8856984" cy="138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755576" y="24124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4 Formattazione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1560" y="78451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Dalla guida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270892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4.3 – deve essere inserito un solo comando per linea</a:t>
            </a:r>
          </a:p>
          <a:p>
            <a:r>
              <a:rPr lang="it-IT" dirty="0" smtClean="0"/>
              <a:t>4.4 – la linea deve avere un massimo di 100 caratteri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88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5 Nomi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7544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Dalla guida</a:t>
            </a:r>
            <a:endParaRPr lang="it-IT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2" y="1240716"/>
            <a:ext cx="8888438" cy="233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179512" y="3717032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5.2.1 i package devono essere scritti in lettere minuscole senza altri caratteri per esempio «_»</a:t>
            </a:r>
          </a:p>
          <a:p>
            <a:r>
              <a:rPr lang="it-IT" dirty="0" smtClean="0"/>
              <a:t>5.2.2 le classi devono essere scritte con lettere minuscole dove la maiuscola divide parole diverse «</a:t>
            </a:r>
            <a:r>
              <a:rPr lang="it-IT" dirty="0" err="1" smtClean="0"/>
              <a:t>HashIntegrationTest</a:t>
            </a:r>
            <a:r>
              <a:rPr lang="it-IT" dirty="0" smtClean="0"/>
              <a:t>»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86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oli">
  <a:themeElements>
    <a:clrScheme name="Angoli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oli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ol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2599</TotalTime>
  <Words>465</Words>
  <Application>Microsoft Office PowerPoint</Application>
  <PresentationFormat>Presentazione su schermo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Angoli</vt:lpstr>
      <vt:lpstr>CODING RULES</vt:lpstr>
      <vt:lpstr>Le Regole di Codifica</vt:lpstr>
      <vt:lpstr>LE GUIDE DI stile</vt:lpstr>
      <vt:lpstr>Le guide di STILE: Macro TIPOLOGIE DI REGOLE </vt:lpstr>
      <vt:lpstr>Presentazione standard di PowerPoint</vt:lpstr>
      <vt:lpstr>Capitolo 2 elementi base di codifica</vt:lpstr>
      <vt:lpstr>4 Formattazione</vt:lpstr>
      <vt:lpstr>Presentazione standard di PowerPoint</vt:lpstr>
      <vt:lpstr>5 Nomi</vt:lpstr>
      <vt:lpstr>5 nomi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RULES</dc:title>
  <dc:creator>chiara ghilardi</dc:creator>
  <cp:lastModifiedBy>chiara ghilardi</cp:lastModifiedBy>
  <cp:revision>16</cp:revision>
  <dcterms:created xsi:type="dcterms:W3CDTF">2023-11-06T17:01:26Z</dcterms:created>
  <dcterms:modified xsi:type="dcterms:W3CDTF">2024-12-31T14:09:58Z</dcterms:modified>
</cp:coreProperties>
</file>