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9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A01B-4EF4-4F84-A024-55EC6C4A8560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F22E-0962-40A2-AD43-41570EC2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CỘNG HÒA XÃ HỘI CHỦ NGHĨA VIỆT NAM</a:t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do –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**************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352928" cy="514543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GIẤY MỜI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Trân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mời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8B</a:t>
            </a:r>
            <a:endParaRPr lang="en-US" dirty="0" smtClean="0">
              <a:solidFill>
                <a:srgbClr val="0206AE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: HỘI NGHỊ CHA MẸ HỌC SINH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2024-2025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: 8h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(22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09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2024)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8B,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THCS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2,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solidFill>
                  <a:srgbClr val="0206AE"/>
                </a:solidFill>
                <a:latin typeface="Times New Roman" pitchFamily="18" charset="0"/>
                <a:cs typeface="Times New Roman" pitchFamily="18" charset="0"/>
              </a:rPr>
              <a:t> A1)</a:t>
            </a:r>
          </a:p>
          <a:p>
            <a:pPr marL="0" indent="0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huynh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Hiền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52536" y="0"/>
            <a:ext cx="9793088" cy="6858000"/>
            <a:chOff x="579" y="542"/>
            <a:chExt cx="10807" cy="1584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658" y="782"/>
              <a:ext cx="7200" cy="0"/>
            </a:xfrm>
            <a:prstGeom prst="line">
              <a:avLst/>
            </a:prstGeom>
            <a:noFill/>
            <a:ln w="57150" cmpd="thickThin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579" y="542"/>
              <a:ext cx="10807" cy="15840"/>
              <a:chOff x="1161" y="182"/>
              <a:chExt cx="10620" cy="1494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1161" y="182"/>
                <a:ext cx="10620" cy="14940"/>
                <a:chOff x="1985" y="2248"/>
                <a:chExt cx="8796" cy="11723"/>
              </a:xfrm>
            </p:grpSpPr>
            <p:graphicFrame>
              <p:nvGraphicFramePr>
                <p:cNvPr id="9" name="Object 8"/>
                <p:cNvGraphicFramePr>
                  <a:graphicFrameLocks noChangeAspect="1"/>
                </p:cNvGraphicFramePr>
                <p:nvPr/>
              </p:nvGraphicFramePr>
              <p:xfrm>
                <a:off x="1985" y="2248"/>
                <a:ext cx="3055" cy="30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1" r:id="rId3" imgW="1278360" imgH="1274040" progId="">
                        <p:embed/>
                      </p:oleObj>
                    </mc:Choice>
                    <mc:Fallback>
                      <p:oleObj r:id="rId3" imgW="1278360" imgH="1274040" progId="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85" y="2248"/>
                              <a:ext cx="3055" cy="30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Object 9"/>
                <p:cNvGraphicFramePr>
                  <a:graphicFrameLocks noChangeAspect="1"/>
                </p:cNvGraphicFramePr>
                <p:nvPr/>
              </p:nvGraphicFramePr>
              <p:xfrm>
                <a:off x="7632" y="11087"/>
                <a:ext cx="3149" cy="28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2" r:id="rId5" imgW="1999440" imgH="1831320" progId="">
                        <p:embed/>
                      </p:oleObj>
                    </mc:Choice>
                    <mc:Fallback>
                      <p:oleObj r:id="rId5" imgW="1999440" imgH="1831320" progId="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32" y="11087"/>
                              <a:ext cx="3149" cy="28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" name="Line 8"/>
                <p:cNvSpPr>
                  <a:spLocks noChangeShapeType="1"/>
                </p:cNvSpPr>
                <p:nvPr/>
              </p:nvSpPr>
              <p:spPr bwMode="auto">
                <a:xfrm>
                  <a:off x="2448" y="5289"/>
                  <a:ext cx="0" cy="8352"/>
                </a:xfrm>
                <a:prstGeom prst="line">
                  <a:avLst/>
                </a:prstGeom>
                <a:noFill/>
                <a:ln w="57150" cmpd="thinThick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>
                  <a:off x="2448" y="13626"/>
                  <a:ext cx="5184" cy="0"/>
                </a:xfrm>
                <a:prstGeom prst="line">
                  <a:avLst/>
                </a:prstGeom>
                <a:noFill/>
                <a:ln w="57150" cmpd="thinThick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1241" y="362"/>
                <a:ext cx="0" cy="11160"/>
              </a:xfrm>
              <a:prstGeom prst="line">
                <a:avLst/>
              </a:prstGeom>
              <a:noFill/>
              <a:ln w="57150" cmpd="thickThin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CỘNG HÒA XÃ HỘI CHỦ NGHĨA VIỆT NAM Độc lập – Tự do – Hạnh phúc **************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TuyenPHT</dc:creator>
  <cp:lastModifiedBy>TuyenPHT</cp:lastModifiedBy>
  <cp:revision>4</cp:revision>
  <dcterms:created xsi:type="dcterms:W3CDTF">2024-01-19T13:17:29Z</dcterms:created>
  <dcterms:modified xsi:type="dcterms:W3CDTF">2024-09-21T04:20:46Z</dcterms:modified>
</cp:coreProperties>
</file>