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1" r:id="rId3"/>
    <p:sldId id="257" r:id="rId4"/>
    <p:sldId id="258" r:id="rId5"/>
    <p:sldId id="263" r:id="rId6"/>
    <p:sldId id="264" r:id="rId7"/>
    <p:sldId id="265" r:id="rId8"/>
    <p:sldId id="260" r:id="rId9"/>
    <p:sldId id="262" r:id="rId10"/>
    <p:sldId id="266" r:id="rId11"/>
    <p:sldId id="267" r:id="rId12"/>
    <p:sldId id="259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B870A-169F-4597-ABB0-06EA3928A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33DAB9-7F11-43BC-8230-B628FEB55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116EB5-6750-42D2-8759-38BFAD87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E71A-E05A-445B-B46E-3564F274BE96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94C569-0CFA-4E39-B91C-09532BFFC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FB93AD-7156-4F39-9BEF-325DE96F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05DB-1D22-4211-8500-BEEFF5610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43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flythrough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AB6C1-039F-4E17-AD19-ECC7A919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71CEBF-F182-4A46-987F-7B89FC957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773FC3-4CD4-4BD1-A4A8-036BB06D7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E71A-E05A-445B-B46E-3564F274BE96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8A7A13-16E7-41E6-83AC-32858109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8A8A8C-F201-4857-9C44-3DFE038E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05DB-1D22-4211-8500-BEEFF5610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25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flythrough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C31FD2-0A10-4443-AF4F-6EDE11464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54AC8B-AA6D-42DD-847C-3B285A788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5A047-093E-4971-88B9-BA08D9F9B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E71A-E05A-445B-B46E-3564F274BE96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8D3A55-E1B9-49A4-8D16-2084ACC82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CA7F6-CBFE-488B-9A4F-7BD9505A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05DB-1D22-4211-8500-BEEFF5610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5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flythrough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E71E8-9C83-406D-8C71-4567D9AFB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B6DB9-AEE9-42D0-83E1-D92097253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3DCCED-FAAF-4E79-B779-0F718451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E71A-E05A-445B-B46E-3564F274BE96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E2478A-54CE-400F-99DD-58479FCA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9B91A4-6358-4C1E-98B9-A649B70F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05DB-1D22-4211-8500-BEEFF5610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89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flythrough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0BAC0-6B82-4113-A8F9-3BDA8BAE6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AB3A4D-8AC1-4E2A-817E-7AA8050CA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B3F8B2-6809-4D80-8D34-7AF904AEE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E71A-E05A-445B-B46E-3564F274BE96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AFE106-D2C1-4ABB-9303-D6356E51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816DB0-A2A4-4F94-A17A-AB692555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05DB-1D22-4211-8500-BEEFF5610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84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flythrough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769F1-8452-4F4C-8967-31112144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12A3E4-370A-4D35-8E82-5AF1D0C6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1A39D0-0B9C-40C3-AADF-B7AC7F013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BF11BE-77AF-424A-BEF9-5B154A779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E71A-E05A-445B-B46E-3564F274BE96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6E52A7-549D-4268-81C6-FC6B6FB27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0BA357-43D4-4D94-8520-27995C1A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05DB-1D22-4211-8500-BEEFF5610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5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flythrough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F0A60-4CAA-4C94-A0E8-5DE2D4A1E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642E84-E538-4715-B2D4-15F1611C9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AFDFF8-A369-4928-ABC9-0653D6164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CB4D93-EC1F-4E11-8C22-3CAE18DC7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50B761-8BF4-40FA-A039-E8A11C76F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845805-5648-496A-92A9-71F305530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E71A-E05A-445B-B46E-3564F274BE96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2FC19D-F616-4465-B047-D20186F4E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49C9A4-916E-4436-A7F8-B4DFD925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05DB-1D22-4211-8500-BEEFF5610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09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flythrough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5F7AF-7DEA-4399-9F64-83B6D012C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998322-A80D-43B9-A620-BC92A7E1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E71A-E05A-445B-B46E-3564F274BE96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5C62C5-371A-4CAB-986A-6E7424CB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86F809-9039-4348-A789-DEBE8DDD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05DB-1D22-4211-8500-BEEFF5610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2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flythrough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2A0E01-7641-4335-A69C-05CF0EEE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E71A-E05A-445B-B46E-3564F274BE96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46FAFB-25D0-4083-B0FA-94539C76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4CCD2C-AAEB-478A-BBEE-F43A2EF22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05DB-1D22-4211-8500-BEEFF5610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83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flythrough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C5DCA-FC30-4B64-B1B6-3303AA484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B9E2B3-9516-4F9C-B791-D7B49DD44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30FB38-5FB8-4C80-85E4-5B851AA13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0AAAD1-017F-4F67-9A08-D3E7050B8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E71A-E05A-445B-B46E-3564F274BE96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C879B1-C853-426B-A625-FA3F3815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E65369-5968-40CC-AF83-DA434C82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05DB-1D22-4211-8500-BEEFF5610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76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flythrough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EDD54-92DE-43EB-B0F2-79CF10A8A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896E30-42A9-49AB-8B67-94D59DF084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30AFB-DF9E-4C12-A833-CF37CC7BC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259A0A-1FA4-407D-A8C3-C3267353B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E71A-E05A-445B-B46E-3564F274BE96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58C5B2-EE5C-43D8-A363-7218F950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F1A8B9-B228-47E7-BD51-C08AA949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05DB-1D22-4211-8500-BEEFF5610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22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flythrough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54B422-7A50-47B0-9479-29CFAD6DE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8CEFE1-F33F-4677-94F0-2C3B8F72B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4DF5C1-79E4-4AB7-AB09-1EA82D35ED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5E71A-E05A-445B-B46E-3564F274BE96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91E310-7B74-4670-9531-4D9155964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D250D-BB2F-4EC1-B5EE-9FCF0F319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105DB-1D22-4211-8500-BEEFF5610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95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 xmlns:p14="http://schemas.microsoft.com/office/powerpoint/2010/main">
    <mc:Choice Requires="p14">
      <p:transition p14:dur="300">
        <p14:flythrough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app.exe" TargetMode="External"/><Relationship Id="rId2" Type="http://schemas.openxmlformats.org/officeDocument/2006/relationships/hyperlink" Target="app.p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readme.tx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815DF-7FA3-4F45-AEA9-EA6114420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3254"/>
            <a:ext cx="9144000" cy="1655762"/>
          </a:xfrm>
        </p:spPr>
        <p:txBody>
          <a:bodyPr/>
          <a:lstStyle/>
          <a:p>
            <a:r>
              <a:rPr lang="en-US" altLang="zh-CN" dirty="0"/>
              <a:t>Barrage game</a:t>
            </a:r>
            <a:r>
              <a:rPr lang="zh-CN" altLang="en-US" dirty="0"/>
              <a:t>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9689F-F4E3-46FC-A2DE-740FEA42E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7019" y="3943784"/>
            <a:ext cx="4171142" cy="1247052"/>
          </a:xfrm>
        </p:spPr>
        <p:txBody>
          <a:bodyPr/>
          <a:lstStyle/>
          <a:p>
            <a:r>
              <a:rPr lang="zh-CN" altLang="en-US" dirty="0"/>
              <a:t>基于第三方库</a:t>
            </a:r>
            <a:r>
              <a:rPr lang="en-US" altLang="zh-CN" dirty="0"/>
              <a:t>pygame</a:t>
            </a:r>
            <a:r>
              <a:rPr lang="zh-CN" altLang="en-US" dirty="0"/>
              <a:t>开发</a:t>
            </a:r>
          </a:p>
        </p:txBody>
      </p:sp>
    </p:spTree>
    <p:extLst>
      <p:ext uri="{BB962C8B-B14F-4D97-AF65-F5344CB8AC3E}">
        <p14:creationId xmlns:p14="http://schemas.microsoft.com/office/powerpoint/2010/main" val="160984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flythrough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7C22E-AF5D-465F-9014-D44C77549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player.py	</a:t>
            </a:r>
            <a:r>
              <a:rPr lang="zh-CN" altLang="en-US" sz="3200" dirty="0"/>
              <a:t>子弹相关功能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6225560-0A33-455C-92FB-68EBFB3F99BD}"/>
              </a:ext>
            </a:extLst>
          </p:cNvPr>
          <p:cNvSpPr txBox="1"/>
          <p:nvPr/>
        </p:nvSpPr>
        <p:spPr>
          <a:xfrm>
            <a:off x="716145" y="1615439"/>
            <a:ext cx="5539108" cy="1900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800" dirty="0">
                <a:latin typeface="等线" panose="020F0502020204030204"/>
                <a:ea typeface="等线" panose="02010600030101010101" pitchFamily="2" charset="-122"/>
              </a:rPr>
              <a:t>if</a:t>
            </a:r>
            <a:r>
              <a:rPr lang="zh-CN" altLang="en-US" sz="2800" dirty="0">
                <a:latin typeface="等线" panose="020F0502020204030204"/>
                <a:ea typeface="等线" panose="02010600030101010101" pitchFamily="2" charset="-122"/>
              </a:rPr>
              <a:t>判断控制发射子弹</a:t>
            </a:r>
            <a:endParaRPr lang="en-US" altLang="zh-CN" sz="2800" dirty="0">
              <a:latin typeface="等线" panose="020F0502020204030204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800" dirty="0" err="1">
                <a:latin typeface="等线" panose="020F0502020204030204"/>
                <a:ea typeface="等线" panose="02010600030101010101" pitchFamily="2" charset="-122"/>
              </a:rPr>
              <a:t>self.firedelay</a:t>
            </a:r>
            <a:r>
              <a:rPr lang="zh-CN" altLang="en-US" sz="2800" dirty="0">
                <a:latin typeface="等线" panose="020F0502020204030204"/>
                <a:ea typeface="等线" panose="02010600030101010101" pitchFamily="2" charset="-122"/>
              </a:rPr>
              <a:t>为发射间隔时间</a:t>
            </a:r>
            <a:endParaRPr lang="en-US" altLang="zh-CN" sz="2800" dirty="0">
              <a:latin typeface="等线" panose="020F0502020204030204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等线" panose="020F0502020204030204"/>
                <a:ea typeface="等线" panose="02010600030101010101" pitchFamily="2" charset="-122"/>
              </a:rPr>
              <a:t>并将每个子弹对象</a:t>
            </a:r>
            <a:r>
              <a:rPr lang="en-US" altLang="zh-CN" sz="2800" dirty="0">
                <a:latin typeface="等线" panose="020F0502020204030204"/>
                <a:ea typeface="等线" panose="02010600030101010101" pitchFamily="2" charset="-122"/>
              </a:rPr>
              <a:t>bullet</a:t>
            </a:r>
            <a:r>
              <a:rPr lang="zh-CN" altLang="en-US" sz="2800" dirty="0">
                <a:latin typeface="等线" panose="020F0502020204030204"/>
                <a:ea typeface="等线" panose="02010600030101010101" pitchFamily="2" charset="-122"/>
              </a:rPr>
              <a:t>放入</a:t>
            </a:r>
            <a:r>
              <a:rPr lang="en-US" altLang="zh-CN" sz="2800" dirty="0"/>
              <a:t>bullets</a:t>
            </a:r>
            <a:r>
              <a:rPr lang="zh-CN" altLang="en-US" sz="2800" dirty="0">
                <a:latin typeface="等线" panose="020F0502020204030204"/>
                <a:ea typeface="等线" panose="02010600030101010101" pitchFamily="2" charset="-122"/>
              </a:rPr>
              <a:t>列表中</a:t>
            </a:r>
            <a:endParaRPr lang="en-US" altLang="zh-CN" sz="2800" dirty="0"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04C91F9-B148-4D33-BFA0-628FFE0D7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253" y="1423248"/>
            <a:ext cx="5098547" cy="259322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63779C3-951F-4892-834C-2CB40DDBB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253" y="4208665"/>
            <a:ext cx="3521053" cy="216752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A633E25-117E-4EC2-82E1-1D3364D38DF1}"/>
              </a:ext>
            </a:extLst>
          </p:cNvPr>
          <p:cNvSpPr txBox="1"/>
          <p:nvPr/>
        </p:nvSpPr>
        <p:spPr>
          <a:xfrm>
            <a:off x="716145" y="4016475"/>
            <a:ext cx="4838204" cy="215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800" dirty="0">
                <a:latin typeface="等线" panose="020F0502020204030204"/>
                <a:ea typeface="等线" panose="02010600030101010101" pitchFamily="2" charset="-122"/>
              </a:rPr>
              <a:t>清除不在</a:t>
            </a:r>
            <a:r>
              <a:rPr lang="en-US" altLang="zh-CN" sz="2800" dirty="0">
                <a:latin typeface="等线" panose="020F0502020204030204"/>
                <a:ea typeface="等线" panose="02010600030101010101" pitchFamily="2" charset="-122"/>
              </a:rPr>
              <a:t>survive</a:t>
            </a:r>
            <a:r>
              <a:rPr lang="zh-CN" altLang="en-US" sz="2800" dirty="0">
                <a:latin typeface="等线" panose="020F0502020204030204"/>
                <a:ea typeface="等线" panose="02010600030101010101" pitchFamily="2" charset="-122"/>
              </a:rPr>
              <a:t>中的子弹，并更新子弹位置，使之移动</a:t>
            </a:r>
            <a:endParaRPr lang="en-US" altLang="zh-CN" sz="2800" dirty="0">
              <a:latin typeface="等线" panose="020F0502020204030204"/>
              <a:ea typeface="等线" panose="0201060003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800" dirty="0">
                <a:latin typeface="等线" panose="020F0502020204030204"/>
                <a:ea typeface="等线" panose="02010600030101010101" pitchFamily="2" charset="-122"/>
              </a:rPr>
              <a:t>将需要显示的子弹放入</a:t>
            </a:r>
            <a:r>
              <a:rPr lang="en-US" altLang="zh-CN" sz="2800" dirty="0">
                <a:latin typeface="等线" panose="020F0502020204030204"/>
                <a:ea typeface="等线" panose="02010600030101010101" pitchFamily="2" charset="-122"/>
              </a:rPr>
              <a:t>survive</a:t>
            </a:r>
            <a:r>
              <a:rPr lang="zh-CN" altLang="en-US" sz="2800" dirty="0">
                <a:latin typeface="等线" panose="020F0502020204030204"/>
                <a:ea typeface="等线" panose="02010600030101010101" pitchFamily="2" charset="-122"/>
              </a:rPr>
              <a:t>列表中，以便显示在窗体中</a:t>
            </a:r>
            <a:endParaRPr lang="en-US" altLang="zh-CN" sz="2800" dirty="0"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215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flythrough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7C22E-AF5D-465F-9014-D44C77549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player.py	</a:t>
            </a:r>
            <a:r>
              <a:rPr lang="zh-CN" altLang="en-US" sz="3200" dirty="0"/>
              <a:t>碰撞事件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6225560-0A33-455C-92FB-68EBFB3F99BD}"/>
              </a:ext>
            </a:extLst>
          </p:cNvPr>
          <p:cNvSpPr txBox="1"/>
          <p:nvPr/>
        </p:nvSpPr>
        <p:spPr>
          <a:xfrm>
            <a:off x="716144" y="1615439"/>
            <a:ext cx="5938655" cy="252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800" dirty="0">
                <a:latin typeface="等线" panose="020F0502020204030204"/>
                <a:ea typeface="等线" panose="02010600030101010101" pitchFamily="2" charset="-122"/>
              </a:rPr>
              <a:t>子弹撞击弹幕</a:t>
            </a:r>
            <a:endParaRPr lang="en-US" altLang="zh-CN" sz="2800" dirty="0">
              <a:latin typeface="等线" panose="020F0502020204030204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等线" panose="020F0502020204030204"/>
                <a:ea typeface="等线" panose="02010600030101010101" pitchFamily="2" charset="-122"/>
              </a:rPr>
              <a:t>遍历存放所有弹幕的</a:t>
            </a:r>
            <a:r>
              <a:rPr lang="en-US" altLang="zh-CN" sz="2400" dirty="0" err="1">
                <a:latin typeface="等线" panose="020F0502020204030204"/>
                <a:ea typeface="等线" panose="02010600030101010101" pitchFamily="2" charset="-122"/>
              </a:rPr>
              <a:t>bosslist</a:t>
            </a:r>
            <a:r>
              <a:rPr lang="zh-CN" altLang="en-US" sz="2400" dirty="0">
                <a:latin typeface="等线" panose="020F0502020204030204"/>
                <a:ea typeface="等线" panose="02010600030101010101" pitchFamily="2" charset="-122"/>
              </a:rPr>
              <a:t>列表</a:t>
            </a:r>
            <a:endParaRPr lang="en-US" altLang="zh-CN" sz="2400" dirty="0">
              <a:latin typeface="等线" panose="020F0502020204030204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latin typeface="等线" panose="020F0502020204030204"/>
                <a:ea typeface="等线" panose="02010600030101010101" pitchFamily="2" charset="-122"/>
              </a:rPr>
              <a:t>if</a:t>
            </a:r>
            <a:r>
              <a:rPr lang="zh-CN" altLang="en-US" sz="2400" dirty="0">
                <a:latin typeface="等线" panose="020F0502020204030204"/>
                <a:ea typeface="等线" panose="02010600030101010101" pitchFamily="2" charset="-122"/>
              </a:rPr>
              <a:t>语句根据子弹和弹幕的距离判断是否发生碰撞</a:t>
            </a:r>
            <a:endParaRPr lang="en-US" altLang="zh-CN" sz="2400" dirty="0">
              <a:latin typeface="等线" panose="020F0502020204030204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等线" panose="020F0502020204030204"/>
                <a:ea typeface="等线" panose="02010600030101010101" pitchFamily="2" charset="-122"/>
              </a:rPr>
              <a:t>发生碰撞时子弹消失，弹幕生命值减为</a:t>
            </a:r>
            <a:r>
              <a:rPr lang="en-US" altLang="zh-CN" sz="2400" dirty="0">
                <a:latin typeface="等线" panose="020F0502020204030204"/>
                <a:ea typeface="等线" panose="02010600030101010101" pitchFamily="2" charset="-122"/>
              </a:rPr>
              <a:t>0</a:t>
            </a:r>
            <a:r>
              <a:rPr lang="zh-CN" altLang="en-US" sz="2400" dirty="0">
                <a:latin typeface="等线" panose="020F0502020204030204"/>
                <a:ea typeface="等线" panose="02010600030101010101" pitchFamily="2" charset="-122"/>
              </a:rPr>
              <a:t>，玩家得分</a:t>
            </a:r>
            <a:r>
              <a:rPr lang="en-US" altLang="zh-CN" sz="2400" dirty="0">
                <a:latin typeface="等线" panose="020F0502020204030204"/>
                <a:ea typeface="等线" panose="02010600030101010101" pitchFamily="2" charset="-122"/>
              </a:rPr>
              <a:t>+10</a:t>
            </a:r>
            <a:r>
              <a:rPr lang="zh-CN" altLang="en-US" sz="2400" dirty="0">
                <a:latin typeface="等线" panose="020F0502020204030204"/>
                <a:ea typeface="等线" panose="02010600030101010101" pitchFamily="2" charset="-122"/>
              </a:rPr>
              <a:t>分</a:t>
            </a:r>
            <a:endParaRPr lang="en-US" altLang="zh-CN" sz="2400" dirty="0"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A633E25-117E-4EC2-82E1-1D3364D38DF1}"/>
              </a:ext>
            </a:extLst>
          </p:cNvPr>
          <p:cNvSpPr txBox="1"/>
          <p:nvPr/>
        </p:nvSpPr>
        <p:spPr>
          <a:xfrm>
            <a:off x="716144" y="4142285"/>
            <a:ext cx="4838204" cy="2066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800" dirty="0">
                <a:latin typeface="等线" panose="020F0502020204030204"/>
                <a:ea typeface="等线" panose="02010600030101010101" pitchFamily="2" charset="-122"/>
              </a:rPr>
              <a:t>玩家撞击弹幕</a:t>
            </a:r>
            <a:endParaRPr lang="en-US" altLang="zh-CN" sz="2800" dirty="0">
              <a:latin typeface="等线" panose="020F0502020204030204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等线" panose="020F0502020204030204"/>
                <a:ea typeface="等线" panose="02010600030101010101" pitchFamily="2" charset="-122"/>
              </a:rPr>
              <a:t>同理</a:t>
            </a:r>
            <a:endParaRPr lang="en-US" altLang="zh-CN" sz="2800" dirty="0">
              <a:latin typeface="等线" panose="020F0502020204030204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等线" panose="020F0502020204030204"/>
                <a:ea typeface="等线" panose="02010600030101010101" pitchFamily="2" charset="-122"/>
              </a:rPr>
              <a:t>发生碰撞时玩家生命值</a:t>
            </a:r>
            <a:r>
              <a:rPr lang="en-US" altLang="zh-CN" sz="2400" dirty="0">
                <a:latin typeface="等线" panose="020F0502020204030204"/>
                <a:ea typeface="等线" panose="02010600030101010101" pitchFamily="2" charset="-122"/>
              </a:rPr>
              <a:t>-1</a:t>
            </a:r>
            <a:r>
              <a:rPr lang="zh-CN" altLang="en-US" sz="2400" dirty="0">
                <a:latin typeface="等线" panose="020F0502020204030204"/>
                <a:ea typeface="等线" panose="02010600030101010101" pitchFamily="2" charset="-122"/>
              </a:rPr>
              <a:t>，弹幕生命值减为</a:t>
            </a:r>
            <a:r>
              <a:rPr lang="en-US" altLang="zh-CN" sz="2400" dirty="0">
                <a:latin typeface="等线" panose="020F0502020204030204"/>
                <a:ea typeface="等线" panose="02010600030101010101" pitchFamily="2" charset="-122"/>
              </a:rPr>
              <a:t>0</a:t>
            </a:r>
            <a:r>
              <a:rPr lang="zh-CN" altLang="en-US" sz="2400" dirty="0">
                <a:latin typeface="等线" panose="020F0502020204030204"/>
                <a:ea typeface="等线" panose="02010600030101010101" pitchFamily="2" charset="-122"/>
              </a:rPr>
              <a:t>，玩家得分</a:t>
            </a:r>
            <a:r>
              <a:rPr lang="en-US" altLang="zh-CN" sz="2400" dirty="0">
                <a:latin typeface="等线" panose="020F0502020204030204"/>
                <a:ea typeface="等线" panose="02010600030101010101" pitchFamily="2" charset="-122"/>
              </a:rPr>
              <a:t>-50</a:t>
            </a:r>
            <a:r>
              <a:rPr lang="zh-CN" altLang="en-US" sz="2400" dirty="0">
                <a:latin typeface="等线" panose="020F0502020204030204"/>
                <a:ea typeface="等线" panose="02010600030101010101" pitchFamily="2" charset="-122"/>
              </a:rPr>
              <a:t>分。并使程序暂停</a:t>
            </a:r>
            <a:r>
              <a:rPr lang="en-US" altLang="zh-CN" sz="2400" dirty="0">
                <a:latin typeface="等线" panose="020F0502020204030204"/>
                <a:ea typeface="等线" panose="02010600030101010101" pitchFamily="2" charset="-122"/>
              </a:rPr>
              <a:t>0.1</a:t>
            </a:r>
            <a:r>
              <a:rPr lang="zh-CN" altLang="en-US" sz="2400" dirty="0">
                <a:latin typeface="等线" panose="020F0502020204030204"/>
                <a:ea typeface="等线" panose="02010600030101010101" pitchFamily="2" charset="-122"/>
              </a:rPr>
              <a:t>秒</a:t>
            </a:r>
            <a:endParaRPr lang="en-US" altLang="zh-CN" sz="2400" dirty="0"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3A89B5-57AF-468F-B3A1-1843E4E24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370" y="3847995"/>
            <a:ext cx="5022015" cy="20728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E73D348-B2F3-4E38-8D61-39F78827E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370" y="1531456"/>
            <a:ext cx="4831499" cy="189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5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flythrough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7C22E-AF5D-465F-9014-D44C77549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boss.py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9419E-0BC5-476D-A55E-6D49F58B6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控制单个弹幕的运动（位置变化）</a:t>
            </a:r>
            <a:endParaRPr lang="en-US" altLang="zh-CN" dirty="0"/>
          </a:p>
          <a:p>
            <a:r>
              <a:rPr lang="zh-CN" altLang="en-US" dirty="0"/>
              <a:t>绘制出多个弹幕</a:t>
            </a:r>
          </a:p>
        </p:txBody>
      </p:sp>
    </p:spTree>
    <p:extLst>
      <p:ext uri="{BB962C8B-B14F-4D97-AF65-F5344CB8AC3E}">
        <p14:creationId xmlns:p14="http://schemas.microsoft.com/office/powerpoint/2010/main" val="219872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flythrough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7C22E-AF5D-465F-9014-D44C77549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boss.py		</a:t>
            </a:r>
            <a:r>
              <a:rPr lang="zh-CN" altLang="en-US" sz="3200" dirty="0"/>
              <a:t>控制单个弹幕的运动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9419E-0BC5-476D-A55E-6D49F58B6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54870" cy="5032375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if</a:t>
            </a:r>
            <a:r>
              <a:rPr lang="zh-CN" altLang="en-US" dirty="0"/>
              <a:t>分支语句决定不同关卡的弹幕类型（运动轨迹）不同</a:t>
            </a:r>
            <a:endParaRPr lang="en-US" altLang="zh-CN" dirty="0"/>
          </a:p>
          <a:p>
            <a:r>
              <a:rPr lang="zh-CN" altLang="en-US" dirty="0"/>
              <a:t>用加法赋值运算符（</a:t>
            </a:r>
            <a:r>
              <a:rPr lang="en-US" altLang="zh-CN" dirty="0"/>
              <a:t>+=</a:t>
            </a:r>
            <a:r>
              <a:rPr lang="zh-CN" altLang="en-US" dirty="0"/>
              <a:t>）使弹幕位置产生持续变化</a:t>
            </a:r>
            <a:endParaRPr lang="en-US" altLang="zh-CN" dirty="0"/>
          </a:p>
          <a:p>
            <a:r>
              <a:rPr lang="zh-CN" altLang="en-US" dirty="0"/>
              <a:t>调用</a:t>
            </a:r>
            <a:r>
              <a:rPr lang="en-US" altLang="zh-CN" dirty="0"/>
              <a:t>math</a:t>
            </a:r>
            <a:r>
              <a:rPr lang="zh-CN" altLang="en-US" dirty="0"/>
              <a:t>库、</a:t>
            </a:r>
            <a:r>
              <a:rPr lang="en-US" altLang="zh-CN" dirty="0"/>
              <a:t>time</a:t>
            </a:r>
            <a:r>
              <a:rPr lang="zh-CN" altLang="en-US" dirty="0"/>
              <a:t>库和</a:t>
            </a:r>
            <a:r>
              <a:rPr lang="en-US" altLang="zh-CN" dirty="0"/>
              <a:t>random</a:t>
            </a:r>
            <a:r>
              <a:rPr lang="zh-CN" altLang="en-US" dirty="0"/>
              <a:t>库</a:t>
            </a:r>
            <a:endParaRPr lang="en-US" altLang="zh-CN" dirty="0"/>
          </a:p>
          <a:p>
            <a:pPr lvl="1"/>
            <a:r>
              <a:rPr lang="zh-CN" altLang="en-US" dirty="0"/>
              <a:t>函数组合形成表达式，产生规律运动</a:t>
            </a:r>
            <a:endParaRPr lang="en-US" altLang="zh-CN" dirty="0"/>
          </a:p>
          <a:p>
            <a:pPr lvl="1"/>
            <a:r>
              <a:rPr lang="zh-CN" altLang="en-US" dirty="0"/>
              <a:t>难度依次增加</a:t>
            </a:r>
            <a:endParaRPr lang="en-US" altLang="zh-CN" dirty="0"/>
          </a:p>
          <a:p>
            <a:pPr lvl="1"/>
            <a:r>
              <a:rPr lang="zh-CN" altLang="en-US" dirty="0"/>
              <a:t>设置参数，参数值由游戏模式难度决定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通关结局为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n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（关卡变量）等于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0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时，用于烘托通关氛围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396232-0ECC-45E8-9C15-6D7CD69AF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070" y="1394821"/>
            <a:ext cx="5298930" cy="547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3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flythrough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7C22E-AF5D-465F-9014-D44C77549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boss.py		</a:t>
            </a:r>
            <a:r>
              <a:rPr lang="zh-CN" altLang="en-US" sz="3200" dirty="0"/>
              <a:t>绘制多个弹幕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9419E-0BC5-476D-A55E-6D49F58B6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语句控制弹幕生成，通过模运算使弹幕定时生成</a:t>
            </a:r>
            <a:endParaRPr lang="en-US" altLang="zh-CN" dirty="0"/>
          </a:p>
          <a:p>
            <a:r>
              <a:rPr lang="zh-CN" altLang="en-US" dirty="0"/>
              <a:t>所有弹幕在 </a:t>
            </a:r>
            <a:r>
              <a:rPr lang="en-US" altLang="zh-CN" dirty="0"/>
              <a:t>x</a:t>
            </a:r>
            <a:r>
              <a:rPr lang="zh-CN" altLang="en-US" dirty="0"/>
              <a:t>随机</a:t>
            </a:r>
            <a:r>
              <a:rPr lang="en-US" altLang="zh-CN" dirty="0"/>
              <a:t>,y=1 </a:t>
            </a:r>
            <a:r>
              <a:rPr lang="zh-CN" altLang="en-US" dirty="0"/>
              <a:t>的位置上生成</a:t>
            </a:r>
            <a:endParaRPr lang="en-US" altLang="zh-CN" dirty="0"/>
          </a:p>
          <a:p>
            <a:r>
              <a:rPr lang="zh-CN" altLang="en-US" dirty="0"/>
              <a:t>将所有弹幕添加至</a:t>
            </a:r>
            <a:r>
              <a:rPr lang="en-US" altLang="zh-CN" dirty="0" err="1"/>
              <a:t>bosslist</a:t>
            </a:r>
            <a:r>
              <a:rPr lang="zh-CN" altLang="en-US" dirty="0"/>
              <a:t>列表中，以便在窗体中绘制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F8D247-8C86-44B3-9D8B-B1923C63C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429000"/>
            <a:ext cx="10323407" cy="208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1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flythrough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99B44-FF6B-4FBC-8D79-F50F0C82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局限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620D93-A932-426C-B17A-36DC394DA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01400" cy="4351338"/>
          </a:xfrm>
        </p:spPr>
        <p:txBody>
          <a:bodyPr>
            <a:normAutofit/>
          </a:bodyPr>
          <a:lstStyle/>
          <a:p>
            <a:pPr indent="0"/>
            <a:r>
              <a:rPr lang="zh-CN" altLang="en-US" dirty="0"/>
              <a:t>通关机制不完善</a:t>
            </a:r>
            <a:endParaRPr lang="en-US" altLang="zh-CN" dirty="0"/>
          </a:p>
          <a:p>
            <a:pPr lvl="1" indent="0"/>
            <a:r>
              <a:rPr lang="zh-CN" altLang="en-US" dirty="0"/>
              <a:t>不能自动进入下一关，需要按键切换</a:t>
            </a:r>
            <a:endParaRPr lang="en-US" altLang="zh-CN" dirty="0"/>
          </a:p>
          <a:p>
            <a:pPr indent="0"/>
            <a:r>
              <a:rPr lang="zh-CN" altLang="en-US" dirty="0"/>
              <a:t>可自主恢复生命值</a:t>
            </a:r>
            <a:endParaRPr lang="en-US" altLang="zh-CN" dirty="0"/>
          </a:p>
          <a:p>
            <a:pPr lvl="1" indent="0"/>
            <a:r>
              <a:rPr lang="zh-CN" altLang="en-US" dirty="0"/>
              <a:t>游戏中、暂停或进入结局界面时，切换难度或关卡时自动满血，但分数清零</a:t>
            </a:r>
            <a:endParaRPr lang="en-US" altLang="zh-CN" dirty="0"/>
          </a:p>
          <a:p>
            <a:pPr indent="0"/>
            <a:r>
              <a:rPr lang="en-US" altLang="zh-CN" dirty="0"/>
              <a:t>Happy ending</a:t>
            </a:r>
            <a:r>
              <a:rPr lang="zh-CN" altLang="en-US" dirty="0"/>
              <a:t>中也会触发</a:t>
            </a:r>
            <a:r>
              <a:rPr lang="en-US" altLang="zh-CN" dirty="0"/>
              <a:t>Bad ending</a:t>
            </a:r>
          </a:p>
          <a:p>
            <a:pPr lvl="1" indent="0"/>
            <a:r>
              <a:rPr lang="zh-CN" altLang="en-US" dirty="0"/>
              <a:t>通关结局中如果玩家碰撞弹幕过多，也会死亡</a:t>
            </a:r>
            <a:endParaRPr lang="en-US" altLang="zh-CN" dirty="0"/>
          </a:p>
          <a:p>
            <a:pPr indent="0"/>
            <a:r>
              <a:rPr lang="zh-CN" altLang="en-US" dirty="0"/>
              <a:t>没有开始界面、剧情、音乐和音效</a:t>
            </a:r>
            <a:endParaRPr lang="en-US" altLang="zh-CN" dirty="0"/>
          </a:p>
          <a:p>
            <a:pPr lvl="1" indent="0"/>
            <a:r>
              <a:rPr lang="zh-CN" altLang="en-US" dirty="0"/>
              <a:t>没时间写了</a:t>
            </a:r>
            <a:endParaRPr lang="en-US" altLang="zh-CN" dirty="0"/>
          </a:p>
          <a:p>
            <a:pPr indent="0"/>
            <a:r>
              <a:rPr lang="zh-CN" altLang="en-US" dirty="0"/>
              <a:t>玩家数据和生命值呈现仍需改进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507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flythrough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A8C0D-861B-453B-8E09-10C69A84D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4873"/>
            <a:ext cx="10515600" cy="3348254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/>
              <a:t>可双击</a:t>
            </a:r>
            <a:r>
              <a:rPr lang="en-US" altLang="zh-CN" sz="3200" dirty="0">
                <a:hlinkClick r:id="rId2" action="ppaction://hlinkfile"/>
              </a:rPr>
              <a:t>app.py</a:t>
            </a:r>
            <a:r>
              <a:rPr lang="zh-CN" altLang="en-US" sz="3200" dirty="0"/>
              <a:t>或</a:t>
            </a:r>
            <a:r>
              <a:rPr lang="en-US" altLang="zh-CN" sz="3200" dirty="0">
                <a:hlinkClick r:id="rId3" action="ppaction://hlinkfile"/>
              </a:rPr>
              <a:t>app.exe</a:t>
            </a:r>
            <a:r>
              <a:rPr lang="zh-CN" altLang="en-US" sz="3200" b="1" dirty="0"/>
              <a:t>运行游戏</a:t>
            </a:r>
            <a:br>
              <a:rPr lang="en-US" altLang="zh-CN" sz="3200" b="1" dirty="0"/>
            </a:br>
            <a:br>
              <a:rPr lang="en-US" altLang="zh-CN" sz="3200" b="1" dirty="0"/>
            </a:br>
            <a:r>
              <a:rPr lang="zh-CN" altLang="en-US" sz="3200" b="1" dirty="0"/>
              <a:t>游戏玩法</a:t>
            </a:r>
            <a:r>
              <a:rPr lang="zh-CN" altLang="en-US" sz="3200" dirty="0"/>
              <a:t>和</a:t>
            </a:r>
            <a:r>
              <a:rPr lang="zh-CN" altLang="en-US" sz="3200" b="1" dirty="0"/>
              <a:t>按键操作</a:t>
            </a:r>
            <a:r>
              <a:rPr lang="zh-CN" altLang="en-US" sz="3200" dirty="0"/>
              <a:t>见文档</a:t>
            </a:r>
            <a:r>
              <a:rPr lang="en-US" altLang="zh-CN" sz="3200" dirty="0">
                <a:hlinkClick r:id="rId4" action="ppaction://hlinkfile"/>
              </a:rPr>
              <a:t>readme.txt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6145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flythrough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99B44-FF6B-4FBC-8D79-F50F0C82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620D93-A932-426C-B17A-36DC394DA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app.py</a:t>
            </a:r>
          </a:p>
          <a:p>
            <a:pPr lvl="1"/>
            <a:r>
              <a:rPr lang="zh-CN" altLang="en-US" dirty="0"/>
              <a:t>创建游戏窗口</a:t>
            </a:r>
            <a:endParaRPr lang="en-US" altLang="zh-CN" dirty="0"/>
          </a:p>
          <a:p>
            <a:pPr lvl="1"/>
            <a:r>
              <a:rPr lang="zh-CN" altLang="en-US" dirty="0"/>
              <a:t>调用另外两个文件的类实现游戏功能</a:t>
            </a:r>
            <a:endParaRPr lang="en-US" altLang="zh-CN" dirty="0"/>
          </a:p>
          <a:p>
            <a:pPr lvl="1"/>
            <a:r>
              <a:rPr lang="zh-CN" altLang="en-US" dirty="0"/>
              <a:t>创建分数机制，关卡选择，暂停功能，不同结局</a:t>
            </a:r>
            <a:endParaRPr lang="en-US" altLang="zh-CN" dirty="0"/>
          </a:p>
          <a:p>
            <a:r>
              <a:rPr lang="en-US" altLang="zh-CN" dirty="0"/>
              <a:t>boss.py</a:t>
            </a:r>
          </a:p>
          <a:p>
            <a:pPr lvl="1"/>
            <a:r>
              <a:rPr lang="zh-CN" altLang="en-US" dirty="0"/>
              <a:t>建立两个类，</a:t>
            </a:r>
            <a:r>
              <a:rPr lang="en-US" altLang="zh-CN" dirty="0"/>
              <a:t>Boss</a:t>
            </a:r>
            <a:r>
              <a:rPr lang="zh-CN" altLang="en-US" dirty="0"/>
              <a:t>和</a:t>
            </a:r>
            <a:r>
              <a:rPr lang="en-US" altLang="zh-CN" dirty="0"/>
              <a:t>BossManager</a:t>
            </a:r>
            <a:r>
              <a:rPr lang="zh-CN" altLang="en-US" dirty="0"/>
              <a:t>。</a:t>
            </a:r>
            <a:r>
              <a:rPr lang="en-US" altLang="zh-CN" dirty="0"/>
              <a:t> Boss</a:t>
            </a:r>
            <a:r>
              <a:rPr lang="zh-CN" altLang="en-US" dirty="0"/>
              <a:t>用于创建并控制单个弹幕，</a:t>
            </a:r>
            <a:r>
              <a:rPr lang="en-US" altLang="zh-CN" dirty="0"/>
              <a:t> BossManager</a:t>
            </a:r>
            <a:r>
              <a:rPr lang="zh-CN" altLang="en-US" dirty="0"/>
              <a:t>用于控制弹幕发生发数量和时间。</a:t>
            </a:r>
            <a:endParaRPr lang="en-US" altLang="zh-CN" dirty="0"/>
          </a:p>
          <a:p>
            <a:r>
              <a:rPr lang="en-US" altLang="zh-CN" dirty="0"/>
              <a:t>player.py</a:t>
            </a:r>
          </a:p>
          <a:p>
            <a:pPr lvl="1"/>
            <a:r>
              <a:rPr lang="zh-CN" altLang="en-US" dirty="0"/>
              <a:t>建立两个类，</a:t>
            </a:r>
            <a:r>
              <a:rPr lang="en-US" altLang="zh-CN" dirty="0"/>
              <a:t>Player</a:t>
            </a:r>
            <a:r>
              <a:rPr lang="zh-CN" altLang="en-US" dirty="0"/>
              <a:t>和</a:t>
            </a:r>
            <a:r>
              <a:rPr lang="en-US" altLang="zh-CN" dirty="0"/>
              <a:t>Bullet</a:t>
            </a:r>
            <a:r>
              <a:rPr lang="zh-CN" altLang="en-US" dirty="0"/>
              <a:t>。</a:t>
            </a:r>
            <a:r>
              <a:rPr lang="en-US" altLang="zh-CN" dirty="0"/>
              <a:t> Player</a:t>
            </a:r>
            <a:r>
              <a:rPr lang="zh-CN" altLang="en-US" dirty="0"/>
              <a:t>用于创建玩家和子弹，并实现玩家相关功能，</a:t>
            </a:r>
            <a:r>
              <a:rPr lang="en-US" altLang="zh-CN" dirty="0"/>
              <a:t> Bullet</a:t>
            </a:r>
            <a:r>
              <a:rPr lang="zh-CN" altLang="en-US" dirty="0"/>
              <a:t>用于实现子弹相关功能。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1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flythrough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7C22E-AF5D-465F-9014-D44C77549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app.py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9419E-0BC5-476D-A55E-6D49F58B6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创建游戏窗口</a:t>
            </a:r>
          </a:p>
          <a:p>
            <a:r>
              <a:rPr lang="zh-CN" altLang="en-US" dirty="0"/>
              <a:t>调用另外两个文件的类实现游戏功能</a:t>
            </a:r>
          </a:p>
          <a:p>
            <a:r>
              <a:rPr lang="zh-CN" altLang="en-US" dirty="0"/>
              <a:t>创建分数机制，关卡选择</a:t>
            </a:r>
            <a:endParaRPr lang="en-US" altLang="zh-CN" dirty="0"/>
          </a:p>
          <a:p>
            <a:r>
              <a:rPr lang="zh-CN" altLang="en-US" dirty="0"/>
              <a:t>创建暂停功能，不同结局</a:t>
            </a:r>
          </a:p>
        </p:txBody>
      </p:sp>
    </p:spTree>
    <p:extLst>
      <p:ext uri="{BB962C8B-B14F-4D97-AF65-F5344CB8AC3E}">
        <p14:creationId xmlns:p14="http://schemas.microsoft.com/office/powerpoint/2010/main" val="185418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flythrough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7C22E-AF5D-465F-9014-D44C77549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app.py	</a:t>
            </a:r>
            <a:r>
              <a:rPr lang="zh-CN" altLang="en-US" sz="3200" dirty="0"/>
              <a:t>创建游戏窗口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9419E-0BC5-476D-A55E-6D49F58B6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55080" cy="4341495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/>
              <a:t>pygame.display.set_mode</a:t>
            </a:r>
            <a:r>
              <a:rPr lang="en-US" altLang="zh-CN" dirty="0"/>
              <a:t>((600,600))</a:t>
            </a:r>
            <a:r>
              <a:rPr lang="zh-CN" altLang="en-US" dirty="0"/>
              <a:t>创建长宽为</a:t>
            </a:r>
            <a:r>
              <a:rPr lang="en-US" altLang="zh-CN" dirty="0"/>
              <a:t>600*600</a:t>
            </a:r>
            <a:r>
              <a:rPr lang="zh-CN" altLang="en-US" dirty="0"/>
              <a:t>的窗体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while</a:t>
            </a:r>
            <a:r>
              <a:rPr lang="zh-CN" altLang="en-US" dirty="0"/>
              <a:t>死循环让窗体持续显示</a:t>
            </a:r>
            <a:endParaRPr lang="en-US" altLang="zh-CN" dirty="0"/>
          </a:p>
          <a:p>
            <a:pPr lvl="1"/>
            <a:r>
              <a:rPr lang="zh-CN" altLang="en-US" dirty="0"/>
              <a:t>游戏功能相关代码都写在循环体中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 err="1"/>
              <a:t>win.fill</a:t>
            </a:r>
            <a:r>
              <a:rPr lang="en-US" altLang="zh-CN" dirty="0"/>
              <a:t>((0,0,0))</a:t>
            </a:r>
            <a:r>
              <a:rPr lang="zh-CN" altLang="en-US" dirty="0"/>
              <a:t>给窗体填充</a:t>
            </a:r>
            <a:r>
              <a:rPr lang="en-US" altLang="zh-CN" dirty="0"/>
              <a:t>RGB</a:t>
            </a:r>
            <a:r>
              <a:rPr lang="zh-CN" altLang="en-US" dirty="0"/>
              <a:t>模式 的黑色</a:t>
            </a:r>
            <a:endParaRPr lang="en-US" altLang="zh-CN" dirty="0"/>
          </a:p>
          <a:p>
            <a:r>
              <a:rPr lang="en-US" altLang="zh-CN" dirty="0" err="1"/>
              <a:t>clock.tick</a:t>
            </a:r>
            <a:r>
              <a:rPr lang="en-US" altLang="zh-CN" dirty="0"/>
              <a:t>()</a:t>
            </a:r>
            <a:r>
              <a:rPr lang="zh-CN" altLang="en-US" dirty="0"/>
              <a:t>用于控制每秒循环次数，即每秒刷新的窗体数，即游戏帧率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6CF602-40BD-479C-96D5-AAD36AADA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224" y="2319609"/>
            <a:ext cx="5363096" cy="10861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2F8FC45-C947-44C8-B013-C3877DD2B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280" y="4197287"/>
            <a:ext cx="2941575" cy="5410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A01C988-0F52-470B-B927-3EDA92D2E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3280" y="5096741"/>
            <a:ext cx="3170195" cy="6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4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flythrough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7C22E-AF5D-465F-9014-D44C77549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app.py	</a:t>
            </a:r>
            <a:r>
              <a:rPr lang="zh-CN" altLang="en-US" sz="3200" dirty="0"/>
              <a:t>创建分数机制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9419E-0BC5-476D-A55E-6D49F58B6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714161" cy="909989"/>
          </a:xfrm>
        </p:spPr>
        <p:txBody>
          <a:bodyPr/>
          <a:lstStyle/>
          <a:p>
            <a:r>
              <a:rPr lang="zh-CN" altLang="en-US" dirty="0"/>
              <a:t>计分卡创建为字典，共</a:t>
            </a:r>
            <a:r>
              <a:rPr lang="en-US" altLang="zh-CN" dirty="0"/>
              <a:t>4</a:t>
            </a:r>
            <a:r>
              <a:rPr lang="zh-CN" altLang="en-US" dirty="0"/>
              <a:t>个键（难度），键值有</a:t>
            </a:r>
            <a:r>
              <a:rPr lang="en-US" altLang="zh-CN" dirty="0"/>
              <a:t>7</a:t>
            </a:r>
            <a:r>
              <a:rPr lang="zh-CN" altLang="en-US" dirty="0"/>
              <a:t>个元素（每关得分）的列表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E3C3D9-92C4-454D-A39D-7B1BD85AD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360" y="1814870"/>
            <a:ext cx="3138919" cy="67262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ACA3D8A-3EAD-43DD-8701-AF19AC6DD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72" y="2767130"/>
            <a:ext cx="11343707" cy="661870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C7408FA-6198-4688-9D00-8D425F43BCDC}"/>
              </a:ext>
            </a:extLst>
          </p:cNvPr>
          <p:cNvSpPr txBox="1">
            <a:spLocks/>
          </p:cNvSpPr>
          <p:nvPr/>
        </p:nvSpPr>
        <p:spPr>
          <a:xfrm>
            <a:off x="838199" y="3563937"/>
            <a:ext cx="10033001" cy="2928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scorecardl</a:t>
            </a:r>
            <a:r>
              <a:rPr lang="zh-CN" altLang="en-US" dirty="0"/>
              <a:t>获取玩家每种难度下所有关卡得分，以便在结局时显示在窗体中</a:t>
            </a:r>
            <a:endParaRPr lang="en-US" altLang="zh-CN" dirty="0"/>
          </a:p>
          <a:p>
            <a:r>
              <a:rPr lang="en-US" altLang="zh-CN" dirty="0"/>
              <a:t>if</a:t>
            </a:r>
            <a:r>
              <a:rPr lang="zh-CN" altLang="en-US" dirty="0"/>
              <a:t>条件决定通关条件（关卡分数</a:t>
            </a:r>
            <a:r>
              <a:rPr lang="en-US" altLang="zh-CN" dirty="0"/>
              <a:t>&gt;100</a:t>
            </a:r>
            <a:r>
              <a:rPr lang="zh-CN" altLang="en-US" dirty="0"/>
              <a:t>），并把分数写入计分卡</a:t>
            </a:r>
            <a:endParaRPr lang="en-US" altLang="zh-CN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48336FF-185D-41C2-A6A2-8F3034F04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800" y="4999788"/>
            <a:ext cx="7172048" cy="127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6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flythrough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7C22E-AF5D-465F-9014-D44C77549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app.py	</a:t>
            </a:r>
            <a:r>
              <a:rPr lang="zh-CN" altLang="en-US" sz="3200" dirty="0"/>
              <a:t>创建暂停功能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9419E-0BC5-476D-A55E-6D49F58B6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94601" cy="551815"/>
          </a:xfrm>
        </p:spPr>
        <p:txBody>
          <a:bodyPr>
            <a:normAutofit/>
          </a:bodyPr>
          <a:lstStyle/>
          <a:p>
            <a:r>
              <a:rPr lang="zh-CN" altLang="en-US" dirty="0"/>
              <a:t>建立控制暂停的变量，初始值为</a:t>
            </a:r>
            <a:r>
              <a:rPr lang="en-US" altLang="zh-CN" dirty="0"/>
              <a:t>False</a:t>
            </a:r>
            <a:r>
              <a:rPr lang="zh-CN" altLang="en-US" dirty="0"/>
              <a:t>（即暂停）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D83E14-E5A0-4603-B8DA-34FC5B4C0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763" y="1825625"/>
            <a:ext cx="2648037" cy="4631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DFE7DD1-3DC5-4044-845E-00B0F4FCA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79" y="2288779"/>
            <a:ext cx="5413721" cy="143304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FFD278F-FC60-4209-8BA9-B1A71FBCC526}"/>
              </a:ext>
            </a:extLst>
          </p:cNvPr>
          <p:cNvSpPr txBox="1"/>
          <p:nvPr/>
        </p:nvSpPr>
        <p:spPr>
          <a:xfrm>
            <a:off x="517236" y="3795316"/>
            <a:ext cx="3445164" cy="2658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用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for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循环在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while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循环体内进行事件遍历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6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当按下键盘上的</a:t>
            </a:r>
            <a:r>
              <a:rPr lang="en-US" altLang="zh-CN" sz="26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ESC</a:t>
            </a:r>
            <a:r>
              <a:rPr lang="zh-CN" altLang="en-US" sz="26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或</a:t>
            </a:r>
            <a:r>
              <a:rPr lang="en-US" altLang="zh-CN" sz="26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SPACE</a:t>
            </a:r>
            <a:r>
              <a:rPr lang="zh-CN" altLang="en-US" sz="26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键时，</a:t>
            </a:r>
            <a:r>
              <a:rPr lang="en-US" altLang="zh-CN" sz="26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PAUSE</a:t>
            </a:r>
            <a:r>
              <a:rPr lang="zh-CN" altLang="en-US" sz="26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变量进行非运算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D3BC192-1575-4F74-B6C7-5F23163F2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2847" y="2445638"/>
            <a:ext cx="4999153" cy="441236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3BFFD2E-53C1-4921-9545-C8061B625B9B}"/>
              </a:ext>
            </a:extLst>
          </p:cNvPr>
          <p:cNvSpPr txBox="1"/>
          <p:nvPr/>
        </p:nvSpPr>
        <p:spPr>
          <a:xfrm>
            <a:off x="4143925" y="3721822"/>
            <a:ext cx="3048921" cy="250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6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PAUSE</a:t>
            </a:r>
            <a:r>
              <a:rPr lang="zh-CN" altLang="en-US" sz="26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直接作为</a:t>
            </a:r>
            <a:r>
              <a:rPr lang="en-US" altLang="zh-CN" sz="26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if</a:t>
            </a:r>
            <a:r>
              <a:rPr lang="zh-CN" altLang="en-US" sz="26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条件</a:t>
            </a:r>
            <a:endParaRPr lang="en-US" altLang="zh-CN" sz="26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6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将需要暂停的功能放在</a:t>
            </a:r>
            <a:r>
              <a:rPr lang="en-US" altLang="zh-CN" sz="26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if</a:t>
            </a:r>
            <a:r>
              <a:rPr lang="zh-CN" altLang="en-US" sz="26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语句里面</a:t>
            </a:r>
            <a:endParaRPr lang="en-US" altLang="zh-CN" sz="26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6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绘制弹幕等功能放在外面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602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flythrough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7C22E-AF5D-465F-9014-D44C77549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player.py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9419E-0BC5-476D-A55E-6D49F58B6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显示玩家，并可以随着键盘操作移动</a:t>
            </a:r>
            <a:endParaRPr lang="en-US" altLang="zh-CN" dirty="0"/>
          </a:p>
          <a:p>
            <a:r>
              <a:rPr lang="zh-CN" altLang="en-US" dirty="0"/>
              <a:t>显示并发射子弹</a:t>
            </a:r>
            <a:endParaRPr lang="en-US" altLang="zh-CN" dirty="0"/>
          </a:p>
          <a:p>
            <a:r>
              <a:rPr lang="zh-CN" altLang="en-US" dirty="0"/>
              <a:t>清除碰撞弹幕和界面外的子弹</a:t>
            </a:r>
            <a:endParaRPr lang="en-US" altLang="zh-CN" dirty="0"/>
          </a:p>
          <a:p>
            <a:r>
              <a:rPr lang="zh-CN" altLang="en-US" dirty="0"/>
              <a:t>建立子弹撞击弹幕的事件</a:t>
            </a:r>
            <a:endParaRPr lang="en-US" altLang="zh-CN" dirty="0"/>
          </a:p>
          <a:p>
            <a:r>
              <a:rPr lang="zh-CN" altLang="en-US" dirty="0"/>
              <a:t>建立玩家撞击弹幕的事件</a:t>
            </a:r>
          </a:p>
        </p:txBody>
      </p:sp>
    </p:spTree>
    <p:extLst>
      <p:ext uri="{BB962C8B-B14F-4D97-AF65-F5344CB8AC3E}">
        <p14:creationId xmlns:p14="http://schemas.microsoft.com/office/powerpoint/2010/main" val="401371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flythrough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7C22E-AF5D-465F-9014-D44C77549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player.py	</a:t>
            </a:r>
            <a:r>
              <a:rPr lang="zh-CN" altLang="en-US" sz="3200" dirty="0"/>
              <a:t>显示玩家，并可以随着键盘操作移动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E32FFB-8F31-4174-A312-BDBF4451F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4692" y="3620282"/>
            <a:ext cx="5661163" cy="1622279"/>
          </a:xfrm>
        </p:spPr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/>
              <a:t>move()</a:t>
            </a:r>
            <a:r>
              <a:rPr lang="zh-CN" altLang="en-US" dirty="0"/>
              <a:t>、</a:t>
            </a:r>
            <a:r>
              <a:rPr lang="en-US" altLang="zh-CN" dirty="0"/>
              <a:t>draw()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if</a:t>
            </a:r>
            <a:r>
              <a:rPr lang="zh-CN" altLang="en-US" dirty="0"/>
              <a:t>判断使玩家不能移出窗口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Surface</a:t>
            </a:r>
            <a:r>
              <a:rPr lang="zh-CN" altLang="en-US" dirty="0"/>
              <a:t>对象</a:t>
            </a:r>
            <a:r>
              <a:rPr lang="en-US" altLang="zh-CN" dirty="0"/>
              <a:t>.</a:t>
            </a:r>
            <a:r>
              <a:rPr lang="en-US" altLang="zh-CN" dirty="0" err="1"/>
              <a:t>blit</a:t>
            </a:r>
            <a:r>
              <a:rPr lang="en-US" altLang="zh-CN" dirty="0"/>
              <a:t>(Surface</a:t>
            </a:r>
            <a:r>
              <a:rPr lang="zh-CN" altLang="en-US" dirty="0"/>
              <a:t>对象</a:t>
            </a:r>
            <a:r>
              <a:rPr lang="en-US" altLang="zh-CN" dirty="0"/>
              <a:t>,</a:t>
            </a:r>
            <a:r>
              <a:rPr lang="zh-CN" altLang="en-US" dirty="0"/>
              <a:t>位置</a:t>
            </a:r>
            <a:r>
              <a:rPr lang="en-US" altLang="zh-CN" dirty="0"/>
              <a:t>)</a:t>
            </a:r>
            <a:r>
              <a:rPr lang="zh-CN" altLang="en-US" dirty="0"/>
              <a:t>在窗口对应位置显示玩家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C01054-0DBE-43A8-A486-461E7F7BE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45" y="3502598"/>
            <a:ext cx="5098547" cy="24616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752E05-3E0B-4CE8-AB19-D86C9329C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693" y="1442541"/>
            <a:ext cx="5539107" cy="206234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6225560-0A33-455C-92FB-68EBFB3F99BD}"/>
              </a:ext>
            </a:extLst>
          </p:cNvPr>
          <p:cNvSpPr txBox="1"/>
          <p:nvPr/>
        </p:nvSpPr>
        <p:spPr>
          <a:xfrm>
            <a:off x="716145" y="1615439"/>
            <a:ext cx="5098547" cy="1771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Player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类定义构造函数，便于之后在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app.py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中调用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800" dirty="0">
                <a:latin typeface="等线" panose="020F0502020204030204"/>
                <a:ea typeface="等线" panose="02010600030101010101" pitchFamily="2" charset="-122"/>
              </a:rPr>
              <a:t>用</a:t>
            </a:r>
            <a:r>
              <a:rPr lang="en-US" altLang="zh-CN" sz="2800" dirty="0" err="1">
                <a:latin typeface="等线" panose="020F0502020204030204"/>
                <a:ea typeface="等线" panose="02010600030101010101" pitchFamily="2" charset="-122"/>
              </a:rPr>
              <a:t>self.bullets</a:t>
            </a:r>
            <a:r>
              <a:rPr lang="zh-CN" altLang="en-US" sz="2800" dirty="0">
                <a:latin typeface="等线" panose="020F0502020204030204"/>
                <a:ea typeface="等线" panose="02010600030101010101" pitchFamily="2" charset="-122"/>
              </a:rPr>
              <a:t>存放需要显示的子弹，</a:t>
            </a:r>
            <a:r>
              <a:rPr lang="en-US" altLang="zh-CN" sz="2800" dirty="0">
                <a:latin typeface="等线" panose="020F0502020204030204"/>
                <a:ea typeface="等线" panose="02010600030101010101" pitchFamily="2" charset="-122"/>
              </a:rPr>
              <a:t>self.t</a:t>
            </a:r>
            <a:r>
              <a:rPr lang="zh-CN" altLang="en-US" sz="2800" dirty="0">
                <a:latin typeface="等线" panose="020F0502020204030204"/>
                <a:ea typeface="等线" panose="02010600030101010101" pitchFamily="2" charset="-122"/>
              </a:rPr>
              <a:t>控制子弹发射时间</a:t>
            </a:r>
            <a:endParaRPr lang="en-US" altLang="zh-CN" sz="2800" dirty="0"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E6216EB-6386-4AA3-BFDC-155153879B3A}"/>
              </a:ext>
            </a:extLst>
          </p:cNvPr>
          <p:cNvSpPr txBox="1">
            <a:spLocks/>
          </p:cNvSpPr>
          <p:nvPr/>
        </p:nvSpPr>
        <p:spPr>
          <a:xfrm>
            <a:off x="5814692" y="5374307"/>
            <a:ext cx="5661163" cy="965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然后在</a:t>
            </a:r>
            <a:r>
              <a:rPr lang="en-US" altLang="zh-CN" dirty="0"/>
              <a:t>app.py</a:t>
            </a:r>
            <a:r>
              <a:rPr lang="zh-CN" altLang="en-US" dirty="0"/>
              <a:t>里的遍历事件中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if</a:t>
            </a:r>
            <a:r>
              <a:rPr lang="zh-CN" altLang="en-US" dirty="0"/>
              <a:t>判断使按下方向键可改变位置值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927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flythrough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自定义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Words>894</Words>
  <Application>Microsoft Office PowerPoint</Application>
  <PresentationFormat>宽屏</PresentationFormat>
  <Paragraphs>88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Barrage game设计</vt:lpstr>
      <vt:lpstr>可双击app.py或app.exe运行游戏  游戏玩法和按键操作见文档readme.txt</vt:lpstr>
      <vt:lpstr>思路</vt:lpstr>
      <vt:lpstr>app.py</vt:lpstr>
      <vt:lpstr>app.py 创建游戏窗口</vt:lpstr>
      <vt:lpstr>app.py 创建分数机制</vt:lpstr>
      <vt:lpstr>app.py 创建暂停功能</vt:lpstr>
      <vt:lpstr>player.py</vt:lpstr>
      <vt:lpstr>player.py 显示玩家，并可以随着键盘操作移动</vt:lpstr>
      <vt:lpstr>player.py 子弹相关功能</vt:lpstr>
      <vt:lpstr>player.py 碰撞事件</vt:lpstr>
      <vt:lpstr>boss.py</vt:lpstr>
      <vt:lpstr>boss.py  控制单个弹幕的运动</vt:lpstr>
      <vt:lpstr>boss.py  绘制多个弹幕</vt:lpstr>
      <vt:lpstr>局限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 Shawn</dc:creator>
  <cp:lastModifiedBy>X Shawn</cp:lastModifiedBy>
  <cp:revision>217</cp:revision>
  <dcterms:created xsi:type="dcterms:W3CDTF">2021-12-10T16:24:52Z</dcterms:created>
  <dcterms:modified xsi:type="dcterms:W3CDTF">2021-12-11T17:40:20Z</dcterms:modified>
</cp:coreProperties>
</file>