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2" r:id="rId5"/>
    <p:sldId id="264" r:id="rId6"/>
    <p:sldId id="263" r:id="rId7"/>
    <p:sldId id="268" r:id="rId8"/>
    <p:sldId id="260" r:id="rId9"/>
    <p:sldId id="261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83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18E6CC-200A-49D0-8694-E68BAC0C9C8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CB96EB-C1BB-419F-9649-99867201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9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utcluj.ro/~robert/srf/prs_lab_ro_Ransac.pdf" TargetMode="External"/><Relationship Id="rId2" Type="http://schemas.openxmlformats.org/officeDocument/2006/relationships/hyperlink" Target="http://users.utcluj.ro/~rdanescu/srf/lab_02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anny_edge_detec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C42-D978-44C5-B0A3-A6C2062A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000360"/>
            <a:ext cx="944003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Potrivirea de cercuri pe o imagine cu mai multe monede</a:t>
            </a:r>
            <a:br>
              <a:rPr lang="it-IT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38555-4222-4364-85DD-14EA7D65B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175387"/>
            <a:ext cx="9440034" cy="1049867"/>
          </a:xfrm>
        </p:spPr>
        <p:txBody>
          <a:bodyPr>
            <a:no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Cuciurean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Catalin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30244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recunoastere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5A2D-9BE1-4173-B2E2-613CB434FF55}"/>
              </a:ext>
            </a:extLst>
          </p:cNvPr>
          <p:cNvSpPr txBox="1"/>
          <p:nvPr/>
        </p:nvSpPr>
        <p:spPr>
          <a:xfrm>
            <a:off x="355106" y="254976"/>
            <a:ext cx="489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Universitatea Tehnica Cluj-Napoca</a:t>
            </a:r>
            <a:endParaRPr lang="en-US"/>
          </a:p>
          <a:p>
            <a:r>
              <a:rPr lang="en-US" b="1"/>
              <a:t>Facultatea de Calculatoare si Automatica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1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CD2D-8C21-4889-9089-E4B3D805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Rezultate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C2BEAD-DCB4-4398-A50A-2217083F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86" y="1962150"/>
            <a:ext cx="3089037" cy="2068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48855-6C8A-4E4E-B8C0-F9F34405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57" y="1962150"/>
            <a:ext cx="3089037" cy="2068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4CC119-4129-4270-A801-7A6DAD48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922" y="1981200"/>
            <a:ext cx="3073635" cy="2049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B4D77-9C18-4475-A69C-920A15826331}"/>
              </a:ext>
            </a:extLst>
          </p:cNvPr>
          <p:cNvSpPr txBox="1"/>
          <p:nvPr/>
        </p:nvSpPr>
        <p:spPr>
          <a:xfrm>
            <a:off x="1385750" y="4227896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Imagine </a:t>
            </a:r>
            <a:r>
              <a:rPr lang="en-US" dirty="0" err="1"/>
              <a:t>originala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2C878-FE1E-46F2-8CDE-9BC690C11B11}"/>
              </a:ext>
            </a:extLst>
          </p:cNvPr>
          <p:cNvSpPr txBox="1"/>
          <p:nvPr/>
        </p:nvSpPr>
        <p:spPr>
          <a:xfrm>
            <a:off x="5375607" y="4227896"/>
            <a:ext cx="134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Canny 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6D4DE-00D5-4662-AC9E-C605162B8DC9}"/>
              </a:ext>
            </a:extLst>
          </p:cNvPr>
          <p:cNvSpPr txBox="1"/>
          <p:nvPr/>
        </p:nvSpPr>
        <p:spPr>
          <a:xfrm>
            <a:off x="8891945" y="4314908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Rezultatul</a:t>
            </a:r>
            <a:r>
              <a:rPr lang="en-US" dirty="0"/>
              <a:t> final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E8B45-6579-4800-A9E6-FFC40E5A6C8C}"/>
              </a:ext>
            </a:extLst>
          </p:cNvPr>
          <p:cNvSpPr txBox="1"/>
          <p:nvPr/>
        </p:nvSpPr>
        <p:spPr>
          <a:xfrm>
            <a:off x="423642" y="5344357"/>
            <a:ext cx="11919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Prima imagine </a:t>
            </a:r>
            <a:r>
              <a:rPr lang="en-US" dirty="0" err="1"/>
              <a:t>estea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originala</a:t>
            </a:r>
            <a:r>
              <a:rPr lang="en-US" dirty="0"/>
              <a:t>, </a:t>
            </a:r>
            <a:r>
              <a:rPr lang="en-US" dirty="0" err="1"/>
              <a:t>imaginea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Canny, care </a:t>
            </a:r>
          </a:p>
          <a:p>
            <a:r>
              <a:rPr lang="en-US" dirty="0" err="1"/>
              <a:t>detecteaza</a:t>
            </a:r>
            <a:r>
              <a:rPr lang="en-US" dirty="0"/>
              <a:t> </a:t>
            </a:r>
            <a:r>
              <a:rPr lang="en-US" dirty="0" err="1"/>
              <a:t>marginile</a:t>
            </a:r>
            <a:r>
              <a:rPr lang="en-US" dirty="0"/>
              <a:t> din imagine, </a:t>
            </a:r>
            <a:r>
              <a:rPr lang="en-US" dirty="0" err="1"/>
              <a:t>iar</a:t>
            </a:r>
            <a:r>
              <a:rPr lang="en-US" dirty="0"/>
              <a:t> in ultima </a:t>
            </a:r>
            <a:r>
              <a:rPr lang="en-US" dirty="0" err="1"/>
              <a:t>poza</a:t>
            </a:r>
            <a:r>
              <a:rPr lang="en-US" dirty="0"/>
              <a:t> se </a:t>
            </a:r>
            <a:r>
              <a:rPr lang="en-US" dirty="0" err="1"/>
              <a:t>orbserva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final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desenarea</a:t>
            </a:r>
            <a:r>
              <a:rPr lang="en-US" dirty="0"/>
              <a:t> </a:t>
            </a:r>
          </a:p>
          <a:p>
            <a:r>
              <a:rPr lang="en-US" dirty="0" err="1"/>
              <a:t>Cercului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89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276B-6631-4C99-84CF-895569F9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FA62-842B-4BDA-AA9B-4435A4AF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Ransac</a:t>
            </a:r>
            <a:r>
              <a:rPr lang="en-US" dirty="0"/>
              <a:t> pe </a:t>
            </a:r>
            <a:r>
              <a:rPr lang="en-US" dirty="0" err="1"/>
              <a:t>cercuri</a:t>
            </a:r>
            <a:r>
              <a:rPr lang="en-US" dirty="0"/>
              <a:t>, initial am </a:t>
            </a:r>
            <a:r>
              <a:rPr lang="en-US" dirty="0" err="1"/>
              <a:t>desenat</a:t>
            </a:r>
            <a:r>
              <a:rPr lang="en-US" dirty="0"/>
              <a:t> </a:t>
            </a:r>
            <a:r>
              <a:rPr lang="en-US" dirty="0" err="1"/>
              <a:t>cercul</a:t>
            </a:r>
            <a:r>
              <a:rPr lang="en-US" dirty="0"/>
              <a:t> pe o multimer de puncta </a:t>
            </a:r>
            <a:r>
              <a:rPr lang="en-US" dirty="0" err="1"/>
              <a:t>dupa</a:t>
            </a:r>
            <a:r>
              <a:rPr lang="en-US" dirty="0"/>
              <a:t> care am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desena</a:t>
            </a:r>
            <a:r>
              <a:rPr lang="en-US" dirty="0"/>
              <a:t> pe </a:t>
            </a:r>
            <a:r>
              <a:rPr lang="en-US" dirty="0" err="1"/>
              <a:t>marginile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monezi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aceea</a:t>
            </a:r>
            <a:r>
              <a:rPr lang="en-US" dirty="0"/>
              <a:t> ca </a:t>
            </a:r>
            <a:r>
              <a:rPr lang="en-US" dirty="0" err="1"/>
              <a:t>imi</a:t>
            </a:r>
            <a:r>
              <a:rPr lang="en-US" dirty="0"/>
              <a:t> </a:t>
            </a:r>
            <a:r>
              <a:rPr lang="en-US" dirty="0" err="1"/>
              <a:t>deseneaza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moneda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in imagine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monezi</a:t>
            </a:r>
            <a:r>
              <a:rPr lang="en-US" dirty="0"/>
              <a:t>, </a:t>
            </a:r>
            <a:r>
              <a:rPr lang="en-US" dirty="0" err="1"/>
              <a:t>imi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desena</a:t>
            </a:r>
            <a:r>
              <a:rPr lang="en-US" dirty="0"/>
              <a:t> </a:t>
            </a:r>
            <a:r>
              <a:rPr lang="en-US" dirty="0" err="1"/>
              <a:t>cercul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 una din </a:t>
            </a:r>
            <a:r>
              <a:rPr lang="en-US" dirty="0" err="1"/>
              <a:t>ele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06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0998-A12F-420C-B19C-5061271C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9DC8-E179-4ECF-A7EF-F8A0872A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7253"/>
            <a:ext cx="10353762" cy="405875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http://users.utcluj.ro/~rdanescu/srf/lab_02r.pdf</a:t>
            </a:r>
            <a:endParaRPr lang="en-US" dirty="0"/>
          </a:p>
          <a:p>
            <a:r>
              <a:rPr lang="en-US" dirty="0">
                <a:hlinkClick r:id="rId3"/>
              </a:rPr>
              <a:t>http://users.utcluj.ro/~robert/srf/prs_lab_ro_Ransac.pdf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https://en.wikipedia.org/wiki/Canny_edge_detector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4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846E-076F-4A74-A10C-1B2D4A2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Obiective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51BE-CE41-4855-A193-042D31CF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69295"/>
            <a:ext cx="10353762" cy="405875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RANSAC la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Potrivirea robusta a unui model parametric la un set de date S, care contine si puncte zgomot.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porneste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la o imagine cu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monede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vizibile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separabile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fundal.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calculaeaza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muchii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Sobel, Canny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Ransac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trece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muchii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C0C3-A710-4C01-84B4-330F099A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Fundamente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363D-9AEA-4219-B0F1-2F3432A0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 Consensus (RANSAC)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consensul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esantioanelor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la 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Martin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Fischler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Robert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1981.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Fischler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RANSAC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opusul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loc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RANSAC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initial de date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cu 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72441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142E-E43E-4133-9B8B-EAB99D95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1880-8220-4119-8D1D-F7531024C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7657"/>
            <a:ext cx="10353762" cy="405875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instantiere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Si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situate la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de model.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esantionului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S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Optional,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Si 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dimensiunea lui Si este mai mica decat T, se selecteaza un nou subset si se repeta pasii anteriori. </a:t>
            </a:r>
          </a:p>
          <a:p>
            <a:r>
              <a:rPr lang="en-US" dirty="0" err="1"/>
              <a:t>Dupa</a:t>
            </a:r>
            <a:r>
              <a:rPr lang="en-US" dirty="0"/>
              <a:t> N </a:t>
            </a:r>
            <a:r>
              <a:rPr lang="en-US" dirty="0" err="1"/>
              <a:t>incercari</a:t>
            </a:r>
            <a:r>
              <a:rPr lang="en-US" dirty="0"/>
              <a:t>, 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multimea</a:t>
            </a:r>
            <a:r>
              <a:rPr lang="en-US" dirty="0"/>
              <a:t> de </a:t>
            </a:r>
            <a:r>
              <a:rPr lang="en-US" dirty="0" err="1"/>
              <a:t>consens</a:t>
            </a:r>
            <a:r>
              <a:rPr lang="en-US" dirty="0"/>
              <a:t> Si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(optional)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re-</a:t>
            </a:r>
            <a:r>
              <a:rPr lang="en-US" dirty="0" err="1"/>
              <a:t>estimat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din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multime</a:t>
            </a:r>
            <a:r>
              <a:rPr lang="en-US" dirty="0"/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FBFE-33C9-4D0C-AAEB-7C54D598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Ransac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cercuri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BB06-0625-4C51-8CFF-D82FD477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3886"/>
            <a:ext cx="10353762" cy="405875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un set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gaseasca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patratelor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 set de date,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date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zgomot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zgomotul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date.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sunt la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92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C190-D3DD-4814-AA94-F94A94D4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Pasii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7884-6A40-4EB6-A5EA-B5A4C6F7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7233"/>
            <a:ext cx="10353762" cy="394926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(s=3).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circumscrie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triunghiul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celorlalte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fata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sunt la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5F1F0-1683-4E9D-89F0-2A84C42C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65" y="2341413"/>
            <a:ext cx="1899822" cy="146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B0B15-75F9-4BC1-B982-16D3342B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65" y="4677823"/>
            <a:ext cx="1899822" cy="16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DC89-3763-45C5-97E4-E354C279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30" y="622740"/>
            <a:ext cx="10353762" cy="58135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anteriori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calculaeaza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muchii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Sobel, Canny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9AE3E-3F1E-42BB-8B50-7B078049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64" y="2418355"/>
            <a:ext cx="1854832" cy="2002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D4381-54E1-4BE5-8FC9-FCE308BB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39" y="2427925"/>
            <a:ext cx="1854832" cy="19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3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1C08-5B1D-42BD-B8BC-FA21EA63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0DCE-0322-497D-9054-20FA70AB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80050"/>
            <a:ext cx="10353762" cy="527794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/multe.jpg", CV_BGR2GRAY);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Urmeaza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Canny, care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calculaeaza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muchii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69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GaussianBlur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imgBlurred,Size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5),1.5);</a:t>
            </a:r>
          </a:p>
          <a:p>
            <a:pPr marL="3690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Canny(imgBlurred,imgCanny,100,200);</a:t>
            </a:r>
            <a:endParaRPr lang="en-US" sz="2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calculeaza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imagine.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parcurge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puncta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vector.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din imagine,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Point1 = rand() % (int)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points.size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(Point1 == Point2){Point2 = rand() % (int)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points.size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calculeaza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centrul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cerculu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urmatoare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C9AA0-8B3E-4AF0-99C8-0BF007B5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362" y="5954189"/>
            <a:ext cx="4567276" cy="5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8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8F71-1C16-4924-8D50-022A6828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7251"/>
            <a:ext cx="10353762" cy="6214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sus,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Urmeza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(x0 , y0)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bun,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imagine,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MAXinliners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MAXinliners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bestcenter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center;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bestradius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radius;}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final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imagine.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bestcenter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bestradius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Scalar(0, 255, 0), 2);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1610F-01A6-4E53-9C30-7E325BD8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20" y="976868"/>
            <a:ext cx="2102711" cy="509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DC41E-9B9F-4BB9-8F6C-0BC22C94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01" y="2366425"/>
            <a:ext cx="2571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144</TotalTime>
  <Words>1040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Times New Roman</vt:lpstr>
      <vt:lpstr>Wingdings 2</vt:lpstr>
      <vt:lpstr>Slate</vt:lpstr>
      <vt:lpstr>Potrivirea de cercuri pe o imagine cu mai multe monede </vt:lpstr>
      <vt:lpstr>Obiective</vt:lpstr>
      <vt:lpstr>Fundamente teoretice</vt:lpstr>
      <vt:lpstr>Algoritm</vt:lpstr>
      <vt:lpstr>Ransac pentru cercuri</vt:lpstr>
      <vt:lpstr>Pasii de rezolvare</vt:lpstr>
      <vt:lpstr>PowerPoint Presentation</vt:lpstr>
      <vt:lpstr>Implementare</vt:lpstr>
      <vt:lpstr>PowerPoint Presentation</vt:lpstr>
      <vt:lpstr>Rezultate</vt:lpstr>
      <vt:lpstr>Observatii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Potrivirea de cercuri pe o imagine cu mai multe monede </dc:title>
  <dc:creator>Cuci</dc:creator>
  <cp:lastModifiedBy>Cuci</cp:lastModifiedBy>
  <cp:revision>14</cp:revision>
  <dcterms:created xsi:type="dcterms:W3CDTF">2020-01-15T14:01:51Z</dcterms:created>
  <dcterms:modified xsi:type="dcterms:W3CDTF">2020-01-16T12:28:22Z</dcterms:modified>
</cp:coreProperties>
</file>