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9E9FD1-42F4-4CAD-8FC6-E1955732388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47C3-4094-46F1-B544-8E154CFA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90F32-D52F-4787-BE6F-467D46E4F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CC55-8FD0-4A88-AB16-03314EF5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3898-1A30-4502-A332-402E18EE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F2E3-D16D-4862-AE68-4F0EB1F8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164A-BC13-4535-918F-BA3370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CEA12-5834-412D-B99E-5E4DBC88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F3F5-9B2B-40EB-9EEE-101189F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3C95-DBD7-463C-9A2E-437D2825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CED1-6F70-441B-B1E4-6F4F458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B798E-0406-4BC1-801F-583DFD177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96AE-887A-4CBE-8825-DC454FD2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08C8-C550-4CF6-8C60-42EC2FDA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1A76-3F94-42C8-823E-63A65A3C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C58C-5828-4D15-BC05-5A5D50B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3BC-7159-4DE4-B265-D075DA7B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EA61-7784-4298-A849-0577ADD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5429-120F-4848-9D70-3982E63E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D6D4-FE59-402F-A102-ADDB8D5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3E8B-6D70-4699-85DD-8C3B25E1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F493-C409-4C82-9E49-69A38E32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5E4B-DE19-46AA-98DD-70264CFB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E269-18DE-40A0-A157-61169B0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178D-1FB8-4B54-87DD-3A331F4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CDCB-7747-42C7-9500-718F7C6F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2543-1FA0-42A5-B4EB-1A354B0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35BC-845F-4374-9171-21972654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E2C45-CE05-4E86-94F8-1907FD392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FA94-5AAC-4AFD-B121-A40778CA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669E-5AB7-47E8-A6CD-53F24923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8EA9-95A7-423E-8B1A-68004BF5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8E7F-3492-4ECC-A341-2CD6AC3F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6E31-4900-4583-BB82-A450A135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9BE5-CB22-45AE-9A2B-B423E5D8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E62DE-91B9-4AED-BF70-24A4BF8A0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FA933-7941-4804-9A2B-336769779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26169-8C84-4E60-B80F-4928291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EBFE-B597-4587-8207-05FFBE66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3CC9C-596C-4B14-A2CD-C65EBDBF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A1DF-3269-4EFE-9EA6-F01F90C5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03015-FF7E-4389-99E5-48071B3A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FA38F-FB90-476C-A913-76501419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02A59-3F9B-415A-877E-3571C60E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9D1B9-5868-484A-BCD3-E80FFDCD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5AE5-4591-48E7-AD30-D225D956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30C48-3372-4632-9F18-5CC27E1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7B53-AF61-4C77-A7CE-49BF05B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FC1-EC94-428D-B775-DCF67770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287A0-3A47-45ED-819D-1E86ABDC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734AD-398C-4662-A0EB-34BF7C9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9F79-4800-4D46-9857-2E50BEF6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819E-3487-4B39-AA7E-AD803FDB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7786-5BB0-488C-AF75-B7AF81AE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62B52-5345-4C2B-86CD-83F6CE26E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02E17-2F29-4DF2-B629-72419D55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B5E4-2869-4C02-A6FE-6F071170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9F75-BECF-465D-A8A5-7D81BEB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87A65-AF17-4331-9984-2736B275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7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D9AE7-6311-4AB6-AA26-9D8B33A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D14E-D66C-48EF-A625-BB653771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CF80-217D-48F6-9990-232A77C9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9DD8-F2A3-4D27-9231-3722858BC5A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8661-C2B7-4B79-B23B-05DB79F1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ED1B-A39C-4B71-8200-CB3F32E0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C083-6713-483A-8919-07F1C542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87732"/>
          </a:xfrm>
        </p:spPr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B7A8-4D70-4F8D-9EA7-72AFD9227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D6F-95E9-4AA4-A06E-A5CD08D9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Test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610C-4BA2-47A4-A9A7-9D51AC22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25625"/>
            <a:ext cx="54229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100.000.000</a:t>
            </a:r>
          </a:p>
          <a:p>
            <a:r>
              <a:rPr lang="en-US" dirty="0" err="1"/>
              <a:t>Valoarea</a:t>
            </a:r>
            <a:r>
              <a:rPr lang="en-US" dirty="0"/>
              <a:t> maxima = 2.000.000.000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32F0F-754D-47E0-BD7F-B2ECA93FE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07950"/>
            <a:ext cx="5349219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D30C-ED21-4954-9975-812E3177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8EF7-90C4-46B4-BE57-2735D280E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total Bubble </a:t>
            </a:r>
            <a:r>
              <a:rPr lang="en-US" dirty="0" err="1"/>
              <a:t>este</a:t>
            </a:r>
            <a:r>
              <a:rPr lang="en-US" dirty="0"/>
              <a:t> dependent de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din input </a:t>
            </a:r>
            <a:r>
              <a:rPr lang="en-US" dirty="0" err="1"/>
              <a:t>si</a:t>
            </a:r>
            <a:r>
              <a:rPr lang="en-US" dirty="0"/>
              <a:t> are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redusa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face o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slaba</a:t>
            </a:r>
            <a:r>
              <a:rPr lang="en-US" dirty="0"/>
              <a:t>.</a:t>
            </a:r>
          </a:p>
          <a:p>
            <a:r>
              <a:rPr lang="en-US" dirty="0"/>
              <a:t>Count </a:t>
            </a:r>
            <a:r>
              <a:rPr lang="en-US" dirty="0" err="1"/>
              <a:t>este</a:t>
            </a:r>
            <a:r>
              <a:rPr lang="en-US" dirty="0"/>
              <a:t> dependent de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/>
              <a:t>maxima a </a:t>
            </a:r>
            <a:r>
              <a:rPr lang="en-US" dirty="0" err="1"/>
              <a:t>numerelor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sortare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dirty="0" err="1"/>
              <a:t>este</a:t>
            </a:r>
            <a:r>
              <a:rPr lang="en-US" dirty="0"/>
              <a:t> mica.</a:t>
            </a:r>
          </a:p>
          <a:p>
            <a:r>
              <a:rPr lang="en-US" dirty="0"/>
              <a:t>Quick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bun </a:t>
            </a:r>
            <a:r>
              <a:rPr lang="en-US" dirty="0" err="1"/>
              <a:t>pentru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random, </a:t>
            </a:r>
            <a:r>
              <a:rPr lang="en-US" dirty="0" err="1"/>
              <a:t>dar</a:t>
            </a:r>
            <a:r>
              <a:rPr lang="en-US" dirty="0"/>
              <a:t> are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redusa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crescatoare</a:t>
            </a:r>
            <a:r>
              <a:rPr lang="en-US" dirty="0"/>
              <a:t>/ </a:t>
            </a:r>
            <a:r>
              <a:rPr lang="en-US" dirty="0" err="1"/>
              <a:t>descrescatoare</a:t>
            </a:r>
            <a:r>
              <a:rPr lang="en-US" dirty="0"/>
              <a:t>/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  <a:p>
            <a:r>
              <a:rPr lang="en-US" dirty="0" err="1"/>
              <a:t>Iar</a:t>
            </a:r>
            <a:r>
              <a:rPr lang="en-US" dirty="0"/>
              <a:t> Merge </a:t>
            </a:r>
            <a:r>
              <a:rPr lang="en-US" dirty="0" err="1"/>
              <a:t>si</a:t>
            </a:r>
            <a:r>
              <a:rPr lang="en-US" dirty="0"/>
              <a:t> Radix sunt universal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, Radix MSD cu </a:t>
            </a:r>
            <a:r>
              <a:rPr lang="en-US" dirty="0" err="1"/>
              <a:t>operatii</a:t>
            </a:r>
            <a:r>
              <a:rPr lang="en-US" dirty="0"/>
              <a:t> pe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alegere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92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8B4C-B52D-411F-A497-40B1132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3198-BA57-4CB5-96C1-B9358955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1825625"/>
            <a:ext cx="11543251" cy="4801678"/>
          </a:xfrm>
        </p:spPr>
        <p:txBody>
          <a:bodyPr>
            <a:normAutofit/>
          </a:bodyPr>
          <a:lstStyle/>
          <a:p>
            <a:r>
              <a:rPr lang="en-US" dirty="0"/>
              <a:t>In slide-urile </a:t>
            </a:r>
            <a:r>
              <a:rPr lang="en-US" dirty="0" err="1"/>
              <a:t>urmatoare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teste </a:t>
            </a:r>
            <a:r>
              <a:rPr lang="en-US" dirty="0" err="1"/>
              <a:t>pt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random/</a:t>
            </a:r>
            <a:r>
              <a:rPr lang="en-US" dirty="0" err="1"/>
              <a:t>crescator</a:t>
            </a:r>
            <a:r>
              <a:rPr lang="en-US" dirty="0"/>
              <a:t>/</a:t>
            </a:r>
            <a:r>
              <a:rPr lang="en-US" dirty="0" err="1"/>
              <a:t>descrescator</a:t>
            </a:r>
            <a:r>
              <a:rPr lang="en-US" dirty="0"/>
              <a:t>/constant: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1.000,            </a:t>
            </a:r>
            <a:r>
              <a:rPr lang="en-US" dirty="0" err="1"/>
              <a:t>Valoarea</a:t>
            </a:r>
            <a:r>
              <a:rPr lang="en-US" dirty="0"/>
              <a:t> maxima = 1.000;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10.000,          </a:t>
            </a:r>
            <a:r>
              <a:rPr lang="en-US" dirty="0" err="1"/>
              <a:t>Valoarea</a:t>
            </a:r>
            <a:r>
              <a:rPr lang="en-US" dirty="0"/>
              <a:t> maxima = 100.000;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100.000,        </a:t>
            </a:r>
            <a:r>
              <a:rPr lang="en-US" dirty="0" err="1"/>
              <a:t>Valoarea</a:t>
            </a:r>
            <a:r>
              <a:rPr lang="en-US" dirty="0"/>
              <a:t> maxima = 1.000.000;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1.000.000,     </a:t>
            </a:r>
            <a:r>
              <a:rPr lang="en-US" dirty="0" err="1"/>
              <a:t>Valoarea</a:t>
            </a:r>
            <a:r>
              <a:rPr lang="en-US" dirty="0"/>
              <a:t> maxima = 1.000.000;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10.000.000,   </a:t>
            </a:r>
            <a:r>
              <a:rPr lang="en-US" dirty="0" err="1"/>
              <a:t>Valoarea</a:t>
            </a:r>
            <a:r>
              <a:rPr lang="en-US" dirty="0"/>
              <a:t> maxima = 10.000.000;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10.000.000,   </a:t>
            </a:r>
            <a:r>
              <a:rPr lang="en-US" dirty="0" err="1"/>
              <a:t>Valoarea</a:t>
            </a:r>
            <a:r>
              <a:rPr lang="en-US" dirty="0"/>
              <a:t> maxima = 1.000.000.000;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100.000.000, </a:t>
            </a:r>
            <a:r>
              <a:rPr lang="en-US" dirty="0" err="1"/>
              <a:t>Valoarea</a:t>
            </a:r>
            <a:r>
              <a:rPr lang="en-US" dirty="0"/>
              <a:t> maxima = 2.000.000.000.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4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CC4-3889-4A9C-9E91-005B097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Restrictii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2C72-BD24-4170-A5C0-1430E5AF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1137900" cy="4351338"/>
          </a:xfrm>
        </p:spPr>
        <p:txBody>
          <a:bodyPr/>
          <a:lstStyle/>
          <a:p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Bubble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10.000 de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eficientei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( Bubble are O(n^2) ).</a:t>
            </a:r>
          </a:p>
          <a:p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Count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elemetne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100.000.000,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.</a:t>
            </a:r>
          </a:p>
          <a:p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Quick </a:t>
            </a:r>
            <a:r>
              <a:rPr lang="en-US" dirty="0" err="1"/>
              <a:t>daca</a:t>
            </a:r>
            <a:r>
              <a:rPr lang="en-US" dirty="0"/>
              <a:t> array-ul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/ </a:t>
            </a:r>
            <a:r>
              <a:rPr lang="en-US" dirty="0" err="1"/>
              <a:t>descrescator</a:t>
            </a:r>
            <a:r>
              <a:rPr lang="en-US" dirty="0"/>
              <a:t>/ constant,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eficientei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81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D033-2346-4FBE-A395-CC11018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227012"/>
            <a:ext cx="6032500" cy="1325563"/>
          </a:xfrm>
        </p:spPr>
        <p:txBody>
          <a:bodyPr/>
          <a:lstStyle/>
          <a:p>
            <a:pPr algn="ctr"/>
            <a:r>
              <a:rPr lang="en-US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E1B2-A6F6-4E27-8441-E668E8C4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1.000           </a:t>
            </a:r>
          </a:p>
          <a:p>
            <a:r>
              <a:rPr lang="en-US" dirty="0" err="1"/>
              <a:t>Valoarea</a:t>
            </a:r>
            <a:r>
              <a:rPr lang="en-US" dirty="0"/>
              <a:t> maxima = 1.000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298FE-6ECC-470C-82A1-92775955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246" y="165519"/>
            <a:ext cx="3728954" cy="652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9EC7-257E-4581-92EB-D159806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E633-024A-4F0A-A35D-9BAB9918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         </a:t>
            </a:r>
          </a:p>
          <a:p>
            <a:r>
              <a:rPr lang="en-US" dirty="0" err="1"/>
              <a:t>Valoarea</a:t>
            </a:r>
            <a:r>
              <a:rPr lang="en-US" dirty="0"/>
              <a:t> maxima = 100.000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F1645-4534-44AF-AB2E-D4809A52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66166"/>
            <a:ext cx="3865916" cy="65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0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106C-6C1C-4148-8B09-5313DDE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Test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DDBA-B3BF-4096-A462-1FEA770C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100.000</a:t>
            </a:r>
          </a:p>
          <a:p>
            <a:r>
              <a:rPr lang="en-US" dirty="0" err="1"/>
              <a:t>Valoarea</a:t>
            </a:r>
            <a:r>
              <a:rPr lang="en-US" dirty="0"/>
              <a:t> maxima = 1.000.000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B7F8-F796-4FE5-BFD7-1F86C1015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23" y="120650"/>
            <a:ext cx="428933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7312-D29B-4139-AF76-5B2DA08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Test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8F64E-D568-4664-9B64-EA581ACF6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1.000.000     </a:t>
            </a:r>
          </a:p>
          <a:p>
            <a:r>
              <a:rPr lang="en-US" dirty="0" err="1"/>
              <a:t>Valoarea</a:t>
            </a:r>
            <a:r>
              <a:rPr lang="en-US" dirty="0"/>
              <a:t> maxima = 1.000.000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9208B-5E8C-4732-94F3-722B4D21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32" y="120650"/>
            <a:ext cx="4518584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6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16B9-70BB-41BB-BD14-7AFBC72D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Test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9CA1-FAE8-4A60-A70D-0D48C813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10.000.000</a:t>
            </a:r>
          </a:p>
          <a:p>
            <a:r>
              <a:rPr lang="en-US" dirty="0" err="1"/>
              <a:t>Valoarea</a:t>
            </a:r>
            <a:r>
              <a:rPr lang="en-US" dirty="0"/>
              <a:t> maxima = 10.000.000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5CDCD-6985-40BB-8DED-2340B4AE1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504" y="120650"/>
            <a:ext cx="4711184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0B9A-A29B-4DC0-9E07-1A01A5D5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Test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6375-A9D3-44FB-9F3B-97B4B8D7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5372100" cy="4351338"/>
          </a:xfrm>
        </p:spPr>
        <p:txBody>
          <a:bodyPr/>
          <a:lstStyle/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10.000.000</a:t>
            </a:r>
          </a:p>
          <a:p>
            <a:r>
              <a:rPr lang="en-US" dirty="0" err="1"/>
              <a:t>Valoarea</a:t>
            </a:r>
            <a:r>
              <a:rPr lang="en-US" dirty="0"/>
              <a:t> maxima = 1.000.000.000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F7E6D-3D41-44B0-AF2D-ACDD9E709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07" y="182562"/>
            <a:ext cx="485093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340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Sortari</vt:lpstr>
      <vt:lpstr>Teste</vt:lpstr>
      <vt:lpstr>Restrictii</vt:lpstr>
      <vt:lpstr>Test 1</vt:lpstr>
      <vt:lpstr>Test 2</vt:lpstr>
      <vt:lpstr>Test 3</vt:lpstr>
      <vt:lpstr>Test 4</vt:lpstr>
      <vt:lpstr>Test 5</vt:lpstr>
      <vt:lpstr>Test 6</vt:lpstr>
      <vt:lpstr>Test 7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10</cp:revision>
  <dcterms:created xsi:type="dcterms:W3CDTF">2021-03-08T10:20:53Z</dcterms:created>
  <dcterms:modified xsi:type="dcterms:W3CDTF">2021-03-08T13:45:26Z</dcterms:modified>
</cp:coreProperties>
</file>