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9" r:id="rId2"/>
    <p:sldId id="265" r:id="rId3"/>
    <p:sldId id="266" r:id="rId4"/>
    <p:sldId id="273" r:id="rId5"/>
    <p:sldId id="267" r:id="rId6"/>
    <p:sldId id="277" r:id="rId7"/>
    <p:sldId id="268" r:id="rId8"/>
    <p:sldId id="275" r:id="rId9"/>
    <p:sldId id="290" r:id="rId10"/>
    <p:sldId id="291" r:id="rId11"/>
    <p:sldId id="269" r:id="rId12"/>
    <p:sldId id="281" r:id="rId13"/>
    <p:sldId id="294" r:id="rId14"/>
    <p:sldId id="293" r:id="rId15"/>
    <p:sldId id="292" r:id="rId16"/>
    <p:sldId id="295" r:id="rId17"/>
    <p:sldId id="296" r:id="rId18"/>
    <p:sldId id="270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510" y="78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lang="zh-CN" altLang="en-US" sz="1400" dirty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79" r:id="rId3"/>
    <p:sldLayoutId id="2147483680" r:id="rId4"/>
    <p:sldLayoutId id="2147483681" r:id="rId5"/>
    <p:sldLayoutId id="2147483682" r:id="rId6"/>
    <p:sldLayoutId id="2147483662" r:id="rId7"/>
    <p:sldLayoutId id="2147483664" r:id="rId8"/>
    <p:sldLayoutId id="2147483663" r:id="rId9"/>
    <p:sldLayoutId id="214748366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25903" y="2360410"/>
            <a:ext cx="63401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/>
              <a:t>前端开发设计模式预演</a:t>
            </a:r>
            <a:endParaRPr lang="en-US" altLang="zh-CN" sz="4800" b="1" dirty="0"/>
          </a:p>
        </p:txBody>
      </p:sp>
      <p:sp>
        <p:nvSpPr>
          <p:cNvPr id="13" name="矩形 12"/>
          <p:cNvSpPr/>
          <p:nvPr/>
        </p:nvSpPr>
        <p:spPr>
          <a:xfrm>
            <a:off x="3107267" y="3834966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指导老师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钱文博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3834966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报告人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丘汤媚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00C611-F494-4CB0-903F-B130BBF2DE8A}"/>
              </a:ext>
            </a:extLst>
          </p:cNvPr>
          <p:cNvSpPr txBox="1"/>
          <p:nvPr/>
        </p:nvSpPr>
        <p:spPr>
          <a:xfrm>
            <a:off x="3827721" y="3191407"/>
            <a:ext cx="439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—— MVC</a:t>
            </a:r>
            <a:r>
              <a:rPr lang="zh-CN" altLang="en-US" b="1" dirty="0"/>
              <a:t>、</a:t>
            </a:r>
            <a:r>
              <a:rPr lang="en-US" altLang="zh-CN" b="1" dirty="0"/>
              <a:t>MVP</a:t>
            </a:r>
            <a:r>
              <a:rPr lang="zh-CN" altLang="en-US" b="1" dirty="0"/>
              <a:t>、</a:t>
            </a:r>
            <a:r>
              <a:rPr lang="en-US" altLang="zh-CN" b="1" dirty="0"/>
              <a:t>MVVM</a:t>
            </a:r>
            <a:r>
              <a:rPr lang="zh-CN" altLang="en-US" b="1" dirty="0"/>
              <a:t>演变历程</a:t>
            </a:r>
          </a:p>
        </p:txBody>
      </p:sp>
    </p:spTree>
    <p:extLst>
      <p:ext uri="{BB962C8B-B14F-4D97-AF65-F5344CB8AC3E}">
        <p14:creationId xmlns:p14="http://schemas.microsoft.com/office/powerpoint/2010/main" val="42181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73331" y="607558"/>
            <a:ext cx="1348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MVVM</a:t>
            </a:r>
            <a:endParaRPr lang="zh-CN" altLang="en-US" sz="28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9D95DE-7F60-4CC7-B4B5-CF491DF96CDC}"/>
              </a:ext>
            </a:extLst>
          </p:cNvPr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THREE </a:t>
            </a:r>
            <a:r>
              <a:rPr lang="zh-CN" altLang="en-US" sz="1400" b="1" dirty="0"/>
              <a:t>模式演变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E8F48AC-EAD8-49BC-AD52-BD2334BA9A2F}"/>
              </a:ext>
            </a:extLst>
          </p:cNvPr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F3D11EE-3C78-45DA-9491-FC28DB1DF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331" y="1500187"/>
            <a:ext cx="75057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5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6000" dirty="0">
                <a:latin typeface="+mj-lt"/>
                <a:ea typeface="微软雅黑" charset="0"/>
              </a:rPr>
              <a:t>Demo</a:t>
            </a:r>
            <a:r>
              <a:rPr lang="zh-CN" altLang="en-US" sz="6000" dirty="0">
                <a:latin typeface="+mj-lt"/>
                <a:ea typeface="微软雅黑" charset="0"/>
              </a:rPr>
              <a:t>分析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197860303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36A7F550-4C18-48BF-8ECD-AC46E14E0D1F}"/>
              </a:ext>
            </a:extLst>
          </p:cNvPr>
          <p:cNvSpPr/>
          <p:nvPr/>
        </p:nvSpPr>
        <p:spPr>
          <a:xfrm>
            <a:off x="0" y="60523"/>
            <a:ext cx="2070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FOUR Demo</a:t>
            </a:r>
            <a:r>
              <a:rPr lang="zh-CN" altLang="en-US" sz="1400" b="1" dirty="0"/>
              <a:t>分析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F51A63B-C348-4317-9359-93C5440FE103}"/>
              </a:ext>
            </a:extLst>
          </p:cNvPr>
          <p:cNvSpPr/>
          <p:nvPr/>
        </p:nvSpPr>
        <p:spPr>
          <a:xfrm>
            <a:off x="2010915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0F04A2B-0F0D-45D2-BEE2-67C63A7A4A15}"/>
              </a:ext>
            </a:extLst>
          </p:cNvPr>
          <p:cNvSpPr/>
          <p:nvPr/>
        </p:nvSpPr>
        <p:spPr>
          <a:xfrm>
            <a:off x="713642" y="946384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LoginModel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53275F8-D63C-4717-B8BD-D9161DBD0E3E}"/>
              </a:ext>
            </a:extLst>
          </p:cNvPr>
          <p:cNvGrpSpPr/>
          <p:nvPr/>
        </p:nvGrpSpPr>
        <p:grpSpPr>
          <a:xfrm>
            <a:off x="631562" y="859508"/>
            <a:ext cx="2300757" cy="509896"/>
            <a:chOff x="888096" y="1000203"/>
            <a:chExt cx="4259825" cy="94406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98EF4BB-DCAD-4389-AF37-E96E163D4C4D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B539AFB5-E56C-410A-A7C4-A47377A12F6D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7966FF1-7675-4668-B3F6-CB8343AAE7C4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5EABD7C-8FF9-4688-918F-03308E839725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1F053927-1FBD-4AB3-985E-E2758620CC9D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2043943C-7F54-4523-A739-8F3903C79D0A}"/>
              </a:ext>
            </a:extLst>
          </p:cNvPr>
          <p:cNvSpPr/>
          <p:nvPr/>
        </p:nvSpPr>
        <p:spPr>
          <a:xfrm>
            <a:off x="5981277" y="892696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LoginView</a:t>
            </a:r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A6712C1-82CD-4533-AC4E-7883732DC0A5}"/>
              </a:ext>
            </a:extLst>
          </p:cNvPr>
          <p:cNvGrpSpPr/>
          <p:nvPr/>
        </p:nvGrpSpPr>
        <p:grpSpPr>
          <a:xfrm>
            <a:off x="5899197" y="805820"/>
            <a:ext cx="2300757" cy="509896"/>
            <a:chOff x="888096" y="1000203"/>
            <a:chExt cx="4259825" cy="944066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92FBA14-F2AA-435A-9105-D3D83F4C772B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6AD9EAFD-94FF-4FE6-B39D-A4B53D5B65E6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F5AA993C-4B63-423D-B8E3-7AFBDFF0E78B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DE84E8A-3B5A-4EA0-AF43-0FB814A182AD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9FBBAC2-C840-42EE-A54D-504F458E787B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1DAD47EF-0D09-49D6-B80C-D1A70AE6CCCB}"/>
              </a:ext>
            </a:extLst>
          </p:cNvPr>
          <p:cNvSpPr txBox="1"/>
          <p:nvPr/>
        </p:nvSpPr>
        <p:spPr>
          <a:xfrm>
            <a:off x="4816865" y="86415"/>
            <a:ext cx="15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MVC  Demo</a:t>
            </a:r>
            <a:endParaRPr lang="zh-CN" altLang="en-US" b="1" dirty="0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5077A3CF-C19C-408F-BA1D-9B88BDCC8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6" y="1466850"/>
            <a:ext cx="3705225" cy="539115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FBEAD0C4-C7D6-477E-8B5F-B49D3C812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197" y="1393593"/>
            <a:ext cx="4332967" cy="54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7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36A7F550-4C18-48BF-8ECD-AC46E14E0D1F}"/>
              </a:ext>
            </a:extLst>
          </p:cNvPr>
          <p:cNvSpPr/>
          <p:nvPr/>
        </p:nvSpPr>
        <p:spPr>
          <a:xfrm>
            <a:off x="0" y="60523"/>
            <a:ext cx="2070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FOUR Demo</a:t>
            </a:r>
            <a:r>
              <a:rPr lang="zh-CN" altLang="en-US" sz="1400" b="1" dirty="0"/>
              <a:t>分析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F51A63B-C348-4317-9359-93C5440FE103}"/>
              </a:ext>
            </a:extLst>
          </p:cNvPr>
          <p:cNvSpPr/>
          <p:nvPr/>
        </p:nvSpPr>
        <p:spPr>
          <a:xfrm>
            <a:off x="2010915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0F04A2B-0F0D-45D2-BEE2-67C63A7A4A15}"/>
              </a:ext>
            </a:extLst>
          </p:cNvPr>
          <p:cNvSpPr/>
          <p:nvPr/>
        </p:nvSpPr>
        <p:spPr>
          <a:xfrm>
            <a:off x="1243003" y="751735"/>
            <a:ext cx="1760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LoginController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53275F8-D63C-4717-B8BD-D9161DBD0E3E}"/>
              </a:ext>
            </a:extLst>
          </p:cNvPr>
          <p:cNvGrpSpPr/>
          <p:nvPr/>
        </p:nvGrpSpPr>
        <p:grpSpPr>
          <a:xfrm>
            <a:off x="1160923" y="664859"/>
            <a:ext cx="2300757" cy="509896"/>
            <a:chOff x="888096" y="1000203"/>
            <a:chExt cx="4259825" cy="94406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98EF4BB-DCAD-4389-AF37-E96E163D4C4D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B539AFB5-E56C-410A-A7C4-A47377A12F6D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7966FF1-7675-4668-B3F6-CB8343AAE7C4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5EABD7C-8FF9-4688-918F-03308E839725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1F053927-1FBD-4AB3-985E-E2758620CC9D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1DAD47EF-0D09-49D6-B80C-D1A70AE6CCCB}"/>
              </a:ext>
            </a:extLst>
          </p:cNvPr>
          <p:cNvSpPr txBox="1"/>
          <p:nvPr/>
        </p:nvSpPr>
        <p:spPr>
          <a:xfrm>
            <a:off x="4816865" y="86415"/>
            <a:ext cx="15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MVC  Demo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D75B3F-BE59-45C8-9426-6DC0E913E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90" y="1350269"/>
            <a:ext cx="4185303" cy="534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2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36A7F550-4C18-48BF-8ECD-AC46E14E0D1F}"/>
              </a:ext>
            </a:extLst>
          </p:cNvPr>
          <p:cNvSpPr/>
          <p:nvPr/>
        </p:nvSpPr>
        <p:spPr>
          <a:xfrm>
            <a:off x="0" y="60523"/>
            <a:ext cx="2070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FOUR Demo</a:t>
            </a:r>
            <a:r>
              <a:rPr lang="zh-CN" altLang="en-US" sz="1400" b="1" dirty="0"/>
              <a:t>分析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F51A63B-C348-4317-9359-93C5440FE103}"/>
              </a:ext>
            </a:extLst>
          </p:cNvPr>
          <p:cNvSpPr/>
          <p:nvPr/>
        </p:nvSpPr>
        <p:spPr>
          <a:xfrm>
            <a:off x="2010915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0F04A2B-0F0D-45D2-BEE2-67C63A7A4A15}"/>
              </a:ext>
            </a:extLst>
          </p:cNvPr>
          <p:cNvSpPr/>
          <p:nvPr/>
        </p:nvSpPr>
        <p:spPr>
          <a:xfrm>
            <a:off x="713642" y="946384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LoginModel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53275F8-D63C-4717-B8BD-D9161DBD0E3E}"/>
              </a:ext>
            </a:extLst>
          </p:cNvPr>
          <p:cNvGrpSpPr/>
          <p:nvPr/>
        </p:nvGrpSpPr>
        <p:grpSpPr>
          <a:xfrm>
            <a:off x="631562" y="859508"/>
            <a:ext cx="2300757" cy="509896"/>
            <a:chOff x="888096" y="1000203"/>
            <a:chExt cx="4259825" cy="94406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98EF4BB-DCAD-4389-AF37-E96E163D4C4D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B539AFB5-E56C-410A-A7C4-A47377A12F6D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7966FF1-7675-4668-B3F6-CB8343AAE7C4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5EABD7C-8FF9-4688-918F-03308E839725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1F053927-1FBD-4AB3-985E-E2758620CC9D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2043943C-7F54-4523-A739-8F3903C79D0A}"/>
              </a:ext>
            </a:extLst>
          </p:cNvPr>
          <p:cNvSpPr/>
          <p:nvPr/>
        </p:nvSpPr>
        <p:spPr>
          <a:xfrm>
            <a:off x="5981277" y="892696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LoginView</a:t>
            </a:r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A6712C1-82CD-4533-AC4E-7883732DC0A5}"/>
              </a:ext>
            </a:extLst>
          </p:cNvPr>
          <p:cNvGrpSpPr/>
          <p:nvPr/>
        </p:nvGrpSpPr>
        <p:grpSpPr>
          <a:xfrm>
            <a:off x="5899197" y="805820"/>
            <a:ext cx="2300757" cy="509896"/>
            <a:chOff x="888096" y="1000203"/>
            <a:chExt cx="4259825" cy="944066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92FBA14-F2AA-435A-9105-D3D83F4C772B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6AD9EAFD-94FF-4FE6-B39D-A4B53D5B65E6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F5AA993C-4B63-423D-B8E3-7AFBDFF0E78B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DE84E8A-3B5A-4EA0-AF43-0FB814A182AD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9FBBAC2-C840-42EE-A54D-504F458E787B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1DAD47EF-0D09-49D6-B80C-D1A70AE6CCCB}"/>
              </a:ext>
            </a:extLst>
          </p:cNvPr>
          <p:cNvSpPr txBox="1"/>
          <p:nvPr/>
        </p:nvSpPr>
        <p:spPr>
          <a:xfrm>
            <a:off x="4816865" y="86415"/>
            <a:ext cx="15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MVP  Demo</a:t>
            </a:r>
            <a:endParaRPr lang="zh-CN" altLang="en-US" b="1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4F4CAC1-B393-40D0-9DFF-D04A05DE5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6" y="1511361"/>
            <a:ext cx="3429000" cy="4114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560AC2-9C0C-4E5A-8789-C41926FBF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197" y="1427368"/>
            <a:ext cx="4265529" cy="536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2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36A7F550-4C18-48BF-8ECD-AC46E14E0D1F}"/>
              </a:ext>
            </a:extLst>
          </p:cNvPr>
          <p:cNvSpPr/>
          <p:nvPr/>
        </p:nvSpPr>
        <p:spPr>
          <a:xfrm>
            <a:off x="0" y="60523"/>
            <a:ext cx="2070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FOUR Demo</a:t>
            </a:r>
            <a:r>
              <a:rPr lang="zh-CN" altLang="en-US" sz="1400" b="1" dirty="0"/>
              <a:t>分析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F51A63B-C348-4317-9359-93C5440FE103}"/>
              </a:ext>
            </a:extLst>
          </p:cNvPr>
          <p:cNvSpPr/>
          <p:nvPr/>
        </p:nvSpPr>
        <p:spPr>
          <a:xfrm>
            <a:off x="2010915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B2C455-F055-412E-82E6-F6228944495D}"/>
              </a:ext>
            </a:extLst>
          </p:cNvPr>
          <p:cNvSpPr/>
          <p:nvPr/>
        </p:nvSpPr>
        <p:spPr>
          <a:xfrm>
            <a:off x="1303715" y="822048"/>
            <a:ext cx="2140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LoginPresenter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B3BC1EC-16E7-4F1B-ABD3-AF92490F2436}"/>
              </a:ext>
            </a:extLst>
          </p:cNvPr>
          <p:cNvGrpSpPr/>
          <p:nvPr/>
        </p:nvGrpSpPr>
        <p:grpSpPr>
          <a:xfrm>
            <a:off x="1221635" y="735172"/>
            <a:ext cx="2300757" cy="509896"/>
            <a:chOff x="888096" y="1000203"/>
            <a:chExt cx="4259825" cy="94406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DCCF0B4-A672-4392-A804-62C5342CC61A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148BA12-3DEA-4A6C-8622-81836A328C58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CA0C27E-7E25-4D69-AC8A-3494AF12C903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0F8DDED-3679-40E3-B558-6A2E99B31C8D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C9233CD-FB7B-41E1-9368-7C0756C8E7B0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6A1915F6-D38B-43FA-A6E2-1F52A4B8CAB7}"/>
              </a:ext>
            </a:extLst>
          </p:cNvPr>
          <p:cNvSpPr txBox="1"/>
          <p:nvPr/>
        </p:nvSpPr>
        <p:spPr>
          <a:xfrm>
            <a:off x="5312097" y="115243"/>
            <a:ext cx="15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MVP  Demo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B94684-FCC2-47F5-B25E-D7F52E3FB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35" y="1637069"/>
            <a:ext cx="38862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2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36A7F550-4C18-48BF-8ECD-AC46E14E0D1F}"/>
              </a:ext>
            </a:extLst>
          </p:cNvPr>
          <p:cNvSpPr/>
          <p:nvPr/>
        </p:nvSpPr>
        <p:spPr>
          <a:xfrm>
            <a:off x="0" y="60523"/>
            <a:ext cx="2070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FOUR Demo</a:t>
            </a:r>
            <a:r>
              <a:rPr lang="zh-CN" altLang="en-US" sz="1400" b="1" dirty="0"/>
              <a:t>分析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F51A63B-C348-4317-9359-93C5440FE103}"/>
              </a:ext>
            </a:extLst>
          </p:cNvPr>
          <p:cNvSpPr/>
          <p:nvPr/>
        </p:nvSpPr>
        <p:spPr>
          <a:xfrm>
            <a:off x="2010915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B2C455-F055-412E-82E6-F6228944495D}"/>
              </a:ext>
            </a:extLst>
          </p:cNvPr>
          <p:cNvSpPr/>
          <p:nvPr/>
        </p:nvSpPr>
        <p:spPr>
          <a:xfrm>
            <a:off x="570069" y="975559"/>
            <a:ext cx="2140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LoginView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B3BC1EC-16E7-4F1B-ABD3-AF92490F2436}"/>
              </a:ext>
            </a:extLst>
          </p:cNvPr>
          <p:cNvGrpSpPr/>
          <p:nvPr/>
        </p:nvGrpSpPr>
        <p:grpSpPr>
          <a:xfrm>
            <a:off x="487989" y="888683"/>
            <a:ext cx="2300757" cy="509896"/>
            <a:chOff x="888096" y="1000203"/>
            <a:chExt cx="4259825" cy="94406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DCCF0B4-A672-4392-A804-62C5342CC61A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148BA12-3DEA-4A6C-8622-81836A328C58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CA0C27E-7E25-4D69-AC8A-3494AF12C903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0F8DDED-3679-40E3-B558-6A2E99B31C8D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C9233CD-FB7B-41E1-9368-7C0756C8E7B0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6A1915F6-D38B-43FA-A6E2-1F52A4B8CAB7}"/>
              </a:ext>
            </a:extLst>
          </p:cNvPr>
          <p:cNvSpPr txBox="1"/>
          <p:nvPr/>
        </p:nvSpPr>
        <p:spPr>
          <a:xfrm>
            <a:off x="5312097" y="115243"/>
            <a:ext cx="17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MVVM  Demo</a:t>
            </a:r>
            <a:endParaRPr lang="zh-CN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0E6E843-2806-477F-ABCB-094A7F36A045}"/>
              </a:ext>
            </a:extLst>
          </p:cNvPr>
          <p:cNvSpPr/>
          <p:nvPr/>
        </p:nvSpPr>
        <p:spPr>
          <a:xfrm>
            <a:off x="6262032" y="932665"/>
            <a:ext cx="2140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LoginModel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2514108-6A57-41EB-A045-FF8DB2B0833A}"/>
              </a:ext>
            </a:extLst>
          </p:cNvPr>
          <p:cNvGrpSpPr/>
          <p:nvPr/>
        </p:nvGrpSpPr>
        <p:grpSpPr>
          <a:xfrm>
            <a:off x="6179952" y="845789"/>
            <a:ext cx="2300757" cy="509896"/>
            <a:chOff x="888096" y="1000203"/>
            <a:chExt cx="4259825" cy="94406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E6F82C8-29BA-4DE7-9678-14CCFD55D939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1727DDB-8F97-4D2B-A95E-90A75A2D0DE2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328CFDB-5E2C-4F7A-98AC-2575C5414FF7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756D51E-C781-43FE-8F91-773F6BF427C2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E005DD8-3804-4C27-80C1-B5FD875510C0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DAC42F3A-1E05-47FA-A8D0-1707284CB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89" y="1441128"/>
            <a:ext cx="4800600" cy="53625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F162D8F-3396-4F0A-ACE5-03E4B4813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109" y="1617340"/>
            <a:ext cx="35242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36A7F550-4C18-48BF-8ECD-AC46E14E0D1F}"/>
              </a:ext>
            </a:extLst>
          </p:cNvPr>
          <p:cNvSpPr/>
          <p:nvPr/>
        </p:nvSpPr>
        <p:spPr>
          <a:xfrm>
            <a:off x="0" y="60523"/>
            <a:ext cx="2070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FOUR Demo</a:t>
            </a:r>
            <a:r>
              <a:rPr lang="zh-CN" altLang="en-US" sz="1400" b="1" dirty="0"/>
              <a:t>分析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F51A63B-C348-4317-9359-93C5440FE103}"/>
              </a:ext>
            </a:extLst>
          </p:cNvPr>
          <p:cNvSpPr/>
          <p:nvPr/>
        </p:nvSpPr>
        <p:spPr>
          <a:xfrm>
            <a:off x="2010915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B2C455-F055-412E-82E6-F6228944495D}"/>
              </a:ext>
            </a:extLst>
          </p:cNvPr>
          <p:cNvSpPr/>
          <p:nvPr/>
        </p:nvSpPr>
        <p:spPr>
          <a:xfrm>
            <a:off x="570069" y="975559"/>
            <a:ext cx="2140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LoginViewModel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B3BC1EC-16E7-4F1B-ABD3-AF92490F2436}"/>
              </a:ext>
            </a:extLst>
          </p:cNvPr>
          <p:cNvGrpSpPr/>
          <p:nvPr/>
        </p:nvGrpSpPr>
        <p:grpSpPr>
          <a:xfrm>
            <a:off x="487989" y="888683"/>
            <a:ext cx="2300757" cy="509896"/>
            <a:chOff x="888096" y="1000203"/>
            <a:chExt cx="4259825" cy="94406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DCCF0B4-A672-4392-A804-62C5342CC61A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148BA12-3DEA-4A6C-8622-81836A328C58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CA0C27E-7E25-4D69-AC8A-3494AF12C903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0F8DDED-3679-40E3-B558-6A2E99B31C8D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C9233CD-FB7B-41E1-9368-7C0756C8E7B0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6A1915F6-D38B-43FA-A6E2-1F52A4B8CAB7}"/>
              </a:ext>
            </a:extLst>
          </p:cNvPr>
          <p:cNvSpPr txBox="1"/>
          <p:nvPr/>
        </p:nvSpPr>
        <p:spPr>
          <a:xfrm>
            <a:off x="5312096" y="115243"/>
            <a:ext cx="16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MVVM  Demo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B0D93E-E967-4745-87DE-3B5A120D7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89" y="1517522"/>
            <a:ext cx="3585321" cy="534047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172D972-E21F-4EFC-89B0-DE14D1E06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096" y="992816"/>
            <a:ext cx="3772873" cy="582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3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FIVE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讨论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160484326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3700" y="2360410"/>
            <a:ext cx="8604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/>
              <a:t>THANK YOU FOR WATCHING</a:t>
            </a:r>
          </a:p>
        </p:txBody>
      </p:sp>
      <p:sp>
        <p:nvSpPr>
          <p:cNvPr id="13" name="矩形 12"/>
          <p:cNvSpPr/>
          <p:nvPr/>
        </p:nvSpPr>
        <p:spPr>
          <a:xfrm>
            <a:off x="3107267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指导老师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钱文博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报告人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丘汤媚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170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>
                <a:latin typeface="+mj-lt"/>
              </a:rPr>
              <a:t>目录</a:t>
            </a:r>
            <a:endParaRPr lang="en-US" altLang="zh-CN" sz="6000" dirty="0">
              <a:latin typeface="+mj-lt"/>
            </a:endParaRPr>
          </a:p>
          <a:p>
            <a:pPr algn="ctr"/>
            <a:r>
              <a:rPr lang="en-US" altLang="zh-CN" sz="2400" dirty="0">
                <a:latin typeface="+mj-lt"/>
              </a:rPr>
              <a:t>CONTENT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768703" y="4418662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>
                <a:latin typeface="+mj-lt"/>
                <a:ea typeface="微软雅黑" charset="0"/>
              </a:rPr>
              <a:t>ONE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27247" y="4418662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>
                <a:latin typeface="+mj-lt"/>
                <a:ea typeface="微软雅黑" charset="0"/>
              </a:rPr>
              <a:t>TWO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51053" y="4418662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>
                <a:latin typeface="+mj-lt"/>
                <a:ea typeface="微软雅黑" charset="0"/>
              </a:rPr>
              <a:t>THREE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85131" y="4418662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>
                <a:latin typeface="+mj-lt"/>
                <a:ea typeface="微软雅黑" charset="0"/>
              </a:rPr>
              <a:t>FOUR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304723" y="4418662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>
                <a:latin typeface="+mj-lt"/>
                <a:ea typeface="微软雅黑" charset="0"/>
              </a:rPr>
              <a:t>FIVE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23403" y="3953905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背景目的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422850" y="3953905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800" b="1" dirty="0">
                <a:latin typeface="+mj-lt"/>
                <a:ea typeface="微软雅黑" charset="0"/>
              </a:rPr>
              <a:t>UI</a:t>
            </a:r>
            <a:r>
              <a:rPr lang="zh-CN" altLang="en-US" sz="2800" b="1" dirty="0">
                <a:latin typeface="+mj-lt"/>
                <a:ea typeface="微软雅黑" charset="0"/>
              </a:rPr>
              <a:t>分化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326694" y="395390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模式演变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173790" y="3953905"/>
            <a:ext cx="189221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800" b="1" dirty="0">
                <a:latin typeface="+mj-lt"/>
                <a:ea typeface="微软雅黑" charset="0"/>
              </a:rPr>
              <a:t>Demo</a:t>
            </a:r>
            <a:r>
              <a:rPr lang="zh-CN" altLang="en-US" sz="2800" b="1" dirty="0">
                <a:latin typeface="+mj-lt"/>
                <a:ea typeface="微软雅黑" charset="0"/>
              </a:rPr>
              <a:t>分析</a:t>
            </a:r>
            <a:endParaRPr kumimoji="1"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036164" y="395390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kumimoji="1" lang="zh-CN" altLang="en-US" sz="2800" b="1" dirty="0">
                <a:latin typeface="+mj-lt"/>
                <a:ea typeface="微软雅黑" charset="0"/>
              </a:rPr>
              <a:t>讨论</a:t>
            </a:r>
          </a:p>
        </p:txBody>
      </p:sp>
      <p:sp>
        <p:nvSpPr>
          <p:cNvPr id="30" name="矩形 29"/>
          <p:cNvSpPr/>
          <p:nvPr/>
        </p:nvSpPr>
        <p:spPr>
          <a:xfrm>
            <a:off x="1703814" y="489394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64364" y="489394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424914" y="489394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287288" y="489394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149662" y="489394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6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</a:t>
            </a:r>
            <a:r>
              <a:rPr lang="zh-CN" altLang="en-US" sz="4400" b="1" dirty="0">
                <a:latin typeface="+mj-lt"/>
                <a:ea typeface="微软雅黑" charset="0"/>
              </a:rPr>
              <a:t> </a:t>
            </a:r>
            <a:r>
              <a:rPr lang="en-US" altLang="zh-CN" sz="4400" b="1" dirty="0">
                <a:latin typeface="+mj-lt"/>
                <a:ea typeface="微软雅黑" charset="0"/>
              </a:rPr>
              <a:t>ONE</a:t>
            </a:r>
            <a:endParaRPr lang="zh-CN" altLang="en-US" sz="4400" b="1" dirty="0">
              <a:latin typeface="+mj-lt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背景目的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38313608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背景目的</a:t>
            </a: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13" name="组合 12"/>
          <p:cNvGrpSpPr/>
          <p:nvPr/>
        </p:nvGrpSpPr>
        <p:grpSpPr>
          <a:xfrm>
            <a:off x="910794" y="928946"/>
            <a:ext cx="230075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100432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为什么要分层？</a:t>
            </a:r>
          </a:p>
        </p:txBody>
      </p:sp>
      <p:sp>
        <p:nvSpPr>
          <p:cNvPr id="18" name="矩形 17"/>
          <p:cNvSpPr/>
          <p:nvPr/>
        </p:nvSpPr>
        <p:spPr>
          <a:xfrm>
            <a:off x="959621" y="1481030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当需求变得庞大，解决方案也会变得庞大。软件需要处理很多事务，且事务之间的关系越来越复杂。很明显的结果就是程序的代码数量级和复杂度大大提高了。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934863" y="2795477"/>
            <a:ext cx="2300757" cy="509896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065770" y="2870853"/>
            <a:ext cx="11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设计目的</a:t>
            </a:r>
          </a:p>
        </p:txBody>
      </p:sp>
      <p:sp>
        <p:nvSpPr>
          <p:cNvPr id="26" name="矩形 25"/>
          <p:cNvSpPr/>
          <p:nvPr/>
        </p:nvSpPr>
        <p:spPr>
          <a:xfrm>
            <a:off x="983690" y="3347561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分离关注点，改进应用程序组织形式。说白了，我们需要多个索引，用多个文件组织代码。</a:t>
            </a:r>
          </a:p>
        </p:txBody>
      </p:sp>
    </p:spTree>
    <p:extLst>
      <p:ext uri="{BB962C8B-B14F-4D97-AF65-F5344CB8AC3E}">
        <p14:creationId xmlns:p14="http://schemas.microsoft.com/office/powerpoint/2010/main" val="29885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6000" dirty="0">
                <a:latin typeface="+mj-lt"/>
                <a:ea typeface="微软雅黑" charset="0"/>
              </a:rPr>
              <a:t>UI</a:t>
            </a:r>
            <a:r>
              <a:rPr lang="zh-CN" altLang="en-US" sz="6000" dirty="0">
                <a:latin typeface="+mj-lt"/>
                <a:ea typeface="微软雅黑" charset="0"/>
              </a:rPr>
              <a:t>划分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395282512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7017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 UI</a:t>
            </a:r>
            <a:r>
              <a:rPr lang="zh-CN" altLang="en-US" sz="1400" b="1" dirty="0"/>
              <a:t>划分</a:t>
            </a:r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l="68830" t="39363" r="20020" b="39553"/>
          <a:stretch/>
        </p:blipFill>
        <p:spPr>
          <a:xfrm>
            <a:off x="1321773" y="1593803"/>
            <a:ext cx="1706756" cy="17067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1775041" y="221634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界面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90A5AFC5-0A2D-45A9-9C9F-10D2F68B93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l="68830" t="39363" r="20020" b="39553"/>
          <a:stretch/>
        </p:blipFill>
        <p:spPr>
          <a:xfrm>
            <a:off x="3781438" y="1593803"/>
            <a:ext cx="1706756" cy="1706756"/>
          </a:xfrm>
          <a:prstGeom prst="ellipse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5290EE8A-B12E-42C0-8F32-F317B45D9DB1}"/>
              </a:ext>
            </a:extLst>
          </p:cNvPr>
          <p:cNvSpPr/>
          <p:nvPr/>
        </p:nvSpPr>
        <p:spPr>
          <a:xfrm>
            <a:off x="4234706" y="221634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事件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6724A726-6BE7-4A84-B645-6993312752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l="68830" t="39363" r="20020" b="39553"/>
          <a:stretch/>
        </p:blipFill>
        <p:spPr>
          <a:xfrm>
            <a:off x="6196823" y="1593803"/>
            <a:ext cx="1706756" cy="1706756"/>
          </a:xfrm>
          <a:prstGeom prst="ellipse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EFFCD845-3E0D-46F8-AC63-97E51B4D977B}"/>
              </a:ext>
            </a:extLst>
          </p:cNvPr>
          <p:cNvSpPr/>
          <p:nvPr/>
        </p:nvSpPr>
        <p:spPr>
          <a:xfrm>
            <a:off x="6650091" y="221634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业务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3428AA13-E8F8-4A69-8DB4-04519AED20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l="68830" t="39363" r="20020" b="39553"/>
          <a:stretch/>
        </p:blipFill>
        <p:spPr>
          <a:xfrm>
            <a:off x="8959494" y="1593803"/>
            <a:ext cx="1706756" cy="1706756"/>
          </a:xfrm>
          <a:prstGeom prst="ellipse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9D1C4411-32EF-4DB5-9EDE-4A16A0F1CE4D}"/>
              </a:ext>
            </a:extLst>
          </p:cNvPr>
          <p:cNvSpPr/>
          <p:nvPr/>
        </p:nvSpPr>
        <p:spPr>
          <a:xfrm>
            <a:off x="9412762" y="221634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数据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5003EC-4C65-4EA7-8BEA-FEA887996862}"/>
              </a:ext>
            </a:extLst>
          </p:cNvPr>
          <p:cNvSpPr/>
          <p:nvPr/>
        </p:nvSpPr>
        <p:spPr>
          <a:xfrm>
            <a:off x="1701748" y="4295229"/>
            <a:ext cx="9095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思考：在</a:t>
            </a:r>
            <a:r>
              <a:rPr lang="en-US" altLang="zh-CN" sz="2400" dirty="0"/>
              <a:t>UI</a:t>
            </a:r>
            <a:r>
              <a:rPr lang="zh-CN" altLang="en-US" sz="2400" dirty="0"/>
              <a:t>层面上，如何分层去解决用户交互和数据更新的问题？</a:t>
            </a:r>
          </a:p>
        </p:txBody>
      </p:sp>
    </p:spTree>
    <p:extLst>
      <p:ext uri="{BB962C8B-B14F-4D97-AF65-F5344CB8AC3E}">
        <p14:creationId xmlns:p14="http://schemas.microsoft.com/office/powerpoint/2010/main" val="42676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</a:t>
            </a:r>
            <a:r>
              <a:rPr lang="zh-CN" altLang="en-US" sz="4400" b="1" dirty="0">
                <a:latin typeface="+mj-lt"/>
                <a:ea typeface="微软雅黑" charset="0"/>
              </a:rPr>
              <a:t> </a:t>
            </a:r>
            <a:r>
              <a:rPr lang="en-US" altLang="zh-CN" sz="4400" b="1" dirty="0">
                <a:latin typeface="+mj-lt"/>
                <a:ea typeface="微软雅黑" charset="0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模式演变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155004937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73331" y="607558"/>
            <a:ext cx="983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MVC</a:t>
            </a:r>
            <a:endParaRPr lang="zh-CN" altLang="en-US" sz="28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599308-D5A7-464C-9EE2-D567B1EF3F2E}"/>
              </a:ext>
            </a:extLst>
          </p:cNvPr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THREE </a:t>
            </a:r>
            <a:r>
              <a:rPr lang="zh-CN" altLang="en-US" sz="1400" b="1" dirty="0"/>
              <a:t>模式演变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CB8C4CA-7266-407C-A144-B05C5D55DE5B}"/>
              </a:ext>
            </a:extLst>
          </p:cNvPr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6F86797-6F4B-4A3E-A51B-C39A8C74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331" y="1681716"/>
            <a:ext cx="74580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8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73331" y="607558"/>
            <a:ext cx="9877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MVP</a:t>
            </a:r>
            <a:endParaRPr lang="zh-CN" altLang="en-US" sz="28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6CB3BB-0886-4E1F-8CF2-2887B48F02E0}"/>
              </a:ext>
            </a:extLst>
          </p:cNvPr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/>
              <a:t>PART THREE </a:t>
            </a:r>
            <a:r>
              <a:rPr lang="zh-CN" altLang="en-US" sz="1400" b="1" dirty="0"/>
              <a:t>模式演变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89F83E4-B4EB-4560-BD56-EB5A4B0B5AC4}"/>
              </a:ext>
            </a:extLst>
          </p:cNvPr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A913908-C16B-434F-BFB6-7AACBC5F4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331" y="1633537"/>
            <a:ext cx="72485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2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819</TotalTime>
  <Words>236</Words>
  <Application>Microsoft Office PowerPoint</Application>
  <PresentationFormat>宽屏</PresentationFormat>
  <Paragraphs>71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微软雅黑</vt:lpstr>
      <vt:lpstr>Arial</vt:lpstr>
      <vt:lpstr>Century Gothic</vt:lpstr>
      <vt:lpstr>Segoe UI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Qiutm</cp:lastModifiedBy>
  <cp:revision>146</cp:revision>
  <dcterms:created xsi:type="dcterms:W3CDTF">2015-08-18T02:51:41Z</dcterms:created>
  <dcterms:modified xsi:type="dcterms:W3CDTF">2018-03-12T02:17:47Z</dcterms:modified>
  <cp:category/>
</cp:coreProperties>
</file>