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78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72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3B96-AE44-4C26-B906-DE12FFCC874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74CE-F0C2-4ADF-B6E4-C165F3526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5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五子棋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84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陳履軒</a:t>
            </a:r>
            <a:r>
              <a:rPr lang="en-US" altLang="zh-TW" dirty="0" smtClean="0"/>
              <a:t>:</a:t>
            </a:r>
            <a:r>
              <a:rPr lang="zh-TW" altLang="en-US" dirty="0" smtClean="0"/>
              <a:t>寫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徐爾賢</a:t>
            </a:r>
            <a:r>
              <a:rPr lang="en-US" altLang="zh-TW" dirty="0" smtClean="0"/>
              <a:t>:</a:t>
            </a:r>
            <a:r>
              <a:rPr lang="zh-TW" altLang="en-US" dirty="0" smtClean="0"/>
              <a:t>美工、</a:t>
            </a:r>
            <a:r>
              <a:rPr lang="en-US" altLang="zh-TW" smtClean="0"/>
              <a:t>debug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0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實作時遇到的問題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輸贏判斷在某些情形下會有異常</a:t>
            </a:r>
            <a:endParaRPr lang="en-US" altLang="zh-TW" dirty="0" smtClean="0"/>
          </a:p>
          <a:p>
            <a:r>
              <a:rPr lang="en-US" altLang="zh-TW" dirty="0"/>
              <a:t>solution:</a:t>
            </a:r>
            <a:r>
              <a:rPr lang="zh-TW" altLang="en-US" dirty="0"/>
              <a:t>把原本的演算法改成四個</a:t>
            </a:r>
            <a:r>
              <a:rPr lang="en-US" altLang="zh-TW" dirty="0"/>
              <a:t>for</a:t>
            </a:r>
            <a:r>
              <a:rPr lang="zh-TW" altLang="en-US" dirty="0"/>
              <a:t>迴圈並限制</a:t>
            </a:r>
            <a:r>
              <a:rPr lang="en-US" altLang="zh-TW" dirty="0"/>
              <a:t>for</a:t>
            </a:r>
            <a:r>
              <a:rPr lang="zh-TW" altLang="en-US" dirty="0"/>
              <a:t>迴圈的次數為</a:t>
            </a:r>
            <a:r>
              <a:rPr lang="zh-TW" altLang="en-US" dirty="0" smtClean="0"/>
              <a:t>五</a:t>
            </a:r>
            <a:endParaRPr lang="en-US" altLang="zh-TW" dirty="0" smtClean="0"/>
          </a:p>
          <a:p>
            <a:r>
              <a:rPr lang="zh-TW" altLang="en-US" dirty="0" smtClean="0"/>
              <a:t>在重新遊戲時，會跳出全新的遊戲介面。以及在關掉遊戲時，會跳出一個空白的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視窗。</a:t>
            </a:r>
            <a:endParaRPr lang="en-US" altLang="zh-TW" dirty="0" smtClean="0"/>
          </a:p>
          <a:p>
            <a:r>
              <a:rPr lang="zh-TW" altLang="en-US"/>
              <a:t>目</a:t>
            </a:r>
            <a:r>
              <a:rPr lang="zh-TW" altLang="en-US" smtClean="0"/>
              <a:t>前無</a:t>
            </a:r>
            <a:r>
              <a:rPr lang="zh-TW" altLang="en-US"/>
              <a:t>解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7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期末專題</vt:lpstr>
      <vt:lpstr>主題</vt:lpstr>
      <vt:lpstr>分工</vt:lpstr>
      <vt:lpstr>實作時遇到的問題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ccc</dc:creator>
  <cp:lastModifiedBy>ccc</cp:lastModifiedBy>
  <cp:revision>3</cp:revision>
  <dcterms:created xsi:type="dcterms:W3CDTF">2015-05-05T07:03:56Z</dcterms:created>
  <dcterms:modified xsi:type="dcterms:W3CDTF">2015-06-22T17:54:21Z</dcterms:modified>
</cp:coreProperties>
</file>