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3" r:id="rId2"/>
    <p:sldId id="314" r:id="rId3"/>
    <p:sldId id="315" r:id="rId4"/>
    <p:sldId id="316" r:id="rId5"/>
    <p:sldId id="293" r:id="rId6"/>
    <p:sldId id="318" r:id="rId7"/>
    <p:sldId id="317" r:id="rId8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ses" id="{F689DD30-06A5-8C48-85D2-60BBA7037597}">
          <p14:sldIdLst>
            <p14:sldId id="313"/>
            <p14:sldId id="314"/>
            <p14:sldId id="315"/>
            <p14:sldId id="316"/>
          </p14:sldIdLst>
        </p14:section>
        <p14:section name="Cudldles" id="{A7D9D345-7234-B04A-AE2A-D690C162DD0F}">
          <p14:sldIdLst>
            <p14:sldId id="293"/>
            <p14:sldId id="318"/>
            <p14:sldId id="317"/>
          </p14:sldIdLst>
        </p14:section>
        <p14:section name="Logistics" id="{508780E1-F9BA-6D44-9AB5-342E49AD77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/>
    <p:restoredTop sz="94752"/>
  </p:normalViewPr>
  <p:slideViewPr>
    <p:cSldViewPr snapToGrid="0">
      <p:cViewPr varScale="1">
        <p:scale>
          <a:sx n="243" d="100"/>
          <a:sy n="243" d="100"/>
        </p:scale>
        <p:origin x="1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1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AA2B-056B-F348-956E-D7524DCC9D0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AA2B-056B-F348-956E-D7524DCC9D0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A10D-0BA1-E64C-80E5-07C73A4FC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92332"/>
            <a:ext cx="9173240" cy="683620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ACAB674-B343-C400-6F26-F4C17E6D93A9}"/>
              </a:ext>
            </a:extLst>
          </p:cNvPr>
          <p:cNvSpPr/>
          <p:nvPr/>
        </p:nvSpPr>
        <p:spPr>
          <a:xfrm>
            <a:off x="775425" y="2508072"/>
            <a:ext cx="2557150" cy="907278"/>
          </a:xfrm>
          <a:prstGeom prst="rect">
            <a:avLst/>
          </a:prstGeom>
          <a:solidFill>
            <a:srgbClr val="BFBFBF">
              <a:alpha val="69412"/>
            </a:srgbClr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7256"/>
                      <a:gd name="connsiteY0" fmla="*/ 1693628 h 3387256"/>
                      <a:gd name="connsiteX1" fmla="*/ 1693628 w 3387256"/>
                      <a:gd name="connsiteY1" fmla="*/ 0 h 3387256"/>
                      <a:gd name="connsiteX2" fmla="*/ 3387256 w 3387256"/>
                      <a:gd name="connsiteY2" fmla="*/ 1693628 h 3387256"/>
                      <a:gd name="connsiteX3" fmla="*/ 1693628 w 3387256"/>
                      <a:gd name="connsiteY3" fmla="*/ 3387256 h 3387256"/>
                      <a:gd name="connsiteX4" fmla="*/ 0 w 3387256"/>
                      <a:gd name="connsiteY4" fmla="*/ 1693628 h 338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7256" h="3387256" extrusionOk="0">
                        <a:moveTo>
                          <a:pt x="0" y="1693628"/>
                        </a:moveTo>
                        <a:cubicBezTo>
                          <a:pt x="-135207" y="674864"/>
                          <a:pt x="601239" y="58934"/>
                          <a:pt x="1693628" y="0"/>
                        </a:cubicBezTo>
                        <a:cubicBezTo>
                          <a:pt x="2755689" y="26672"/>
                          <a:pt x="3174142" y="765039"/>
                          <a:pt x="3387256" y="1693628"/>
                        </a:cubicBezTo>
                        <a:cubicBezTo>
                          <a:pt x="3258241" y="2754983"/>
                          <a:pt x="2624196" y="3413769"/>
                          <a:pt x="1693628" y="3387256"/>
                        </a:cubicBezTo>
                        <a:cubicBezTo>
                          <a:pt x="601044" y="3301238"/>
                          <a:pt x="99022" y="2676306"/>
                          <a:pt x="0" y="16936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507345" y="635903"/>
            <a:ext cx="4255486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Elephant Pro" pitchFamily="2" charset="0"/>
              </a:rPr>
              <a:t>Wheel of Consent</a:t>
            </a:r>
            <a:br>
              <a:rPr lang="en-US" sz="3200" dirty="0">
                <a:latin typeface="Elephant Pro" pitchFamily="2" charset="0"/>
              </a:rPr>
            </a:br>
            <a:r>
              <a:rPr lang="en-US" sz="1100" dirty="0">
                <a:latin typeface="Ink Free" panose="03080402000500000000" pitchFamily="66" charset="0"/>
              </a:rPr>
              <a:t>By Betty Martin</a:t>
            </a:r>
            <a:endParaRPr lang="en-US" sz="1600" dirty="0">
              <a:latin typeface="Ink Free" panose="030804020005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358D7-D1EC-195A-FCD8-06F1C55ACBDB}"/>
              </a:ext>
            </a:extLst>
          </p:cNvPr>
          <p:cNvSpPr txBox="1"/>
          <p:nvPr/>
        </p:nvSpPr>
        <p:spPr>
          <a:xfrm>
            <a:off x="580446" y="5525748"/>
            <a:ext cx="2488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stanty Cortez" panose="02000506000000020003" pitchFamily="2" charset="77"/>
              </a:rPr>
              <a:t>find your yeses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20F1F7-74A1-64D2-3317-EECD1E9FD488}"/>
              </a:ext>
            </a:extLst>
          </p:cNvPr>
          <p:cNvGrpSpPr/>
          <p:nvPr/>
        </p:nvGrpSpPr>
        <p:grpSpPr>
          <a:xfrm>
            <a:off x="4135039" y="1536615"/>
            <a:ext cx="4314468" cy="4118525"/>
            <a:chOff x="4135039" y="1536615"/>
            <a:chExt cx="4314468" cy="41185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E892D99-3849-BA1A-C24E-CAF47DE2782C}"/>
                </a:ext>
              </a:extLst>
            </p:cNvPr>
            <p:cNvSpPr/>
            <p:nvPr/>
          </p:nvSpPr>
          <p:spPr>
            <a:xfrm>
              <a:off x="4595564" y="1903593"/>
              <a:ext cx="3387256" cy="33872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387256"/>
                        <a:gd name="connsiteY0" fmla="*/ 1693628 h 3387256"/>
                        <a:gd name="connsiteX1" fmla="*/ 1693628 w 3387256"/>
                        <a:gd name="connsiteY1" fmla="*/ 0 h 3387256"/>
                        <a:gd name="connsiteX2" fmla="*/ 3387256 w 3387256"/>
                        <a:gd name="connsiteY2" fmla="*/ 1693628 h 3387256"/>
                        <a:gd name="connsiteX3" fmla="*/ 1693628 w 3387256"/>
                        <a:gd name="connsiteY3" fmla="*/ 3387256 h 3387256"/>
                        <a:gd name="connsiteX4" fmla="*/ 0 w 3387256"/>
                        <a:gd name="connsiteY4" fmla="*/ 1693628 h 3387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87256" h="3387256" extrusionOk="0">
                          <a:moveTo>
                            <a:pt x="0" y="1693628"/>
                          </a:moveTo>
                          <a:cubicBezTo>
                            <a:pt x="-135207" y="674864"/>
                            <a:pt x="601239" y="58934"/>
                            <a:pt x="1693628" y="0"/>
                          </a:cubicBezTo>
                          <a:cubicBezTo>
                            <a:pt x="2755689" y="26672"/>
                            <a:pt x="3174142" y="765039"/>
                            <a:pt x="3387256" y="1693628"/>
                          </a:cubicBezTo>
                          <a:cubicBezTo>
                            <a:pt x="3258241" y="2754983"/>
                            <a:pt x="2624196" y="3413769"/>
                            <a:pt x="1693628" y="3387256"/>
                          </a:cubicBezTo>
                          <a:cubicBezTo>
                            <a:pt x="601044" y="3301238"/>
                            <a:pt x="99022" y="2676306"/>
                            <a:pt x="0" y="169362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D74E899-C64D-4103-B2EE-2E7AAAC059FA}"/>
                </a:ext>
              </a:extLst>
            </p:cNvPr>
            <p:cNvSpPr/>
            <p:nvPr/>
          </p:nvSpPr>
          <p:spPr>
            <a:xfrm rot="16200000">
              <a:off x="4574035" y="1908824"/>
              <a:ext cx="3386236" cy="3387256"/>
            </a:xfrm>
            <a:custGeom>
              <a:avLst/>
              <a:gdLst>
                <a:gd name="connsiteX0" fmla="*/ 1693516 w 3386236"/>
                <a:gd name="connsiteY0" fmla="*/ 0 h 3387256"/>
                <a:gd name="connsiteX1" fmla="*/ 1702084 w 3386236"/>
                <a:gd name="connsiteY1" fmla="*/ 433 h 3387256"/>
                <a:gd name="connsiteX2" fmla="*/ 1704959 w 3386236"/>
                <a:gd name="connsiteY2" fmla="*/ 64193 h 3387256"/>
                <a:gd name="connsiteX3" fmla="*/ 1924738 w 3386236"/>
                <a:gd name="connsiteY3" fmla="*/ 1482523 h 3387256"/>
                <a:gd name="connsiteX4" fmla="*/ 3301979 w 3386236"/>
                <a:gd name="connsiteY4" fmla="*/ 1717477 h 3387256"/>
                <a:gd name="connsiteX5" fmla="*/ 3386236 w 3386236"/>
                <a:gd name="connsiteY5" fmla="*/ 1711618 h 3387256"/>
                <a:gd name="connsiteX6" fmla="*/ 3378400 w 3386236"/>
                <a:gd name="connsiteY6" fmla="*/ 1866792 h 3387256"/>
                <a:gd name="connsiteX7" fmla="*/ 1693516 w 3386236"/>
                <a:gd name="connsiteY7" fmla="*/ 3387256 h 3387256"/>
                <a:gd name="connsiteX8" fmla="*/ 1654004 w 3386236"/>
                <a:gd name="connsiteY8" fmla="*/ 3385261 h 3387256"/>
                <a:gd name="connsiteX9" fmla="*/ 1652003 w 3386236"/>
                <a:gd name="connsiteY9" fmla="*/ 3340865 h 3387256"/>
                <a:gd name="connsiteX10" fmla="*/ 1432223 w 3386236"/>
                <a:gd name="connsiteY10" fmla="*/ 1922535 h 3387256"/>
                <a:gd name="connsiteX11" fmla="*/ 54983 w 3386236"/>
                <a:gd name="connsiteY11" fmla="*/ 1687581 h 3387256"/>
                <a:gd name="connsiteX12" fmla="*/ 0 w 3386236"/>
                <a:gd name="connsiteY12" fmla="*/ 1691404 h 3387256"/>
                <a:gd name="connsiteX13" fmla="*/ 8632 w 3386236"/>
                <a:gd name="connsiteY13" fmla="*/ 1520465 h 3387256"/>
                <a:gd name="connsiteX14" fmla="*/ 1693516 w 3386236"/>
                <a:gd name="connsiteY14" fmla="*/ 0 h 338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86236" h="3387256">
                  <a:moveTo>
                    <a:pt x="1693516" y="0"/>
                  </a:moveTo>
                  <a:lnTo>
                    <a:pt x="1702084" y="433"/>
                  </a:lnTo>
                  <a:lnTo>
                    <a:pt x="1704959" y="64193"/>
                  </a:lnTo>
                  <a:cubicBezTo>
                    <a:pt x="1714883" y="440958"/>
                    <a:pt x="1654757" y="1224379"/>
                    <a:pt x="1924738" y="1482523"/>
                  </a:cubicBezTo>
                  <a:cubicBezTo>
                    <a:pt x="2199359" y="1755865"/>
                    <a:pt x="2734393" y="1753879"/>
                    <a:pt x="3301979" y="1717477"/>
                  </a:cubicBezTo>
                  <a:lnTo>
                    <a:pt x="3386236" y="1711618"/>
                  </a:lnTo>
                  <a:lnTo>
                    <a:pt x="3378400" y="1866792"/>
                  </a:lnTo>
                  <a:cubicBezTo>
                    <a:pt x="3291670" y="2720814"/>
                    <a:pt x="2570421" y="3387256"/>
                    <a:pt x="1693516" y="3387256"/>
                  </a:cubicBezTo>
                  <a:lnTo>
                    <a:pt x="1654004" y="3385261"/>
                  </a:lnTo>
                  <a:lnTo>
                    <a:pt x="1652003" y="3340865"/>
                  </a:lnTo>
                  <a:cubicBezTo>
                    <a:pt x="1642078" y="2964101"/>
                    <a:pt x="1702205" y="2180680"/>
                    <a:pt x="1432223" y="1922535"/>
                  </a:cubicBezTo>
                  <a:cubicBezTo>
                    <a:pt x="1157603" y="1649193"/>
                    <a:pt x="622568" y="1651179"/>
                    <a:pt x="54983" y="1687581"/>
                  </a:cubicBezTo>
                  <a:lnTo>
                    <a:pt x="0" y="1691404"/>
                  </a:lnTo>
                  <a:lnTo>
                    <a:pt x="8632" y="1520465"/>
                  </a:lnTo>
                  <a:cubicBezTo>
                    <a:pt x="95363" y="666442"/>
                    <a:pt x="816612" y="0"/>
                    <a:pt x="169351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71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387256"/>
                        <a:gd name="connsiteY0" fmla="*/ 1693628 h 3387256"/>
                        <a:gd name="connsiteX1" fmla="*/ 1693628 w 3387256"/>
                        <a:gd name="connsiteY1" fmla="*/ 0 h 3387256"/>
                        <a:gd name="connsiteX2" fmla="*/ 3387256 w 3387256"/>
                        <a:gd name="connsiteY2" fmla="*/ 1693628 h 3387256"/>
                        <a:gd name="connsiteX3" fmla="*/ 1693628 w 3387256"/>
                        <a:gd name="connsiteY3" fmla="*/ 3387256 h 3387256"/>
                        <a:gd name="connsiteX4" fmla="*/ 0 w 3387256"/>
                        <a:gd name="connsiteY4" fmla="*/ 1693628 h 3387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87256" h="3387256" extrusionOk="0">
                          <a:moveTo>
                            <a:pt x="0" y="1693628"/>
                          </a:moveTo>
                          <a:cubicBezTo>
                            <a:pt x="-135207" y="674864"/>
                            <a:pt x="601239" y="58934"/>
                            <a:pt x="1693628" y="0"/>
                          </a:cubicBezTo>
                          <a:cubicBezTo>
                            <a:pt x="2755689" y="26672"/>
                            <a:pt x="3174142" y="765039"/>
                            <a:pt x="3387256" y="1693628"/>
                          </a:cubicBezTo>
                          <a:cubicBezTo>
                            <a:pt x="3258241" y="2754983"/>
                            <a:pt x="2624196" y="3413769"/>
                            <a:pt x="1693628" y="3387256"/>
                          </a:cubicBezTo>
                          <a:cubicBezTo>
                            <a:pt x="601044" y="3301238"/>
                            <a:pt x="99022" y="2676306"/>
                            <a:pt x="0" y="169362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EFB1D35-D487-DB01-7839-A733DE2E3BC4}"/>
                </a:ext>
              </a:extLst>
            </p:cNvPr>
            <p:cNvSpPr/>
            <p:nvPr/>
          </p:nvSpPr>
          <p:spPr>
            <a:xfrm>
              <a:off x="4571822" y="1908314"/>
              <a:ext cx="3386236" cy="3387256"/>
            </a:xfrm>
            <a:custGeom>
              <a:avLst/>
              <a:gdLst>
                <a:gd name="connsiteX0" fmla="*/ 1693516 w 3386236"/>
                <a:gd name="connsiteY0" fmla="*/ 0 h 3387256"/>
                <a:gd name="connsiteX1" fmla="*/ 1702084 w 3386236"/>
                <a:gd name="connsiteY1" fmla="*/ 433 h 3387256"/>
                <a:gd name="connsiteX2" fmla="*/ 1704959 w 3386236"/>
                <a:gd name="connsiteY2" fmla="*/ 64193 h 3387256"/>
                <a:gd name="connsiteX3" fmla="*/ 1924738 w 3386236"/>
                <a:gd name="connsiteY3" fmla="*/ 1482523 h 3387256"/>
                <a:gd name="connsiteX4" fmla="*/ 3301979 w 3386236"/>
                <a:gd name="connsiteY4" fmla="*/ 1717477 h 3387256"/>
                <a:gd name="connsiteX5" fmla="*/ 3386236 w 3386236"/>
                <a:gd name="connsiteY5" fmla="*/ 1711618 h 3387256"/>
                <a:gd name="connsiteX6" fmla="*/ 3378400 w 3386236"/>
                <a:gd name="connsiteY6" fmla="*/ 1866792 h 3387256"/>
                <a:gd name="connsiteX7" fmla="*/ 1693516 w 3386236"/>
                <a:gd name="connsiteY7" fmla="*/ 3387256 h 3387256"/>
                <a:gd name="connsiteX8" fmla="*/ 1654004 w 3386236"/>
                <a:gd name="connsiteY8" fmla="*/ 3385261 h 3387256"/>
                <a:gd name="connsiteX9" fmla="*/ 1652003 w 3386236"/>
                <a:gd name="connsiteY9" fmla="*/ 3340865 h 3387256"/>
                <a:gd name="connsiteX10" fmla="*/ 1432223 w 3386236"/>
                <a:gd name="connsiteY10" fmla="*/ 1922535 h 3387256"/>
                <a:gd name="connsiteX11" fmla="*/ 54983 w 3386236"/>
                <a:gd name="connsiteY11" fmla="*/ 1687581 h 3387256"/>
                <a:gd name="connsiteX12" fmla="*/ 0 w 3386236"/>
                <a:gd name="connsiteY12" fmla="*/ 1691404 h 3387256"/>
                <a:gd name="connsiteX13" fmla="*/ 8632 w 3386236"/>
                <a:gd name="connsiteY13" fmla="*/ 1520465 h 3387256"/>
                <a:gd name="connsiteX14" fmla="*/ 1693516 w 3386236"/>
                <a:gd name="connsiteY14" fmla="*/ 0 h 338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86236" h="3387256">
                  <a:moveTo>
                    <a:pt x="1693516" y="0"/>
                  </a:moveTo>
                  <a:lnTo>
                    <a:pt x="1702084" y="433"/>
                  </a:lnTo>
                  <a:lnTo>
                    <a:pt x="1704959" y="64193"/>
                  </a:lnTo>
                  <a:cubicBezTo>
                    <a:pt x="1714883" y="440958"/>
                    <a:pt x="1654757" y="1224379"/>
                    <a:pt x="1924738" y="1482523"/>
                  </a:cubicBezTo>
                  <a:cubicBezTo>
                    <a:pt x="2199359" y="1755865"/>
                    <a:pt x="2734393" y="1753879"/>
                    <a:pt x="3301979" y="1717477"/>
                  </a:cubicBezTo>
                  <a:lnTo>
                    <a:pt x="3386236" y="1711618"/>
                  </a:lnTo>
                  <a:lnTo>
                    <a:pt x="3378400" y="1866792"/>
                  </a:lnTo>
                  <a:cubicBezTo>
                    <a:pt x="3291670" y="2720814"/>
                    <a:pt x="2570421" y="3387256"/>
                    <a:pt x="1693516" y="3387256"/>
                  </a:cubicBezTo>
                  <a:lnTo>
                    <a:pt x="1654004" y="3385261"/>
                  </a:lnTo>
                  <a:lnTo>
                    <a:pt x="1652003" y="3340865"/>
                  </a:lnTo>
                  <a:cubicBezTo>
                    <a:pt x="1642078" y="2964101"/>
                    <a:pt x="1702205" y="2180680"/>
                    <a:pt x="1432223" y="1922535"/>
                  </a:cubicBezTo>
                  <a:cubicBezTo>
                    <a:pt x="1157603" y="1649193"/>
                    <a:pt x="622568" y="1651179"/>
                    <a:pt x="54983" y="1687581"/>
                  </a:cubicBezTo>
                  <a:lnTo>
                    <a:pt x="0" y="1691404"/>
                  </a:lnTo>
                  <a:lnTo>
                    <a:pt x="8632" y="1520465"/>
                  </a:lnTo>
                  <a:cubicBezTo>
                    <a:pt x="95363" y="666442"/>
                    <a:pt x="816612" y="0"/>
                    <a:pt x="1693516" y="0"/>
                  </a:cubicBezTo>
                  <a:close/>
                </a:path>
              </a:pathLst>
            </a:custGeom>
            <a:solidFill>
              <a:srgbClr val="BFBFBF">
                <a:alpha val="69412"/>
              </a:srgbClr>
            </a:solidFill>
            <a:ln w="571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387256"/>
                        <a:gd name="connsiteY0" fmla="*/ 1693628 h 3387256"/>
                        <a:gd name="connsiteX1" fmla="*/ 1693628 w 3387256"/>
                        <a:gd name="connsiteY1" fmla="*/ 0 h 3387256"/>
                        <a:gd name="connsiteX2" fmla="*/ 3387256 w 3387256"/>
                        <a:gd name="connsiteY2" fmla="*/ 1693628 h 3387256"/>
                        <a:gd name="connsiteX3" fmla="*/ 1693628 w 3387256"/>
                        <a:gd name="connsiteY3" fmla="*/ 3387256 h 3387256"/>
                        <a:gd name="connsiteX4" fmla="*/ 0 w 3387256"/>
                        <a:gd name="connsiteY4" fmla="*/ 1693628 h 3387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87256" h="3387256" extrusionOk="0">
                          <a:moveTo>
                            <a:pt x="0" y="1693628"/>
                          </a:moveTo>
                          <a:cubicBezTo>
                            <a:pt x="-135207" y="674864"/>
                            <a:pt x="601239" y="58934"/>
                            <a:pt x="1693628" y="0"/>
                          </a:cubicBezTo>
                          <a:cubicBezTo>
                            <a:pt x="2755689" y="26672"/>
                            <a:pt x="3174142" y="765039"/>
                            <a:pt x="3387256" y="1693628"/>
                          </a:cubicBezTo>
                          <a:cubicBezTo>
                            <a:pt x="3258241" y="2754983"/>
                            <a:pt x="2624196" y="3413769"/>
                            <a:pt x="1693628" y="3387256"/>
                          </a:cubicBezTo>
                          <a:cubicBezTo>
                            <a:pt x="601044" y="3301238"/>
                            <a:pt x="99022" y="2676306"/>
                            <a:pt x="0" y="169362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8390DF-EBC5-48AD-CABB-173E6F9FF6A2}"/>
                </a:ext>
              </a:extLst>
            </p:cNvPr>
            <p:cNvSpPr txBox="1"/>
            <p:nvPr/>
          </p:nvSpPr>
          <p:spPr>
            <a:xfrm>
              <a:off x="6473612" y="4066081"/>
              <a:ext cx="1084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RECIVING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907FD4-F4F1-AB5D-8C40-9E88F2BC15C4}"/>
                </a:ext>
              </a:extLst>
            </p:cNvPr>
            <p:cNvSpPr txBox="1"/>
            <p:nvPr/>
          </p:nvSpPr>
          <p:spPr>
            <a:xfrm>
              <a:off x="4874563" y="4063155"/>
              <a:ext cx="1215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ALLOWING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728591-8E34-C8DE-9F8C-7990A866E3EA}"/>
                </a:ext>
              </a:extLst>
            </p:cNvPr>
            <p:cNvSpPr txBox="1"/>
            <p:nvPr/>
          </p:nvSpPr>
          <p:spPr>
            <a:xfrm>
              <a:off x="6596448" y="2692749"/>
              <a:ext cx="884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TAKING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29D605-A1B7-F074-6F95-6D7543D6435A}"/>
                </a:ext>
              </a:extLst>
            </p:cNvPr>
            <p:cNvSpPr txBox="1"/>
            <p:nvPr/>
          </p:nvSpPr>
          <p:spPr>
            <a:xfrm>
              <a:off x="5758412" y="1536615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 </a:t>
              </a:r>
              <a:r>
                <a:rPr lang="en-US" sz="1200" dirty="0"/>
                <a:t>AM</a:t>
              </a:r>
              <a:r>
                <a:rPr lang="en-US" dirty="0"/>
                <a:t> </a:t>
              </a:r>
              <a:r>
                <a:rPr lang="en-US" b="1" dirty="0"/>
                <a:t>DOING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750BDB-7425-36ED-D64C-F5F503B48A99}"/>
                </a:ext>
              </a:extLst>
            </p:cNvPr>
            <p:cNvSpPr txBox="1"/>
            <p:nvPr/>
          </p:nvSpPr>
          <p:spPr>
            <a:xfrm>
              <a:off x="5511867" y="5285808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THEY </a:t>
              </a:r>
              <a:r>
                <a:rPr lang="en-US" sz="1200" dirty="0"/>
                <a:t>ARE</a:t>
              </a:r>
              <a:r>
                <a:rPr lang="en-US" dirty="0"/>
                <a:t> </a:t>
              </a:r>
              <a:r>
                <a:rPr lang="en-US" b="1" dirty="0"/>
                <a:t>DOING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A58E08-4B62-C3E2-2573-C9F9628B92DF}"/>
                </a:ext>
              </a:extLst>
            </p:cNvPr>
            <p:cNvSpPr txBox="1"/>
            <p:nvPr/>
          </p:nvSpPr>
          <p:spPr>
            <a:xfrm rot="5400000">
              <a:off x="7861397" y="3390630"/>
              <a:ext cx="806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</a:t>
              </a:r>
              <a:r>
                <a:rPr lang="en-US" dirty="0"/>
                <a:t> </a:t>
              </a:r>
              <a:r>
                <a:rPr lang="en-US" b="1" dirty="0"/>
                <a:t>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D7575A-F340-738F-DE26-ECE5A619DFD6}"/>
                </a:ext>
              </a:extLst>
            </p:cNvPr>
            <p:cNvSpPr txBox="1"/>
            <p:nvPr/>
          </p:nvSpPr>
          <p:spPr>
            <a:xfrm rot="16200000">
              <a:off x="3786418" y="3425771"/>
              <a:ext cx="1066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</a:t>
              </a:r>
              <a:r>
                <a:rPr lang="en-US" dirty="0"/>
                <a:t> </a:t>
              </a:r>
              <a:r>
                <a:rPr lang="en-US" b="1" dirty="0"/>
                <a:t>THEM</a:t>
              </a:r>
            </a:p>
          </p:txBody>
        </p:sp>
        <p:sp>
          <p:nvSpPr>
            <p:cNvPr id="41" name="Giving">
              <a:extLst>
                <a:ext uri="{FF2B5EF4-FFF2-40B4-BE49-F238E27FC236}">
                  <a16:creationId xmlns:a16="http://schemas.microsoft.com/office/drawing/2014/main" id="{D15DEEEE-73CF-679C-0D97-9735F8227797}"/>
                </a:ext>
              </a:extLst>
            </p:cNvPr>
            <p:cNvSpPr txBox="1"/>
            <p:nvPr/>
          </p:nvSpPr>
          <p:spPr>
            <a:xfrm>
              <a:off x="5209139" y="2999974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GIVING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E068D03-F26C-B34D-8C6C-E4B32C37A916}"/>
              </a:ext>
            </a:extLst>
          </p:cNvPr>
          <p:cNvSpPr/>
          <p:nvPr/>
        </p:nvSpPr>
        <p:spPr>
          <a:xfrm>
            <a:off x="775425" y="3932951"/>
            <a:ext cx="2557150" cy="907278"/>
          </a:xfrm>
          <a:prstGeom prst="rect">
            <a:avLst/>
          </a:prstGeom>
          <a:solidFill>
            <a:srgbClr val="595959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7256"/>
                      <a:gd name="connsiteY0" fmla="*/ 1693628 h 3387256"/>
                      <a:gd name="connsiteX1" fmla="*/ 1693628 w 3387256"/>
                      <a:gd name="connsiteY1" fmla="*/ 0 h 3387256"/>
                      <a:gd name="connsiteX2" fmla="*/ 3387256 w 3387256"/>
                      <a:gd name="connsiteY2" fmla="*/ 1693628 h 3387256"/>
                      <a:gd name="connsiteX3" fmla="*/ 1693628 w 3387256"/>
                      <a:gd name="connsiteY3" fmla="*/ 3387256 h 3387256"/>
                      <a:gd name="connsiteX4" fmla="*/ 0 w 3387256"/>
                      <a:gd name="connsiteY4" fmla="*/ 1693628 h 338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7256" h="3387256" extrusionOk="0">
                        <a:moveTo>
                          <a:pt x="0" y="1693628"/>
                        </a:moveTo>
                        <a:cubicBezTo>
                          <a:pt x="-135207" y="674864"/>
                          <a:pt x="601239" y="58934"/>
                          <a:pt x="1693628" y="0"/>
                        </a:cubicBezTo>
                        <a:cubicBezTo>
                          <a:pt x="2755689" y="26672"/>
                          <a:pt x="3174142" y="765039"/>
                          <a:pt x="3387256" y="1693628"/>
                        </a:cubicBezTo>
                        <a:cubicBezTo>
                          <a:pt x="3258241" y="2754983"/>
                          <a:pt x="2624196" y="3413769"/>
                          <a:pt x="1693628" y="3387256"/>
                        </a:cubicBezTo>
                        <a:cubicBezTo>
                          <a:pt x="601044" y="3301238"/>
                          <a:pt x="99022" y="2676306"/>
                          <a:pt x="0" y="16936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223CB-3D1B-3273-AE3A-421DBE77CF5A}"/>
              </a:ext>
            </a:extLst>
          </p:cNvPr>
          <p:cNvSpPr txBox="1"/>
          <p:nvPr/>
        </p:nvSpPr>
        <p:spPr>
          <a:xfrm>
            <a:off x="721150" y="3916203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TAKING and ALLOWING</a:t>
            </a:r>
          </a:p>
        </p:txBody>
      </p:sp>
      <p:sp>
        <p:nvSpPr>
          <p:cNvPr id="37" name="Will you?">
            <a:extLst>
              <a:ext uri="{FF2B5EF4-FFF2-40B4-BE49-F238E27FC236}">
                <a16:creationId xmlns:a16="http://schemas.microsoft.com/office/drawing/2014/main" id="{40F274A2-5110-A8B2-F333-A65108105475}"/>
              </a:ext>
            </a:extLst>
          </p:cNvPr>
          <p:cNvSpPr txBox="1"/>
          <p:nvPr/>
        </p:nvSpPr>
        <p:spPr>
          <a:xfrm>
            <a:off x="1695814" y="2914377"/>
            <a:ext cx="145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“Will you …?”</a:t>
            </a:r>
          </a:p>
        </p:txBody>
      </p:sp>
      <p:sp>
        <p:nvSpPr>
          <p:cNvPr id="38" name="May i?">
            <a:extLst>
              <a:ext uri="{FF2B5EF4-FFF2-40B4-BE49-F238E27FC236}">
                <a16:creationId xmlns:a16="http://schemas.microsoft.com/office/drawing/2014/main" id="{7DFB1056-681A-0B0A-90F3-4EBADC60A8F2}"/>
              </a:ext>
            </a:extLst>
          </p:cNvPr>
          <p:cNvSpPr txBox="1"/>
          <p:nvPr/>
        </p:nvSpPr>
        <p:spPr>
          <a:xfrm>
            <a:off x="1697304" y="4394770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“May I … ?”</a:t>
            </a:r>
          </a:p>
        </p:txBody>
      </p:sp>
      <p:sp>
        <p:nvSpPr>
          <p:cNvPr id="39" name="vs">
            <a:extLst>
              <a:ext uri="{FF2B5EF4-FFF2-40B4-BE49-F238E27FC236}">
                <a16:creationId xmlns:a16="http://schemas.microsoft.com/office/drawing/2014/main" id="{279B025B-9F02-683F-6C7D-99DD9105981A}"/>
              </a:ext>
            </a:extLst>
          </p:cNvPr>
          <p:cNvSpPr txBox="1"/>
          <p:nvPr/>
        </p:nvSpPr>
        <p:spPr>
          <a:xfrm>
            <a:off x="1755181" y="3481458"/>
            <a:ext cx="4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vs.</a:t>
            </a:r>
          </a:p>
        </p:txBody>
      </p:sp>
      <p:sp>
        <p:nvSpPr>
          <p:cNvPr id="43" name="Giving and recieving">
            <a:extLst>
              <a:ext uri="{FF2B5EF4-FFF2-40B4-BE49-F238E27FC236}">
                <a16:creationId xmlns:a16="http://schemas.microsoft.com/office/drawing/2014/main" id="{5A80A32B-4D77-2E95-8C3F-C07CC00BE34F}"/>
              </a:ext>
            </a:extLst>
          </p:cNvPr>
          <p:cNvSpPr txBox="1"/>
          <p:nvPr/>
        </p:nvSpPr>
        <p:spPr>
          <a:xfrm>
            <a:off x="772702" y="2509200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GIVING and RECIVING</a:t>
            </a:r>
          </a:p>
        </p:txBody>
      </p:sp>
    </p:spTree>
    <p:extLst>
      <p:ext uri="{BB962C8B-B14F-4D97-AF65-F5344CB8AC3E}">
        <p14:creationId xmlns:p14="http://schemas.microsoft.com/office/powerpoint/2010/main" val="385381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404B2-7353-1F1A-041F-C4987487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1147DE-6D56-099B-AE67-0AE7340829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92332"/>
            <a:ext cx="9173240" cy="683620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3C8ED8E-8446-F869-BAD0-2E8F96B57FEE}"/>
              </a:ext>
            </a:extLst>
          </p:cNvPr>
          <p:cNvSpPr/>
          <p:nvPr/>
        </p:nvSpPr>
        <p:spPr>
          <a:xfrm>
            <a:off x="775425" y="2508072"/>
            <a:ext cx="2557150" cy="907278"/>
          </a:xfrm>
          <a:prstGeom prst="rect">
            <a:avLst/>
          </a:prstGeom>
          <a:solidFill>
            <a:srgbClr val="BFBFBF">
              <a:alpha val="69412"/>
            </a:srgbClr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7256"/>
                      <a:gd name="connsiteY0" fmla="*/ 1693628 h 3387256"/>
                      <a:gd name="connsiteX1" fmla="*/ 1693628 w 3387256"/>
                      <a:gd name="connsiteY1" fmla="*/ 0 h 3387256"/>
                      <a:gd name="connsiteX2" fmla="*/ 3387256 w 3387256"/>
                      <a:gd name="connsiteY2" fmla="*/ 1693628 h 3387256"/>
                      <a:gd name="connsiteX3" fmla="*/ 1693628 w 3387256"/>
                      <a:gd name="connsiteY3" fmla="*/ 3387256 h 3387256"/>
                      <a:gd name="connsiteX4" fmla="*/ 0 w 3387256"/>
                      <a:gd name="connsiteY4" fmla="*/ 1693628 h 338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7256" h="3387256" extrusionOk="0">
                        <a:moveTo>
                          <a:pt x="0" y="1693628"/>
                        </a:moveTo>
                        <a:cubicBezTo>
                          <a:pt x="-135207" y="674864"/>
                          <a:pt x="601239" y="58934"/>
                          <a:pt x="1693628" y="0"/>
                        </a:cubicBezTo>
                        <a:cubicBezTo>
                          <a:pt x="2755689" y="26672"/>
                          <a:pt x="3174142" y="765039"/>
                          <a:pt x="3387256" y="1693628"/>
                        </a:cubicBezTo>
                        <a:cubicBezTo>
                          <a:pt x="3258241" y="2754983"/>
                          <a:pt x="2624196" y="3413769"/>
                          <a:pt x="1693628" y="3387256"/>
                        </a:cubicBezTo>
                        <a:cubicBezTo>
                          <a:pt x="601044" y="3301238"/>
                          <a:pt x="99022" y="2676306"/>
                          <a:pt x="0" y="16936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7EF82-7AF3-71F7-B316-21AA92B2894C}"/>
              </a:ext>
            </a:extLst>
          </p:cNvPr>
          <p:cNvSpPr txBox="1"/>
          <p:nvPr/>
        </p:nvSpPr>
        <p:spPr>
          <a:xfrm>
            <a:off x="507345" y="635903"/>
            <a:ext cx="4255486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Elephant Pro" pitchFamily="2" charset="0"/>
              </a:rPr>
              <a:t>Wheel of Consent</a:t>
            </a:r>
            <a:br>
              <a:rPr lang="en-US" sz="3200" dirty="0">
                <a:latin typeface="Elephant Pro" pitchFamily="2" charset="0"/>
              </a:rPr>
            </a:br>
            <a:r>
              <a:rPr lang="en-US" sz="1100" dirty="0">
                <a:latin typeface="Ink Free" panose="03080402000500000000" pitchFamily="66" charset="0"/>
              </a:rPr>
              <a:t>By Betty Martin</a:t>
            </a:r>
            <a:endParaRPr lang="en-US" sz="1600" dirty="0">
              <a:latin typeface="Ink Free" panose="030804020005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B073D-87DF-1573-842A-E479FE68C61F}"/>
              </a:ext>
            </a:extLst>
          </p:cNvPr>
          <p:cNvSpPr txBox="1"/>
          <p:nvPr/>
        </p:nvSpPr>
        <p:spPr>
          <a:xfrm>
            <a:off x="580446" y="5525748"/>
            <a:ext cx="2488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stanty Cortez" panose="02000506000000020003" pitchFamily="2" charset="77"/>
              </a:rPr>
              <a:t>find your yeses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9BA10E-3DF1-6A50-6003-79988253337A}"/>
              </a:ext>
            </a:extLst>
          </p:cNvPr>
          <p:cNvGrpSpPr/>
          <p:nvPr/>
        </p:nvGrpSpPr>
        <p:grpSpPr>
          <a:xfrm>
            <a:off x="4135039" y="1536615"/>
            <a:ext cx="4314468" cy="4118525"/>
            <a:chOff x="4135039" y="1536615"/>
            <a:chExt cx="4314468" cy="41185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BBA70C-7BDB-59C8-7A61-B39C7968CBD7}"/>
                </a:ext>
              </a:extLst>
            </p:cNvPr>
            <p:cNvSpPr/>
            <p:nvPr/>
          </p:nvSpPr>
          <p:spPr>
            <a:xfrm>
              <a:off x="4595564" y="1903593"/>
              <a:ext cx="3387256" cy="33872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387256"/>
                        <a:gd name="connsiteY0" fmla="*/ 1693628 h 3387256"/>
                        <a:gd name="connsiteX1" fmla="*/ 1693628 w 3387256"/>
                        <a:gd name="connsiteY1" fmla="*/ 0 h 3387256"/>
                        <a:gd name="connsiteX2" fmla="*/ 3387256 w 3387256"/>
                        <a:gd name="connsiteY2" fmla="*/ 1693628 h 3387256"/>
                        <a:gd name="connsiteX3" fmla="*/ 1693628 w 3387256"/>
                        <a:gd name="connsiteY3" fmla="*/ 3387256 h 3387256"/>
                        <a:gd name="connsiteX4" fmla="*/ 0 w 3387256"/>
                        <a:gd name="connsiteY4" fmla="*/ 1693628 h 3387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87256" h="3387256" extrusionOk="0">
                          <a:moveTo>
                            <a:pt x="0" y="1693628"/>
                          </a:moveTo>
                          <a:cubicBezTo>
                            <a:pt x="-135207" y="674864"/>
                            <a:pt x="601239" y="58934"/>
                            <a:pt x="1693628" y="0"/>
                          </a:cubicBezTo>
                          <a:cubicBezTo>
                            <a:pt x="2755689" y="26672"/>
                            <a:pt x="3174142" y="765039"/>
                            <a:pt x="3387256" y="1693628"/>
                          </a:cubicBezTo>
                          <a:cubicBezTo>
                            <a:pt x="3258241" y="2754983"/>
                            <a:pt x="2624196" y="3413769"/>
                            <a:pt x="1693628" y="3387256"/>
                          </a:cubicBezTo>
                          <a:cubicBezTo>
                            <a:pt x="601044" y="3301238"/>
                            <a:pt x="99022" y="2676306"/>
                            <a:pt x="0" y="169362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1BA3AB6-28AD-5499-2B28-D4253C4E5C03}"/>
                </a:ext>
              </a:extLst>
            </p:cNvPr>
            <p:cNvSpPr/>
            <p:nvPr/>
          </p:nvSpPr>
          <p:spPr>
            <a:xfrm rot="16200000">
              <a:off x="4574035" y="1908824"/>
              <a:ext cx="3386236" cy="3387256"/>
            </a:xfrm>
            <a:custGeom>
              <a:avLst/>
              <a:gdLst>
                <a:gd name="connsiteX0" fmla="*/ 1693516 w 3386236"/>
                <a:gd name="connsiteY0" fmla="*/ 0 h 3387256"/>
                <a:gd name="connsiteX1" fmla="*/ 1702084 w 3386236"/>
                <a:gd name="connsiteY1" fmla="*/ 433 h 3387256"/>
                <a:gd name="connsiteX2" fmla="*/ 1704959 w 3386236"/>
                <a:gd name="connsiteY2" fmla="*/ 64193 h 3387256"/>
                <a:gd name="connsiteX3" fmla="*/ 1924738 w 3386236"/>
                <a:gd name="connsiteY3" fmla="*/ 1482523 h 3387256"/>
                <a:gd name="connsiteX4" fmla="*/ 3301979 w 3386236"/>
                <a:gd name="connsiteY4" fmla="*/ 1717477 h 3387256"/>
                <a:gd name="connsiteX5" fmla="*/ 3386236 w 3386236"/>
                <a:gd name="connsiteY5" fmla="*/ 1711618 h 3387256"/>
                <a:gd name="connsiteX6" fmla="*/ 3378400 w 3386236"/>
                <a:gd name="connsiteY6" fmla="*/ 1866792 h 3387256"/>
                <a:gd name="connsiteX7" fmla="*/ 1693516 w 3386236"/>
                <a:gd name="connsiteY7" fmla="*/ 3387256 h 3387256"/>
                <a:gd name="connsiteX8" fmla="*/ 1654004 w 3386236"/>
                <a:gd name="connsiteY8" fmla="*/ 3385261 h 3387256"/>
                <a:gd name="connsiteX9" fmla="*/ 1652003 w 3386236"/>
                <a:gd name="connsiteY9" fmla="*/ 3340865 h 3387256"/>
                <a:gd name="connsiteX10" fmla="*/ 1432223 w 3386236"/>
                <a:gd name="connsiteY10" fmla="*/ 1922535 h 3387256"/>
                <a:gd name="connsiteX11" fmla="*/ 54983 w 3386236"/>
                <a:gd name="connsiteY11" fmla="*/ 1687581 h 3387256"/>
                <a:gd name="connsiteX12" fmla="*/ 0 w 3386236"/>
                <a:gd name="connsiteY12" fmla="*/ 1691404 h 3387256"/>
                <a:gd name="connsiteX13" fmla="*/ 8632 w 3386236"/>
                <a:gd name="connsiteY13" fmla="*/ 1520465 h 3387256"/>
                <a:gd name="connsiteX14" fmla="*/ 1693516 w 3386236"/>
                <a:gd name="connsiteY14" fmla="*/ 0 h 338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86236" h="3387256">
                  <a:moveTo>
                    <a:pt x="1693516" y="0"/>
                  </a:moveTo>
                  <a:lnTo>
                    <a:pt x="1702084" y="433"/>
                  </a:lnTo>
                  <a:lnTo>
                    <a:pt x="1704959" y="64193"/>
                  </a:lnTo>
                  <a:cubicBezTo>
                    <a:pt x="1714883" y="440958"/>
                    <a:pt x="1654757" y="1224379"/>
                    <a:pt x="1924738" y="1482523"/>
                  </a:cubicBezTo>
                  <a:cubicBezTo>
                    <a:pt x="2199359" y="1755865"/>
                    <a:pt x="2734393" y="1753879"/>
                    <a:pt x="3301979" y="1717477"/>
                  </a:cubicBezTo>
                  <a:lnTo>
                    <a:pt x="3386236" y="1711618"/>
                  </a:lnTo>
                  <a:lnTo>
                    <a:pt x="3378400" y="1866792"/>
                  </a:lnTo>
                  <a:cubicBezTo>
                    <a:pt x="3291670" y="2720814"/>
                    <a:pt x="2570421" y="3387256"/>
                    <a:pt x="1693516" y="3387256"/>
                  </a:cubicBezTo>
                  <a:lnTo>
                    <a:pt x="1654004" y="3385261"/>
                  </a:lnTo>
                  <a:lnTo>
                    <a:pt x="1652003" y="3340865"/>
                  </a:lnTo>
                  <a:cubicBezTo>
                    <a:pt x="1642078" y="2964101"/>
                    <a:pt x="1702205" y="2180680"/>
                    <a:pt x="1432223" y="1922535"/>
                  </a:cubicBezTo>
                  <a:cubicBezTo>
                    <a:pt x="1157603" y="1649193"/>
                    <a:pt x="622568" y="1651179"/>
                    <a:pt x="54983" y="1687581"/>
                  </a:cubicBezTo>
                  <a:lnTo>
                    <a:pt x="0" y="1691404"/>
                  </a:lnTo>
                  <a:lnTo>
                    <a:pt x="8632" y="1520465"/>
                  </a:lnTo>
                  <a:cubicBezTo>
                    <a:pt x="95363" y="666442"/>
                    <a:pt x="816612" y="0"/>
                    <a:pt x="169351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71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387256"/>
                        <a:gd name="connsiteY0" fmla="*/ 1693628 h 3387256"/>
                        <a:gd name="connsiteX1" fmla="*/ 1693628 w 3387256"/>
                        <a:gd name="connsiteY1" fmla="*/ 0 h 3387256"/>
                        <a:gd name="connsiteX2" fmla="*/ 3387256 w 3387256"/>
                        <a:gd name="connsiteY2" fmla="*/ 1693628 h 3387256"/>
                        <a:gd name="connsiteX3" fmla="*/ 1693628 w 3387256"/>
                        <a:gd name="connsiteY3" fmla="*/ 3387256 h 3387256"/>
                        <a:gd name="connsiteX4" fmla="*/ 0 w 3387256"/>
                        <a:gd name="connsiteY4" fmla="*/ 1693628 h 3387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87256" h="3387256" extrusionOk="0">
                          <a:moveTo>
                            <a:pt x="0" y="1693628"/>
                          </a:moveTo>
                          <a:cubicBezTo>
                            <a:pt x="-135207" y="674864"/>
                            <a:pt x="601239" y="58934"/>
                            <a:pt x="1693628" y="0"/>
                          </a:cubicBezTo>
                          <a:cubicBezTo>
                            <a:pt x="2755689" y="26672"/>
                            <a:pt x="3174142" y="765039"/>
                            <a:pt x="3387256" y="1693628"/>
                          </a:cubicBezTo>
                          <a:cubicBezTo>
                            <a:pt x="3258241" y="2754983"/>
                            <a:pt x="2624196" y="3413769"/>
                            <a:pt x="1693628" y="3387256"/>
                          </a:cubicBezTo>
                          <a:cubicBezTo>
                            <a:pt x="601044" y="3301238"/>
                            <a:pt x="99022" y="2676306"/>
                            <a:pt x="0" y="169362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E9B1335-8315-5FD2-D914-32037835AAA8}"/>
                </a:ext>
              </a:extLst>
            </p:cNvPr>
            <p:cNvSpPr/>
            <p:nvPr/>
          </p:nvSpPr>
          <p:spPr>
            <a:xfrm>
              <a:off x="4571822" y="1908314"/>
              <a:ext cx="3386236" cy="3387256"/>
            </a:xfrm>
            <a:custGeom>
              <a:avLst/>
              <a:gdLst>
                <a:gd name="connsiteX0" fmla="*/ 1693516 w 3386236"/>
                <a:gd name="connsiteY0" fmla="*/ 0 h 3387256"/>
                <a:gd name="connsiteX1" fmla="*/ 1702084 w 3386236"/>
                <a:gd name="connsiteY1" fmla="*/ 433 h 3387256"/>
                <a:gd name="connsiteX2" fmla="*/ 1704959 w 3386236"/>
                <a:gd name="connsiteY2" fmla="*/ 64193 h 3387256"/>
                <a:gd name="connsiteX3" fmla="*/ 1924738 w 3386236"/>
                <a:gd name="connsiteY3" fmla="*/ 1482523 h 3387256"/>
                <a:gd name="connsiteX4" fmla="*/ 3301979 w 3386236"/>
                <a:gd name="connsiteY4" fmla="*/ 1717477 h 3387256"/>
                <a:gd name="connsiteX5" fmla="*/ 3386236 w 3386236"/>
                <a:gd name="connsiteY5" fmla="*/ 1711618 h 3387256"/>
                <a:gd name="connsiteX6" fmla="*/ 3378400 w 3386236"/>
                <a:gd name="connsiteY6" fmla="*/ 1866792 h 3387256"/>
                <a:gd name="connsiteX7" fmla="*/ 1693516 w 3386236"/>
                <a:gd name="connsiteY7" fmla="*/ 3387256 h 3387256"/>
                <a:gd name="connsiteX8" fmla="*/ 1654004 w 3386236"/>
                <a:gd name="connsiteY8" fmla="*/ 3385261 h 3387256"/>
                <a:gd name="connsiteX9" fmla="*/ 1652003 w 3386236"/>
                <a:gd name="connsiteY9" fmla="*/ 3340865 h 3387256"/>
                <a:gd name="connsiteX10" fmla="*/ 1432223 w 3386236"/>
                <a:gd name="connsiteY10" fmla="*/ 1922535 h 3387256"/>
                <a:gd name="connsiteX11" fmla="*/ 54983 w 3386236"/>
                <a:gd name="connsiteY11" fmla="*/ 1687581 h 3387256"/>
                <a:gd name="connsiteX12" fmla="*/ 0 w 3386236"/>
                <a:gd name="connsiteY12" fmla="*/ 1691404 h 3387256"/>
                <a:gd name="connsiteX13" fmla="*/ 8632 w 3386236"/>
                <a:gd name="connsiteY13" fmla="*/ 1520465 h 3387256"/>
                <a:gd name="connsiteX14" fmla="*/ 1693516 w 3386236"/>
                <a:gd name="connsiteY14" fmla="*/ 0 h 338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86236" h="3387256">
                  <a:moveTo>
                    <a:pt x="1693516" y="0"/>
                  </a:moveTo>
                  <a:lnTo>
                    <a:pt x="1702084" y="433"/>
                  </a:lnTo>
                  <a:lnTo>
                    <a:pt x="1704959" y="64193"/>
                  </a:lnTo>
                  <a:cubicBezTo>
                    <a:pt x="1714883" y="440958"/>
                    <a:pt x="1654757" y="1224379"/>
                    <a:pt x="1924738" y="1482523"/>
                  </a:cubicBezTo>
                  <a:cubicBezTo>
                    <a:pt x="2199359" y="1755865"/>
                    <a:pt x="2734393" y="1753879"/>
                    <a:pt x="3301979" y="1717477"/>
                  </a:cubicBezTo>
                  <a:lnTo>
                    <a:pt x="3386236" y="1711618"/>
                  </a:lnTo>
                  <a:lnTo>
                    <a:pt x="3378400" y="1866792"/>
                  </a:lnTo>
                  <a:cubicBezTo>
                    <a:pt x="3291670" y="2720814"/>
                    <a:pt x="2570421" y="3387256"/>
                    <a:pt x="1693516" y="3387256"/>
                  </a:cubicBezTo>
                  <a:lnTo>
                    <a:pt x="1654004" y="3385261"/>
                  </a:lnTo>
                  <a:lnTo>
                    <a:pt x="1652003" y="3340865"/>
                  </a:lnTo>
                  <a:cubicBezTo>
                    <a:pt x="1642078" y="2964101"/>
                    <a:pt x="1702205" y="2180680"/>
                    <a:pt x="1432223" y="1922535"/>
                  </a:cubicBezTo>
                  <a:cubicBezTo>
                    <a:pt x="1157603" y="1649193"/>
                    <a:pt x="622568" y="1651179"/>
                    <a:pt x="54983" y="1687581"/>
                  </a:cubicBezTo>
                  <a:lnTo>
                    <a:pt x="0" y="1691404"/>
                  </a:lnTo>
                  <a:lnTo>
                    <a:pt x="8632" y="1520465"/>
                  </a:lnTo>
                  <a:cubicBezTo>
                    <a:pt x="95363" y="666442"/>
                    <a:pt x="816612" y="0"/>
                    <a:pt x="1693516" y="0"/>
                  </a:cubicBezTo>
                  <a:close/>
                </a:path>
              </a:pathLst>
            </a:custGeom>
            <a:solidFill>
              <a:srgbClr val="BFBFBF">
                <a:alpha val="69412"/>
              </a:srgbClr>
            </a:solidFill>
            <a:ln w="571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387256"/>
                        <a:gd name="connsiteY0" fmla="*/ 1693628 h 3387256"/>
                        <a:gd name="connsiteX1" fmla="*/ 1693628 w 3387256"/>
                        <a:gd name="connsiteY1" fmla="*/ 0 h 3387256"/>
                        <a:gd name="connsiteX2" fmla="*/ 3387256 w 3387256"/>
                        <a:gd name="connsiteY2" fmla="*/ 1693628 h 3387256"/>
                        <a:gd name="connsiteX3" fmla="*/ 1693628 w 3387256"/>
                        <a:gd name="connsiteY3" fmla="*/ 3387256 h 3387256"/>
                        <a:gd name="connsiteX4" fmla="*/ 0 w 3387256"/>
                        <a:gd name="connsiteY4" fmla="*/ 1693628 h 3387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87256" h="3387256" extrusionOk="0">
                          <a:moveTo>
                            <a:pt x="0" y="1693628"/>
                          </a:moveTo>
                          <a:cubicBezTo>
                            <a:pt x="-135207" y="674864"/>
                            <a:pt x="601239" y="58934"/>
                            <a:pt x="1693628" y="0"/>
                          </a:cubicBezTo>
                          <a:cubicBezTo>
                            <a:pt x="2755689" y="26672"/>
                            <a:pt x="3174142" y="765039"/>
                            <a:pt x="3387256" y="1693628"/>
                          </a:cubicBezTo>
                          <a:cubicBezTo>
                            <a:pt x="3258241" y="2754983"/>
                            <a:pt x="2624196" y="3413769"/>
                            <a:pt x="1693628" y="3387256"/>
                          </a:cubicBezTo>
                          <a:cubicBezTo>
                            <a:pt x="601044" y="3301238"/>
                            <a:pt x="99022" y="2676306"/>
                            <a:pt x="0" y="169362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AEDDEF-30BF-BE45-9448-93DB3A4A44E7}"/>
                </a:ext>
              </a:extLst>
            </p:cNvPr>
            <p:cNvSpPr txBox="1"/>
            <p:nvPr/>
          </p:nvSpPr>
          <p:spPr>
            <a:xfrm>
              <a:off x="6473612" y="4066081"/>
              <a:ext cx="1084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RECIVING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F6A86D-110A-DB3B-41EC-C7A36019D3B0}"/>
                </a:ext>
              </a:extLst>
            </p:cNvPr>
            <p:cNvSpPr txBox="1"/>
            <p:nvPr/>
          </p:nvSpPr>
          <p:spPr>
            <a:xfrm>
              <a:off x="4874563" y="4063155"/>
              <a:ext cx="1215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ALLOWING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98125A-975E-5C69-81CA-A1AD294ECB56}"/>
                </a:ext>
              </a:extLst>
            </p:cNvPr>
            <p:cNvSpPr txBox="1"/>
            <p:nvPr/>
          </p:nvSpPr>
          <p:spPr>
            <a:xfrm>
              <a:off x="6596448" y="2692749"/>
              <a:ext cx="884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TAKING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32043E-4DCF-FD39-13C8-EB70EDF791EE}"/>
                </a:ext>
              </a:extLst>
            </p:cNvPr>
            <p:cNvSpPr txBox="1"/>
            <p:nvPr/>
          </p:nvSpPr>
          <p:spPr>
            <a:xfrm>
              <a:off x="5758412" y="1536615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 </a:t>
              </a:r>
              <a:r>
                <a:rPr lang="en-US" sz="1200" dirty="0"/>
                <a:t>AM</a:t>
              </a:r>
              <a:r>
                <a:rPr lang="en-US" dirty="0"/>
                <a:t> </a:t>
              </a:r>
              <a:r>
                <a:rPr lang="en-US" b="1" dirty="0"/>
                <a:t>DOING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F7526A-1BDC-9A26-FCBA-3FF0A786193E}"/>
                </a:ext>
              </a:extLst>
            </p:cNvPr>
            <p:cNvSpPr txBox="1"/>
            <p:nvPr/>
          </p:nvSpPr>
          <p:spPr>
            <a:xfrm>
              <a:off x="5511867" y="5285808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THEY </a:t>
              </a:r>
              <a:r>
                <a:rPr lang="en-US" sz="1200" dirty="0"/>
                <a:t>ARE</a:t>
              </a:r>
              <a:r>
                <a:rPr lang="en-US" dirty="0"/>
                <a:t> </a:t>
              </a:r>
              <a:r>
                <a:rPr lang="en-US" b="1" dirty="0"/>
                <a:t>DOING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7D7353-3FA3-79F7-7C58-CBEDC39FFFEA}"/>
                </a:ext>
              </a:extLst>
            </p:cNvPr>
            <p:cNvSpPr txBox="1"/>
            <p:nvPr/>
          </p:nvSpPr>
          <p:spPr>
            <a:xfrm rot="5400000">
              <a:off x="7861397" y="3390630"/>
              <a:ext cx="806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</a:t>
              </a:r>
              <a:r>
                <a:rPr lang="en-US" dirty="0"/>
                <a:t> </a:t>
              </a:r>
              <a:r>
                <a:rPr lang="en-US" b="1" dirty="0"/>
                <a:t>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DC6FEA-B554-A4FF-C8A7-74E28654DBB9}"/>
                </a:ext>
              </a:extLst>
            </p:cNvPr>
            <p:cNvSpPr txBox="1"/>
            <p:nvPr/>
          </p:nvSpPr>
          <p:spPr>
            <a:xfrm rot="16200000">
              <a:off x="3786418" y="3425771"/>
              <a:ext cx="1066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</a:t>
              </a:r>
              <a:r>
                <a:rPr lang="en-US" dirty="0"/>
                <a:t> </a:t>
              </a:r>
              <a:r>
                <a:rPr lang="en-US" b="1" dirty="0"/>
                <a:t>THEM</a:t>
              </a:r>
            </a:p>
          </p:txBody>
        </p:sp>
        <p:sp>
          <p:nvSpPr>
            <p:cNvPr id="41" name="Giving">
              <a:extLst>
                <a:ext uri="{FF2B5EF4-FFF2-40B4-BE49-F238E27FC236}">
                  <a16:creationId xmlns:a16="http://schemas.microsoft.com/office/drawing/2014/main" id="{9AFE911D-E6C1-7047-4487-7B2734426F11}"/>
                </a:ext>
              </a:extLst>
            </p:cNvPr>
            <p:cNvSpPr txBox="1"/>
            <p:nvPr/>
          </p:nvSpPr>
          <p:spPr>
            <a:xfrm>
              <a:off x="5209139" y="2999974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GIVING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46BF904-462D-1338-E041-124C8BDBB306}"/>
              </a:ext>
            </a:extLst>
          </p:cNvPr>
          <p:cNvSpPr/>
          <p:nvPr/>
        </p:nvSpPr>
        <p:spPr>
          <a:xfrm>
            <a:off x="775425" y="3932951"/>
            <a:ext cx="2557150" cy="907278"/>
          </a:xfrm>
          <a:prstGeom prst="rect">
            <a:avLst/>
          </a:prstGeom>
          <a:solidFill>
            <a:srgbClr val="595959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7256"/>
                      <a:gd name="connsiteY0" fmla="*/ 1693628 h 3387256"/>
                      <a:gd name="connsiteX1" fmla="*/ 1693628 w 3387256"/>
                      <a:gd name="connsiteY1" fmla="*/ 0 h 3387256"/>
                      <a:gd name="connsiteX2" fmla="*/ 3387256 w 3387256"/>
                      <a:gd name="connsiteY2" fmla="*/ 1693628 h 3387256"/>
                      <a:gd name="connsiteX3" fmla="*/ 1693628 w 3387256"/>
                      <a:gd name="connsiteY3" fmla="*/ 3387256 h 3387256"/>
                      <a:gd name="connsiteX4" fmla="*/ 0 w 3387256"/>
                      <a:gd name="connsiteY4" fmla="*/ 1693628 h 338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7256" h="3387256" extrusionOk="0">
                        <a:moveTo>
                          <a:pt x="0" y="1693628"/>
                        </a:moveTo>
                        <a:cubicBezTo>
                          <a:pt x="-135207" y="674864"/>
                          <a:pt x="601239" y="58934"/>
                          <a:pt x="1693628" y="0"/>
                        </a:cubicBezTo>
                        <a:cubicBezTo>
                          <a:pt x="2755689" y="26672"/>
                          <a:pt x="3174142" y="765039"/>
                          <a:pt x="3387256" y="1693628"/>
                        </a:cubicBezTo>
                        <a:cubicBezTo>
                          <a:pt x="3258241" y="2754983"/>
                          <a:pt x="2624196" y="3413769"/>
                          <a:pt x="1693628" y="3387256"/>
                        </a:cubicBezTo>
                        <a:cubicBezTo>
                          <a:pt x="601044" y="3301238"/>
                          <a:pt x="99022" y="2676306"/>
                          <a:pt x="0" y="16936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55157-10FA-B624-06D7-2D2F261CE031}"/>
              </a:ext>
            </a:extLst>
          </p:cNvPr>
          <p:cNvSpPr txBox="1"/>
          <p:nvPr/>
        </p:nvSpPr>
        <p:spPr>
          <a:xfrm>
            <a:off x="721150" y="3916203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TAKING and ALLOWING</a:t>
            </a:r>
          </a:p>
        </p:txBody>
      </p:sp>
      <p:sp>
        <p:nvSpPr>
          <p:cNvPr id="37" name="Will you?">
            <a:extLst>
              <a:ext uri="{FF2B5EF4-FFF2-40B4-BE49-F238E27FC236}">
                <a16:creationId xmlns:a16="http://schemas.microsoft.com/office/drawing/2014/main" id="{DA8CB536-363D-C4B6-B13D-48D7AD6819F5}"/>
              </a:ext>
            </a:extLst>
          </p:cNvPr>
          <p:cNvSpPr txBox="1"/>
          <p:nvPr/>
        </p:nvSpPr>
        <p:spPr>
          <a:xfrm>
            <a:off x="1695814" y="2914377"/>
            <a:ext cx="145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“Will you …?”</a:t>
            </a:r>
          </a:p>
        </p:txBody>
      </p:sp>
      <p:sp>
        <p:nvSpPr>
          <p:cNvPr id="38" name="May i?">
            <a:extLst>
              <a:ext uri="{FF2B5EF4-FFF2-40B4-BE49-F238E27FC236}">
                <a16:creationId xmlns:a16="http://schemas.microsoft.com/office/drawing/2014/main" id="{6EE7EC3C-1A88-C03F-08D4-4D5E9607ADD9}"/>
              </a:ext>
            </a:extLst>
          </p:cNvPr>
          <p:cNvSpPr txBox="1"/>
          <p:nvPr/>
        </p:nvSpPr>
        <p:spPr>
          <a:xfrm>
            <a:off x="1697304" y="4394770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“May I … ?”</a:t>
            </a:r>
          </a:p>
        </p:txBody>
      </p:sp>
      <p:sp>
        <p:nvSpPr>
          <p:cNvPr id="39" name="vs">
            <a:extLst>
              <a:ext uri="{FF2B5EF4-FFF2-40B4-BE49-F238E27FC236}">
                <a16:creationId xmlns:a16="http://schemas.microsoft.com/office/drawing/2014/main" id="{862FC432-DAA9-B7C2-BBD2-26E89824F8C7}"/>
              </a:ext>
            </a:extLst>
          </p:cNvPr>
          <p:cNvSpPr txBox="1"/>
          <p:nvPr/>
        </p:nvSpPr>
        <p:spPr>
          <a:xfrm>
            <a:off x="1755181" y="3481458"/>
            <a:ext cx="4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vs.</a:t>
            </a:r>
          </a:p>
        </p:txBody>
      </p:sp>
      <p:sp>
        <p:nvSpPr>
          <p:cNvPr id="43" name="Giving and recieving">
            <a:extLst>
              <a:ext uri="{FF2B5EF4-FFF2-40B4-BE49-F238E27FC236}">
                <a16:creationId xmlns:a16="http://schemas.microsoft.com/office/drawing/2014/main" id="{D60EE0B3-B17B-C76A-9388-7F973BF00CB4}"/>
              </a:ext>
            </a:extLst>
          </p:cNvPr>
          <p:cNvSpPr txBox="1"/>
          <p:nvPr/>
        </p:nvSpPr>
        <p:spPr>
          <a:xfrm>
            <a:off x="772702" y="2509200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GIVING and RECIVING</a:t>
            </a:r>
          </a:p>
        </p:txBody>
      </p:sp>
    </p:spTree>
    <p:extLst>
      <p:ext uri="{BB962C8B-B14F-4D97-AF65-F5344CB8AC3E}">
        <p14:creationId xmlns:p14="http://schemas.microsoft.com/office/powerpoint/2010/main" val="59654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A9996-89CD-F766-10D1-7CBD1938A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74CCFA-F989-C438-F1DB-D6DCB03C51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92332"/>
            <a:ext cx="9173240" cy="683620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0EE356C-CB26-A200-F53E-1A1FD6511F39}"/>
              </a:ext>
            </a:extLst>
          </p:cNvPr>
          <p:cNvSpPr/>
          <p:nvPr/>
        </p:nvSpPr>
        <p:spPr>
          <a:xfrm>
            <a:off x="775425" y="2508072"/>
            <a:ext cx="2557150" cy="907278"/>
          </a:xfrm>
          <a:prstGeom prst="rect">
            <a:avLst/>
          </a:prstGeom>
          <a:solidFill>
            <a:srgbClr val="BFBFBF">
              <a:alpha val="69412"/>
            </a:srgbClr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7256"/>
                      <a:gd name="connsiteY0" fmla="*/ 1693628 h 3387256"/>
                      <a:gd name="connsiteX1" fmla="*/ 1693628 w 3387256"/>
                      <a:gd name="connsiteY1" fmla="*/ 0 h 3387256"/>
                      <a:gd name="connsiteX2" fmla="*/ 3387256 w 3387256"/>
                      <a:gd name="connsiteY2" fmla="*/ 1693628 h 3387256"/>
                      <a:gd name="connsiteX3" fmla="*/ 1693628 w 3387256"/>
                      <a:gd name="connsiteY3" fmla="*/ 3387256 h 3387256"/>
                      <a:gd name="connsiteX4" fmla="*/ 0 w 3387256"/>
                      <a:gd name="connsiteY4" fmla="*/ 1693628 h 338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7256" h="3387256" extrusionOk="0">
                        <a:moveTo>
                          <a:pt x="0" y="1693628"/>
                        </a:moveTo>
                        <a:cubicBezTo>
                          <a:pt x="-135207" y="674864"/>
                          <a:pt x="601239" y="58934"/>
                          <a:pt x="1693628" y="0"/>
                        </a:cubicBezTo>
                        <a:cubicBezTo>
                          <a:pt x="2755689" y="26672"/>
                          <a:pt x="3174142" y="765039"/>
                          <a:pt x="3387256" y="1693628"/>
                        </a:cubicBezTo>
                        <a:cubicBezTo>
                          <a:pt x="3258241" y="2754983"/>
                          <a:pt x="2624196" y="3413769"/>
                          <a:pt x="1693628" y="3387256"/>
                        </a:cubicBezTo>
                        <a:cubicBezTo>
                          <a:pt x="601044" y="3301238"/>
                          <a:pt x="99022" y="2676306"/>
                          <a:pt x="0" y="16936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68A90-A3E9-A254-5E36-0DED04251688}"/>
              </a:ext>
            </a:extLst>
          </p:cNvPr>
          <p:cNvSpPr txBox="1"/>
          <p:nvPr/>
        </p:nvSpPr>
        <p:spPr>
          <a:xfrm>
            <a:off x="507345" y="635903"/>
            <a:ext cx="4255486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Elephant Pro" pitchFamily="2" charset="0"/>
              </a:rPr>
              <a:t>Wheel of Consent</a:t>
            </a:r>
            <a:br>
              <a:rPr lang="en-US" sz="3200" dirty="0">
                <a:latin typeface="Elephant Pro" pitchFamily="2" charset="0"/>
              </a:rPr>
            </a:br>
            <a:r>
              <a:rPr lang="en-US" sz="1100" dirty="0">
                <a:latin typeface="Ink Free" panose="03080402000500000000" pitchFamily="66" charset="0"/>
              </a:rPr>
              <a:t>By Betty Martin</a:t>
            </a:r>
            <a:endParaRPr lang="en-US" sz="1600" dirty="0">
              <a:latin typeface="Ink Free" panose="030804020005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D57BE-6168-23B0-FDE6-39FB2ABBB39C}"/>
              </a:ext>
            </a:extLst>
          </p:cNvPr>
          <p:cNvSpPr txBox="1"/>
          <p:nvPr/>
        </p:nvSpPr>
        <p:spPr>
          <a:xfrm>
            <a:off x="580446" y="5525748"/>
            <a:ext cx="2488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stanty Cortez" panose="02000506000000020003" pitchFamily="2" charset="77"/>
              </a:rPr>
              <a:t>find your yeses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F5E64F-8A2F-38A0-6DE7-AF2892F768E6}"/>
              </a:ext>
            </a:extLst>
          </p:cNvPr>
          <p:cNvGrpSpPr/>
          <p:nvPr/>
        </p:nvGrpSpPr>
        <p:grpSpPr>
          <a:xfrm>
            <a:off x="4135039" y="1536615"/>
            <a:ext cx="4314468" cy="4118525"/>
            <a:chOff x="4135039" y="1536615"/>
            <a:chExt cx="4314468" cy="41185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DE3BAEE-CCBD-2F42-3126-9F9D7C177262}"/>
                </a:ext>
              </a:extLst>
            </p:cNvPr>
            <p:cNvSpPr/>
            <p:nvPr/>
          </p:nvSpPr>
          <p:spPr>
            <a:xfrm>
              <a:off x="4595564" y="1903593"/>
              <a:ext cx="3387256" cy="33872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387256"/>
                        <a:gd name="connsiteY0" fmla="*/ 1693628 h 3387256"/>
                        <a:gd name="connsiteX1" fmla="*/ 1693628 w 3387256"/>
                        <a:gd name="connsiteY1" fmla="*/ 0 h 3387256"/>
                        <a:gd name="connsiteX2" fmla="*/ 3387256 w 3387256"/>
                        <a:gd name="connsiteY2" fmla="*/ 1693628 h 3387256"/>
                        <a:gd name="connsiteX3" fmla="*/ 1693628 w 3387256"/>
                        <a:gd name="connsiteY3" fmla="*/ 3387256 h 3387256"/>
                        <a:gd name="connsiteX4" fmla="*/ 0 w 3387256"/>
                        <a:gd name="connsiteY4" fmla="*/ 1693628 h 3387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87256" h="3387256" extrusionOk="0">
                          <a:moveTo>
                            <a:pt x="0" y="1693628"/>
                          </a:moveTo>
                          <a:cubicBezTo>
                            <a:pt x="-135207" y="674864"/>
                            <a:pt x="601239" y="58934"/>
                            <a:pt x="1693628" y="0"/>
                          </a:cubicBezTo>
                          <a:cubicBezTo>
                            <a:pt x="2755689" y="26672"/>
                            <a:pt x="3174142" y="765039"/>
                            <a:pt x="3387256" y="1693628"/>
                          </a:cubicBezTo>
                          <a:cubicBezTo>
                            <a:pt x="3258241" y="2754983"/>
                            <a:pt x="2624196" y="3413769"/>
                            <a:pt x="1693628" y="3387256"/>
                          </a:cubicBezTo>
                          <a:cubicBezTo>
                            <a:pt x="601044" y="3301238"/>
                            <a:pt x="99022" y="2676306"/>
                            <a:pt x="0" y="169362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4D8F1FC-484B-0693-2E87-8E6EE7DEA127}"/>
                </a:ext>
              </a:extLst>
            </p:cNvPr>
            <p:cNvSpPr/>
            <p:nvPr/>
          </p:nvSpPr>
          <p:spPr>
            <a:xfrm rot="16200000">
              <a:off x="4574035" y="1908824"/>
              <a:ext cx="3386236" cy="3387256"/>
            </a:xfrm>
            <a:custGeom>
              <a:avLst/>
              <a:gdLst>
                <a:gd name="connsiteX0" fmla="*/ 1693516 w 3386236"/>
                <a:gd name="connsiteY0" fmla="*/ 0 h 3387256"/>
                <a:gd name="connsiteX1" fmla="*/ 1702084 w 3386236"/>
                <a:gd name="connsiteY1" fmla="*/ 433 h 3387256"/>
                <a:gd name="connsiteX2" fmla="*/ 1704959 w 3386236"/>
                <a:gd name="connsiteY2" fmla="*/ 64193 h 3387256"/>
                <a:gd name="connsiteX3" fmla="*/ 1924738 w 3386236"/>
                <a:gd name="connsiteY3" fmla="*/ 1482523 h 3387256"/>
                <a:gd name="connsiteX4" fmla="*/ 3301979 w 3386236"/>
                <a:gd name="connsiteY4" fmla="*/ 1717477 h 3387256"/>
                <a:gd name="connsiteX5" fmla="*/ 3386236 w 3386236"/>
                <a:gd name="connsiteY5" fmla="*/ 1711618 h 3387256"/>
                <a:gd name="connsiteX6" fmla="*/ 3378400 w 3386236"/>
                <a:gd name="connsiteY6" fmla="*/ 1866792 h 3387256"/>
                <a:gd name="connsiteX7" fmla="*/ 1693516 w 3386236"/>
                <a:gd name="connsiteY7" fmla="*/ 3387256 h 3387256"/>
                <a:gd name="connsiteX8" fmla="*/ 1654004 w 3386236"/>
                <a:gd name="connsiteY8" fmla="*/ 3385261 h 3387256"/>
                <a:gd name="connsiteX9" fmla="*/ 1652003 w 3386236"/>
                <a:gd name="connsiteY9" fmla="*/ 3340865 h 3387256"/>
                <a:gd name="connsiteX10" fmla="*/ 1432223 w 3386236"/>
                <a:gd name="connsiteY10" fmla="*/ 1922535 h 3387256"/>
                <a:gd name="connsiteX11" fmla="*/ 54983 w 3386236"/>
                <a:gd name="connsiteY11" fmla="*/ 1687581 h 3387256"/>
                <a:gd name="connsiteX12" fmla="*/ 0 w 3386236"/>
                <a:gd name="connsiteY12" fmla="*/ 1691404 h 3387256"/>
                <a:gd name="connsiteX13" fmla="*/ 8632 w 3386236"/>
                <a:gd name="connsiteY13" fmla="*/ 1520465 h 3387256"/>
                <a:gd name="connsiteX14" fmla="*/ 1693516 w 3386236"/>
                <a:gd name="connsiteY14" fmla="*/ 0 h 338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86236" h="3387256">
                  <a:moveTo>
                    <a:pt x="1693516" y="0"/>
                  </a:moveTo>
                  <a:lnTo>
                    <a:pt x="1702084" y="433"/>
                  </a:lnTo>
                  <a:lnTo>
                    <a:pt x="1704959" y="64193"/>
                  </a:lnTo>
                  <a:cubicBezTo>
                    <a:pt x="1714883" y="440958"/>
                    <a:pt x="1654757" y="1224379"/>
                    <a:pt x="1924738" y="1482523"/>
                  </a:cubicBezTo>
                  <a:cubicBezTo>
                    <a:pt x="2199359" y="1755865"/>
                    <a:pt x="2734393" y="1753879"/>
                    <a:pt x="3301979" y="1717477"/>
                  </a:cubicBezTo>
                  <a:lnTo>
                    <a:pt x="3386236" y="1711618"/>
                  </a:lnTo>
                  <a:lnTo>
                    <a:pt x="3378400" y="1866792"/>
                  </a:lnTo>
                  <a:cubicBezTo>
                    <a:pt x="3291670" y="2720814"/>
                    <a:pt x="2570421" y="3387256"/>
                    <a:pt x="1693516" y="3387256"/>
                  </a:cubicBezTo>
                  <a:lnTo>
                    <a:pt x="1654004" y="3385261"/>
                  </a:lnTo>
                  <a:lnTo>
                    <a:pt x="1652003" y="3340865"/>
                  </a:lnTo>
                  <a:cubicBezTo>
                    <a:pt x="1642078" y="2964101"/>
                    <a:pt x="1702205" y="2180680"/>
                    <a:pt x="1432223" y="1922535"/>
                  </a:cubicBezTo>
                  <a:cubicBezTo>
                    <a:pt x="1157603" y="1649193"/>
                    <a:pt x="622568" y="1651179"/>
                    <a:pt x="54983" y="1687581"/>
                  </a:cubicBezTo>
                  <a:lnTo>
                    <a:pt x="0" y="1691404"/>
                  </a:lnTo>
                  <a:lnTo>
                    <a:pt x="8632" y="1520465"/>
                  </a:lnTo>
                  <a:cubicBezTo>
                    <a:pt x="95363" y="666442"/>
                    <a:pt x="816612" y="0"/>
                    <a:pt x="169351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71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387256"/>
                        <a:gd name="connsiteY0" fmla="*/ 1693628 h 3387256"/>
                        <a:gd name="connsiteX1" fmla="*/ 1693628 w 3387256"/>
                        <a:gd name="connsiteY1" fmla="*/ 0 h 3387256"/>
                        <a:gd name="connsiteX2" fmla="*/ 3387256 w 3387256"/>
                        <a:gd name="connsiteY2" fmla="*/ 1693628 h 3387256"/>
                        <a:gd name="connsiteX3" fmla="*/ 1693628 w 3387256"/>
                        <a:gd name="connsiteY3" fmla="*/ 3387256 h 3387256"/>
                        <a:gd name="connsiteX4" fmla="*/ 0 w 3387256"/>
                        <a:gd name="connsiteY4" fmla="*/ 1693628 h 3387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87256" h="3387256" extrusionOk="0">
                          <a:moveTo>
                            <a:pt x="0" y="1693628"/>
                          </a:moveTo>
                          <a:cubicBezTo>
                            <a:pt x="-135207" y="674864"/>
                            <a:pt x="601239" y="58934"/>
                            <a:pt x="1693628" y="0"/>
                          </a:cubicBezTo>
                          <a:cubicBezTo>
                            <a:pt x="2755689" y="26672"/>
                            <a:pt x="3174142" y="765039"/>
                            <a:pt x="3387256" y="1693628"/>
                          </a:cubicBezTo>
                          <a:cubicBezTo>
                            <a:pt x="3258241" y="2754983"/>
                            <a:pt x="2624196" y="3413769"/>
                            <a:pt x="1693628" y="3387256"/>
                          </a:cubicBezTo>
                          <a:cubicBezTo>
                            <a:pt x="601044" y="3301238"/>
                            <a:pt x="99022" y="2676306"/>
                            <a:pt x="0" y="169362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9FE6D8E-BD61-E548-41FC-80AD12557871}"/>
                </a:ext>
              </a:extLst>
            </p:cNvPr>
            <p:cNvSpPr/>
            <p:nvPr/>
          </p:nvSpPr>
          <p:spPr>
            <a:xfrm>
              <a:off x="4571822" y="1908314"/>
              <a:ext cx="3386236" cy="3387256"/>
            </a:xfrm>
            <a:custGeom>
              <a:avLst/>
              <a:gdLst>
                <a:gd name="connsiteX0" fmla="*/ 1693516 w 3386236"/>
                <a:gd name="connsiteY0" fmla="*/ 0 h 3387256"/>
                <a:gd name="connsiteX1" fmla="*/ 1702084 w 3386236"/>
                <a:gd name="connsiteY1" fmla="*/ 433 h 3387256"/>
                <a:gd name="connsiteX2" fmla="*/ 1704959 w 3386236"/>
                <a:gd name="connsiteY2" fmla="*/ 64193 h 3387256"/>
                <a:gd name="connsiteX3" fmla="*/ 1924738 w 3386236"/>
                <a:gd name="connsiteY3" fmla="*/ 1482523 h 3387256"/>
                <a:gd name="connsiteX4" fmla="*/ 3301979 w 3386236"/>
                <a:gd name="connsiteY4" fmla="*/ 1717477 h 3387256"/>
                <a:gd name="connsiteX5" fmla="*/ 3386236 w 3386236"/>
                <a:gd name="connsiteY5" fmla="*/ 1711618 h 3387256"/>
                <a:gd name="connsiteX6" fmla="*/ 3378400 w 3386236"/>
                <a:gd name="connsiteY6" fmla="*/ 1866792 h 3387256"/>
                <a:gd name="connsiteX7" fmla="*/ 1693516 w 3386236"/>
                <a:gd name="connsiteY7" fmla="*/ 3387256 h 3387256"/>
                <a:gd name="connsiteX8" fmla="*/ 1654004 w 3386236"/>
                <a:gd name="connsiteY8" fmla="*/ 3385261 h 3387256"/>
                <a:gd name="connsiteX9" fmla="*/ 1652003 w 3386236"/>
                <a:gd name="connsiteY9" fmla="*/ 3340865 h 3387256"/>
                <a:gd name="connsiteX10" fmla="*/ 1432223 w 3386236"/>
                <a:gd name="connsiteY10" fmla="*/ 1922535 h 3387256"/>
                <a:gd name="connsiteX11" fmla="*/ 54983 w 3386236"/>
                <a:gd name="connsiteY11" fmla="*/ 1687581 h 3387256"/>
                <a:gd name="connsiteX12" fmla="*/ 0 w 3386236"/>
                <a:gd name="connsiteY12" fmla="*/ 1691404 h 3387256"/>
                <a:gd name="connsiteX13" fmla="*/ 8632 w 3386236"/>
                <a:gd name="connsiteY13" fmla="*/ 1520465 h 3387256"/>
                <a:gd name="connsiteX14" fmla="*/ 1693516 w 3386236"/>
                <a:gd name="connsiteY14" fmla="*/ 0 h 338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86236" h="3387256">
                  <a:moveTo>
                    <a:pt x="1693516" y="0"/>
                  </a:moveTo>
                  <a:lnTo>
                    <a:pt x="1702084" y="433"/>
                  </a:lnTo>
                  <a:lnTo>
                    <a:pt x="1704959" y="64193"/>
                  </a:lnTo>
                  <a:cubicBezTo>
                    <a:pt x="1714883" y="440958"/>
                    <a:pt x="1654757" y="1224379"/>
                    <a:pt x="1924738" y="1482523"/>
                  </a:cubicBezTo>
                  <a:cubicBezTo>
                    <a:pt x="2199359" y="1755865"/>
                    <a:pt x="2734393" y="1753879"/>
                    <a:pt x="3301979" y="1717477"/>
                  </a:cubicBezTo>
                  <a:lnTo>
                    <a:pt x="3386236" y="1711618"/>
                  </a:lnTo>
                  <a:lnTo>
                    <a:pt x="3378400" y="1866792"/>
                  </a:lnTo>
                  <a:cubicBezTo>
                    <a:pt x="3291670" y="2720814"/>
                    <a:pt x="2570421" y="3387256"/>
                    <a:pt x="1693516" y="3387256"/>
                  </a:cubicBezTo>
                  <a:lnTo>
                    <a:pt x="1654004" y="3385261"/>
                  </a:lnTo>
                  <a:lnTo>
                    <a:pt x="1652003" y="3340865"/>
                  </a:lnTo>
                  <a:cubicBezTo>
                    <a:pt x="1642078" y="2964101"/>
                    <a:pt x="1702205" y="2180680"/>
                    <a:pt x="1432223" y="1922535"/>
                  </a:cubicBezTo>
                  <a:cubicBezTo>
                    <a:pt x="1157603" y="1649193"/>
                    <a:pt x="622568" y="1651179"/>
                    <a:pt x="54983" y="1687581"/>
                  </a:cubicBezTo>
                  <a:lnTo>
                    <a:pt x="0" y="1691404"/>
                  </a:lnTo>
                  <a:lnTo>
                    <a:pt x="8632" y="1520465"/>
                  </a:lnTo>
                  <a:cubicBezTo>
                    <a:pt x="95363" y="666442"/>
                    <a:pt x="816612" y="0"/>
                    <a:pt x="1693516" y="0"/>
                  </a:cubicBezTo>
                  <a:close/>
                </a:path>
              </a:pathLst>
            </a:custGeom>
            <a:solidFill>
              <a:srgbClr val="BFBFBF">
                <a:alpha val="69412"/>
              </a:srgbClr>
            </a:solidFill>
            <a:ln w="571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387256"/>
                        <a:gd name="connsiteY0" fmla="*/ 1693628 h 3387256"/>
                        <a:gd name="connsiteX1" fmla="*/ 1693628 w 3387256"/>
                        <a:gd name="connsiteY1" fmla="*/ 0 h 3387256"/>
                        <a:gd name="connsiteX2" fmla="*/ 3387256 w 3387256"/>
                        <a:gd name="connsiteY2" fmla="*/ 1693628 h 3387256"/>
                        <a:gd name="connsiteX3" fmla="*/ 1693628 w 3387256"/>
                        <a:gd name="connsiteY3" fmla="*/ 3387256 h 3387256"/>
                        <a:gd name="connsiteX4" fmla="*/ 0 w 3387256"/>
                        <a:gd name="connsiteY4" fmla="*/ 1693628 h 3387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87256" h="3387256" extrusionOk="0">
                          <a:moveTo>
                            <a:pt x="0" y="1693628"/>
                          </a:moveTo>
                          <a:cubicBezTo>
                            <a:pt x="-135207" y="674864"/>
                            <a:pt x="601239" y="58934"/>
                            <a:pt x="1693628" y="0"/>
                          </a:cubicBezTo>
                          <a:cubicBezTo>
                            <a:pt x="2755689" y="26672"/>
                            <a:pt x="3174142" y="765039"/>
                            <a:pt x="3387256" y="1693628"/>
                          </a:cubicBezTo>
                          <a:cubicBezTo>
                            <a:pt x="3258241" y="2754983"/>
                            <a:pt x="2624196" y="3413769"/>
                            <a:pt x="1693628" y="3387256"/>
                          </a:cubicBezTo>
                          <a:cubicBezTo>
                            <a:pt x="601044" y="3301238"/>
                            <a:pt x="99022" y="2676306"/>
                            <a:pt x="0" y="169362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1ECE5E-2A54-922D-B488-E555FBE5A326}"/>
                </a:ext>
              </a:extLst>
            </p:cNvPr>
            <p:cNvSpPr txBox="1"/>
            <p:nvPr/>
          </p:nvSpPr>
          <p:spPr>
            <a:xfrm>
              <a:off x="6473612" y="4066081"/>
              <a:ext cx="1084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RECIVING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14CBAD-BF8E-84EE-A5AF-88B26B8146AC}"/>
                </a:ext>
              </a:extLst>
            </p:cNvPr>
            <p:cNvSpPr txBox="1"/>
            <p:nvPr/>
          </p:nvSpPr>
          <p:spPr>
            <a:xfrm>
              <a:off x="4874563" y="4063155"/>
              <a:ext cx="1215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ALLOWING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779278-081D-6E1E-2B5B-AF760EC24E5C}"/>
                </a:ext>
              </a:extLst>
            </p:cNvPr>
            <p:cNvSpPr txBox="1"/>
            <p:nvPr/>
          </p:nvSpPr>
          <p:spPr>
            <a:xfrm>
              <a:off x="6596448" y="2692749"/>
              <a:ext cx="884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TAKING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479683-0E7D-D6DD-3815-B00457C59D08}"/>
                </a:ext>
              </a:extLst>
            </p:cNvPr>
            <p:cNvSpPr txBox="1"/>
            <p:nvPr/>
          </p:nvSpPr>
          <p:spPr>
            <a:xfrm>
              <a:off x="5758412" y="1536615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 </a:t>
              </a:r>
              <a:r>
                <a:rPr lang="en-US" sz="1200" dirty="0"/>
                <a:t>AM</a:t>
              </a:r>
              <a:r>
                <a:rPr lang="en-US" dirty="0"/>
                <a:t> </a:t>
              </a:r>
              <a:r>
                <a:rPr lang="en-US" b="1" dirty="0"/>
                <a:t>DOING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FA1A71-33DC-1453-97FA-B058D455F1F3}"/>
                </a:ext>
              </a:extLst>
            </p:cNvPr>
            <p:cNvSpPr txBox="1"/>
            <p:nvPr/>
          </p:nvSpPr>
          <p:spPr>
            <a:xfrm>
              <a:off x="5511867" y="5285808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THEY </a:t>
              </a:r>
              <a:r>
                <a:rPr lang="en-US" sz="1200" dirty="0"/>
                <a:t>ARE</a:t>
              </a:r>
              <a:r>
                <a:rPr lang="en-US" dirty="0"/>
                <a:t> </a:t>
              </a:r>
              <a:r>
                <a:rPr lang="en-US" b="1" dirty="0"/>
                <a:t>DOING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FB3753-6BBC-3792-2498-D20C1022650C}"/>
                </a:ext>
              </a:extLst>
            </p:cNvPr>
            <p:cNvSpPr txBox="1"/>
            <p:nvPr/>
          </p:nvSpPr>
          <p:spPr>
            <a:xfrm rot="5400000">
              <a:off x="7861397" y="3390630"/>
              <a:ext cx="806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</a:t>
              </a:r>
              <a:r>
                <a:rPr lang="en-US" dirty="0"/>
                <a:t> </a:t>
              </a:r>
              <a:r>
                <a:rPr lang="en-US" b="1" dirty="0"/>
                <a:t>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AEEF0E-9AA0-033C-D429-1E038635EA4B}"/>
                </a:ext>
              </a:extLst>
            </p:cNvPr>
            <p:cNvSpPr txBox="1"/>
            <p:nvPr/>
          </p:nvSpPr>
          <p:spPr>
            <a:xfrm rot="16200000">
              <a:off x="3786418" y="3425771"/>
              <a:ext cx="1066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</a:t>
              </a:r>
              <a:r>
                <a:rPr lang="en-US" dirty="0"/>
                <a:t> </a:t>
              </a:r>
              <a:r>
                <a:rPr lang="en-US" b="1" dirty="0"/>
                <a:t>THEM</a:t>
              </a:r>
            </a:p>
          </p:txBody>
        </p:sp>
        <p:sp>
          <p:nvSpPr>
            <p:cNvPr id="41" name="Giving">
              <a:extLst>
                <a:ext uri="{FF2B5EF4-FFF2-40B4-BE49-F238E27FC236}">
                  <a16:creationId xmlns:a16="http://schemas.microsoft.com/office/drawing/2014/main" id="{BB960D00-8266-92E3-550A-D8A62074A4D4}"/>
                </a:ext>
              </a:extLst>
            </p:cNvPr>
            <p:cNvSpPr txBox="1"/>
            <p:nvPr/>
          </p:nvSpPr>
          <p:spPr>
            <a:xfrm>
              <a:off x="5209139" y="2999974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GIVING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1BDBEE9-E927-86A3-8E7D-0A5A0072302F}"/>
              </a:ext>
            </a:extLst>
          </p:cNvPr>
          <p:cNvSpPr/>
          <p:nvPr/>
        </p:nvSpPr>
        <p:spPr>
          <a:xfrm>
            <a:off x="775425" y="3932951"/>
            <a:ext cx="2557150" cy="907278"/>
          </a:xfrm>
          <a:prstGeom prst="rect">
            <a:avLst/>
          </a:prstGeom>
          <a:solidFill>
            <a:srgbClr val="595959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7256"/>
                      <a:gd name="connsiteY0" fmla="*/ 1693628 h 3387256"/>
                      <a:gd name="connsiteX1" fmla="*/ 1693628 w 3387256"/>
                      <a:gd name="connsiteY1" fmla="*/ 0 h 3387256"/>
                      <a:gd name="connsiteX2" fmla="*/ 3387256 w 3387256"/>
                      <a:gd name="connsiteY2" fmla="*/ 1693628 h 3387256"/>
                      <a:gd name="connsiteX3" fmla="*/ 1693628 w 3387256"/>
                      <a:gd name="connsiteY3" fmla="*/ 3387256 h 3387256"/>
                      <a:gd name="connsiteX4" fmla="*/ 0 w 3387256"/>
                      <a:gd name="connsiteY4" fmla="*/ 1693628 h 338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7256" h="3387256" extrusionOk="0">
                        <a:moveTo>
                          <a:pt x="0" y="1693628"/>
                        </a:moveTo>
                        <a:cubicBezTo>
                          <a:pt x="-135207" y="674864"/>
                          <a:pt x="601239" y="58934"/>
                          <a:pt x="1693628" y="0"/>
                        </a:cubicBezTo>
                        <a:cubicBezTo>
                          <a:pt x="2755689" y="26672"/>
                          <a:pt x="3174142" y="765039"/>
                          <a:pt x="3387256" y="1693628"/>
                        </a:cubicBezTo>
                        <a:cubicBezTo>
                          <a:pt x="3258241" y="2754983"/>
                          <a:pt x="2624196" y="3413769"/>
                          <a:pt x="1693628" y="3387256"/>
                        </a:cubicBezTo>
                        <a:cubicBezTo>
                          <a:pt x="601044" y="3301238"/>
                          <a:pt x="99022" y="2676306"/>
                          <a:pt x="0" y="16936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1BF64-6A51-B094-6FFA-638ADA1D0AF8}"/>
              </a:ext>
            </a:extLst>
          </p:cNvPr>
          <p:cNvSpPr txBox="1"/>
          <p:nvPr/>
        </p:nvSpPr>
        <p:spPr>
          <a:xfrm>
            <a:off x="721150" y="3916203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TAKING and ALLOWING</a:t>
            </a:r>
          </a:p>
        </p:txBody>
      </p:sp>
      <p:sp>
        <p:nvSpPr>
          <p:cNvPr id="37" name="Will you?">
            <a:extLst>
              <a:ext uri="{FF2B5EF4-FFF2-40B4-BE49-F238E27FC236}">
                <a16:creationId xmlns:a16="http://schemas.microsoft.com/office/drawing/2014/main" id="{0DB5B3D1-FB7C-8902-CFBD-5B5A6BCB2AD7}"/>
              </a:ext>
            </a:extLst>
          </p:cNvPr>
          <p:cNvSpPr txBox="1"/>
          <p:nvPr/>
        </p:nvSpPr>
        <p:spPr>
          <a:xfrm>
            <a:off x="1695814" y="2914377"/>
            <a:ext cx="145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“Will you …?”</a:t>
            </a:r>
          </a:p>
        </p:txBody>
      </p:sp>
      <p:sp>
        <p:nvSpPr>
          <p:cNvPr id="38" name="May i?">
            <a:extLst>
              <a:ext uri="{FF2B5EF4-FFF2-40B4-BE49-F238E27FC236}">
                <a16:creationId xmlns:a16="http://schemas.microsoft.com/office/drawing/2014/main" id="{4C2AAA67-66B3-EA26-F2B4-399691F5044B}"/>
              </a:ext>
            </a:extLst>
          </p:cNvPr>
          <p:cNvSpPr txBox="1"/>
          <p:nvPr/>
        </p:nvSpPr>
        <p:spPr>
          <a:xfrm>
            <a:off x="1697304" y="4394770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“May I … ?”</a:t>
            </a:r>
          </a:p>
        </p:txBody>
      </p:sp>
      <p:sp>
        <p:nvSpPr>
          <p:cNvPr id="39" name="vs">
            <a:extLst>
              <a:ext uri="{FF2B5EF4-FFF2-40B4-BE49-F238E27FC236}">
                <a16:creationId xmlns:a16="http://schemas.microsoft.com/office/drawing/2014/main" id="{52B97FB0-E2B6-DBB0-417B-594C31A6FBD9}"/>
              </a:ext>
            </a:extLst>
          </p:cNvPr>
          <p:cNvSpPr txBox="1"/>
          <p:nvPr/>
        </p:nvSpPr>
        <p:spPr>
          <a:xfrm>
            <a:off x="1755181" y="3481458"/>
            <a:ext cx="4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vs.</a:t>
            </a:r>
          </a:p>
        </p:txBody>
      </p:sp>
      <p:sp>
        <p:nvSpPr>
          <p:cNvPr id="43" name="Giving and recieving">
            <a:extLst>
              <a:ext uri="{FF2B5EF4-FFF2-40B4-BE49-F238E27FC236}">
                <a16:creationId xmlns:a16="http://schemas.microsoft.com/office/drawing/2014/main" id="{BC43277B-ADB7-0921-8375-06A6644778C3}"/>
              </a:ext>
            </a:extLst>
          </p:cNvPr>
          <p:cNvSpPr txBox="1"/>
          <p:nvPr/>
        </p:nvSpPr>
        <p:spPr>
          <a:xfrm>
            <a:off x="772702" y="2509200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GIVING and RECIVING</a:t>
            </a:r>
          </a:p>
        </p:txBody>
      </p:sp>
    </p:spTree>
    <p:extLst>
      <p:ext uri="{BB962C8B-B14F-4D97-AF65-F5344CB8AC3E}">
        <p14:creationId xmlns:p14="http://schemas.microsoft.com/office/powerpoint/2010/main" val="29584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B1BB5-47FD-6F46-EB1E-DDE17BB7B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B524EC-F10E-E5C3-BBB8-7D4ADF7195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92332"/>
            <a:ext cx="9173240" cy="683620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11E985-00EA-B66C-0205-03EF4BC99A6B}"/>
              </a:ext>
            </a:extLst>
          </p:cNvPr>
          <p:cNvSpPr/>
          <p:nvPr/>
        </p:nvSpPr>
        <p:spPr>
          <a:xfrm>
            <a:off x="775425" y="2508072"/>
            <a:ext cx="2557150" cy="907278"/>
          </a:xfrm>
          <a:prstGeom prst="rect">
            <a:avLst/>
          </a:prstGeom>
          <a:solidFill>
            <a:srgbClr val="BFBFBF">
              <a:alpha val="69412"/>
            </a:srgbClr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7256"/>
                      <a:gd name="connsiteY0" fmla="*/ 1693628 h 3387256"/>
                      <a:gd name="connsiteX1" fmla="*/ 1693628 w 3387256"/>
                      <a:gd name="connsiteY1" fmla="*/ 0 h 3387256"/>
                      <a:gd name="connsiteX2" fmla="*/ 3387256 w 3387256"/>
                      <a:gd name="connsiteY2" fmla="*/ 1693628 h 3387256"/>
                      <a:gd name="connsiteX3" fmla="*/ 1693628 w 3387256"/>
                      <a:gd name="connsiteY3" fmla="*/ 3387256 h 3387256"/>
                      <a:gd name="connsiteX4" fmla="*/ 0 w 3387256"/>
                      <a:gd name="connsiteY4" fmla="*/ 1693628 h 338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7256" h="3387256" extrusionOk="0">
                        <a:moveTo>
                          <a:pt x="0" y="1693628"/>
                        </a:moveTo>
                        <a:cubicBezTo>
                          <a:pt x="-135207" y="674864"/>
                          <a:pt x="601239" y="58934"/>
                          <a:pt x="1693628" y="0"/>
                        </a:cubicBezTo>
                        <a:cubicBezTo>
                          <a:pt x="2755689" y="26672"/>
                          <a:pt x="3174142" y="765039"/>
                          <a:pt x="3387256" y="1693628"/>
                        </a:cubicBezTo>
                        <a:cubicBezTo>
                          <a:pt x="3258241" y="2754983"/>
                          <a:pt x="2624196" y="3413769"/>
                          <a:pt x="1693628" y="3387256"/>
                        </a:cubicBezTo>
                        <a:cubicBezTo>
                          <a:pt x="601044" y="3301238"/>
                          <a:pt x="99022" y="2676306"/>
                          <a:pt x="0" y="16936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82D83-91BC-8D9E-D286-033C50649CD1}"/>
              </a:ext>
            </a:extLst>
          </p:cNvPr>
          <p:cNvSpPr txBox="1"/>
          <p:nvPr/>
        </p:nvSpPr>
        <p:spPr>
          <a:xfrm>
            <a:off x="507345" y="635903"/>
            <a:ext cx="4255486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Elephant Pro" pitchFamily="2" charset="0"/>
              </a:rPr>
              <a:t>Wheel of Consent</a:t>
            </a:r>
            <a:br>
              <a:rPr lang="en-US" sz="3200" dirty="0">
                <a:latin typeface="Elephant Pro" pitchFamily="2" charset="0"/>
              </a:rPr>
            </a:br>
            <a:r>
              <a:rPr lang="en-US" sz="1100" dirty="0">
                <a:latin typeface="Ink Free" panose="03080402000500000000" pitchFamily="66" charset="0"/>
              </a:rPr>
              <a:t>By Betty Martin</a:t>
            </a:r>
            <a:endParaRPr lang="en-US" sz="1600" dirty="0">
              <a:latin typeface="Ink Free" panose="030804020005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FB961-0C48-0982-D647-AECA74FFFF28}"/>
              </a:ext>
            </a:extLst>
          </p:cNvPr>
          <p:cNvSpPr txBox="1"/>
          <p:nvPr/>
        </p:nvSpPr>
        <p:spPr>
          <a:xfrm>
            <a:off x="580446" y="5525748"/>
            <a:ext cx="2488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stanty Cortez" panose="02000506000000020003" pitchFamily="2" charset="77"/>
              </a:rPr>
              <a:t>find your yeses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F540E9-304B-5D37-2207-162E68A840D1}"/>
              </a:ext>
            </a:extLst>
          </p:cNvPr>
          <p:cNvGrpSpPr/>
          <p:nvPr/>
        </p:nvGrpSpPr>
        <p:grpSpPr>
          <a:xfrm>
            <a:off x="4135039" y="1536615"/>
            <a:ext cx="4314468" cy="4118525"/>
            <a:chOff x="4135039" y="1536615"/>
            <a:chExt cx="4314468" cy="41185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987BDD-BC36-0A6A-115B-2D6E290386D3}"/>
                </a:ext>
              </a:extLst>
            </p:cNvPr>
            <p:cNvSpPr/>
            <p:nvPr/>
          </p:nvSpPr>
          <p:spPr>
            <a:xfrm>
              <a:off x="4595564" y="1903593"/>
              <a:ext cx="3387256" cy="33872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8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387256"/>
                        <a:gd name="connsiteY0" fmla="*/ 1693628 h 3387256"/>
                        <a:gd name="connsiteX1" fmla="*/ 1693628 w 3387256"/>
                        <a:gd name="connsiteY1" fmla="*/ 0 h 3387256"/>
                        <a:gd name="connsiteX2" fmla="*/ 3387256 w 3387256"/>
                        <a:gd name="connsiteY2" fmla="*/ 1693628 h 3387256"/>
                        <a:gd name="connsiteX3" fmla="*/ 1693628 w 3387256"/>
                        <a:gd name="connsiteY3" fmla="*/ 3387256 h 3387256"/>
                        <a:gd name="connsiteX4" fmla="*/ 0 w 3387256"/>
                        <a:gd name="connsiteY4" fmla="*/ 1693628 h 3387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87256" h="3387256" extrusionOk="0">
                          <a:moveTo>
                            <a:pt x="0" y="1693628"/>
                          </a:moveTo>
                          <a:cubicBezTo>
                            <a:pt x="-135207" y="674864"/>
                            <a:pt x="601239" y="58934"/>
                            <a:pt x="1693628" y="0"/>
                          </a:cubicBezTo>
                          <a:cubicBezTo>
                            <a:pt x="2755689" y="26672"/>
                            <a:pt x="3174142" y="765039"/>
                            <a:pt x="3387256" y="1693628"/>
                          </a:cubicBezTo>
                          <a:cubicBezTo>
                            <a:pt x="3258241" y="2754983"/>
                            <a:pt x="2624196" y="3413769"/>
                            <a:pt x="1693628" y="3387256"/>
                          </a:cubicBezTo>
                          <a:cubicBezTo>
                            <a:pt x="601044" y="3301238"/>
                            <a:pt x="99022" y="2676306"/>
                            <a:pt x="0" y="169362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525664C-D10E-CB4A-FB60-1EDE5A9D0DA0}"/>
                </a:ext>
              </a:extLst>
            </p:cNvPr>
            <p:cNvSpPr/>
            <p:nvPr/>
          </p:nvSpPr>
          <p:spPr>
            <a:xfrm rot="16200000">
              <a:off x="4574035" y="1908824"/>
              <a:ext cx="3386236" cy="3387256"/>
            </a:xfrm>
            <a:custGeom>
              <a:avLst/>
              <a:gdLst>
                <a:gd name="connsiteX0" fmla="*/ 1693516 w 3386236"/>
                <a:gd name="connsiteY0" fmla="*/ 0 h 3387256"/>
                <a:gd name="connsiteX1" fmla="*/ 1702084 w 3386236"/>
                <a:gd name="connsiteY1" fmla="*/ 433 h 3387256"/>
                <a:gd name="connsiteX2" fmla="*/ 1704959 w 3386236"/>
                <a:gd name="connsiteY2" fmla="*/ 64193 h 3387256"/>
                <a:gd name="connsiteX3" fmla="*/ 1924738 w 3386236"/>
                <a:gd name="connsiteY3" fmla="*/ 1482523 h 3387256"/>
                <a:gd name="connsiteX4" fmla="*/ 3301979 w 3386236"/>
                <a:gd name="connsiteY4" fmla="*/ 1717477 h 3387256"/>
                <a:gd name="connsiteX5" fmla="*/ 3386236 w 3386236"/>
                <a:gd name="connsiteY5" fmla="*/ 1711618 h 3387256"/>
                <a:gd name="connsiteX6" fmla="*/ 3378400 w 3386236"/>
                <a:gd name="connsiteY6" fmla="*/ 1866792 h 3387256"/>
                <a:gd name="connsiteX7" fmla="*/ 1693516 w 3386236"/>
                <a:gd name="connsiteY7" fmla="*/ 3387256 h 3387256"/>
                <a:gd name="connsiteX8" fmla="*/ 1654004 w 3386236"/>
                <a:gd name="connsiteY8" fmla="*/ 3385261 h 3387256"/>
                <a:gd name="connsiteX9" fmla="*/ 1652003 w 3386236"/>
                <a:gd name="connsiteY9" fmla="*/ 3340865 h 3387256"/>
                <a:gd name="connsiteX10" fmla="*/ 1432223 w 3386236"/>
                <a:gd name="connsiteY10" fmla="*/ 1922535 h 3387256"/>
                <a:gd name="connsiteX11" fmla="*/ 54983 w 3386236"/>
                <a:gd name="connsiteY11" fmla="*/ 1687581 h 3387256"/>
                <a:gd name="connsiteX12" fmla="*/ 0 w 3386236"/>
                <a:gd name="connsiteY12" fmla="*/ 1691404 h 3387256"/>
                <a:gd name="connsiteX13" fmla="*/ 8632 w 3386236"/>
                <a:gd name="connsiteY13" fmla="*/ 1520465 h 3387256"/>
                <a:gd name="connsiteX14" fmla="*/ 1693516 w 3386236"/>
                <a:gd name="connsiteY14" fmla="*/ 0 h 338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86236" h="3387256">
                  <a:moveTo>
                    <a:pt x="1693516" y="0"/>
                  </a:moveTo>
                  <a:lnTo>
                    <a:pt x="1702084" y="433"/>
                  </a:lnTo>
                  <a:lnTo>
                    <a:pt x="1704959" y="64193"/>
                  </a:lnTo>
                  <a:cubicBezTo>
                    <a:pt x="1714883" y="440958"/>
                    <a:pt x="1654757" y="1224379"/>
                    <a:pt x="1924738" y="1482523"/>
                  </a:cubicBezTo>
                  <a:cubicBezTo>
                    <a:pt x="2199359" y="1755865"/>
                    <a:pt x="2734393" y="1753879"/>
                    <a:pt x="3301979" y="1717477"/>
                  </a:cubicBezTo>
                  <a:lnTo>
                    <a:pt x="3386236" y="1711618"/>
                  </a:lnTo>
                  <a:lnTo>
                    <a:pt x="3378400" y="1866792"/>
                  </a:lnTo>
                  <a:cubicBezTo>
                    <a:pt x="3291670" y="2720814"/>
                    <a:pt x="2570421" y="3387256"/>
                    <a:pt x="1693516" y="3387256"/>
                  </a:cubicBezTo>
                  <a:lnTo>
                    <a:pt x="1654004" y="3385261"/>
                  </a:lnTo>
                  <a:lnTo>
                    <a:pt x="1652003" y="3340865"/>
                  </a:lnTo>
                  <a:cubicBezTo>
                    <a:pt x="1642078" y="2964101"/>
                    <a:pt x="1702205" y="2180680"/>
                    <a:pt x="1432223" y="1922535"/>
                  </a:cubicBezTo>
                  <a:cubicBezTo>
                    <a:pt x="1157603" y="1649193"/>
                    <a:pt x="622568" y="1651179"/>
                    <a:pt x="54983" y="1687581"/>
                  </a:cubicBezTo>
                  <a:lnTo>
                    <a:pt x="0" y="1691404"/>
                  </a:lnTo>
                  <a:lnTo>
                    <a:pt x="8632" y="1520465"/>
                  </a:lnTo>
                  <a:cubicBezTo>
                    <a:pt x="95363" y="666442"/>
                    <a:pt x="816612" y="0"/>
                    <a:pt x="169351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71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387256"/>
                        <a:gd name="connsiteY0" fmla="*/ 1693628 h 3387256"/>
                        <a:gd name="connsiteX1" fmla="*/ 1693628 w 3387256"/>
                        <a:gd name="connsiteY1" fmla="*/ 0 h 3387256"/>
                        <a:gd name="connsiteX2" fmla="*/ 3387256 w 3387256"/>
                        <a:gd name="connsiteY2" fmla="*/ 1693628 h 3387256"/>
                        <a:gd name="connsiteX3" fmla="*/ 1693628 w 3387256"/>
                        <a:gd name="connsiteY3" fmla="*/ 3387256 h 3387256"/>
                        <a:gd name="connsiteX4" fmla="*/ 0 w 3387256"/>
                        <a:gd name="connsiteY4" fmla="*/ 1693628 h 3387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87256" h="3387256" extrusionOk="0">
                          <a:moveTo>
                            <a:pt x="0" y="1693628"/>
                          </a:moveTo>
                          <a:cubicBezTo>
                            <a:pt x="-135207" y="674864"/>
                            <a:pt x="601239" y="58934"/>
                            <a:pt x="1693628" y="0"/>
                          </a:cubicBezTo>
                          <a:cubicBezTo>
                            <a:pt x="2755689" y="26672"/>
                            <a:pt x="3174142" y="765039"/>
                            <a:pt x="3387256" y="1693628"/>
                          </a:cubicBezTo>
                          <a:cubicBezTo>
                            <a:pt x="3258241" y="2754983"/>
                            <a:pt x="2624196" y="3413769"/>
                            <a:pt x="1693628" y="3387256"/>
                          </a:cubicBezTo>
                          <a:cubicBezTo>
                            <a:pt x="601044" y="3301238"/>
                            <a:pt x="99022" y="2676306"/>
                            <a:pt x="0" y="169362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5484FD1-76CD-F650-120F-EF64445B2CC3}"/>
                </a:ext>
              </a:extLst>
            </p:cNvPr>
            <p:cNvSpPr/>
            <p:nvPr/>
          </p:nvSpPr>
          <p:spPr>
            <a:xfrm>
              <a:off x="4571822" y="1908314"/>
              <a:ext cx="3386236" cy="3387256"/>
            </a:xfrm>
            <a:custGeom>
              <a:avLst/>
              <a:gdLst>
                <a:gd name="connsiteX0" fmla="*/ 1693516 w 3386236"/>
                <a:gd name="connsiteY0" fmla="*/ 0 h 3387256"/>
                <a:gd name="connsiteX1" fmla="*/ 1702084 w 3386236"/>
                <a:gd name="connsiteY1" fmla="*/ 433 h 3387256"/>
                <a:gd name="connsiteX2" fmla="*/ 1704959 w 3386236"/>
                <a:gd name="connsiteY2" fmla="*/ 64193 h 3387256"/>
                <a:gd name="connsiteX3" fmla="*/ 1924738 w 3386236"/>
                <a:gd name="connsiteY3" fmla="*/ 1482523 h 3387256"/>
                <a:gd name="connsiteX4" fmla="*/ 3301979 w 3386236"/>
                <a:gd name="connsiteY4" fmla="*/ 1717477 h 3387256"/>
                <a:gd name="connsiteX5" fmla="*/ 3386236 w 3386236"/>
                <a:gd name="connsiteY5" fmla="*/ 1711618 h 3387256"/>
                <a:gd name="connsiteX6" fmla="*/ 3378400 w 3386236"/>
                <a:gd name="connsiteY6" fmla="*/ 1866792 h 3387256"/>
                <a:gd name="connsiteX7" fmla="*/ 1693516 w 3386236"/>
                <a:gd name="connsiteY7" fmla="*/ 3387256 h 3387256"/>
                <a:gd name="connsiteX8" fmla="*/ 1654004 w 3386236"/>
                <a:gd name="connsiteY8" fmla="*/ 3385261 h 3387256"/>
                <a:gd name="connsiteX9" fmla="*/ 1652003 w 3386236"/>
                <a:gd name="connsiteY9" fmla="*/ 3340865 h 3387256"/>
                <a:gd name="connsiteX10" fmla="*/ 1432223 w 3386236"/>
                <a:gd name="connsiteY10" fmla="*/ 1922535 h 3387256"/>
                <a:gd name="connsiteX11" fmla="*/ 54983 w 3386236"/>
                <a:gd name="connsiteY11" fmla="*/ 1687581 h 3387256"/>
                <a:gd name="connsiteX12" fmla="*/ 0 w 3386236"/>
                <a:gd name="connsiteY12" fmla="*/ 1691404 h 3387256"/>
                <a:gd name="connsiteX13" fmla="*/ 8632 w 3386236"/>
                <a:gd name="connsiteY13" fmla="*/ 1520465 h 3387256"/>
                <a:gd name="connsiteX14" fmla="*/ 1693516 w 3386236"/>
                <a:gd name="connsiteY14" fmla="*/ 0 h 338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86236" h="3387256">
                  <a:moveTo>
                    <a:pt x="1693516" y="0"/>
                  </a:moveTo>
                  <a:lnTo>
                    <a:pt x="1702084" y="433"/>
                  </a:lnTo>
                  <a:lnTo>
                    <a:pt x="1704959" y="64193"/>
                  </a:lnTo>
                  <a:cubicBezTo>
                    <a:pt x="1714883" y="440958"/>
                    <a:pt x="1654757" y="1224379"/>
                    <a:pt x="1924738" y="1482523"/>
                  </a:cubicBezTo>
                  <a:cubicBezTo>
                    <a:pt x="2199359" y="1755865"/>
                    <a:pt x="2734393" y="1753879"/>
                    <a:pt x="3301979" y="1717477"/>
                  </a:cubicBezTo>
                  <a:lnTo>
                    <a:pt x="3386236" y="1711618"/>
                  </a:lnTo>
                  <a:lnTo>
                    <a:pt x="3378400" y="1866792"/>
                  </a:lnTo>
                  <a:cubicBezTo>
                    <a:pt x="3291670" y="2720814"/>
                    <a:pt x="2570421" y="3387256"/>
                    <a:pt x="1693516" y="3387256"/>
                  </a:cubicBezTo>
                  <a:lnTo>
                    <a:pt x="1654004" y="3385261"/>
                  </a:lnTo>
                  <a:lnTo>
                    <a:pt x="1652003" y="3340865"/>
                  </a:lnTo>
                  <a:cubicBezTo>
                    <a:pt x="1642078" y="2964101"/>
                    <a:pt x="1702205" y="2180680"/>
                    <a:pt x="1432223" y="1922535"/>
                  </a:cubicBezTo>
                  <a:cubicBezTo>
                    <a:pt x="1157603" y="1649193"/>
                    <a:pt x="622568" y="1651179"/>
                    <a:pt x="54983" y="1687581"/>
                  </a:cubicBezTo>
                  <a:lnTo>
                    <a:pt x="0" y="1691404"/>
                  </a:lnTo>
                  <a:lnTo>
                    <a:pt x="8632" y="1520465"/>
                  </a:lnTo>
                  <a:cubicBezTo>
                    <a:pt x="95363" y="666442"/>
                    <a:pt x="816612" y="0"/>
                    <a:pt x="1693516" y="0"/>
                  </a:cubicBezTo>
                  <a:close/>
                </a:path>
              </a:pathLst>
            </a:custGeom>
            <a:solidFill>
              <a:srgbClr val="BFBFBF">
                <a:alpha val="69412"/>
              </a:srgbClr>
            </a:solidFill>
            <a:ln w="5715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387256"/>
                        <a:gd name="connsiteY0" fmla="*/ 1693628 h 3387256"/>
                        <a:gd name="connsiteX1" fmla="*/ 1693628 w 3387256"/>
                        <a:gd name="connsiteY1" fmla="*/ 0 h 3387256"/>
                        <a:gd name="connsiteX2" fmla="*/ 3387256 w 3387256"/>
                        <a:gd name="connsiteY2" fmla="*/ 1693628 h 3387256"/>
                        <a:gd name="connsiteX3" fmla="*/ 1693628 w 3387256"/>
                        <a:gd name="connsiteY3" fmla="*/ 3387256 h 3387256"/>
                        <a:gd name="connsiteX4" fmla="*/ 0 w 3387256"/>
                        <a:gd name="connsiteY4" fmla="*/ 1693628 h 33872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87256" h="3387256" extrusionOk="0">
                          <a:moveTo>
                            <a:pt x="0" y="1693628"/>
                          </a:moveTo>
                          <a:cubicBezTo>
                            <a:pt x="-135207" y="674864"/>
                            <a:pt x="601239" y="58934"/>
                            <a:pt x="1693628" y="0"/>
                          </a:cubicBezTo>
                          <a:cubicBezTo>
                            <a:pt x="2755689" y="26672"/>
                            <a:pt x="3174142" y="765039"/>
                            <a:pt x="3387256" y="1693628"/>
                          </a:cubicBezTo>
                          <a:cubicBezTo>
                            <a:pt x="3258241" y="2754983"/>
                            <a:pt x="2624196" y="3413769"/>
                            <a:pt x="1693628" y="3387256"/>
                          </a:cubicBezTo>
                          <a:cubicBezTo>
                            <a:pt x="601044" y="3301238"/>
                            <a:pt x="99022" y="2676306"/>
                            <a:pt x="0" y="169362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81511-082B-6B8F-6EE4-DA8C42CDB5E8}"/>
                </a:ext>
              </a:extLst>
            </p:cNvPr>
            <p:cNvSpPr txBox="1"/>
            <p:nvPr/>
          </p:nvSpPr>
          <p:spPr>
            <a:xfrm>
              <a:off x="6473612" y="4066081"/>
              <a:ext cx="1084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RECIVING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57F50D-8985-6AB6-7380-92BB513069C2}"/>
                </a:ext>
              </a:extLst>
            </p:cNvPr>
            <p:cNvSpPr txBox="1"/>
            <p:nvPr/>
          </p:nvSpPr>
          <p:spPr>
            <a:xfrm>
              <a:off x="4874563" y="4063155"/>
              <a:ext cx="1215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ALLOWING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D3671C-5196-34B5-383A-8E3EB9FDBD32}"/>
                </a:ext>
              </a:extLst>
            </p:cNvPr>
            <p:cNvSpPr txBox="1"/>
            <p:nvPr/>
          </p:nvSpPr>
          <p:spPr>
            <a:xfrm>
              <a:off x="6596448" y="2692749"/>
              <a:ext cx="884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TAKING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BB39C9-F06B-C850-AF69-4C0B3EA38C0E}"/>
                </a:ext>
              </a:extLst>
            </p:cNvPr>
            <p:cNvSpPr txBox="1"/>
            <p:nvPr/>
          </p:nvSpPr>
          <p:spPr>
            <a:xfrm>
              <a:off x="5758412" y="1536615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 </a:t>
              </a:r>
              <a:r>
                <a:rPr lang="en-US" sz="1200" dirty="0"/>
                <a:t>AM</a:t>
              </a:r>
              <a:r>
                <a:rPr lang="en-US" dirty="0"/>
                <a:t> </a:t>
              </a:r>
              <a:r>
                <a:rPr lang="en-US" b="1" dirty="0"/>
                <a:t>DOING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C55BDF-6E8A-5FD2-8D2B-61471776D7C9}"/>
                </a:ext>
              </a:extLst>
            </p:cNvPr>
            <p:cNvSpPr txBox="1"/>
            <p:nvPr/>
          </p:nvSpPr>
          <p:spPr>
            <a:xfrm>
              <a:off x="5511867" y="5285808"/>
              <a:ext cx="1681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THEY </a:t>
              </a:r>
              <a:r>
                <a:rPr lang="en-US" sz="1200" dirty="0"/>
                <a:t>ARE</a:t>
              </a:r>
              <a:r>
                <a:rPr lang="en-US" dirty="0"/>
                <a:t> </a:t>
              </a:r>
              <a:r>
                <a:rPr lang="en-US" b="1" dirty="0"/>
                <a:t>DOING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0F4229-365E-E2B7-5AD7-2E66BD2CCDB8}"/>
                </a:ext>
              </a:extLst>
            </p:cNvPr>
            <p:cNvSpPr txBox="1"/>
            <p:nvPr/>
          </p:nvSpPr>
          <p:spPr>
            <a:xfrm rot="5400000">
              <a:off x="7861397" y="3390630"/>
              <a:ext cx="806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</a:t>
              </a:r>
              <a:r>
                <a:rPr lang="en-US" dirty="0"/>
                <a:t> </a:t>
              </a:r>
              <a:r>
                <a:rPr lang="en-US" b="1" dirty="0"/>
                <a:t>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73026D-4B4C-042C-0D12-E8B65E4E2524}"/>
                </a:ext>
              </a:extLst>
            </p:cNvPr>
            <p:cNvSpPr txBox="1"/>
            <p:nvPr/>
          </p:nvSpPr>
          <p:spPr>
            <a:xfrm rot="16200000">
              <a:off x="3786418" y="3425771"/>
              <a:ext cx="1066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FOR</a:t>
              </a:r>
              <a:r>
                <a:rPr lang="en-US" dirty="0"/>
                <a:t> </a:t>
              </a:r>
              <a:r>
                <a:rPr lang="en-US" b="1" dirty="0"/>
                <a:t>THEM</a:t>
              </a:r>
            </a:p>
          </p:txBody>
        </p:sp>
        <p:sp>
          <p:nvSpPr>
            <p:cNvPr id="41" name="Giving">
              <a:extLst>
                <a:ext uri="{FF2B5EF4-FFF2-40B4-BE49-F238E27FC236}">
                  <a16:creationId xmlns:a16="http://schemas.microsoft.com/office/drawing/2014/main" id="{7DC12A64-D591-C8AA-2727-7E87EE63CEEC}"/>
                </a:ext>
              </a:extLst>
            </p:cNvPr>
            <p:cNvSpPr txBox="1"/>
            <p:nvPr/>
          </p:nvSpPr>
          <p:spPr>
            <a:xfrm>
              <a:off x="5209139" y="2999974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GIVING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9B1315A-7B9D-C9C8-2C07-F38C9E38D721}"/>
              </a:ext>
            </a:extLst>
          </p:cNvPr>
          <p:cNvSpPr/>
          <p:nvPr/>
        </p:nvSpPr>
        <p:spPr>
          <a:xfrm>
            <a:off x="775425" y="3932951"/>
            <a:ext cx="2557150" cy="907278"/>
          </a:xfrm>
          <a:prstGeom prst="rect">
            <a:avLst/>
          </a:prstGeom>
          <a:solidFill>
            <a:srgbClr val="595959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87256"/>
                      <a:gd name="connsiteY0" fmla="*/ 1693628 h 3387256"/>
                      <a:gd name="connsiteX1" fmla="*/ 1693628 w 3387256"/>
                      <a:gd name="connsiteY1" fmla="*/ 0 h 3387256"/>
                      <a:gd name="connsiteX2" fmla="*/ 3387256 w 3387256"/>
                      <a:gd name="connsiteY2" fmla="*/ 1693628 h 3387256"/>
                      <a:gd name="connsiteX3" fmla="*/ 1693628 w 3387256"/>
                      <a:gd name="connsiteY3" fmla="*/ 3387256 h 3387256"/>
                      <a:gd name="connsiteX4" fmla="*/ 0 w 3387256"/>
                      <a:gd name="connsiteY4" fmla="*/ 1693628 h 338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7256" h="3387256" extrusionOk="0">
                        <a:moveTo>
                          <a:pt x="0" y="1693628"/>
                        </a:moveTo>
                        <a:cubicBezTo>
                          <a:pt x="-135207" y="674864"/>
                          <a:pt x="601239" y="58934"/>
                          <a:pt x="1693628" y="0"/>
                        </a:cubicBezTo>
                        <a:cubicBezTo>
                          <a:pt x="2755689" y="26672"/>
                          <a:pt x="3174142" y="765039"/>
                          <a:pt x="3387256" y="1693628"/>
                        </a:cubicBezTo>
                        <a:cubicBezTo>
                          <a:pt x="3258241" y="2754983"/>
                          <a:pt x="2624196" y="3413769"/>
                          <a:pt x="1693628" y="3387256"/>
                        </a:cubicBezTo>
                        <a:cubicBezTo>
                          <a:pt x="601044" y="3301238"/>
                          <a:pt x="99022" y="2676306"/>
                          <a:pt x="0" y="16936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63470-254F-1F7B-9230-7B587DCC4283}"/>
              </a:ext>
            </a:extLst>
          </p:cNvPr>
          <p:cNvSpPr txBox="1"/>
          <p:nvPr/>
        </p:nvSpPr>
        <p:spPr>
          <a:xfrm>
            <a:off x="721150" y="3916203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TAKING and ALLOWING</a:t>
            </a:r>
          </a:p>
        </p:txBody>
      </p:sp>
      <p:sp>
        <p:nvSpPr>
          <p:cNvPr id="37" name="Will you?">
            <a:extLst>
              <a:ext uri="{FF2B5EF4-FFF2-40B4-BE49-F238E27FC236}">
                <a16:creationId xmlns:a16="http://schemas.microsoft.com/office/drawing/2014/main" id="{A9E4DED3-DC0E-B8C0-B539-B2CBF4898F1B}"/>
              </a:ext>
            </a:extLst>
          </p:cNvPr>
          <p:cNvSpPr txBox="1"/>
          <p:nvPr/>
        </p:nvSpPr>
        <p:spPr>
          <a:xfrm>
            <a:off x="1695814" y="2914377"/>
            <a:ext cx="145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“Will you …?”</a:t>
            </a:r>
          </a:p>
        </p:txBody>
      </p:sp>
      <p:sp>
        <p:nvSpPr>
          <p:cNvPr id="38" name="May i?">
            <a:extLst>
              <a:ext uri="{FF2B5EF4-FFF2-40B4-BE49-F238E27FC236}">
                <a16:creationId xmlns:a16="http://schemas.microsoft.com/office/drawing/2014/main" id="{2BAE45B8-E19C-6084-F100-20DC52656A25}"/>
              </a:ext>
            </a:extLst>
          </p:cNvPr>
          <p:cNvSpPr txBox="1"/>
          <p:nvPr/>
        </p:nvSpPr>
        <p:spPr>
          <a:xfrm>
            <a:off x="1697304" y="4394770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“May I … ?”</a:t>
            </a:r>
          </a:p>
        </p:txBody>
      </p:sp>
      <p:sp>
        <p:nvSpPr>
          <p:cNvPr id="39" name="vs">
            <a:extLst>
              <a:ext uri="{FF2B5EF4-FFF2-40B4-BE49-F238E27FC236}">
                <a16:creationId xmlns:a16="http://schemas.microsoft.com/office/drawing/2014/main" id="{9DD001A3-24CA-1B83-5182-DDD83CAB01C7}"/>
              </a:ext>
            </a:extLst>
          </p:cNvPr>
          <p:cNvSpPr txBox="1"/>
          <p:nvPr/>
        </p:nvSpPr>
        <p:spPr>
          <a:xfrm>
            <a:off x="1755181" y="3481458"/>
            <a:ext cx="4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vs.</a:t>
            </a:r>
          </a:p>
        </p:txBody>
      </p:sp>
      <p:sp>
        <p:nvSpPr>
          <p:cNvPr id="43" name="Giving and recieving">
            <a:extLst>
              <a:ext uri="{FF2B5EF4-FFF2-40B4-BE49-F238E27FC236}">
                <a16:creationId xmlns:a16="http://schemas.microsoft.com/office/drawing/2014/main" id="{3F42371A-DBE9-4CE5-EAD7-DED340D89F48}"/>
              </a:ext>
            </a:extLst>
          </p:cNvPr>
          <p:cNvSpPr txBox="1"/>
          <p:nvPr/>
        </p:nvSpPr>
        <p:spPr>
          <a:xfrm>
            <a:off x="772702" y="2509200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GIVING and RECIVING</a:t>
            </a:r>
          </a:p>
        </p:txBody>
      </p:sp>
    </p:spTree>
    <p:extLst>
      <p:ext uri="{BB962C8B-B14F-4D97-AF65-F5344CB8AC3E}">
        <p14:creationId xmlns:p14="http://schemas.microsoft.com/office/powerpoint/2010/main" val="228472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E5D5B9-CB9D-056A-32D0-B95881396B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529E-33C7-AA3C-B689-BED2E606D393}"/>
              </a:ext>
            </a:extLst>
          </p:cNvPr>
          <p:cNvSpPr txBox="1"/>
          <p:nvPr/>
        </p:nvSpPr>
        <p:spPr>
          <a:xfrm>
            <a:off x="580446" y="573357"/>
            <a:ext cx="5221264" cy="584775"/>
          </a:xfrm>
          <a:prstGeom prst="rect">
            <a:avLst/>
          </a:prstGeom>
          <a:solidFill>
            <a:srgbClr val="FFFFFF">
              <a:alpha val="79216"/>
            </a:srgb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Elephant Pro" pitchFamily="2" charset="0"/>
              </a:rPr>
              <a:t>Foundations of Consent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A82A089B-20A6-4192-4592-837FA7ACA49A}"/>
              </a:ext>
            </a:extLst>
          </p:cNvPr>
          <p:cNvSpPr/>
          <p:nvPr/>
        </p:nvSpPr>
        <p:spPr>
          <a:xfrm>
            <a:off x="3237186" y="2191769"/>
            <a:ext cx="2669628" cy="2301403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514A5-99D0-CA20-F2C6-B55F7C57C27F}"/>
              </a:ext>
            </a:extLst>
          </p:cNvPr>
          <p:cNvSpPr txBox="1"/>
          <p:nvPr/>
        </p:nvSpPr>
        <p:spPr>
          <a:xfrm>
            <a:off x="5685601" y="4484440"/>
            <a:ext cx="1190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can ask for my </a:t>
            </a:r>
          </a:p>
          <a:p>
            <a:pPr algn="ctr"/>
            <a:r>
              <a:rPr lang="en-US" dirty="0"/>
              <a:t>“</a:t>
            </a:r>
            <a:r>
              <a:rPr lang="en-US" b="1" dirty="0"/>
              <a:t>Yeses</a:t>
            </a:r>
            <a:r>
              <a:rPr lang="en-US" dirty="0"/>
              <a:t>”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C3145-A1A1-11DB-430C-580E929E6CC9}"/>
              </a:ext>
            </a:extLst>
          </p:cNvPr>
          <p:cNvSpPr txBox="1"/>
          <p:nvPr/>
        </p:nvSpPr>
        <p:spPr>
          <a:xfrm>
            <a:off x="2595516" y="4484440"/>
            <a:ext cx="7479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 can say </a:t>
            </a:r>
          </a:p>
          <a:p>
            <a:pPr algn="ctr"/>
            <a:r>
              <a:rPr lang="en-US" dirty="0"/>
              <a:t>“</a:t>
            </a:r>
            <a:r>
              <a:rPr lang="en-US" b="1" dirty="0"/>
              <a:t>NO</a:t>
            </a:r>
            <a:r>
              <a:rPr lang="en-US" dirty="0"/>
              <a:t>”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05D99-AB90-6B87-310E-13D4A2B543A2}"/>
              </a:ext>
            </a:extLst>
          </p:cNvPr>
          <p:cNvSpPr txBox="1"/>
          <p:nvPr/>
        </p:nvSpPr>
        <p:spPr>
          <a:xfrm>
            <a:off x="3688395" y="1599351"/>
            <a:ext cx="17672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can discover a shared</a:t>
            </a:r>
          </a:p>
          <a:p>
            <a:pPr algn="ctr"/>
            <a:r>
              <a:rPr lang="en-US" dirty="0"/>
              <a:t>“</a:t>
            </a:r>
            <a:r>
              <a:rPr lang="en-US" b="1" dirty="0"/>
              <a:t>Yes</a:t>
            </a:r>
            <a:r>
              <a:rPr lang="en-US" dirty="0"/>
              <a:t>”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7C2C8-3B13-2FC7-3611-7D3DE187838B}"/>
              </a:ext>
            </a:extLst>
          </p:cNvPr>
          <p:cNvSpPr txBox="1"/>
          <p:nvPr/>
        </p:nvSpPr>
        <p:spPr>
          <a:xfrm rot="19852279">
            <a:off x="3354616" y="4017079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A5BDC-2813-742A-25D3-EB5FE914250E}"/>
              </a:ext>
            </a:extLst>
          </p:cNvPr>
          <p:cNvSpPr txBox="1"/>
          <p:nvPr/>
        </p:nvSpPr>
        <p:spPr>
          <a:xfrm rot="2476014">
            <a:off x="5002703" y="3995485"/>
            <a:ext cx="64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Desires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F53D9-AB5F-C94C-E399-54CE4302BA57}"/>
              </a:ext>
            </a:extLst>
          </p:cNvPr>
          <p:cNvSpPr txBox="1"/>
          <p:nvPr/>
        </p:nvSpPr>
        <p:spPr>
          <a:xfrm rot="5400000">
            <a:off x="4199262" y="2531630"/>
            <a:ext cx="777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Creativity</a:t>
            </a:r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347E1C63-7CD8-4639-6D81-28ECE6000DDA}"/>
              </a:ext>
            </a:extLst>
          </p:cNvPr>
          <p:cNvSpPr/>
          <p:nvPr/>
        </p:nvSpPr>
        <p:spPr>
          <a:xfrm>
            <a:off x="4153041" y="3067126"/>
            <a:ext cx="837918" cy="837918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35229-B300-69CE-A823-AA0AE16DC2C6}"/>
              </a:ext>
            </a:extLst>
          </p:cNvPr>
          <p:cNvSpPr txBox="1"/>
          <p:nvPr/>
        </p:nvSpPr>
        <p:spPr>
          <a:xfrm>
            <a:off x="4290511" y="3334903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160188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2B3AB-0074-F9F4-9E69-A2D1B0453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5C61CD-1803-6EC6-834D-03BBB03562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0" y="21791"/>
            <a:ext cx="9173240" cy="683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FDE788-8C3B-7E23-9EEA-13DA56F1D225}"/>
              </a:ext>
            </a:extLst>
          </p:cNvPr>
          <p:cNvSpPr txBox="1"/>
          <p:nvPr/>
        </p:nvSpPr>
        <p:spPr>
          <a:xfrm>
            <a:off x="580446" y="573357"/>
            <a:ext cx="5221264" cy="584775"/>
          </a:xfrm>
          <a:prstGeom prst="rect">
            <a:avLst/>
          </a:prstGeom>
          <a:solidFill>
            <a:srgbClr val="FFFFFF">
              <a:alpha val="79216"/>
            </a:srgb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latin typeface="Elephant Pro" pitchFamily="2" charset="0"/>
              </a:rPr>
              <a:t>Win-Win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Elephant Pro" pitchFamily="2" charset="0"/>
              </a:rPr>
              <a:t>or</a:t>
            </a:r>
            <a:r>
              <a:rPr lang="en-US" sz="3200" dirty="0">
                <a:latin typeface="Elephant Pro" pitchFamily="2" charset="0"/>
              </a:rPr>
              <a:t> No Deal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Elephant Pro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A80F3C-5830-319B-D5CF-E24DAE95E5BD}"/>
              </a:ext>
            </a:extLst>
          </p:cNvPr>
          <p:cNvGrpSpPr/>
          <p:nvPr/>
        </p:nvGrpSpPr>
        <p:grpSpPr>
          <a:xfrm>
            <a:off x="796511" y="2806263"/>
            <a:ext cx="1699696" cy="1340069"/>
            <a:chOff x="612580" y="1571297"/>
            <a:chExt cx="1699696" cy="13400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CE0552-7ACD-6E61-B9E6-503A35DA1B03}"/>
                </a:ext>
              </a:extLst>
            </p:cNvPr>
            <p:cNvSpPr txBox="1"/>
            <p:nvPr/>
          </p:nvSpPr>
          <p:spPr>
            <a:xfrm>
              <a:off x="612580" y="2341050"/>
              <a:ext cx="16996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“</a:t>
              </a:r>
              <a:r>
                <a:rPr lang="en-US" sz="1400" b="1" dirty="0"/>
                <a:t>Yes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let’s do this </a:t>
              </a:r>
              <a:r>
                <a:rPr lang="en-US" sz="1400" b="1" dirty="0"/>
                <a:t>again</a:t>
              </a:r>
              <a:r>
                <a:rPr lang="en-US" sz="1400" dirty="0"/>
                <a:t>”</a:t>
              </a:r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26D163-E154-2EB1-7D9A-A1897D41EB7E}"/>
                </a:ext>
              </a:extLst>
            </p:cNvPr>
            <p:cNvSpPr/>
            <p:nvPr/>
          </p:nvSpPr>
          <p:spPr>
            <a:xfrm>
              <a:off x="625366" y="1571297"/>
              <a:ext cx="1676400" cy="1340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oogle Shape;597;p46">
              <a:extLst>
                <a:ext uri="{FF2B5EF4-FFF2-40B4-BE49-F238E27FC236}">
                  <a16:creationId xmlns:a16="http://schemas.microsoft.com/office/drawing/2014/main" id="{4092DD40-C285-4C41-D932-3C8FC06750BF}"/>
                </a:ext>
              </a:extLst>
            </p:cNvPr>
            <p:cNvSpPr/>
            <p:nvPr/>
          </p:nvSpPr>
          <p:spPr>
            <a:xfrm>
              <a:off x="808257" y="1941356"/>
              <a:ext cx="375993" cy="347276"/>
            </a:xfrm>
            <a:custGeom>
              <a:avLst/>
              <a:gdLst/>
              <a:ahLst/>
              <a:cxnLst/>
              <a:rect l="l" t="t" r="r" b="b"/>
              <a:pathLst>
                <a:path w="17204" h="15890" extrusionOk="0">
                  <a:moveTo>
                    <a:pt x="1241" y="6108"/>
                  </a:moveTo>
                  <a:lnTo>
                    <a:pt x="1022" y="6376"/>
                  </a:lnTo>
                  <a:lnTo>
                    <a:pt x="852" y="6644"/>
                  </a:lnTo>
                  <a:lnTo>
                    <a:pt x="755" y="6765"/>
                  </a:lnTo>
                  <a:lnTo>
                    <a:pt x="730" y="6425"/>
                  </a:lnTo>
                  <a:lnTo>
                    <a:pt x="682" y="6108"/>
                  </a:lnTo>
                  <a:close/>
                  <a:moveTo>
                    <a:pt x="3188" y="6181"/>
                  </a:moveTo>
                  <a:lnTo>
                    <a:pt x="3918" y="6206"/>
                  </a:lnTo>
                  <a:lnTo>
                    <a:pt x="3772" y="6327"/>
                  </a:lnTo>
                  <a:lnTo>
                    <a:pt x="3626" y="6498"/>
                  </a:lnTo>
                  <a:lnTo>
                    <a:pt x="3382" y="6814"/>
                  </a:lnTo>
                  <a:lnTo>
                    <a:pt x="3236" y="7009"/>
                  </a:lnTo>
                  <a:lnTo>
                    <a:pt x="3115" y="6936"/>
                  </a:lnTo>
                  <a:lnTo>
                    <a:pt x="2969" y="6911"/>
                  </a:lnTo>
                  <a:lnTo>
                    <a:pt x="2896" y="6887"/>
                  </a:lnTo>
                  <a:lnTo>
                    <a:pt x="2798" y="6863"/>
                  </a:lnTo>
                  <a:lnTo>
                    <a:pt x="2725" y="6863"/>
                  </a:lnTo>
                  <a:lnTo>
                    <a:pt x="2969" y="6546"/>
                  </a:lnTo>
                  <a:lnTo>
                    <a:pt x="3188" y="6230"/>
                  </a:lnTo>
                  <a:lnTo>
                    <a:pt x="3188" y="6181"/>
                  </a:lnTo>
                  <a:close/>
                  <a:moveTo>
                    <a:pt x="4112" y="6206"/>
                  </a:moveTo>
                  <a:lnTo>
                    <a:pt x="4064" y="6376"/>
                  </a:lnTo>
                  <a:lnTo>
                    <a:pt x="4039" y="6546"/>
                  </a:lnTo>
                  <a:lnTo>
                    <a:pt x="4039" y="6863"/>
                  </a:lnTo>
                  <a:lnTo>
                    <a:pt x="3991" y="7398"/>
                  </a:lnTo>
                  <a:lnTo>
                    <a:pt x="3796" y="7617"/>
                  </a:lnTo>
                  <a:lnTo>
                    <a:pt x="3626" y="7860"/>
                  </a:lnTo>
                  <a:lnTo>
                    <a:pt x="3650" y="7714"/>
                  </a:lnTo>
                  <a:lnTo>
                    <a:pt x="3650" y="7568"/>
                  </a:lnTo>
                  <a:lnTo>
                    <a:pt x="3626" y="7447"/>
                  </a:lnTo>
                  <a:lnTo>
                    <a:pt x="3577" y="7325"/>
                  </a:lnTo>
                  <a:lnTo>
                    <a:pt x="3504" y="7203"/>
                  </a:lnTo>
                  <a:lnTo>
                    <a:pt x="3820" y="6717"/>
                  </a:lnTo>
                  <a:lnTo>
                    <a:pt x="3966" y="6473"/>
                  </a:lnTo>
                  <a:lnTo>
                    <a:pt x="4088" y="6206"/>
                  </a:lnTo>
                  <a:close/>
                  <a:moveTo>
                    <a:pt x="2701" y="7301"/>
                  </a:moveTo>
                  <a:lnTo>
                    <a:pt x="2750" y="7325"/>
                  </a:lnTo>
                  <a:lnTo>
                    <a:pt x="2823" y="7325"/>
                  </a:lnTo>
                  <a:lnTo>
                    <a:pt x="2969" y="7374"/>
                  </a:lnTo>
                  <a:lnTo>
                    <a:pt x="3090" y="7447"/>
                  </a:lnTo>
                  <a:lnTo>
                    <a:pt x="3163" y="7568"/>
                  </a:lnTo>
                  <a:lnTo>
                    <a:pt x="3188" y="7690"/>
                  </a:lnTo>
                  <a:lnTo>
                    <a:pt x="3188" y="7836"/>
                  </a:lnTo>
                  <a:lnTo>
                    <a:pt x="3139" y="7982"/>
                  </a:lnTo>
                  <a:lnTo>
                    <a:pt x="3042" y="8104"/>
                  </a:lnTo>
                  <a:lnTo>
                    <a:pt x="2920" y="8201"/>
                  </a:lnTo>
                  <a:lnTo>
                    <a:pt x="2847" y="8225"/>
                  </a:lnTo>
                  <a:lnTo>
                    <a:pt x="2774" y="8250"/>
                  </a:lnTo>
                  <a:lnTo>
                    <a:pt x="2677" y="8225"/>
                  </a:lnTo>
                  <a:lnTo>
                    <a:pt x="2604" y="8201"/>
                  </a:lnTo>
                  <a:lnTo>
                    <a:pt x="2531" y="8152"/>
                  </a:lnTo>
                  <a:lnTo>
                    <a:pt x="2482" y="8079"/>
                  </a:lnTo>
                  <a:lnTo>
                    <a:pt x="2433" y="8031"/>
                  </a:lnTo>
                  <a:lnTo>
                    <a:pt x="2409" y="7958"/>
                  </a:lnTo>
                  <a:lnTo>
                    <a:pt x="2385" y="7836"/>
                  </a:lnTo>
                  <a:lnTo>
                    <a:pt x="2385" y="7714"/>
                  </a:lnTo>
                  <a:lnTo>
                    <a:pt x="2433" y="7593"/>
                  </a:lnTo>
                  <a:lnTo>
                    <a:pt x="2482" y="7495"/>
                  </a:lnTo>
                  <a:lnTo>
                    <a:pt x="2579" y="7374"/>
                  </a:lnTo>
                  <a:lnTo>
                    <a:pt x="2701" y="7301"/>
                  </a:lnTo>
                  <a:close/>
                  <a:moveTo>
                    <a:pt x="1582" y="6133"/>
                  </a:moveTo>
                  <a:lnTo>
                    <a:pt x="1898" y="6157"/>
                  </a:lnTo>
                  <a:lnTo>
                    <a:pt x="2239" y="6157"/>
                  </a:lnTo>
                  <a:lnTo>
                    <a:pt x="3042" y="6181"/>
                  </a:lnTo>
                  <a:lnTo>
                    <a:pt x="2823" y="6303"/>
                  </a:lnTo>
                  <a:lnTo>
                    <a:pt x="2628" y="6473"/>
                  </a:lnTo>
                  <a:lnTo>
                    <a:pt x="2458" y="6692"/>
                  </a:lnTo>
                  <a:lnTo>
                    <a:pt x="2287" y="6911"/>
                  </a:lnTo>
                  <a:lnTo>
                    <a:pt x="1995" y="7398"/>
                  </a:lnTo>
                  <a:lnTo>
                    <a:pt x="1728" y="7836"/>
                  </a:lnTo>
                  <a:lnTo>
                    <a:pt x="1485" y="8225"/>
                  </a:lnTo>
                  <a:lnTo>
                    <a:pt x="1193" y="8639"/>
                  </a:lnTo>
                  <a:lnTo>
                    <a:pt x="925" y="9053"/>
                  </a:lnTo>
                  <a:lnTo>
                    <a:pt x="657" y="9466"/>
                  </a:lnTo>
                  <a:lnTo>
                    <a:pt x="633" y="8639"/>
                  </a:lnTo>
                  <a:lnTo>
                    <a:pt x="755" y="8566"/>
                  </a:lnTo>
                  <a:lnTo>
                    <a:pt x="852" y="8469"/>
                  </a:lnTo>
                  <a:lnTo>
                    <a:pt x="1047" y="8225"/>
                  </a:lnTo>
                  <a:lnTo>
                    <a:pt x="1193" y="7982"/>
                  </a:lnTo>
                  <a:lnTo>
                    <a:pt x="1314" y="7714"/>
                  </a:lnTo>
                  <a:lnTo>
                    <a:pt x="1436" y="7544"/>
                  </a:lnTo>
                  <a:lnTo>
                    <a:pt x="1582" y="7349"/>
                  </a:lnTo>
                  <a:lnTo>
                    <a:pt x="1874" y="6984"/>
                  </a:lnTo>
                  <a:lnTo>
                    <a:pt x="1995" y="6790"/>
                  </a:lnTo>
                  <a:lnTo>
                    <a:pt x="2141" y="6619"/>
                  </a:lnTo>
                  <a:lnTo>
                    <a:pt x="2239" y="6425"/>
                  </a:lnTo>
                  <a:lnTo>
                    <a:pt x="2312" y="6206"/>
                  </a:lnTo>
                  <a:lnTo>
                    <a:pt x="2312" y="6181"/>
                  </a:lnTo>
                  <a:lnTo>
                    <a:pt x="2287" y="6181"/>
                  </a:lnTo>
                  <a:lnTo>
                    <a:pt x="2117" y="6279"/>
                  </a:lnTo>
                  <a:lnTo>
                    <a:pt x="1971" y="6400"/>
                  </a:lnTo>
                  <a:lnTo>
                    <a:pt x="1825" y="6546"/>
                  </a:lnTo>
                  <a:lnTo>
                    <a:pt x="1703" y="6692"/>
                  </a:lnTo>
                  <a:lnTo>
                    <a:pt x="1460" y="7009"/>
                  </a:lnTo>
                  <a:lnTo>
                    <a:pt x="1217" y="7325"/>
                  </a:lnTo>
                  <a:lnTo>
                    <a:pt x="925" y="7714"/>
                  </a:lnTo>
                  <a:lnTo>
                    <a:pt x="657" y="8152"/>
                  </a:lnTo>
                  <a:lnTo>
                    <a:pt x="657" y="8128"/>
                  </a:lnTo>
                  <a:lnTo>
                    <a:pt x="730" y="7398"/>
                  </a:lnTo>
                  <a:lnTo>
                    <a:pt x="828" y="7276"/>
                  </a:lnTo>
                  <a:lnTo>
                    <a:pt x="901" y="7130"/>
                  </a:lnTo>
                  <a:lnTo>
                    <a:pt x="1047" y="6887"/>
                  </a:lnTo>
                  <a:lnTo>
                    <a:pt x="1339" y="6522"/>
                  </a:lnTo>
                  <a:lnTo>
                    <a:pt x="1460" y="6327"/>
                  </a:lnTo>
                  <a:lnTo>
                    <a:pt x="1582" y="6133"/>
                  </a:lnTo>
                  <a:close/>
                  <a:moveTo>
                    <a:pt x="1971" y="7982"/>
                  </a:moveTo>
                  <a:lnTo>
                    <a:pt x="1995" y="8104"/>
                  </a:lnTo>
                  <a:lnTo>
                    <a:pt x="2044" y="8225"/>
                  </a:lnTo>
                  <a:lnTo>
                    <a:pt x="2117" y="8323"/>
                  </a:lnTo>
                  <a:lnTo>
                    <a:pt x="2190" y="8396"/>
                  </a:lnTo>
                  <a:lnTo>
                    <a:pt x="1533" y="9369"/>
                  </a:lnTo>
                  <a:lnTo>
                    <a:pt x="682" y="10658"/>
                  </a:lnTo>
                  <a:lnTo>
                    <a:pt x="682" y="10512"/>
                  </a:lnTo>
                  <a:lnTo>
                    <a:pt x="657" y="10123"/>
                  </a:lnTo>
                  <a:lnTo>
                    <a:pt x="1241" y="9150"/>
                  </a:lnTo>
                  <a:lnTo>
                    <a:pt x="1849" y="8201"/>
                  </a:lnTo>
                  <a:lnTo>
                    <a:pt x="1971" y="7982"/>
                  </a:lnTo>
                  <a:close/>
                  <a:moveTo>
                    <a:pt x="3188" y="8566"/>
                  </a:moveTo>
                  <a:lnTo>
                    <a:pt x="2312" y="9928"/>
                  </a:lnTo>
                  <a:lnTo>
                    <a:pt x="1436" y="11242"/>
                  </a:lnTo>
                  <a:lnTo>
                    <a:pt x="1047" y="11753"/>
                  </a:lnTo>
                  <a:lnTo>
                    <a:pt x="828" y="11997"/>
                  </a:lnTo>
                  <a:lnTo>
                    <a:pt x="657" y="12264"/>
                  </a:lnTo>
                  <a:lnTo>
                    <a:pt x="657" y="11242"/>
                  </a:lnTo>
                  <a:lnTo>
                    <a:pt x="974" y="10780"/>
                  </a:lnTo>
                  <a:lnTo>
                    <a:pt x="1922" y="9369"/>
                  </a:lnTo>
                  <a:lnTo>
                    <a:pt x="2458" y="8590"/>
                  </a:lnTo>
                  <a:lnTo>
                    <a:pt x="2579" y="8639"/>
                  </a:lnTo>
                  <a:lnTo>
                    <a:pt x="2725" y="8663"/>
                  </a:lnTo>
                  <a:lnTo>
                    <a:pt x="2871" y="8663"/>
                  </a:lnTo>
                  <a:lnTo>
                    <a:pt x="2993" y="8639"/>
                  </a:lnTo>
                  <a:lnTo>
                    <a:pt x="3090" y="8615"/>
                  </a:lnTo>
                  <a:lnTo>
                    <a:pt x="3188" y="8566"/>
                  </a:lnTo>
                  <a:close/>
                  <a:moveTo>
                    <a:pt x="3991" y="7787"/>
                  </a:moveTo>
                  <a:lnTo>
                    <a:pt x="3991" y="8834"/>
                  </a:lnTo>
                  <a:lnTo>
                    <a:pt x="3820" y="8980"/>
                  </a:lnTo>
                  <a:lnTo>
                    <a:pt x="3650" y="9174"/>
                  </a:lnTo>
                  <a:lnTo>
                    <a:pt x="3358" y="9588"/>
                  </a:lnTo>
                  <a:lnTo>
                    <a:pt x="2823" y="10342"/>
                  </a:lnTo>
                  <a:lnTo>
                    <a:pt x="2555" y="10707"/>
                  </a:lnTo>
                  <a:lnTo>
                    <a:pt x="2287" y="11096"/>
                  </a:lnTo>
                  <a:lnTo>
                    <a:pt x="1436" y="12143"/>
                  </a:lnTo>
                  <a:lnTo>
                    <a:pt x="1022" y="12654"/>
                  </a:lnTo>
                  <a:lnTo>
                    <a:pt x="633" y="13189"/>
                  </a:lnTo>
                  <a:lnTo>
                    <a:pt x="633" y="12946"/>
                  </a:lnTo>
                  <a:lnTo>
                    <a:pt x="633" y="12775"/>
                  </a:lnTo>
                  <a:lnTo>
                    <a:pt x="755" y="12654"/>
                  </a:lnTo>
                  <a:lnTo>
                    <a:pt x="876" y="12532"/>
                  </a:lnTo>
                  <a:lnTo>
                    <a:pt x="1120" y="12264"/>
                  </a:lnTo>
                  <a:lnTo>
                    <a:pt x="1509" y="11680"/>
                  </a:lnTo>
                  <a:lnTo>
                    <a:pt x="2020" y="10975"/>
                  </a:lnTo>
                  <a:lnTo>
                    <a:pt x="2506" y="10245"/>
                  </a:lnTo>
                  <a:lnTo>
                    <a:pt x="2993" y="9490"/>
                  </a:lnTo>
                  <a:lnTo>
                    <a:pt x="3455" y="8736"/>
                  </a:lnTo>
                  <a:lnTo>
                    <a:pt x="3723" y="8274"/>
                  </a:lnTo>
                  <a:lnTo>
                    <a:pt x="3869" y="8031"/>
                  </a:lnTo>
                  <a:lnTo>
                    <a:pt x="3991" y="7787"/>
                  </a:lnTo>
                  <a:close/>
                  <a:moveTo>
                    <a:pt x="4039" y="14065"/>
                  </a:moveTo>
                  <a:lnTo>
                    <a:pt x="4039" y="14430"/>
                  </a:lnTo>
                  <a:lnTo>
                    <a:pt x="3820" y="14430"/>
                  </a:lnTo>
                  <a:lnTo>
                    <a:pt x="4015" y="14089"/>
                  </a:lnTo>
                  <a:lnTo>
                    <a:pt x="4039" y="14065"/>
                  </a:lnTo>
                  <a:close/>
                  <a:moveTo>
                    <a:pt x="4039" y="12921"/>
                  </a:moveTo>
                  <a:lnTo>
                    <a:pt x="4039" y="13140"/>
                  </a:lnTo>
                  <a:lnTo>
                    <a:pt x="4039" y="13554"/>
                  </a:lnTo>
                  <a:lnTo>
                    <a:pt x="3918" y="13724"/>
                  </a:lnTo>
                  <a:lnTo>
                    <a:pt x="3820" y="13870"/>
                  </a:lnTo>
                  <a:lnTo>
                    <a:pt x="3577" y="14235"/>
                  </a:lnTo>
                  <a:lnTo>
                    <a:pt x="3431" y="14454"/>
                  </a:lnTo>
                  <a:lnTo>
                    <a:pt x="2993" y="14454"/>
                  </a:lnTo>
                  <a:lnTo>
                    <a:pt x="3431" y="13797"/>
                  </a:lnTo>
                  <a:lnTo>
                    <a:pt x="3747" y="13359"/>
                  </a:lnTo>
                  <a:lnTo>
                    <a:pt x="4039" y="12921"/>
                  </a:lnTo>
                  <a:close/>
                  <a:moveTo>
                    <a:pt x="4039" y="11826"/>
                  </a:moveTo>
                  <a:lnTo>
                    <a:pt x="4039" y="12483"/>
                  </a:lnTo>
                  <a:lnTo>
                    <a:pt x="3845" y="12678"/>
                  </a:lnTo>
                  <a:lnTo>
                    <a:pt x="3650" y="12873"/>
                  </a:lnTo>
                  <a:lnTo>
                    <a:pt x="3334" y="13311"/>
                  </a:lnTo>
                  <a:lnTo>
                    <a:pt x="2896" y="13895"/>
                  </a:lnTo>
                  <a:lnTo>
                    <a:pt x="2677" y="14187"/>
                  </a:lnTo>
                  <a:lnTo>
                    <a:pt x="2482" y="14503"/>
                  </a:lnTo>
                  <a:lnTo>
                    <a:pt x="2312" y="14503"/>
                  </a:lnTo>
                  <a:lnTo>
                    <a:pt x="2433" y="14333"/>
                  </a:lnTo>
                  <a:lnTo>
                    <a:pt x="2555" y="14162"/>
                  </a:lnTo>
                  <a:lnTo>
                    <a:pt x="2871" y="13651"/>
                  </a:lnTo>
                  <a:lnTo>
                    <a:pt x="3188" y="13116"/>
                  </a:lnTo>
                  <a:lnTo>
                    <a:pt x="3504" y="12581"/>
                  </a:lnTo>
                  <a:lnTo>
                    <a:pt x="3845" y="12070"/>
                  </a:lnTo>
                  <a:lnTo>
                    <a:pt x="4039" y="11826"/>
                  </a:lnTo>
                  <a:close/>
                  <a:moveTo>
                    <a:pt x="4015" y="10391"/>
                  </a:moveTo>
                  <a:lnTo>
                    <a:pt x="4015" y="11218"/>
                  </a:lnTo>
                  <a:lnTo>
                    <a:pt x="4039" y="11364"/>
                  </a:lnTo>
                  <a:lnTo>
                    <a:pt x="3869" y="11486"/>
                  </a:lnTo>
                  <a:lnTo>
                    <a:pt x="3723" y="11656"/>
                  </a:lnTo>
                  <a:lnTo>
                    <a:pt x="3577" y="11826"/>
                  </a:lnTo>
                  <a:lnTo>
                    <a:pt x="3455" y="12021"/>
                  </a:lnTo>
                  <a:lnTo>
                    <a:pt x="3236" y="12386"/>
                  </a:lnTo>
                  <a:lnTo>
                    <a:pt x="3042" y="12702"/>
                  </a:lnTo>
                  <a:lnTo>
                    <a:pt x="2725" y="13238"/>
                  </a:lnTo>
                  <a:lnTo>
                    <a:pt x="2409" y="13773"/>
                  </a:lnTo>
                  <a:lnTo>
                    <a:pt x="2263" y="13968"/>
                  </a:lnTo>
                  <a:lnTo>
                    <a:pt x="2117" y="14138"/>
                  </a:lnTo>
                  <a:lnTo>
                    <a:pt x="1971" y="14333"/>
                  </a:lnTo>
                  <a:lnTo>
                    <a:pt x="1849" y="14527"/>
                  </a:lnTo>
                  <a:lnTo>
                    <a:pt x="1047" y="14600"/>
                  </a:lnTo>
                  <a:lnTo>
                    <a:pt x="1460" y="14089"/>
                  </a:lnTo>
                  <a:lnTo>
                    <a:pt x="1825" y="13554"/>
                  </a:lnTo>
                  <a:lnTo>
                    <a:pt x="2214" y="13019"/>
                  </a:lnTo>
                  <a:lnTo>
                    <a:pt x="2604" y="12508"/>
                  </a:lnTo>
                  <a:lnTo>
                    <a:pt x="2823" y="12240"/>
                  </a:lnTo>
                  <a:lnTo>
                    <a:pt x="3017" y="11972"/>
                  </a:lnTo>
                  <a:lnTo>
                    <a:pt x="3382" y="11388"/>
                  </a:lnTo>
                  <a:lnTo>
                    <a:pt x="3723" y="10902"/>
                  </a:lnTo>
                  <a:lnTo>
                    <a:pt x="3869" y="10634"/>
                  </a:lnTo>
                  <a:lnTo>
                    <a:pt x="4015" y="10391"/>
                  </a:lnTo>
                  <a:close/>
                  <a:moveTo>
                    <a:pt x="4015" y="9271"/>
                  </a:moveTo>
                  <a:lnTo>
                    <a:pt x="4015" y="10147"/>
                  </a:lnTo>
                  <a:lnTo>
                    <a:pt x="3893" y="10220"/>
                  </a:lnTo>
                  <a:lnTo>
                    <a:pt x="3796" y="10318"/>
                  </a:lnTo>
                  <a:lnTo>
                    <a:pt x="3626" y="10512"/>
                  </a:lnTo>
                  <a:lnTo>
                    <a:pt x="3455" y="10731"/>
                  </a:lnTo>
                  <a:lnTo>
                    <a:pt x="3285" y="10975"/>
                  </a:lnTo>
                  <a:lnTo>
                    <a:pt x="2847" y="11632"/>
                  </a:lnTo>
                  <a:lnTo>
                    <a:pt x="2628" y="11972"/>
                  </a:lnTo>
                  <a:lnTo>
                    <a:pt x="2385" y="12289"/>
                  </a:lnTo>
                  <a:lnTo>
                    <a:pt x="1947" y="12873"/>
                  </a:lnTo>
                  <a:lnTo>
                    <a:pt x="1509" y="13481"/>
                  </a:lnTo>
                  <a:lnTo>
                    <a:pt x="1071" y="14065"/>
                  </a:lnTo>
                  <a:lnTo>
                    <a:pt x="828" y="14333"/>
                  </a:lnTo>
                  <a:lnTo>
                    <a:pt x="584" y="14625"/>
                  </a:lnTo>
                  <a:lnTo>
                    <a:pt x="609" y="14430"/>
                  </a:lnTo>
                  <a:lnTo>
                    <a:pt x="609" y="14235"/>
                  </a:lnTo>
                  <a:lnTo>
                    <a:pt x="609" y="13895"/>
                  </a:lnTo>
                  <a:lnTo>
                    <a:pt x="1120" y="13213"/>
                  </a:lnTo>
                  <a:lnTo>
                    <a:pt x="1631" y="12556"/>
                  </a:lnTo>
                  <a:lnTo>
                    <a:pt x="2677" y="11242"/>
                  </a:lnTo>
                  <a:lnTo>
                    <a:pt x="3090" y="10658"/>
                  </a:lnTo>
                  <a:lnTo>
                    <a:pt x="3480" y="10050"/>
                  </a:lnTo>
                  <a:lnTo>
                    <a:pt x="3747" y="9661"/>
                  </a:lnTo>
                  <a:lnTo>
                    <a:pt x="4015" y="9271"/>
                  </a:lnTo>
                  <a:close/>
                  <a:moveTo>
                    <a:pt x="10341" y="488"/>
                  </a:moveTo>
                  <a:lnTo>
                    <a:pt x="10536" y="512"/>
                  </a:lnTo>
                  <a:lnTo>
                    <a:pt x="10755" y="536"/>
                  </a:lnTo>
                  <a:lnTo>
                    <a:pt x="10950" y="585"/>
                  </a:lnTo>
                  <a:lnTo>
                    <a:pt x="11071" y="609"/>
                  </a:lnTo>
                  <a:lnTo>
                    <a:pt x="11169" y="658"/>
                  </a:lnTo>
                  <a:lnTo>
                    <a:pt x="11266" y="731"/>
                  </a:lnTo>
                  <a:lnTo>
                    <a:pt x="11339" y="828"/>
                  </a:lnTo>
                  <a:lnTo>
                    <a:pt x="11485" y="999"/>
                  </a:lnTo>
                  <a:lnTo>
                    <a:pt x="11582" y="1217"/>
                  </a:lnTo>
                  <a:lnTo>
                    <a:pt x="11655" y="1436"/>
                  </a:lnTo>
                  <a:lnTo>
                    <a:pt x="11704" y="1680"/>
                  </a:lnTo>
                  <a:lnTo>
                    <a:pt x="11728" y="1923"/>
                  </a:lnTo>
                  <a:lnTo>
                    <a:pt x="11728" y="2385"/>
                  </a:lnTo>
                  <a:lnTo>
                    <a:pt x="11680" y="2848"/>
                  </a:lnTo>
                  <a:lnTo>
                    <a:pt x="11582" y="3310"/>
                  </a:lnTo>
                  <a:lnTo>
                    <a:pt x="11461" y="3772"/>
                  </a:lnTo>
                  <a:lnTo>
                    <a:pt x="11315" y="4210"/>
                  </a:lnTo>
                  <a:lnTo>
                    <a:pt x="10974" y="5111"/>
                  </a:lnTo>
                  <a:lnTo>
                    <a:pt x="10804" y="5549"/>
                  </a:lnTo>
                  <a:lnTo>
                    <a:pt x="10658" y="5987"/>
                  </a:lnTo>
                  <a:lnTo>
                    <a:pt x="10658" y="6084"/>
                  </a:lnTo>
                  <a:lnTo>
                    <a:pt x="10658" y="6181"/>
                  </a:lnTo>
                  <a:lnTo>
                    <a:pt x="10731" y="6254"/>
                  </a:lnTo>
                  <a:lnTo>
                    <a:pt x="10779" y="6303"/>
                  </a:lnTo>
                  <a:lnTo>
                    <a:pt x="10877" y="6327"/>
                  </a:lnTo>
                  <a:lnTo>
                    <a:pt x="10950" y="6327"/>
                  </a:lnTo>
                  <a:lnTo>
                    <a:pt x="11047" y="6303"/>
                  </a:lnTo>
                  <a:lnTo>
                    <a:pt x="11120" y="6279"/>
                  </a:lnTo>
                  <a:lnTo>
                    <a:pt x="11388" y="6303"/>
                  </a:lnTo>
                  <a:lnTo>
                    <a:pt x="11655" y="6327"/>
                  </a:lnTo>
                  <a:lnTo>
                    <a:pt x="12215" y="6352"/>
                  </a:lnTo>
                  <a:lnTo>
                    <a:pt x="12775" y="6327"/>
                  </a:lnTo>
                  <a:lnTo>
                    <a:pt x="13310" y="6327"/>
                  </a:lnTo>
                  <a:lnTo>
                    <a:pt x="13748" y="6352"/>
                  </a:lnTo>
                  <a:lnTo>
                    <a:pt x="14210" y="6425"/>
                  </a:lnTo>
                  <a:lnTo>
                    <a:pt x="14673" y="6498"/>
                  </a:lnTo>
                  <a:lnTo>
                    <a:pt x="15111" y="6595"/>
                  </a:lnTo>
                  <a:lnTo>
                    <a:pt x="15476" y="6668"/>
                  </a:lnTo>
                  <a:lnTo>
                    <a:pt x="15841" y="6790"/>
                  </a:lnTo>
                  <a:lnTo>
                    <a:pt x="16011" y="6887"/>
                  </a:lnTo>
                  <a:lnTo>
                    <a:pt x="16157" y="6960"/>
                  </a:lnTo>
                  <a:lnTo>
                    <a:pt x="16327" y="7082"/>
                  </a:lnTo>
                  <a:lnTo>
                    <a:pt x="16449" y="7203"/>
                  </a:lnTo>
                  <a:lnTo>
                    <a:pt x="16546" y="7301"/>
                  </a:lnTo>
                  <a:lnTo>
                    <a:pt x="16619" y="7398"/>
                  </a:lnTo>
                  <a:lnTo>
                    <a:pt x="16644" y="7520"/>
                  </a:lnTo>
                  <a:lnTo>
                    <a:pt x="16668" y="7641"/>
                  </a:lnTo>
                  <a:lnTo>
                    <a:pt x="16692" y="7763"/>
                  </a:lnTo>
                  <a:lnTo>
                    <a:pt x="16668" y="7885"/>
                  </a:lnTo>
                  <a:lnTo>
                    <a:pt x="16644" y="8031"/>
                  </a:lnTo>
                  <a:lnTo>
                    <a:pt x="16595" y="8152"/>
                  </a:lnTo>
                  <a:lnTo>
                    <a:pt x="16473" y="8371"/>
                  </a:lnTo>
                  <a:lnTo>
                    <a:pt x="16303" y="8566"/>
                  </a:lnTo>
                  <a:lnTo>
                    <a:pt x="16206" y="8663"/>
                  </a:lnTo>
                  <a:lnTo>
                    <a:pt x="16108" y="8736"/>
                  </a:lnTo>
                  <a:lnTo>
                    <a:pt x="15987" y="8785"/>
                  </a:lnTo>
                  <a:lnTo>
                    <a:pt x="15889" y="8834"/>
                  </a:lnTo>
                  <a:lnTo>
                    <a:pt x="15792" y="8882"/>
                  </a:lnTo>
                  <a:lnTo>
                    <a:pt x="15719" y="8955"/>
                  </a:lnTo>
                  <a:lnTo>
                    <a:pt x="15695" y="9053"/>
                  </a:lnTo>
                  <a:lnTo>
                    <a:pt x="15719" y="9150"/>
                  </a:lnTo>
                  <a:lnTo>
                    <a:pt x="15743" y="9247"/>
                  </a:lnTo>
                  <a:lnTo>
                    <a:pt x="15816" y="9296"/>
                  </a:lnTo>
                  <a:lnTo>
                    <a:pt x="15914" y="9344"/>
                  </a:lnTo>
                  <a:lnTo>
                    <a:pt x="16035" y="9344"/>
                  </a:lnTo>
                  <a:lnTo>
                    <a:pt x="16157" y="9296"/>
                  </a:lnTo>
                  <a:lnTo>
                    <a:pt x="16279" y="9393"/>
                  </a:lnTo>
                  <a:lnTo>
                    <a:pt x="16376" y="9490"/>
                  </a:lnTo>
                  <a:lnTo>
                    <a:pt x="16425" y="9636"/>
                  </a:lnTo>
                  <a:lnTo>
                    <a:pt x="16473" y="9782"/>
                  </a:lnTo>
                  <a:lnTo>
                    <a:pt x="16473" y="9953"/>
                  </a:lnTo>
                  <a:lnTo>
                    <a:pt x="16449" y="10123"/>
                  </a:lnTo>
                  <a:lnTo>
                    <a:pt x="16376" y="10415"/>
                  </a:lnTo>
                  <a:lnTo>
                    <a:pt x="16303" y="10610"/>
                  </a:lnTo>
                  <a:lnTo>
                    <a:pt x="16206" y="10756"/>
                  </a:lnTo>
                  <a:lnTo>
                    <a:pt x="16084" y="10902"/>
                  </a:lnTo>
                  <a:lnTo>
                    <a:pt x="15938" y="11023"/>
                  </a:lnTo>
                  <a:lnTo>
                    <a:pt x="15743" y="11145"/>
                  </a:lnTo>
                  <a:lnTo>
                    <a:pt x="15670" y="11194"/>
                  </a:lnTo>
                  <a:lnTo>
                    <a:pt x="15622" y="11315"/>
                  </a:lnTo>
                  <a:lnTo>
                    <a:pt x="15622" y="11388"/>
                  </a:lnTo>
                  <a:lnTo>
                    <a:pt x="15646" y="11437"/>
                  </a:lnTo>
                  <a:lnTo>
                    <a:pt x="15670" y="11486"/>
                  </a:lnTo>
                  <a:lnTo>
                    <a:pt x="15719" y="11510"/>
                  </a:lnTo>
                  <a:lnTo>
                    <a:pt x="15792" y="11559"/>
                  </a:lnTo>
                  <a:lnTo>
                    <a:pt x="15889" y="11583"/>
                  </a:lnTo>
                  <a:lnTo>
                    <a:pt x="15962" y="11753"/>
                  </a:lnTo>
                  <a:lnTo>
                    <a:pt x="15987" y="11924"/>
                  </a:lnTo>
                  <a:lnTo>
                    <a:pt x="16011" y="12070"/>
                  </a:lnTo>
                  <a:lnTo>
                    <a:pt x="15987" y="12410"/>
                  </a:lnTo>
                  <a:lnTo>
                    <a:pt x="15962" y="12678"/>
                  </a:lnTo>
                  <a:lnTo>
                    <a:pt x="15914" y="12824"/>
                  </a:lnTo>
                  <a:lnTo>
                    <a:pt x="15865" y="12994"/>
                  </a:lnTo>
                  <a:lnTo>
                    <a:pt x="15792" y="13140"/>
                  </a:lnTo>
                  <a:lnTo>
                    <a:pt x="15719" y="13262"/>
                  </a:lnTo>
                  <a:lnTo>
                    <a:pt x="15622" y="13335"/>
                  </a:lnTo>
                  <a:lnTo>
                    <a:pt x="15549" y="13359"/>
                  </a:lnTo>
                  <a:lnTo>
                    <a:pt x="15500" y="13359"/>
                  </a:lnTo>
                  <a:lnTo>
                    <a:pt x="15403" y="13384"/>
                  </a:lnTo>
                  <a:lnTo>
                    <a:pt x="15330" y="13432"/>
                  </a:lnTo>
                  <a:lnTo>
                    <a:pt x="15281" y="13505"/>
                  </a:lnTo>
                  <a:lnTo>
                    <a:pt x="15257" y="13578"/>
                  </a:lnTo>
                  <a:lnTo>
                    <a:pt x="15257" y="13676"/>
                  </a:lnTo>
                  <a:lnTo>
                    <a:pt x="15281" y="13749"/>
                  </a:lnTo>
                  <a:lnTo>
                    <a:pt x="15354" y="13797"/>
                  </a:lnTo>
                  <a:lnTo>
                    <a:pt x="15427" y="13846"/>
                  </a:lnTo>
                  <a:lnTo>
                    <a:pt x="15524" y="13846"/>
                  </a:lnTo>
                  <a:lnTo>
                    <a:pt x="15573" y="14089"/>
                  </a:lnTo>
                  <a:lnTo>
                    <a:pt x="15622" y="14357"/>
                  </a:lnTo>
                  <a:lnTo>
                    <a:pt x="15622" y="14479"/>
                  </a:lnTo>
                  <a:lnTo>
                    <a:pt x="15622" y="14600"/>
                  </a:lnTo>
                  <a:lnTo>
                    <a:pt x="15597" y="14722"/>
                  </a:lnTo>
                  <a:lnTo>
                    <a:pt x="15549" y="14868"/>
                  </a:lnTo>
                  <a:lnTo>
                    <a:pt x="15476" y="14965"/>
                  </a:lnTo>
                  <a:lnTo>
                    <a:pt x="15403" y="15063"/>
                  </a:lnTo>
                  <a:lnTo>
                    <a:pt x="15305" y="15136"/>
                  </a:lnTo>
                  <a:lnTo>
                    <a:pt x="15208" y="15184"/>
                  </a:lnTo>
                  <a:lnTo>
                    <a:pt x="15208" y="15184"/>
                  </a:lnTo>
                  <a:lnTo>
                    <a:pt x="15257" y="14917"/>
                  </a:lnTo>
                  <a:lnTo>
                    <a:pt x="15330" y="14625"/>
                  </a:lnTo>
                  <a:lnTo>
                    <a:pt x="15330" y="14600"/>
                  </a:lnTo>
                  <a:lnTo>
                    <a:pt x="15330" y="14552"/>
                  </a:lnTo>
                  <a:lnTo>
                    <a:pt x="15281" y="14527"/>
                  </a:lnTo>
                  <a:lnTo>
                    <a:pt x="15208" y="14503"/>
                  </a:lnTo>
                  <a:lnTo>
                    <a:pt x="15184" y="14527"/>
                  </a:lnTo>
                  <a:lnTo>
                    <a:pt x="15159" y="14552"/>
                  </a:lnTo>
                  <a:lnTo>
                    <a:pt x="15013" y="14917"/>
                  </a:lnTo>
                  <a:lnTo>
                    <a:pt x="14965" y="15087"/>
                  </a:lnTo>
                  <a:lnTo>
                    <a:pt x="14965" y="15282"/>
                  </a:lnTo>
                  <a:lnTo>
                    <a:pt x="14648" y="15355"/>
                  </a:lnTo>
                  <a:lnTo>
                    <a:pt x="14721" y="15038"/>
                  </a:lnTo>
                  <a:lnTo>
                    <a:pt x="14819" y="14673"/>
                  </a:lnTo>
                  <a:lnTo>
                    <a:pt x="14867" y="14308"/>
                  </a:lnTo>
                  <a:lnTo>
                    <a:pt x="14867" y="14284"/>
                  </a:lnTo>
                  <a:lnTo>
                    <a:pt x="14843" y="14235"/>
                  </a:lnTo>
                  <a:lnTo>
                    <a:pt x="14794" y="14211"/>
                  </a:lnTo>
                  <a:lnTo>
                    <a:pt x="14721" y="14235"/>
                  </a:lnTo>
                  <a:lnTo>
                    <a:pt x="14673" y="14260"/>
                  </a:lnTo>
                  <a:lnTo>
                    <a:pt x="14673" y="14284"/>
                  </a:lnTo>
                  <a:lnTo>
                    <a:pt x="14551" y="14625"/>
                  </a:lnTo>
                  <a:lnTo>
                    <a:pt x="14454" y="14965"/>
                  </a:lnTo>
                  <a:lnTo>
                    <a:pt x="14356" y="15184"/>
                  </a:lnTo>
                  <a:lnTo>
                    <a:pt x="14332" y="15306"/>
                  </a:lnTo>
                  <a:lnTo>
                    <a:pt x="14332" y="15403"/>
                  </a:lnTo>
                  <a:lnTo>
                    <a:pt x="14064" y="15428"/>
                  </a:lnTo>
                  <a:lnTo>
                    <a:pt x="14064" y="15428"/>
                  </a:lnTo>
                  <a:lnTo>
                    <a:pt x="14089" y="15379"/>
                  </a:lnTo>
                  <a:lnTo>
                    <a:pt x="14089" y="15330"/>
                  </a:lnTo>
                  <a:lnTo>
                    <a:pt x="14113" y="15063"/>
                  </a:lnTo>
                  <a:lnTo>
                    <a:pt x="14162" y="14771"/>
                  </a:lnTo>
                  <a:lnTo>
                    <a:pt x="14235" y="14503"/>
                  </a:lnTo>
                  <a:lnTo>
                    <a:pt x="14356" y="14260"/>
                  </a:lnTo>
                  <a:lnTo>
                    <a:pt x="14356" y="14211"/>
                  </a:lnTo>
                  <a:lnTo>
                    <a:pt x="14332" y="14162"/>
                  </a:lnTo>
                  <a:lnTo>
                    <a:pt x="14283" y="14138"/>
                  </a:lnTo>
                  <a:lnTo>
                    <a:pt x="14235" y="14162"/>
                  </a:lnTo>
                  <a:lnTo>
                    <a:pt x="14064" y="14430"/>
                  </a:lnTo>
                  <a:lnTo>
                    <a:pt x="13918" y="14722"/>
                  </a:lnTo>
                  <a:lnTo>
                    <a:pt x="13845" y="14868"/>
                  </a:lnTo>
                  <a:lnTo>
                    <a:pt x="13821" y="15014"/>
                  </a:lnTo>
                  <a:lnTo>
                    <a:pt x="13797" y="15160"/>
                  </a:lnTo>
                  <a:lnTo>
                    <a:pt x="13797" y="15330"/>
                  </a:lnTo>
                  <a:lnTo>
                    <a:pt x="13821" y="15379"/>
                  </a:lnTo>
                  <a:lnTo>
                    <a:pt x="13845" y="15428"/>
                  </a:lnTo>
                  <a:lnTo>
                    <a:pt x="13383" y="15428"/>
                  </a:lnTo>
                  <a:lnTo>
                    <a:pt x="13432" y="15209"/>
                  </a:lnTo>
                  <a:lnTo>
                    <a:pt x="13456" y="14990"/>
                  </a:lnTo>
                  <a:lnTo>
                    <a:pt x="13505" y="14771"/>
                  </a:lnTo>
                  <a:lnTo>
                    <a:pt x="13578" y="14552"/>
                  </a:lnTo>
                  <a:lnTo>
                    <a:pt x="13748" y="14114"/>
                  </a:lnTo>
                  <a:lnTo>
                    <a:pt x="13748" y="14089"/>
                  </a:lnTo>
                  <a:lnTo>
                    <a:pt x="13748" y="14065"/>
                  </a:lnTo>
                  <a:lnTo>
                    <a:pt x="13699" y="14016"/>
                  </a:lnTo>
                  <a:lnTo>
                    <a:pt x="13651" y="14016"/>
                  </a:lnTo>
                  <a:lnTo>
                    <a:pt x="13602" y="14065"/>
                  </a:lnTo>
                  <a:lnTo>
                    <a:pt x="13456" y="14260"/>
                  </a:lnTo>
                  <a:lnTo>
                    <a:pt x="13334" y="14454"/>
                  </a:lnTo>
                  <a:lnTo>
                    <a:pt x="13237" y="14673"/>
                  </a:lnTo>
                  <a:lnTo>
                    <a:pt x="13140" y="14917"/>
                  </a:lnTo>
                  <a:lnTo>
                    <a:pt x="13067" y="15136"/>
                  </a:lnTo>
                  <a:lnTo>
                    <a:pt x="13042" y="15282"/>
                  </a:lnTo>
                  <a:lnTo>
                    <a:pt x="13042" y="15403"/>
                  </a:lnTo>
                  <a:lnTo>
                    <a:pt x="12556" y="15330"/>
                  </a:lnTo>
                  <a:lnTo>
                    <a:pt x="12604" y="15038"/>
                  </a:lnTo>
                  <a:lnTo>
                    <a:pt x="12677" y="14746"/>
                  </a:lnTo>
                  <a:lnTo>
                    <a:pt x="12775" y="14479"/>
                  </a:lnTo>
                  <a:lnTo>
                    <a:pt x="12921" y="14211"/>
                  </a:lnTo>
                  <a:lnTo>
                    <a:pt x="12921" y="14162"/>
                  </a:lnTo>
                  <a:lnTo>
                    <a:pt x="12896" y="14114"/>
                  </a:lnTo>
                  <a:lnTo>
                    <a:pt x="12799" y="14114"/>
                  </a:lnTo>
                  <a:lnTo>
                    <a:pt x="12702" y="14235"/>
                  </a:lnTo>
                  <a:lnTo>
                    <a:pt x="12604" y="14357"/>
                  </a:lnTo>
                  <a:lnTo>
                    <a:pt x="12507" y="14479"/>
                  </a:lnTo>
                  <a:lnTo>
                    <a:pt x="12410" y="14649"/>
                  </a:lnTo>
                  <a:lnTo>
                    <a:pt x="12337" y="14795"/>
                  </a:lnTo>
                  <a:lnTo>
                    <a:pt x="12288" y="14965"/>
                  </a:lnTo>
                  <a:lnTo>
                    <a:pt x="12239" y="15136"/>
                  </a:lnTo>
                  <a:lnTo>
                    <a:pt x="12239" y="15282"/>
                  </a:lnTo>
                  <a:lnTo>
                    <a:pt x="11801" y="15233"/>
                  </a:lnTo>
                  <a:lnTo>
                    <a:pt x="11753" y="15209"/>
                  </a:lnTo>
                  <a:lnTo>
                    <a:pt x="11874" y="14941"/>
                  </a:lnTo>
                  <a:lnTo>
                    <a:pt x="11947" y="14673"/>
                  </a:lnTo>
                  <a:lnTo>
                    <a:pt x="12118" y="14114"/>
                  </a:lnTo>
                  <a:lnTo>
                    <a:pt x="12118" y="14089"/>
                  </a:lnTo>
                  <a:lnTo>
                    <a:pt x="12118" y="14065"/>
                  </a:lnTo>
                  <a:lnTo>
                    <a:pt x="12093" y="14065"/>
                  </a:lnTo>
                  <a:lnTo>
                    <a:pt x="12069" y="14089"/>
                  </a:lnTo>
                  <a:lnTo>
                    <a:pt x="11874" y="14357"/>
                  </a:lnTo>
                  <a:lnTo>
                    <a:pt x="11680" y="14600"/>
                  </a:lnTo>
                  <a:lnTo>
                    <a:pt x="11509" y="14868"/>
                  </a:lnTo>
                  <a:lnTo>
                    <a:pt x="11363" y="15136"/>
                  </a:lnTo>
                  <a:lnTo>
                    <a:pt x="11363" y="15160"/>
                  </a:lnTo>
                  <a:lnTo>
                    <a:pt x="10974" y="15087"/>
                  </a:lnTo>
                  <a:lnTo>
                    <a:pt x="11096" y="14990"/>
                  </a:lnTo>
                  <a:lnTo>
                    <a:pt x="11169" y="14868"/>
                  </a:lnTo>
                  <a:lnTo>
                    <a:pt x="11290" y="14600"/>
                  </a:lnTo>
                  <a:lnTo>
                    <a:pt x="11655" y="13870"/>
                  </a:lnTo>
                  <a:lnTo>
                    <a:pt x="11680" y="13846"/>
                  </a:lnTo>
                  <a:lnTo>
                    <a:pt x="11680" y="13822"/>
                  </a:lnTo>
                  <a:lnTo>
                    <a:pt x="11631" y="13773"/>
                  </a:lnTo>
                  <a:lnTo>
                    <a:pt x="11558" y="13773"/>
                  </a:lnTo>
                  <a:lnTo>
                    <a:pt x="11534" y="13797"/>
                  </a:lnTo>
                  <a:lnTo>
                    <a:pt x="11144" y="14406"/>
                  </a:lnTo>
                  <a:lnTo>
                    <a:pt x="10974" y="14722"/>
                  </a:lnTo>
                  <a:lnTo>
                    <a:pt x="10901" y="14868"/>
                  </a:lnTo>
                  <a:lnTo>
                    <a:pt x="10877" y="14941"/>
                  </a:lnTo>
                  <a:lnTo>
                    <a:pt x="10877" y="15038"/>
                  </a:lnTo>
                  <a:lnTo>
                    <a:pt x="10901" y="15063"/>
                  </a:lnTo>
                  <a:lnTo>
                    <a:pt x="10341" y="14941"/>
                  </a:lnTo>
                  <a:lnTo>
                    <a:pt x="10487" y="14625"/>
                  </a:lnTo>
                  <a:lnTo>
                    <a:pt x="10633" y="14333"/>
                  </a:lnTo>
                  <a:lnTo>
                    <a:pt x="10804" y="14041"/>
                  </a:lnTo>
                  <a:lnTo>
                    <a:pt x="10998" y="13773"/>
                  </a:lnTo>
                  <a:lnTo>
                    <a:pt x="11023" y="13724"/>
                  </a:lnTo>
                  <a:lnTo>
                    <a:pt x="10998" y="13700"/>
                  </a:lnTo>
                  <a:lnTo>
                    <a:pt x="10950" y="13676"/>
                  </a:lnTo>
                  <a:lnTo>
                    <a:pt x="10901" y="13700"/>
                  </a:lnTo>
                  <a:lnTo>
                    <a:pt x="10658" y="13943"/>
                  </a:lnTo>
                  <a:lnTo>
                    <a:pt x="10414" y="14211"/>
                  </a:lnTo>
                  <a:lnTo>
                    <a:pt x="10317" y="14357"/>
                  </a:lnTo>
                  <a:lnTo>
                    <a:pt x="10220" y="14503"/>
                  </a:lnTo>
                  <a:lnTo>
                    <a:pt x="10147" y="14673"/>
                  </a:lnTo>
                  <a:lnTo>
                    <a:pt x="10098" y="14844"/>
                  </a:lnTo>
                  <a:lnTo>
                    <a:pt x="10098" y="14892"/>
                  </a:lnTo>
                  <a:lnTo>
                    <a:pt x="9709" y="14771"/>
                  </a:lnTo>
                  <a:lnTo>
                    <a:pt x="9757" y="14576"/>
                  </a:lnTo>
                  <a:lnTo>
                    <a:pt x="9830" y="14381"/>
                  </a:lnTo>
                  <a:lnTo>
                    <a:pt x="10001" y="13968"/>
                  </a:lnTo>
                  <a:lnTo>
                    <a:pt x="10147" y="13530"/>
                  </a:lnTo>
                  <a:lnTo>
                    <a:pt x="10147" y="13505"/>
                  </a:lnTo>
                  <a:lnTo>
                    <a:pt x="10122" y="13530"/>
                  </a:lnTo>
                  <a:lnTo>
                    <a:pt x="9879" y="13919"/>
                  </a:lnTo>
                  <a:lnTo>
                    <a:pt x="9636" y="14308"/>
                  </a:lnTo>
                  <a:lnTo>
                    <a:pt x="9539" y="14503"/>
                  </a:lnTo>
                  <a:lnTo>
                    <a:pt x="9466" y="14698"/>
                  </a:lnTo>
                  <a:lnTo>
                    <a:pt x="8906" y="14527"/>
                  </a:lnTo>
                  <a:lnTo>
                    <a:pt x="8979" y="14430"/>
                  </a:lnTo>
                  <a:lnTo>
                    <a:pt x="9028" y="14308"/>
                  </a:lnTo>
                  <a:lnTo>
                    <a:pt x="9149" y="14089"/>
                  </a:lnTo>
                  <a:lnTo>
                    <a:pt x="9344" y="13724"/>
                  </a:lnTo>
                  <a:lnTo>
                    <a:pt x="9417" y="13554"/>
                  </a:lnTo>
                  <a:lnTo>
                    <a:pt x="9490" y="13359"/>
                  </a:lnTo>
                  <a:lnTo>
                    <a:pt x="9490" y="13311"/>
                  </a:lnTo>
                  <a:lnTo>
                    <a:pt x="9441" y="13286"/>
                  </a:lnTo>
                  <a:lnTo>
                    <a:pt x="9393" y="13262"/>
                  </a:lnTo>
                  <a:lnTo>
                    <a:pt x="9368" y="13311"/>
                  </a:lnTo>
                  <a:lnTo>
                    <a:pt x="9247" y="13481"/>
                  </a:lnTo>
                  <a:lnTo>
                    <a:pt x="9149" y="13627"/>
                  </a:lnTo>
                  <a:lnTo>
                    <a:pt x="8906" y="13943"/>
                  </a:lnTo>
                  <a:lnTo>
                    <a:pt x="8736" y="14162"/>
                  </a:lnTo>
                  <a:lnTo>
                    <a:pt x="8663" y="14284"/>
                  </a:lnTo>
                  <a:lnTo>
                    <a:pt x="8638" y="14430"/>
                  </a:lnTo>
                  <a:lnTo>
                    <a:pt x="8419" y="14333"/>
                  </a:lnTo>
                  <a:lnTo>
                    <a:pt x="8492" y="14065"/>
                  </a:lnTo>
                  <a:lnTo>
                    <a:pt x="8541" y="13846"/>
                  </a:lnTo>
                  <a:lnTo>
                    <a:pt x="8711" y="13384"/>
                  </a:lnTo>
                  <a:lnTo>
                    <a:pt x="8833" y="13165"/>
                  </a:lnTo>
                  <a:lnTo>
                    <a:pt x="8955" y="12946"/>
                  </a:lnTo>
                  <a:lnTo>
                    <a:pt x="8955" y="12897"/>
                  </a:lnTo>
                  <a:lnTo>
                    <a:pt x="8930" y="12848"/>
                  </a:lnTo>
                  <a:lnTo>
                    <a:pt x="8882" y="12848"/>
                  </a:lnTo>
                  <a:lnTo>
                    <a:pt x="8833" y="12873"/>
                  </a:lnTo>
                  <a:lnTo>
                    <a:pt x="8687" y="13092"/>
                  </a:lnTo>
                  <a:lnTo>
                    <a:pt x="8565" y="13286"/>
                  </a:lnTo>
                  <a:lnTo>
                    <a:pt x="8444" y="13505"/>
                  </a:lnTo>
                  <a:lnTo>
                    <a:pt x="8322" y="13749"/>
                  </a:lnTo>
                  <a:lnTo>
                    <a:pt x="8225" y="13968"/>
                  </a:lnTo>
                  <a:lnTo>
                    <a:pt x="8176" y="14089"/>
                  </a:lnTo>
                  <a:lnTo>
                    <a:pt x="8152" y="14211"/>
                  </a:lnTo>
                  <a:lnTo>
                    <a:pt x="7762" y="14041"/>
                  </a:lnTo>
                  <a:lnTo>
                    <a:pt x="7908" y="13627"/>
                  </a:lnTo>
                  <a:lnTo>
                    <a:pt x="8103" y="13213"/>
                  </a:lnTo>
                  <a:lnTo>
                    <a:pt x="8322" y="12800"/>
                  </a:lnTo>
                  <a:lnTo>
                    <a:pt x="8322" y="12751"/>
                  </a:lnTo>
                  <a:lnTo>
                    <a:pt x="8298" y="12727"/>
                  </a:lnTo>
                  <a:lnTo>
                    <a:pt x="8249" y="12727"/>
                  </a:lnTo>
                  <a:lnTo>
                    <a:pt x="7908" y="13140"/>
                  </a:lnTo>
                  <a:lnTo>
                    <a:pt x="7762" y="13335"/>
                  </a:lnTo>
                  <a:lnTo>
                    <a:pt x="7616" y="13578"/>
                  </a:lnTo>
                  <a:lnTo>
                    <a:pt x="7543" y="13700"/>
                  </a:lnTo>
                  <a:lnTo>
                    <a:pt x="7470" y="13870"/>
                  </a:lnTo>
                  <a:lnTo>
                    <a:pt x="7130" y="13700"/>
                  </a:lnTo>
                  <a:lnTo>
                    <a:pt x="7154" y="13554"/>
                  </a:lnTo>
                  <a:lnTo>
                    <a:pt x="7178" y="13408"/>
                  </a:lnTo>
                  <a:lnTo>
                    <a:pt x="7300" y="13165"/>
                  </a:lnTo>
                  <a:lnTo>
                    <a:pt x="7495" y="12751"/>
                  </a:lnTo>
                  <a:lnTo>
                    <a:pt x="7689" y="12313"/>
                  </a:lnTo>
                  <a:lnTo>
                    <a:pt x="7689" y="12289"/>
                  </a:lnTo>
                  <a:lnTo>
                    <a:pt x="7665" y="12264"/>
                  </a:lnTo>
                  <a:lnTo>
                    <a:pt x="7641" y="12264"/>
                  </a:lnTo>
                  <a:lnTo>
                    <a:pt x="7616" y="12289"/>
                  </a:lnTo>
                  <a:lnTo>
                    <a:pt x="7397" y="12581"/>
                  </a:lnTo>
                  <a:lnTo>
                    <a:pt x="7178" y="12873"/>
                  </a:lnTo>
                  <a:lnTo>
                    <a:pt x="7081" y="13043"/>
                  </a:lnTo>
                  <a:lnTo>
                    <a:pt x="7008" y="13189"/>
                  </a:lnTo>
                  <a:lnTo>
                    <a:pt x="6935" y="13359"/>
                  </a:lnTo>
                  <a:lnTo>
                    <a:pt x="6886" y="13530"/>
                  </a:lnTo>
                  <a:lnTo>
                    <a:pt x="6570" y="13335"/>
                  </a:lnTo>
                  <a:lnTo>
                    <a:pt x="6692" y="13043"/>
                  </a:lnTo>
                  <a:lnTo>
                    <a:pt x="6813" y="12751"/>
                  </a:lnTo>
                  <a:lnTo>
                    <a:pt x="7105" y="12216"/>
                  </a:lnTo>
                  <a:lnTo>
                    <a:pt x="7130" y="12191"/>
                  </a:lnTo>
                  <a:lnTo>
                    <a:pt x="7105" y="12167"/>
                  </a:lnTo>
                  <a:lnTo>
                    <a:pt x="7057" y="12167"/>
                  </a:lnTo>
                  <a:lnTo>
                    <a:pt x="6838" y="12386"/>
                  </a:lnTo>
                  <a:lnTo>
                    <a:pt x="6619" y="12629"/>
                  </a:lnTo>
                  <a:lnTo>
                    <a:pt x="6448" y="12897"/>
                  </a:lnTo>
                  <a:lnTo>
                    <a:pt x="6327" y="13165"/>
                  </a:lnTo>
                  <a:lnTo>
                    <a:pt x="6254" y="13165"/>
                  </a:lnTo>
                  <a:lnTo>
                    <a:pt x="6181" y="13189"/>
                  </a:lnTo>
                  <a:lnTo>
                    <a:pt x="6132" y="13238"/>
                  </a:lnTo>
                  <a:lnTo>
                    <a:pt x="6083" y="13286"/>
                  </a:lnTo>
                  <a:lnTo>
                    <a:pt x="5937" y="13238"/>
                  </a:lnTo>
                  <a:lnTo>
                    <a:pt x="5791" y="13213"/>
                  </a:lnTo>
                  <a:lnTo>
                    <a:pt x="5816" y="13140"/>
                  </a:lnTo>
                  <a:lnTo>
                    <a:pt x="6059" y="12654"/>
                  </a:lnTo>
                  <a:lnTo>
                    <a:pt x="6254" y="12264"/>
                  </a:lnTo>
                  <a:lnTo>
                    <a:pt x="6351" y="12045"/>
                  </a:lnTo>
                  <a:lnTo>
                    <a:pt x="6424" y="11851"/>
                  </a:lnTo>
                  <a:lnTo>
                    <a:pt x="6424" y="11826"/>
                  </a:lnTo>
                  <a:lnTo>
                    <a:pt x="6400" y="11802"/>
                  </a:lnTo>
                  <a:lnTo>
                    <a:pt x="6375" y="11802"/>
                  </a:lnTo>
                  <a:lnTo>
                    <a:pt x="6351" y="11826"/>
                  </a:lnTo>
                  <a:lnTo>
                    <a:pt x="6108" y="12143"/>
                  </a:lnTo>
                  <a:lnTo>
                    <a:pt x="5864" y="12459"/>
                  </a:lnTo>
                  <a:lnTo>
                    <a:pt x="5743" y="12654"/>
                  </a:lnTo>
                  <a:lnTo>
                    <a:pt x="5621" y="12824"/>
                  </a:lnTo>
                  <a:lnTo>
                    <a:pt x="5548" y="13019"/>
                  </a:lnTo>
                  <a:lnTo>
                    <a:pt x="5475" y="13213"/>
                  </a:lnTo>
                  <a:lnTo>
                    <a:pt x="5451" y="13213"/>
                  </a:lnTo>
                  <a:lnTo>
                    <a:pt x="5183" y="13189"/>
                  </a:lnTo>
                  <a:lnTo>
                    <a:pt x="4891" y="13213"/>
                  </a:lnTo>
                  <a:lnTo>
                    <a:pt x="5037" y="12921"/>
                  </a:lnTo>
                  <a:lnTo>
                    <a:pt x="5353" y="12410"/>
                  </a:lnTo>
                  <a:lnTo>
                    <a:pt x="5451" y="12240"/>
                  </a:lnTo>
                  <a:lnTo>
                    <a:pt x="5524" y="12070"/>
                  </a:lnTo>
                  <a:lnTo>
                    <a:pt x="5548" y="11972"/>
                  </a:lnTo>
                  <a:lnTo>
                    <a:pt x="5548" y="11899"/>
                  </a:lnTo>
                  <a:lnTo>
                    <a:pt x="5524" y="11802"/>
                  </a:lnTo>
                  <a:lnTo>
                    <a:pt x="5475" y="11729"/>
                  </a:lnTo>
                  <a:lnTo>
                    <a:pt x="5451" y="11729"/>
                  </a:lnTo>
                  <a:lnTo>
                    <a:pt x="5451" y="11753"/>
                  </a:lnTo>
                  <a:lnTo>
                    <a:pt x="5426" y="11802"/>
                  </a:lnTo>
                  <a:lnTo>
                    <a:pt x="5378" y="11875"/>
                  </a:lnTo>
                  <a:lnTo>
                    <a:pt x="5280" y="11997"/>
                  </a:lnTo>
                  <a:lnTo>
                    <a:pt x="4988" y="12435"/>
                  </a:lnTo>
                  <a:lnTo>
                    <a:pt x="4745" y="12800"/>
                  </a:lnTo>
                  <a:lnTo>
                    <a:pt x="4623" y="13019"/>
                  </a:lnTo>
                  <a:lnTo>
                    <a:pt x="4599" y="13140"/>
                  </a:lnTo>
                  <a:lnTo>
                    <a:pt x="4599" y="13238"/>
                  </a:lnTo>
                  <a:lnTo>
                    <a:pt x="4599" y="13262"/>
                  </a:lnTo>
                  <a:lnTo>
                    <a:pt x="4575" y="13262"/>
                  </a:lnTo>
                  <a:lnTo>
                    <a:pt x="4550" y="11802"/>
                  </a:lnTo>
                  <a:lnTo>
                    <a:pt x="4550" y="10537"/>
                  </a:lnTo>
                  <a:lnTo>
                    <a:pt x="4526" y="9271"/>
                  </a:lnTo>
                  <a:lnTo>
                    <a:pt x="4477" y="8396"/>
                  </a:lnTo>
                  <a:lnTo>
                    <a:pt x="4477" y="7520"/>
                  </a:lnTo>
                  <a:lnTo>
                    <a:pt x="4453" y="7130"/>
                  </a:lnTo>
                  <a:lnTo>
                    <a:pt x="4453" y="6863"/>
                  </a:lnTo>
                  <a:lnTo>
                    <a:pt x="4453" y="6595"/>
                  </a:lnTo>
                  <a:lnTo>
                    <a:pt x="4648" y="6619"/>
                  </a:lnTo>
                  <a:lnTo>
                    <a:pt x="4818" y="6619"/>
                  </a:lnTo>
                  <a:lnTo>
                    <a:pt x="5183" y="6595"/>
                  </a:lnTo>
                  <a:lnTo>
                    <a:pt x="5791" y="6595"/>
                  </a:lnTo>
                  <a:lnTo>
                    <a:pt x="6010" y="6571"/>
                  </a:lnTo>
                  <a:lnTo>
                    <a:pt x="6108" y="6522"/>
                  </a:lnTo>
                  <a:lnTo>
                    <a:pt x="6156" y="6449"/>
                  </a:lnTo>
                  <a:lnTo>
                    <a:pt x="6546" y="6230"/>
                  </a:lnTo>
                  <a:lnTo>
                    <a:pt x="6935" y="5962"/>
                  </a:lnTo>
                  <a:lnTo>
                    <a:pt x="7300" y="5646"/>
                  </a:lnTo>
                  <a:lnTo>
                    <a:pt x="7665" y="5330"/>
                  </a:lnTo>
                  <a:lnTo>
                    <a:pt x="8006" y="4989"/>
                  </a:lnTo>
                  <a:lnTo>
                    <a:pt x="8322" y="4648"/>
                  </a:lnTo>
                  <a:lnTo>
                    <a:pt x="8930" y="3943"/>
                  </a:lnTo>
                  <a:lnTo>
                    <a:pt x="9003" y="3870"/>
                  </a:lnTo>
                  <a:lnTo>
                    <a:pt x="9003" y="3797"/>
                  </a:lnTo>
                  <a:lnTo>
                    <a:pt x="9003" y="3699"/>
                  </a:lnTo>
                  <a:lnTo>
                    <a:pt x="8979" y="3626"/>
                  </a:lnTo>
                  <a:lnTo>
                    <a:pt x="9125" y="3456"/>
                  </a:lnTo>
                  <a:lnTo>
                    <a:pt x="9247" y="3286"/>
                  </a:lnTo>
                  <a:lnTo>
                    <a:pt x="9514" y="2872"/>
                  </a:lnTo>
                  <a:lnTo>
                    <a:pt x="9709" y="2434"/>
                  </a:lnTo>
                  <a:lnTo>
                    <a:pt x="9855" y="2020"/>
                  </a:lnTo>
                  <a:lnTo>
                    <a:pt x="10074" y="1266"/>
                  </a:lnTo>
                  <a:lnTo>
                    <a:pt x="10195" y="877"/>
                  </a:lnTo>
                  <a:lnTo>
                    <a:pt x="10341" y="512"/>
                  </a:lnTo>
                  <a:lnTo>
                    <a:pt x="10341" y="488"/>
                  </a:lnTo>
                  <a:close/>
                  <a:moveTo>
                    <a:pt x="10536" y="1"/>
                  </a:moveTo>
                  <a:lnTo>
                    <a:pt x="10366" y="25"/>
                  </a:lnTo>
                  <a:lnTo>
                    <a:pt x="10195" y="74"/>
                  </a:lnTo>
                  <a:lnTo>
                    <a:pt x="10049" y="171"/>
                  </a:lnTo>
                  <a:lnTo>
                    <a:pt x="10025" y="196"/>
                  </a:lnTo>
                  <a:lnTo>
                    <a:pt x="9952" y="244"/>
                  </a:lnTo>
                  <a:lnTo>
                    <a:pt x="9903" y="293"/>
                  </a:lnTo>
                  <a:lnTo>
                    <a:pt x="9782" y="415"/>
                  </a:lnTo>
                  <a:lnTo>
                    <a:pt x="9709" y="585"/>
                  </a:lnTo>
                  <a:lnTo>
                    <a:pt x="9636" y="780"/>
                  </a:lnTo>
                  <a:lnTo>
                    <a:pt x="9539" y="1169"/>
                  </a:lnTo>
                  <a:lnTo>
                    <a:pt x="9466" y="1509"/>
                  </a:lnTo>
                  <a:lnTo>
                    <a:pt x="9320" y="1972"/>
                  </a:lnTo>
                  <a:lnTo>
                    <a:pt x="9247" y="2215"/>
                  </a:lnTo>
                  <a:lnTo>
                    <a:pt x="9149" y="2458"/>
                  </a:lnTo>
                  <a:lnTo>
                    <a:pt x="9003" y="2726"/>
                  </a:lnTo>
                  <a:lnTo>
                    <a:pt x="8833" y="2994"/>
                  </a:lnTo>
                  <a:lnTo>
                    <a:pt x="8663" y="3286"/>
                  </a:lnTo>
                  <a:lnTo>
                    <a:pt x="8614" y="3407"/>
                  </a:lnTo>
                  <a:lnTo>
                    <a:pt x="8565" y="3578"/>
                  </a:lnTo>
                  <a:lnTo>
                    <a:pt x="7324" y="4867"/>
                  </a:lnTo>
                  <a:lnTo>
                    <a:pt x="6692" y="5500"/>
                  </a:lnTo>
                  <a:lnTo>
                    <a:pt x="6035" y="6108"/>
                  </a:lnTo>
                  <a:lnTo>
                    <a:pt x="5937" y="6084"/>
                  </a:lnTo>
                  <a:lnTo>
                    <a:pt x="5524" y="6084"/>
                  </a:lnTo>
                  <a:lnTo>
                    <a:pt x="5110" y="6133"/>
                  </a:lnTo>
                  <a:lnTo>
                    <a:pt x="4867" y="6133"/>
                  </a:lnTo>
                  <a:lnTo>
                    <a:pt x="4599" y="6157"/>
                  </a:lnTo>
                  <a:lnTo>
                    <a:pt x="4599" y="6157"/>
                  </a:lnTo>
                  <a:lnTo>
                    <a:pt x="4623" y="6133"/>
                  </a:lnTo>
                  <a:lnTo>
                    <a:pt x="4623" y="6084"/>
                  </a:lnTo>
                  <a:lnTo>
                    <a:pt x="4599" y="5987"/>
                  </a:lnTo>
                  <a:lnTo>
                    <a:pt x="4526" y="5914"/>
                  </a:lnTo>
                  <a:lnTo>
                    <a:pt x="4453" y="5889"/>
                  </a:lnTo>
                  <a:lnTo>
                    <a:pt x="4404" y="5816"/>
                  </a:lnTo>
                  <a:lnTo>
                    <a:pt x="4331" y="5768"/>
                  </a:lnTo>
                  <a:lnTo>
                    <a:pt x="4112" y="5670"/>
                  </a:lnTo>
                  <a:lnTo>
                    <a:pt x="3869" y="5622"/>
                  </a:lnTo>
                  <a:lnTo>
                    <a:pt x="3626" y="5597"/>
                  </a:lnTo>
                  <a:lnTo>
                    <a:pt x="2871" y="5597"/>
                  </a:lnTo>
                  <a:lnTo>
                    <a:pt x="2385" y="5646"/>
                  </a:lnTo>
                  <a:lnTo>
                    <a:pt x="2166" y="5646"/>
                  </a:lnTo>
                  <a:lnTo>
                    <a:pt x="1922" y="5622"/>
                  </a:lnTo>
                  <a:lnTo>
                    <a:pt x="1412" y="5597"/>
                  </a:lnTo>
                  <a:lnTo>
                    <a:pt x="1144" y="5597"/>
                  </a:lnTo>
                  <a:lnTo>
                    <a:pt x="901" y="5622"/>
                  </a:lnTo>
                  <a:lnTo>
                    <a:pt x="682" y="5670"/>
                  </a:lnTo>
                  <a:lnTo>
                    <a:pt x="463" y="5792"/>
                  </a:lnTo>
                  <a:lnTo>
                    <a:pt x="365" y="5792"/>
                  </a:lnTo>
                  <a:lnTo>
                    <a:pt x="317" y="5841"/>
                  </a:lnTo>
                  <a:lnTo>
                    <a:pt x="292" y="5889"/>
                  </a:lnTo>
                  <a:lnTo>
                    <a:pt x="244" y="6133"/>
                  </a:lnTo>
                  <a:lnTo>
                    <a:pt x="219" y="6400"/>
                  </a:lnTo>
                  <a:lnTo>
                    <a:pt x="219" y="6911"/>
                  </a:lnTo>
                  <a:lnTo>
                    <a:pt x="195" y="7422"/>
                  </a:lnTo>
                  <a:lnTo>
                    <a:pt x="171" y="7933"/>
                  </a:lnTo>
                  <a:lnTo>
                    <a:pt x="146" y="8493"/>
                  </a:lnTo>
                  <a:lnTo>
                    <a:pt x="146" y="9028"/>
                  </a:lnTo>
                  <a:lnTo>
                    <a:pt x="146" y="10123"/>
                  </a:lnTo>
                  <a:lnTo>
                    <a:pt x="171" y="10707"/>
                  </a:lnTo>
                  <a:lnTo>
                    <a:pt x="171" y="11267"/>
                  </a:lnTo>
                  <a:lnTo>
                    <a:pt x="122" y="12386"/>
                  </a:lnTo>
                  <a:lnTo>
                    <a:pt x="98" y="13530"/>
                  </a:lnTo>
                  <a:lnTo>
                    <a:pt x="98" y="14162"/>
                  </a:lnTo>
                  <a:lnTo>
                    <a:pt x="73" y="14479"/>
                  </a:lnTo>
                  <a:lnTo>
                    <a:pt x="25" y="14795"/>
                  </a:lnTo>
                  <a:lnTo>
                    <a:pt x="0" y="14868"/>
                  </a:lnTo>
                  <a:lnTo>
                    <a:pt x="25" y="14965"/>
                  </a:lnTo>
                  <a:lnTo>
                    <a:pt x="73" y="15014"/>
                  </a:lnTo>
                  <a:lnTo>
                    <a:pt x="122" y="15063"/>
                  </a:lnTo>
                  <a:lnTo>
                    <a:pt x="195" y="15087"/>
                  </a:lnTo>
                  <a:lnTo>
                    <a:pt x="268" y="15111"/>
                  </a:lnTo>
                  <a:lnTo>
                    <a:pt x="341" y="15087"/>
                  </a:lnTo>
                  <a:lnTo>
                    <a:pt x="414" y="15038"/>
                  </a:lnTo>
                  <a:lnTo>
                    <a:pt x="463" y="15087"/>
                  </a:lnTo>
                  <a:lnTo>
                    <a:pt x="536" y="15111"/>
                  </a:lnTo>
                  <a:lnTo>
                    <a:pt x="998" y="15136"/>
                  </a:lnTo>
                  <a:lnTo>
                    <a:pt x="1460" y="15136"/>
                  </a:lnTo>
                  <a:lnTo>
                    <a:pt x="1922" y="15111"/>
                  </a:lnTo>
                  <a:lnTo>
                    <a:pt x="2385" y="15087"/>
                  </a:lnTo>
                  <a:lnTo>
                    <a:pt x="2482" y="15087"/>
                  </a:lnTo>
                  <a:lnTo>
                    <a:pt x="3309" y="15014"/>
                  </a:lnTo>
                  <a:lnTo>
                    <a:pt x="3723" y="14990"/>
                  </a:lnTo>
                  <a:lnTo>
                    <a:pt x="4112" y="14965"/>
                  </a:lnTo>
                  <a:lnTo>
                    <a:pt x="4137" y="14965"/>
                  </a:lnTo>
                  <a:lnTo>
                    <a:pt x="4185" y="14990"/>
                  </a:lnTo>
                  <a:lnTo>
                    <a:pt x="4234" y="15014"/>
                  </a:lnTo>
                  <a:lnTo>
                    <a:pt x="4356" y="15014"/>
                  </a:lnTo>
                  <a:lnTo>
                    <a:pt x="4453" y="14941"/>
                  </a:lnTo>
                  <a:lnTo>
                    <a:pt x="4502" y="14917"/>
                  </a:lnTo>
                  <a:lnTo>
                    <a:pt x="4526" y="14868"/>
                  </a:lnTo>
                  <a:lnTo>
                    <a:pt x="4575" y="14746"/>
                  </a:lnTo>
                  <a:lnTo>
                    <a:pt x="4599" y="14600"/>
                  </a:lnTo>
                  <a:lnTo>
                    <a:pt x="4599" y="14333"/>
                  </a:lnTo>
                  <a:lnTo>
                    <a:pt x="4599" y="14065"/>
                  </a:lnTo>
                  <a:lnTo>
                    <a:pt x="4575" y="13797"/>
                  </a:lnTo>
                  <a:lnTo>
                    <a:pt x="4599" y="13773"/>
                  </a:lnTo>
                  <a:lnTo>
                    <a:pt x="5037" y="13724"/>
                  </a:lnTo>
                  <a:lnTo>
                    <a:pt x="5451" y="13676"/>
                  </a:lnTo>
                  <a:lnTo>
                    <a:pt x="5791" y="13700"/>
                  </a:lnTo>
                  <a:lnTo>
                    <a:pt x="5986" y="13676"/>
                  </a:lnTo>
                  <a:lnTo>
                    <a:pt x="6132" y="13627"/>
                  </a:lnTo>
                  <a:lnTo>
                    <a:pt x="6156" y="13651"/>
                  </a:lnTo>
                  <a:lnTo>
                    <a:pt x="6521" y="13895"/>
                  </a:lnTo>
                  <a:lnTo>
                    <a:pt x="6886" y="14138"/>
                  </a:lnTo>
                  <a:lnTo>
                    <a:pt x="7276" y="14357"/>
                  </a:lnTo>
                  <a:lnTo>
                    <a:pt x="7665" y="14552"/>
                  </a:lnTo>
                  <a:lnTo>
                    <a:pt x="8054" y="14722"/>
                  </a:lnTo>
                  <a:lnTo>
                    <a:pt x="8444" y="14892"/>
                  </a:lnTo>
                  <a:lnTo>
                    <a:pt x="8833" y="15038"/>
                  </a:lnTo>
                  <a:lnTo>
                    <a:pt x="9247" y="15160"/>
                  </a:lnTo>
                  <a:lnTo>
                    <a:pt x="10074" y="15403"/>
                  </a:lnTo>
                  <a:lnTo>
                    <a:pt x="10925" y="15574"/>
                  </a:lnTo>
                  <a:lnTo>
                    <a:pt x="11777" y="15695"/>
                  </a:lnTo>
                  <a:lnTo>
                    <a:pt x="12653" y="15817"/>
                  </a:lnTo>
                  <a:lnTo>
                    <a:pt x="13310" y="15866"/>
                  </a:lnTo>
                  <a:lnTo>
                    <a:pt x="13651" y="15890"/>
                  </a:lnTo>
                  <a:lnTo>
                    <a:pt x="14016" y="15866"/>
                  </a:lnTo>
                  <a:lnTo>
                    <a:pt x="14356" y="15866"/>
                  </a:lnTo>
                  <a:lnTo>
                    <a:pt x="14697" y="15793"/>
                  </a:lnTo>
                  <a:lnTo>
                    <a:pt x="15013" y="15720"/>
                  </a:lnTo>
                  <a:lnTo>
                    <a:pt x="15330" y="15598"/>
                  </a:lnTo>
                  <a:lnTo>
                    <a:pt x="15476" y="15525"/>
                  </a:lnTo>
                  <a:lnTo>
                    <a:pt x="15597" y="15452"/>
                  </a:lnTo>
                  <a:lnTo>
                    <a:pt x="15719" y="15355"/>
                  </a:lnTo>
                  <a:lnTo>
                    <a:pt x="15792" y="15257"/>
                  </a:lnTo>
                  <a:lnTo>
                    <a:pt x="15865" y="15160"/>
                  </a:lnTo>
                  <a:lnTo>
                    <a:pt x="15914" y="15038"/>
                  </a:lnTo>
                  <a:lnTo>
                    <a:pt x="15962" y="14941"/>
                  </a:lnTo>
                  <a:lnTo>
                    <a:pt x="15987" y="14819"/>
                  </a:lnTo>
                  <a:lnTo>
                    <a:pt x="16011" y="14552"/>
                  </a:lnTo>
                  <a:lnTo>
                    <a:pt x="15987" y="14284"/>
                  </a:lnTo>
                  <a:lnTo>
                    <a:pt x="15938" y="14016"/>
                  </a:lnTo>
                  <a:lnTo>
                    <a:pt x="15865" y="13749"/>
                  </a:lnTo>
                  <a:lnTo>
                    <a:pt x="15987" y="13651"/>
                  </a:lnTo>
                  <a:lnTo>
                    <a:pt x="16084" y="13530"/>
                  </a:lnTo>
                  <a:lnTo>
                    <a:pt x="16181" y="13408"/>
                  </a:lnTo>
                  <a:lnTo>
                    <a:pt x="16254" y="13262"/>
                  </a:lnTo>
                  <a:lnTo>
                    <a:pt x="16376" y="12946"/>
                  </a:lnTo>
                  <a:lnTo>
                    <a:pt x="16425" y="12654"/>
                  </a:lnTo>
                  <a:lnTo>
                    <a:pt x="16449" y="12410"/>
                  </a:lnTo>
                  <a:lnTo>
                    <a:pt x="16449" y="12070"/>
                  </a:lnTo>
                  <a:lnTo>
                    <a:pt x="16425" y="11875"/>
                  </a:lnTo>
                  <a:lnTo>
                    <a:pt x="16400" y="11680"/>
                  </a:lnTo>
                  <a:lnTo>
                    <a:pt x="16352" y="11534"/>
                  </a:lnTo>
                  <a:lnTo>
                    <a:pt x="16279" y="11388"/>
                  </a:lnTo>
                  <a:lnTo>
                    <a:pt x="16425" y="11267"/>
                  </a:lnTo>
                  <a:lnTo>
                    <a:pt x="16546" y="11096"/>
                  </a:lnTo>
                  <a:lnTo>
                    <a:pt x="16668" y="10926"/>
                  </a:lnTo>
                  <a:lnTo>
                    <a:pt x="16765" y="10756"/>
                  </a:lnTo>
                  <a:lnTo>
                    <a:pt x="16838" y="10561"/>
                  </a:lnTo>
                  <a:lnTo>
                    <a:pt x="16887" y="10342"/>
                  </a:lnTo>
                  <a:lnTo>
                    <a:pt x="16911" y="10147"/>
                  </a:lnTo>
                  <a:lnTo>
                    <a:pt x="16936" y="9953"/>
                  </a:lnTo>
                  <a:lnTo>
                    <a:pt x="16911" y="9758"/>
                  </a:lnTo>
                  <a:lnTo>
                    <a:pt x="16838" y="9515"/>
                  </a:lnTo>
                  <a:lnTo>
                    <a:pt x="16717" y="9271"/>
                  </a:lnTo>
                  <a:lnTo>
                    <a:pt x="16571" y="9053"/>
                  </a:lnTo>
                  <a:lnTo>
                    <a:pt x="16717" y="8931"/>
                  </a:lnTo>
                  <a:lnTo>
                    <a:pt x="16838" y="8785"/>
                  </a:lnTo>
                  <a:lnTo>
                    <a:pt x="16936" y="8615"/>
                  </a:lnTo>
                  <a:lnTo>
                    <a:pt x="17033" y="8444"/>
                  </a:lnTo>
                  <a:lnTo>
                    <a:pt x="17106" y="8274"/>
                  </a:lnTo>
                  <a:lnTo>
                    <a:pt x="17155" y="8079"/>
                  </a:lnTo>
                  <a:lnTo>
                    <a:pt x="17179" y="7885"/>
                  </a:lnTo>
                  <a:lnTo>
                    <a:pt x="17203" y="7690"/>
                  </a:lnTo>
                  <a:lnTo>
                    <a:pt x="17179" y="7447"/>
                  </a:lnTo>
                  <a:lnTo>
                    <a:pt x="17106" y="7252"/>
                  </a:lnTo>
                  <a:lnTo>
                    <a:pt x="17009" y="7057"/>
                  </a:lnTo>
                  <a:lnTo>
                    <a:pt x="16887" y="6887"/>
                  </a:lnTo>
                  <a:lnTo>
                    <a:pt x="16717" y="6741"/>
                  </a:lnTo>
                  <a:lnTo>
                    <a:pt x="16546" y="6619"/>
                  </a:lnTo>
                  <a:lnTo>
                    <a:pt x="16352" y="6498"/>
                  </a:lnTo>
                  <a:lnTo>
                    <a:pt x="16157" y="6400"/>
                  </a:lnTo>
                  <a:lnTo>
                    <a:pt x="15938" y="6303"/>
                  </a:lnTo>
                  <a:lnTo>
                    <a:pt x="15719" y="6206"/>
                  </a:lnTo>
                  <a:lnTo>
                    <a:pt x="15232" y="6084"/>
                  </a:lnTo>
                  <a:lnTo>
                    <a:pt x="14746" y="5987"/>
                  </a:lnTo>
                  <a:lnTo>
                    <a:pt x="14259" y="5938"/>
                  </a:lnTo>
                  <a:lnTo>
                    <a:pt x="13845" y="5889"/>
                  </a:lnTo>
                  <a:lnTo>
                    <a:pt x="13432" y="5865"/>
                  </a:lnTo>
                  <a:lnTo>
                    <a:pt x="12604" y="5841"/>
                  </a:lnTo>
                  <a:lnTo>
                    <a:pt x="11607" y="5841"/>
                  </a:lnTo>
                  <a:lnTo>
                    <a:pt x="11266" y="5865"/>
                  </a:lnTo>
                  <a:lnTo>
                    <a:pt x="11461" y="5354"/>
                  </a:lnTo>
                  <a:lnTo>
                    <a:pt x="11655" y="4843"/>
                  </a:lnTo>
                  <a:lnTo>
                    <a:pt x="11826" y="4308"/>
                  </a:lnTo>
                  <a:lnTo>
                    <a:pt x="11996" y="3797"/>
                  </a:lnTo>
                  <a:lnTo>
                    <a:pt x="12142" y="3261"/>
                  </a:lnTo>
                  <a:lnTo>
                    <a:pt x="12239" y="2726"/>
                  </a:lnTo>
                  <a:lnTo>
                    <a:pt x="12264" y="2458"/>
                  </a:lnTo>
                  <a:lnTo>
                    <a:pt x="12264" y="2191"/>
                  </a:lnTo>
                  <a:lnTo>
                    <a:pt x="12239" y="1899"/>
                  </a:lnTo>
                  <a:lnTo>
                    <a:pt x="12215" y="1631"/>
                  </a:lnTo>
                  <a:lnTo>
                    <a:pt x="12166" y="1412"/>
                  </a:lnTo>
                  <a:lnTo>
                    <a:pt x="12118" y="1217"/>
                  </a:lnTo>
                  <a:lnTo>
                    <a:pt x="12045" y="1023"/>
                  </a:lnTo>
                  <a:lnTo>
                    <a:pt x="11972" y="853"/>
                  </a:lnTo>
                  <a:lnTo>
                    <a:pt x="11850" y="682"/>
                  </a:lnTo>
                  <a:lnTo>
                    <a:pt x="11728" y="512"/>
                  </a:lnTo>
                  <a:lnTo>
                    <a:pt x="11582" y="366"/>
                  </a:lnTo>
                  <a:lnTo>
                    <a:pt x="11412" y="220"/>
                  </a:lnTo>
                  <a:lnTo>
                    <a:pt x="11266" y="147"/>
                  </a:lnTo>
                  <a:lnTo>
                    <a:pt x="11120" y="74"/>
                  </a:lnTo>
                  <a:lnTo>
                    <a:pt x="10925" y="25"/>
                  </a:lnTo>
                  <a:lnTo>
                    <a:pt x="10731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7;p46">
              <a:extLst>
                <a:ext uri="{FF2B5EF4-FFF2-40B4-BE49-F238E27FC236}">
                  <a16:creationId xmlns:a16="http://schemas.microsoft.com/office/drawing/2014/main" id="{A5D9223A-B28A-46EA-7730-6792842FA3D0}"/>
                </a:ext>
              </a:extLst>
            </p:cNvPr>
            <p:cNvSpPr/>
            <p:nvPr/>
          </p:nvSpPr>
          <p:spPr>
            <a:xfrm flipH="1">
              <a:off x="1636239" y="1941356"/>
              <a:ext cx="375993" cy="347276"/>
            </a:xfrm>
            <a:custGeom>
              <a:avLst/>
              <a:gdLst/>
              <a:ahLst/>
              <a:cxnLst/>
              <a:rect l="l" t="t" r="r" b="b"/>
              <a:pathLst>
                <a:path w="17204" h="15890" extrusionOk="0">
                  <a:moveTo>
                    <a:pt x="1241" y="6108"/>
                  </a:moveTo>
                  <a:lnTo>
                    <a:pt x="1022" y="6376"/>
                  </a:lnTo>
                  <a:lnTo>
                    <a:pt x="852" y="6644"/>
                  </a:lnTo>
                  <a:lnTo>
                    <a:pt x="755" y="6765"/>
                  </a:lnTo>
                  <a:lnTo>
                    <a:pt x="730" y="6425"/>
                  </a:lnTo>
                  <a:lnTo>
                    <a:pt x="682" y="6108"/>
                  </a:lnTo>
                  <a:close/>
                  <a:moveTo>
                    <a:pt x="3188" y="6181"/>
                  </a:moveTo>
                  <a:lnTo>
                    <a:pt x="3918" y="6206"/>
                  </a:lnTo>
                  <a:lnTo>
                    <a:pt x="3772" y="6327"/>
                  </a:lnTo>
                  <a:lnTo>
                    <a:pt x="3626" y="6498"/>
                  </a:lnTo>
                  <a:lnTo>
                    <a:pt x="3382" y="6814"/>
                  </a:lnTo>
                  <a:lnTo>
                    <a:pt x="3236" y="7009"/>
                  </a:lnTo>
                  <a:lnTo>
                    <a:pt x="3115" y="6936"/>
                  </a:lnTo>
                  <a:lnTo>
                    <a:pt x="2969" y="6911"/>
                  </a:lnTo>
                  <a:lnTo>
                    <a:pt x="2896" y="6887"/>
                  </a:lnTo>
                  <a:lnTo>
                    <a:pt x="2798" y="6863"/>
                  </a:lnTo>
                  <a:lnTo>
                    <a:pt x="2725" y="6863"/>
                  </a:lnTo>
                  <a:lnTo>
                    <a:pt x="2969" y="6546"/>
                  </a:lnTo>
                  <a:lnTo>
                    <a:pt x="3188" y="6230"/>
                  </a:lnTo>
                  <a:lnTo>
                    <a:pt x="3188" y="6181"/>
                  </a:lnTo>
                  <a:close/>
                  <a:moveTo>
                    <a:pt x="4112" y="6206"/>
                  </a:moveTo>
                  <a:lnTo>
                    <a:pt x="4064" y="6376"/>
                  </a:lnTo>
                  <a:lnTo>
                    <a:pt x="4039" y="6546"/>
                  </a:lnTo>
                  <a:lnTo>
                    <a:pt x="4039" y="6863"/>
                  </a:lnTo>
                  <a:lnTo>
                    <a:pt x="3991" y="7398"/>
                  </a:lnTo>
                  <a:lnTo>
                    <a:pt x="3796" y="7617"/>
                  </a:lnTo>
                  <a:lnTo>
                    <a:pt x="3626" y="7860"/>
                  </a:lnTo>
                  <a:lnTo>
                    <a:pt x="3650" y="7714"/>
                  </a:lnTo>
                  <a:lnTo>
                    <a:pt x="3650" y="7568"/>
                  </a:lnTo>
                  <a:lnTo>
                    <a:pt x="3626" y="7447"/>
                  </a:lnTo>
                  <a:lnTo>
                    <a:pt x="3577" y="7325"/>
                  </a:lnTo>
                  <a:lnTo>
                    <a:pt x="3504" y="7203"/>
                  </a:lnTo>
                  <a:lnTo>
                    <a:pt x="3820" y="6717"/>
                  </a:lnTo>
                  <a:lnTo>
                    <a:pt x="3966" y="6473"/>
                  </a:lnTo>
                  <a:lnTo>
                    <a:pt x="4088" y="6206"/>
                  </a:lnTo>
                  <a:close/>
                  <a:moveTo>
                    <a:pt x="2701" y="7301"/>
                  </a:moveTo>
                  <a:lnTo>
                    <a:pt x="2750" y="7325"/>
                  </a:lnTo>
                  <a:lnTo>
                    <a:pt x="2823" y="7325"/>
                  </a:lnTo>
                  <a:lnTo>
                    <a:pt x="2969" y="7374"/>
                  </a:lnTo>
                  <a:lnTo>
                    <a:pt x="3090" y="7447"/>
                  </a:lnTo>
                  <a:lnTo>
                    <a:pt x="3163" y="7568"/>
                  </a:lnTo>
                  <a:lnTo>
                    <a:pt x="3188" y="7690"/>
                  </a:lnTo>
                  <a:lnTo>
                    <a:pt x="3188" y="7836"/>
                  </a:lnTo>
                  <a:lnTo>
                    <a:pt x="3139" y="7982"/>
                  </a:lnTo>
                  <a:lnTo>
                    <a:pt x="3042" y="8104"/>
                  </a:lnTo>
                  <a:lnTo>
                    <a:pt x="2920" y="8201"/>
                  </a:lnTo>
                  <a:lnTo>
                    <a:pt x="2847" y="8225"/>
                  </a:lnTo>
                  <a:lnTo>
                    <a:pt x="2774" y="8250"/>
                  </a:lnTo>
                  <a:lnTo>
                    <a:pt x="2677" y="8225"/>
                  </a:lnTo>
                  <a:lnTo>
                    <a:pt x="2604" y="8201"/>
                  </a:lnTo>
                  <a:lnTo>
                    <a:pt x="2531" y="8152"/>
                  </a:lnTo>
                  <a:lnTo>
                    <a:pt x="2482" y="8079"/>
                  </a:lnTo>
                  <a:lnTo>
                    <a:pt x="2433" y="8031"/>
                  </a:lnTo>
                  <a:lnTo>
                    <a:pt x="2409" y="7958"/>
                  </a:lnTo>
                  <a:lnTo>
                    <a:pt x="2385" y="7836"/>
                  </a:lnTo>
                  <a:lnTo>
                    <a:pt x="2385" y="7714"/>
                  </a:lnTo>
                  <a:lnTo>
                    <a:pt x="2433" y="7593"/>
                  </a:lnTo>
                  <a:lnTo>
                    <a:pt x="2482" y="7495"/>
                  </a:lnTo>
                  <a:lnTo>
                    <a:pt x="2579" y="7374"/>
                  </a:lnTo>
                  <a:lnTo>
                    <a:pt x="2701" y="7301"/>
                  </a:lnTo>
                  <a:close/>
                  <a:moveTo>
                    <a:pt x="1582" y="6133"/>
                  </a:moveTo>
                  <a:lnTo>
                    <a:pt x="1898" y="6157"/>
                  </a:lnTo>
                  <a:lnTo>
                    <a:pt x="2239" y="6157"/>
                  </a:lnTo>
                  <a:lnTo>
                    <a:pt x="3042" y="6181"/>
                  </a:lnTo>
                  <a:lnTo>
                    <a:pt x="2823" y="6303"/>
                  </a:lnTo>
                  <a:lnTo>
                    <a:pt x="2628" y="6473"/>
                  </a:lnTo>
                  <a:lnTo>
                    <a:pt x="2458" y="6692"/>
                  </a:lnTo>
                  <a:lnTo>
                    <a:pt x="2287" y="6911"/>
                  </a:lnTo>
                  <a:lnTo>
                    <a:pt x="1995" y="7398"/>
                  </a:lnTo>
                  <a:lnTo>
                    <a:pt x="1728" y="7836"/>
                  </a:lnTo>
                  <a:lnTo>
                    <a:pt x="1485" y="8225"/>
                  </a:lnTo>
                  <a:lnTo>
                    <a:pt x="1193" y="8639"/>
                  </a:lnTo>
                  <a:lnTo>
                    <a:pt x="925" y="9053"/>
                  </a:lnTo>
                  <a:lnTo>
                    <a:pt x="657" y="9466"/>
                  </a:lnTo>
                  <a:lnTo>
                    <a:pt x="633" y="8639"/>
                  </a:lnTo>
                  <a:lnTo>
                    <a:pt x="755" y="8566"/>
                  </a:lnTo>
                  <a:lnTo>
                    <a:pt x="852" y="8469"/>
                  </a:lnTo>
                  <a:lnTo>
                    <a:pt x="1047" y="8225"/>
                  </a:lnTo>
                  <a:lnTo>
                    <a:pt x="1193" y="7982"/>
                  </a:lnTo>
                  <a:lnTo>
                    <a:pt x="1314" y="7714"/>
                  </a:lnTo>
                  <a:lnTo>
                    <a:pt x="1436" y="7544"/>
                  </a:lnTo>
                  <a:lnTo>
                    <a:pt x="1582" y="7349"/>
                  </a:lnTo>
                  <a:lnTo>
                    <a:pt x="1874" y="6984"/>
                  </a:lnTo>
                  <a:lnTo>
                    <a:pt x="1995" y="6790"/>
                  </a:lnTo>
                  <a:lnTo>
                    <a:pt x="2141" y="6619"/>
                  </a:lnTo>
                  <a:lnTo>
                    <a:pt x="2239" y="6425"/>
                  </a:lnTo>
                  <a:lnTo>
                    <a:pt x="2312" y="6206"/>
                  </a:lnTo>
                  <a:lnTo>
                    <a:pt x="2312" y="6181"/>
                  </a:lnTo>
                  <a:lnTo>
                    <a:pt x="2287" y="6181"/>
                  </a:lnTo>
                  <a:lnTo>
                    <a:pt x="2117" y="6279"/>
                  </a:lnTo>
                  <a:lnTo>
                    <a:pt x="1971" y="6400"/>
                  </a:lnTo>
                  <a:lnTo>
                    <a:pt x="1825" y="6546"/>
                  </a:lnTo>
                  <a:lnTo>
                    <a:pt x="1703" y="6692"/>
                  </a:lnTo>
                  <a:lnTo>
                    <a:pt x="1460" y="7009"/>
                  </a:lnTo>
                  <a:lnTo>
                    <a:pt x="1217" y="7325"/>
                  </a:lnTo>
                  <a:lnTo>
                    <a:pt x="925" y="7714"/>
                  </a:lnTo>
                  <a:lnTo>
                    <a:pt x="657" y="8152"/>
                  </a:lnTo>
                  <a:lnTo>
                    <a:pt x="657" y="8128"/>
                  </a:lnTo>
                  <a:lnTo>
                    <a:pt x="730" y="7398"/>
                  </a:lnTo>
                  <a:lnTo>
                    <a:pt x="828" y="7276"/>
                  </a:lnTo>
                  <a:lnTo>
                    <a:pt x="901" y="7130"/>
                  </a:lnTo>
                  <a:lnTo>
                    <a:pt x="1047" y="6887"/>
                  </a:lnTo>
                  <a:lnTo>
                    <a:pt x="1339" y="6522"/>
                  </a:lnTo>
                  <a:lnTo>
                    <a:pt x="1460" y="6327"/>
                  </a:lnTo>
                  <a:lnTo>
                    <a:pt x="1582" y="6133"/>
                  </a:lnTo>
                  <a:close/>
                  <a:moveTo>
                    <a:pt x="1971" y="7982"/>
                  </a:moveTo>
                  <a:lnTo>
                    <a:pt x="1995" y="8104"/>
                  </a:lnTo>
                  <a:lnTo>
                    <a:pt x="2044" y="8225"/>
                  </a:lnTo>
                  <a:lnTo>
                    <a:pt x="2117" y="8323"/>
                  </a:lnTo>
                  <a:lnTo>
                    <a:pt x="2190" y="8396"/>
                  </a:lnTo>
                  <a:lnTo>
                    <a:pt x="1533" y="9369"/>
                  </a:lnTo>
                  <a:lnTo>
                    <a:pt x="682" y="10658"/>
                  </a:lnTo>
                  <a:lnTo>
                    <a:pt x="682" y="10512"/>
                  </a:lnTo>
                  <a:lnTo>
                    <a:pt x="657" y="10123"/>
                  </a:lnTo>
                  <a:lnTo>
                    <a:pt x="1241" y="9150"/>
                  </a:lnTo>
                  <a:lnTo>
                    <a:pt x="1849" y="8201"/>
                  </a:lnTo>
                  <a:lnTo>
                    <a:pt x="1971" y="7982"/>
                  </a:lnTo>
                  <a:close/>
                  <a:moveTo>
                    <a:pt x="3188" y="8566"/>
                  </a:moveTo>
                  <a:lnTo>
                    <a:pt x="2312" y="9928"/>
                  </a:lnTo>
                  <a:lnTo>
                    <a:pt x="1436" y="11242"/>
                  </a:lnTo>
                  <a:lnTo>
                    <a:pt x="1047" y="11753"/>
                  </a:lnTo>
                  <a:lnTo>
                    <a:pt x="828" y="11997"/>
                  </a:lnTo>
                  <a:lnTo>
                    <a:pt x="657" y="12264"/>
                  </a:lnTo>
                  <a:lnTo>
                    <a:pt x="657" y="11242"/>
                  </a:lnTo>
                  <a:lnTo>
                    <a:pt x="974" y="10780"/>
                  </a:lnTo>
                  <a:lnTo>
                    <a:pt x="1922" y="9369"/>
                  </a:lnTo>
                  <a:lnTo>
                    <a:pt x="2458" y="8590"/>
                  </a:lnTo>
                  <a:lnTo>
                    <a:pt x="2579" y="8639"/>
                  </a:lnTo>
                  <a:lnTo>
                    <a:pt x="2725" y="8663"/>
                  </a:lnTo>
                  <a:lnTo>
                    <a:pt x="2871" y="8663"/>
                  </a:lnTo>
                  <a:lnTo>
                    <a:pt x="2993" y="8639"/>
                  </a:lnTo>
                  <a:lnTo>
                    <a:pt x="3090" y="8615"/>
                  </a:lnTo>
                  <a:lnTo>
                    <a:pt x="3188" y="8566"/>
                  </a:lnTo>
                  <a:close/>
                  <a:moveTo>
                    <a:pt x="3991" y="7787"/>
                  </a:moveTo>
                  <a:lnTo>
                    <a:pt x="3991" y="8834"/>
                  </a:lnTo>
                  <a:lnTo>
                    <a:pt x="3820" y="8980"/>
                  </a:lnTo>
                  <a:lnTo>
                    <a:pt x="3650" y="9174"/>
                  </a:lnTo>
                  <a:lnTo>
                    <a:pt x="3358" y="9588"/>
                  </a:lnTo>
                  <a:lnTo>
                    <a:pt x="2823" y="10342"/>
                  </a:lnTo>
                  <a:lnTo>
                    <a:pt x="2555" y="10707"/>
                  </a:lnTo>
                  <a:lnTo>
                    <a:pt x="2287" y="11096"/>
                  </a:lnTo>
                  <a:lnTo>
                    <a:pt x="1436" y="12143"/>
                  </a:lnTo>
                  <a:lnTo>
                    <a:pt x="1022" y="12654"/>
                  </a:lnTo>
                  <a:lnTo>
                    <a:pt x="633" y="13189"/>
                  </a:lnTo>
                  <a:lnTo>
                    <a:pt x="633" y="12946"/>
                  </a:lnTo>
                  <a:lnTo>
                    <a:pt x="633" y="12775"/>
                  </a:lnTo>
                  <a:lnTo>
                    <a:pt x="755" y="12654"/>
                  </a:lnTo>
                  <a:lnTo>
                    <a:pt x="876" y="12532"/>
                  </a:lnTo>
                  <a:lnTo>
                    <a:pt x="1120" y="12264"/>
                  </a:lnTo>
                  <a:lnTo>
                    <a:pt x="1509" y="11680"/>
                  </a:lnTo>
                  <a:lnTo>
                    <a:pt x="2020" y="10975"/>
                  </a:lnTo>
                  <a:lnTo>
                    <a:pt x="2506" y="10245"/>
                  </a:lnTo>
                  <a:lnTo>
                    <a:pt x="2993" y="9490"/>
                  </a:lnTo>
                  <a:lnTo>
                    <a:pt x="3455" y="8736"/>
                  </a:lnTo>
                  <a:lnTo>
                    <a:pt x="3723" y="8274"/>
                  </a:lnTo>
                  <a:lnTo>
                    <a:pt x="3869" y="8031"/>
                  </a:lnTo>
                  <a:lnTo>
                    <a:pt x="3991" y="7787"/>
                  </a:lnTo>
                  <a:close/>
                  <a:moveTo>
                    <a:pt x="4039" y="14065"/>
                  </a:moveTo>
                  <a:lnTo>
                    <a:pt x="4039" y="14430"/>
                  </a:lnTo>
                  <a:lnTo>
                    <a:pt x="3820" y="14430"/>
                  </a:lnTo>
                  <a:lnTo>
                    <a:pt x="4015" y="14089"/>
                  </a:lnTo>
                  <a:lnTo>
                    <a:pt x="4039" y="14065"/>
                  </a:lnTo>
                  <a:close/>
                  <a:moveTo>
                    <a:pt x="4039" y="12921"/>
                  </a:moveTo>
                  <a:lnTo>
                    <a:pt x="4039" y="13140"/>
                  </a:lnTo>
                  <a:lnTo>
                    <a:pt x="4039" y="13554"/>
                  </a:lnTo>
                  <a:lnTo>
                    <a:pt x="3918" y="13724"/>
                  </a:lnTo>
                  <a:lnTo>
                    <a:pt x="3820" y="13870"/>
                  </a:lnTo>
                  <a:lnTo>
                    <a:pt x="3577" y="14235"/>
                  </a:lnTo>
                  <a:lnTo>
                    <a:pt x="3431" y="14454"/>
                  </a:lnTo>
                  <a:lnTo>
                    <a:pt x="2993" y="14454"/>
                  </a:lnTo>
                  <a:lnTo>
                    <a:pt x="3431" y="13797"/>
                  </a:lnTo>
                  <a:lnTo>
                    <a:pt x="3747" y="13359"/>
                  </a:lnTo>
                  <a:lnTo>
                    <a:pt x="4039" y="12921"/>
                  </a:lnTo>
                  <a:close/>
                  <a:moveTo>
                    <a:pt x="4039" y="11826"/>
                  </a:moveTo>
                  <a:lnTo>
                    <a:pt x="4039" y="12483"/>
                  </a:lnTo>
                  <a:lnTo>
                    <a:pt x="3845" y="12678"/>
                  </a:lnTo>
                  <a:lnTo>
                    <a:pt x="3650" y="12873"/>
                  </a:lnTo>
                  <a:lnTo>
                    <a:pt x="3334" y="13311"/>
                  </a:lnTo>
                  <a:lnTo>
                    <a:pt x="2896" y="13895"/>
                  </a:lnTo>
                  <a:lnTo>
                    <a:pt x="2677" y="14187"/>
                  </a:lnTo>
                  <a:lnTo>
                    <a:pt x="2482" y="14503"/>
                  </a:lnTo>
                  <a:lnTo>
                    <a:pt x="2312" y="14503"/>
                  </a:lnTo>
                  <a:lnTo>
                    <a:pt x="2433" y="14333"/>
                  </a:lnTo>
                  <a:lnTo>
                    <a:pt x="2555" y="14162"/>
                  </a:lnTo>
                  <a:lnTo>
                    <a:pt x="2871" y="13651"/>
                  </a:lnTo>
                  <a:lnTo>
                    <a:pt x="3188" y="13116"/>
                  </a:lnTo>
                  <a:lnTo>
                    <a:pt x="3504" y="12581"/>
                  </a:lnTo>
                  <a:lnTo>
                    <a:pt x="3845" y="12070"/>
                  </a:lnTo>
                  <a:lnTo>
                    <a:pt x="4039" y="11826"/>
                  </a:lnTo>
                  <a:close/>
                  <a:moveTo>
                    <a:pt x="4015" y="10391"/>
                  </a:moveTo>
                  <a:lnTo>
                    <a:pt x="4015" y="11218"/>
                  </a:lnTo>
                  <a:lnTo>
                    <a:pt x="4039" y="11364"/>
                  </a:lnTo>
                  <a:lnTo>
                    <a:pt x="3869" y="11486"/>
                  </a:lnTo>
                  <a:lnTo>
                    <a:pt x="3723" y="11656"/>
                  </a:lnTo>
                  <a:lnTo>
                    <a:pt x="3577" y="11826"/>
                  </a:lnTo>
                  <a:lnTo>
                    <a:pt x="3455" y="12021"/>
                  </a:lnTo>
                  <a:lnTo>
                    <a:pt x="3236" y="12386"/>
                  </a:lnTo>
                  <a:lnTo>
                    <a:pt x="3042" y="12702"/>
                  </a:lnTo>
                  <a:lnTo>
                    <a:pt x="2725" y="13238"/>
                  </a:lnTo>
                  <a:lnTo>
                    <a:pt x="2409" y="13773"/>
                  </a:lnTo>
                  <a:lnTo>
                    <a:pt x="2263" y="13968"/>
                  </a:lnTo>
                  <a:lnTo>
                    <a:pt x="2117" y="14138"/>
                  </a:lnTo>
                  <a:lnTo>
                    <a:pt x="1971" y="14333"/>
                  </a:lnTo>
                  <a:lnTo>
                    <a:pt x="1849" y="14527"/>
                  </a:lnTo>
                  <a:lnTo>
                    <a:pt x="1047" y="14600"/>
                  </a:lnTo>
                  <a:lnTo>
                    <a:pt x="1460" y="14089"/>
                  </a:lnTo>
                  <a:lnTo>
                    <a:pt x="1825" y="13554"/>
                  </a:lnTo>
                  <a:lnTo>
                    <a:pt x="2214" y="13019"/>
                  </a:lnTo>
                  <a:lnTo>
                    <a:pt x="2604" y="12508"/>
                  </a:lnTo>
                  <a:lnTo>
                    <a:pt x="2823" y="12240"/>
                  </a:lnTo>
                  <a:lnTo>
                    <a:pt x="3017" y="11972"/>
                  </a:lnTo>
                  <a:lnTo>
                    <a:pt x="3382" y="11388"/>
                  </a:lnTo>
                  <a:lnTo>
                    <a:pt x="3723" y="10902"/>
                  </a:lnTo>
                  <a:lnTo>
                    <a:pt x="3869" y="10634"/>
                  </a:lnTo>
                  <a:lnTo>
                    <a:pt x="4015" y="10391"/>
                  </a:lnTo>
                  <a:close/>
                  <a:moveTo>
                    <a:pt x="4015" y="9271"/>
                  </a:moveTo>
                  <a:lnTo>
                    <a:pt x="4015" y="10147"/>
                  </a:lnTo>
                  <a:lnTo>
                    <a:pt x="3893" y="10220"/>
                  </a:lnTo>
                  <a:lnTo>
                    <a:pt x="3796" y="10318"/>
                  </a:lnTo>
                  <a:lnTo>
                    <a:pt x="3626" y="10512"/>
                  </a:lnTo>
                  <a:lnTo>
                    <a:pt x="3455" y="10731"/>
                  </a:lnTo>
                  <a:lnTo>
                    <a:pt x="3285" y="10975"/>
                  </a:lnTo>
                  <a:lnTo>
                    <a:pt x="2847" y="11632"/>
                  </a:lnTo>
                  <a:lnTo>
                    <a:pt x="2628" y="11972"/>
                  </a:lnTo>
                  <a:lnTo>
                    <a:pt x="2385" y="12289"/>
                  </a:lnTo>
                  <a:lnTo>
                    <a:pt x="1947" y="12873"/>
                  </a:lnTo>
                  <a:lnTo>
                    <a:pt x="1509" y="13481"/>
                  </a:lnTo>
                  <a:lnTo>
                    <a:pt x="1071" y="14065"/>
                  </a:lnTo>
                  <a:lnTo>
                    <a:pt x="828" y="14333"/>
                  </a:lnTo>
                  <a:lnTo>
                    <a:pt x="584" y="14625"/>
                  </a:lnTo>
                  <a:lnTo>
                    <a:pt x="609" y="14430"/>
                  </a:lnTo>
                  <a:lnTo>
                    <a:pt x="609" y="14235"/>
                  </a:lnTo>
                  <a:lnTo>
                    <a:pt x="609" y="13895"/>
                  </a:lnTo>
                  <a:lnTo>
                    <a:pt x="1120" y="13213"/>
                  </a:lnTo>
                  <a:lnTo>
                    <a:pt x="1631" y="12556"/>
                  </a:lnTo>
                  <a:lnTo>
                    <a:pt x="2677" y="11242"/>
                  </a:lnTo>
                  <a:lnTo>
                    <a:pt x="3090" y="10658"/>
                  </a:lnTo>
                  <a:lnTo>
                    <a:pt x="3480" y="10050"/>
                  </a:lnTo>
                  <a:lnTo>
                    <a:pt x="3747" y="9661"/>
                  </a:lnTo>
                  <a:lnTo>
                    <a:pt x="4015" y="9271"/>
                  </a:lnTo>
                  <a:close/>
                  <a:moveTo>
                    <a:pt x="10341" y="488"/>
                  </a:moveTo>
                  <a:lnTo>
                    <a:pt x="10536" y="512"/>
                  </a:lnTo>
                  <a:lnTo>
                    <a:pt x="10755" y="536"/>
                  </a:lnTo>
                  <a:lnTo>
                    <a:pt x="10950" y="585"/>
                  </a:lnTo>
                  <a:lnTo>
                    <a:pt x="11071" y="609"/>
                  </a:lnTo>
                  <a:lnTo>
                    <a:pt x="11169" y="658"/>
                  </a:lnTo>
                  <a:lnTo>
                    <a:pt x="11266" y="731"/>
                  </a:lnTo>
                  <a:lnTo>
                    <a:pt x="11339" y="828"/>
                  </a:lnTo>
                  <a:lnTo>
                    <a:pt x="11485" y="999"/>
                  </a:lnTo>
                  <a:lnTo>
                    <a:pt x="11582" y="1217"/>
                  </a:lnTo>
                  <a:lnTo>
                    <a:pt x="11655" y="1436"/>
                  </a:lnTo>
                  <a:lnTo>
                    <a:pt x="11704" y="1680"/>
                  </a:lnTo>
                  <a:lnTo>
                    <a:pt x="11728" y="1923"/>
                  </a:lnTo>
                  <a:lnTo>
                    <a:pt x="11728" y="2385"/>
                  </a:lnTo>
                  <a:lnTo>
                    <a:pt x="11680" y="2848"/>
                  </a:lnTo>
                  <a:lnTo>
                    <a:pt x="11582" y="3310"/>
                  </a:lnTo>
                  <a:lnTo>
                    <a:pt x="11461" y="3772"/>
                  </a:lnTo>
                  <a:lnTo>
                    <a:pt x="11315" y="4210"/>
                  </a:lnTo>
                  <a:lnTo>
                    <a:pt x="10974" y="5111"/>
                  </a:lnTo>
                  <a:lnTo>
                    <a:pt x="10804" y="5549"/>
                  </a:lnTo>
                  <a:lnTo>
                    <a:pt x="10658" y="5987"/>
                  </a:lnTo>
                  <a:lnTo>
                    <a:pt x="10658" y="6084"/>
                  </a:lnTo>
                  <a:lnTo>
                    <a:pt x="10658" y="6181"/>
                  </a:lnTo>
                  <a:lnTo>
                    <a:pt x="10731" y="6254"/>
                  </a:lnTo>
                  <a:lnTo>
                    <a:pt x="10779" y="6303"/>
                  </a:lnTo>
                  <a:lnTo>
                    <a:pt x="10877" y="6327"/>
                  </a:lnTo>
                  <a:lnTo>
                    <a:pt x="10950" y="6327"/>
                  </a:lnTo>
                  <a:lnTo>
                    <a:pt x="11047" y="6303"/>
                  </a:lnTo>
                  <a:lnTo>
                    <a:pt x="11120" y="6279"/>
                  </a:lnTo>
                  <a:lnTo>
                    <a:pt x="11388" y="6303"/>
                  </a:lnTo>
                  <a:lnTo>
                    <a:pt x="11655" y="6327"/>
                  </a:lnTo>
                  <a:lnTo>
                    <a:pt x="12215" y="6352"/>
                  </a:lnTo>
                  <a:lnTo>
                    <a:pt x="12775" y="6327"/>
                  </a:lnTo>
                  <a:lnTo>
                    <a:pt x="13310" y="6327"/>
                  </a:lnTo>
                  <a:lnTo>
                    <a:pt x="13748" y="6352"/>
                  </a:lnTo>
                  <a:lnTo>
                    <a:pt x="14210" y="6425"/>
                  </a:lnTo>
                  <a:lnTo>
                    <a:pt x="14673" y="6498"/>
                  </a:lnTo>
                  <a:lnTo>
                    <a:pt x="15111" y="6595"/>
                  </a:lnTo>
                  <a:lnTo>
                    <a:pt x="15476" y="6668"/>
                  </a:lnTo>
                  <a:lnTo>
                    <a:pt x="15841" y="6790"/>
                  </a:lnTo>
                  <a:lnTo>
                    <a:pt x="16011" y="6887"/>
                  </a:lnTo>
                  <a:lnTo>
                    <a:pt x="16157" y="6960"/>
                  </a:lnTo>
                  <a:lnTo>
                    <a:pt x="16327" y="7082"/>
                  </a:lnTo>
                  <a:lnTo>
                    <a:pt x="16449" y="7203"/>
                  </a:lnTo>
                  <a:lnTo>
                    <a:pt x="16546" y="7301"/>
                  </a:lnTo>
                  <a:lnTo>
                    <a:pt x="16619" y="7398"/>
                  </a:lnTo>
                  <a:lnTo>
                    <a:pt x="16644" y="7520"/>
                  </a:lnTo>
                  <a:lnTo>
                    <a:pt x="16668" y="7641"/>
                  </a:lnTo>
                  <a:lnTo>
                    <a:pt x="16692" y="7763"/>
                  </a:lnTo>
                  <a:lnTo>
                    <a:pt x="16668" y="7885"/>
                  </a:lnTo>
                  <a:lnTo>
                    <a:pt x="16644" y="8031"/>
                  </a:lnTo>
                  <a:lnTo>
                    <a:pt x="16595" y="8152"/>
                  </a:lnTo>
                  <a:lnTo>
                    <a:pt x="16473" y="8371"/>
                  </a:lnTo>
                  <a:lnTo>
                    <a:pt x="16303" y="8566"/>
                  </a:lnTo>
                  <a:lnTo>
                    <a:pt x="16206" y="8663"/>
                  </a:lnTo>
                  <a:lnTo>
                    <a:pt x="16108" y="8736"/>
                  </a:lnTo>
                  <a:lnTo>
                    <a:pt x="15987" y="8785"/>
                  </a:lnTo>
                  <a:lnTo>
                    <a:pt x="15889" y="8834"/>
                  </a:lnTo>
                  <a:lnTo>
                    <a:pt x="15792" y="8882"/>
                  </a:lnTo>
                  <a:lnTo>
                    <a:pt x="15719" y="8955"/>
                  </a:lnTo>
                  <a:lnTo>
                    <a:pt x="15695" y="9053"/>
                  </a:lnTo>
                  <a:lnTo>
                    <a:pt x="15719" y="9150"/>
                  </a:lnTo>
                  <a:lnTo>
                    <a:pt x="15743" y="9247"/>
                  </a:lnTo>
                  <a:lnTo>
                    <a:pt x="15816" y="9296"/>
                  </a:lnTo>
                  <a:lnTo>
                    <a:pt x="15914" y="9344"/>
                  </a:lnTo>
                  <a:lnTo>
                    <a:pt x="16035" y="9344"/>
                  </a:lnTo>
                  <a:lnTo>
                    <a:pt x="16157" y="9296"/>
                  </a:lnTo>
                  <a:lnTo>
                    <a:pt x="16279" y="9393"/>
                  </a:lnTo>
                  <a:lnTo>
                    <a:pt x="16376" y="9490"/>
                  </a:lnTo>
                  <a:lnTo>
                    <a:pt x="16425" y="9636"/>
                  </a:lnTo>
                  <a:lnTo>
                    <a:pt x="16473" y="9782"/>
                  </a:lnTo>
                  <a:lnTo>
                    <a:pt x="16473" y="9953"/>
                  </a:lnTo>
                  <a:lnTo>
                    <a:pt x="16449" y="10123"/>
                  </a:lnTo>
                  <a:lnTo>
                    <a:pt x="16376" y="10415"/>
                  </a:lnTo>
                  <a:lnTo>
                    <a:pt x="16303" y="10610"/>
                  </a:lnTo>
                  <a:lnTo>
                    <a:pt x="16206" y="10756"/>
                  </a:lnTo>
                  <a:lnTo>
                    <a:pt x="16084" y="10902"/>
                  </a:lnTo>
                  <a:lnTo>
                    <a:pt x="15938" y="11023"/>
                  </a:lnTo>
                  <a:lnTo>
                    <a:pt x="15743" y="11145"/>
                  </a:lnTo>
                  <a:lnTo>
                    <a:pt x="15670" y="11194"/>
                  </a:lnTo>
                  <a:lnTo>
                    <a:pt x="15622" y="11315"/>
                  </a:lnTo>
                  <a:lnTo>
                    <a:pt x="15622" y="11388"/>
                  </a:lnTo>
                  <a:lnTo>
                    <a:pt x="15646" y="11437"/>
                  </a:lnTo>
                  <a:lnTo>
                    <a:pt x="15670" y="11486"/>
                  </a:lnTo>
                  <a:lnTo>
                    <a:pt x="15719" y="11510"/>
                  </a:lnTo>
                  <a:lnTo>
                    <a:pt x="15792" y="11559"/>
                  </a:lnTo>
                  <a:lnTo>
                    <a:pt x="15889" y="11583"/>
                  </a:lnTo>
                  <a:lnTo>
                    <a:pt x="15962" y="11753"/>
                  </a:lnTo>
                  <a:lnTo>
                    <a:pt x="15987" y="11924"/>
                  </a:lnTo>
                  <a:lnTo>
                    <a:pt x="16011" y="12070"/>
                  </a:lnTo>
                  <a:lnTo>
                    <a:pt x="15987" y="12410"/>
                  </a:lnTo>
                  <a:lnTo>
                    <a:pt x="15962" y="12678"/>
                  </a:lnTo>
                  <a:lnTo>
                    <a:pt x="15914" y="12824"/>
                  </a:lnTo>
                  <a:lnTo>
                    <a:pt x="15865" y="12994"/>
                  </a:lnTo>
                  <a:lnTo>
                    <a:pt x="15792" y="13140"/>
                  </a:lnTo>
                  <a:lnTo>
                    <a:pt x="15719" y="13262"/>
                  </a:lnTo>
                  <a:lnTo>
                    <a:pt x="15622" y="13335"/>
                  </a:lnTo>
                  <a:lnTo>
                    <a:pt x="15549" y="13359"/>
                  </a:lnTo>
                  <a:lnTo>
                    <a:pt x="15500" y="13359"/>
                  </a:lnTo>
                  <a:lnTo>
                    <a:pt x="15403" y="13384"/>
                  </a:lnTo>
                  <a:lnTo>
                    <a:pt x="15330" y="13432"/>
                  </a:lnTo>
                  <a:lnTo>
                    <a:pt x="15281" y="13505"/>
                  </a:lnTo>
                  <a:lnTo>
                    <a:pt x="15257" y="13578"/>
                  </a:lnTo>
                  <a:lnTo>
                    <a:pt x="15257" y="13676"/>
                  </a:lnTo>
                  <a:lnTo>
                    <a:pt x="15281" y="13749"/>
                  </a:lnTo>
                  <a:lnTo>
                    <a:pt x="15354" y="13797"/>
                  </a:lnTo>
                  <a:lnTo>
                    <a:pt x="15427" y="13846"/>
                  </a:lnTo>
                  <a:lnTo>
                    <a:pt x="15524" y="13846"/>
                  </a:lnTo>
                  <a:lnTo>
                    <a:pt x="15573" y="14089"/>
                  </a:lnTo>
                  <a:lnTo>
                    <a:pt x="15622" y="14357"/>
                  </a:lnTo>
                  <a:lnTo>
                    <a:pt x="15622" y="14479"/>
                  </a:lnTo>
                  <a:lnTo>
                    <a:pt x="15622" y="14600"/>
                  </a:lnTo>
                  <a:lnTo>
                    <a:pt x="15597" y="14722"/>
                  </a:lnTo>
                  <a:lnTo>
                    <a:pt x="15549" y="14868"/>
                  </a:lnTo>
                  <a:lnTo>
                    <a:pt x="15476" y="14965"/>
                  </a:lnTo>
                  <a:lnTo>
                    <a:pt x="15403" y="15063"/>
                  </a:lnTo>
                  <a:lnTo>
                    <a:pt x="15305" y="15136"/>
                  </a:lnTo>
                  <a:lnTo>
                    <a:pt x="15208" y="15184"/>
                  </a:lnTo>
                  <a:lnTo>
                    <a:pt x="15208" y="15184"/>
                  </a:lnTo>
                  <a:lnTo>
                    <a:pt x="15257" y="14917"/>
                  </a:lnTo>
                  <a:lnTo>
                    <a:pt x="15330" y="14625"/>
                  </a:lnTo>
                  <a:lnTo>
                    <a:pt x="15330" y="14600"/>
                  </a:lnTo>
                  <a:lnTo>
                    <a:pt x="15330" y="14552"/>
                  </a:lnTo>
                  <a:lnTo>
                    <a:pt x="15281" y="14527"/>
                  </a:lnTo>
                  <a:lnTo>
                    <a:pt x="15208" y="14503"/>
                  </a:lnTo>
                  <a:lnTo>
                    <a:pt x="15184" y="14527"/>
                  </a:lnTo>
                  <a:lnTo>
                    <a:pt x="15159" y="14552"/>
                  </a:lnTo>
                  <a:lnTo>
                    <a:pt x="15013" y="14917"/>
                  </a:lnTo>
                  <a:lnTo>
                    <a:pt x="14965" y="15087"/>
                  </a:lnTo>
                  <a:lnTo>
                    <a:pt x="14965" y="15282"/>
                  </a:lnTo>
                  <a:lnTo>
                    <a:pt x="14648" y="15355"/>
                  </a:lnTo>
                  <a:lnTo>
                    <a:pt x="14721" y="15038"/>
                  </a:lnTo>
                  <a:lnTo>
                    <a:pt x="14819" y="14673"/>
                  </a:lnTo>
                  <a:lnTo>
                    <a:pt x="14867" y="14308"/>
                  </a:lnTo>
                  <a:lnTo>
                    <a:pt x="14867" y="14284"/>
                  </a:lnTo>
                  <a:lnTo>
                    <a:pt x="14843" y="14235"/>
                  </a:lnTo>
                  <a:lnTo>
                    <a:pt x="14794" y="14211"/>
                  </a:lnTo>
                  <a:lnTo>
                    <a:pt x="14721" y="14235"/>
                  </a:lnTo>
                  <a:lnTo>
                    <a:pt x="14673" y="14260"/>
                  </a:lnTo>
                  <a:lnTo>
                    <a:pt x="14673" y="14284"/>
                  </a:lnTo>
                  <a:lnTo>
                    <a:pt x="14551" y="14625"/>
                  </a:lnTo>
                  <a:lnTo>
                    <a:pt x="14454" y="14965"/>
                  </a:lnTo>
                  <a:lnTo>
                    <a:pt x="14356" y="15184"/>
                  </a:lnTo>
                  <a:lnTo>
                    <a:pt x="14332" y="15306"/>
                  </a:lnTo>
                  <a:lnTo>
                    <a:pt x="14332" y="15403"/>
                  </a:lnTo>
                  <a:lnTo>
                    <a:pt x="14064" y="15428"/>
                  </a:lnTo>
                  <a:lnTo>
                    <a:pt x="14064" y="15428"/>
                  </a:lnTo>
                  <a:lnTo>
                    <a:pt x="14089" y="15379"/>
                  </a:lnTo>
                  <a:lnTo>
                    <a:pt x="14089" y="15330"/>
                  </a:lnTo>
                  <a:lnTo>
                    <a:pt x="14113" y="15063"/>
                  </a:lnTo>
                  <a:lnTo>
                    <a:pt x="14162" y="14771"/>
                  </a:lnTo>
                  <a:lnTo>
                    <a:pt x="14235" y="14503"/>
                  </a:lnTo>
                  <a:lnTo>
                    <a:pt x="14356" y="14260"/>
                  </a:lnTo>
                  <a:lnTo>
                    <a:pt x="14356" y="14211"/>
                  </a:lnTo>
                  <a:lnTo>
                    <a:pt x="14332" y="14162"/>
                  </a:lnTo>
                  <a:lnTo>
                    <a:pt x="14283" y="14138"/>
                  </a:lnTo>
                  <a:lnTo>
                    <a:pt x="14235" y="14162"/>
                  </a:lnTo>
                  <a:lnTo>
                    <a:pt x="14064" y="14430"/>
                  </a:lnTo>
                  <a:lnTo>
                    <a:pt x="13918" y="14722"/>
                  </a:lnTo>
                  <a:lnTo>
                    <a:pt x="13845" y="14868"/>
                  </a:lnTo>
                  <a:lnTo>
                    <a:pt x="13821" y="15014"/>
                  </a:lnTo>
                  <a:lnTo>
                    <a:pt x="13797" y="15160"/>
                  </a:lnTo>
                  <a:lnTo>
                    <a:pt x="13797" y="15330"/>
                  </a:lnTo>
                  <a:lnTo>
                    <a:pt x="13821" y="15379"/>
                  </a:lnTo>
                  <a:lnTo>
                    <a:pt x="13845" y="15428"/>
                  </a:lnTo>
                  <a:lnTo>
                    <a:pt x="13383" y="15428"/>
                  </a:lnTo>
                  <a:lnTo>
                    <a:pt x="13432" y="15209"/>
                  </a:lnTo>
                  <a:lnTo>
                    <a:pt x="13456" y="14990"/>
                  </a:lnTo>
                  <a:lnTo>
                    <a:pt x="13505" y="14771"/>
                  </a:lnTo>
                  <a:lnTo>
                    <a:pt x="13578" y="14552"/>
                  </a:lnTo>
                  <a:lnTo>
                    <a:pt x="13748" y="14114"/>
                  </a:lnTo>
                  <a:lnTo>
                    <a:pt x="13748" y="14089"/>
                  </a:lnTo>
                  <a:lnTo>
                    <a:pt x="13748" y="14065"/>
                  </a:lnTo>
                  <a:lnTo>
                    <a:pt x="13699" y="14016"/>
                  </a:lnTo>
                  <a:lnTo>
                    <a:pt x="13651" y="14016"/>
                  </a:lnTo>
                  <a:lnTo>
                    <a:pt x="13602" y="14065"/>
                  </a:lnTo>
                  <a:lnTo>
                    <a:pt x="13456" y="14260"/>
                  </a:lnTo>
                  <a:lnTo>
                    <a:pt x="13334" y="14454"/>
                  </a:lnTo>
                  <a:lnTo>
                    <a:pt x="13237" y="14673"/>
                  </a:lnTo>
                  <a:lnTo>
                    <a:pt x="13140" y="14917"/>
                  </a:lnTo>
                  <a:lnTo>
                    <a:pt x="13067" y="15136"/>
                  </a:lnTo>
                  <a:lnTo>
                    <a:pt x="13042" y="15282"/>
                  </a:lnTo>
                  <a:lnTo>
                    <a:pt x="13042" y="15403"/>
                  </a:lnTo>
                  <a:lnTo>
                    <a:pt x="12556" y="15330"/>
                  </a:lnTo>
                  <a:lnTo>
                    <a:pt x="12604" y="15038"/>
                  </a:lnTo>
                  <a:lnTo>
                    <a:pt x="12677" y="14746"/>
                  </a:lnTo>
                  <a:lnTo>
                    <a:pt x="12775" y="14479"/>
                  </a:lnTo>
                  <a:lnTo>
                    <a:pt x="12921" y="14211"/>
                  </a:lnTo>
                  <a:lnTo>
                    <a:pt x="12921" y="14162"/>
                  </a:lnTo>
                  <a:lnTo>
                    <a:pt x="12896" y="14114"/>
                  </a:lnTo>
                  <a:lnTo>
                    <a:pt x="12799" y="14114"/>
                  </a:lnTo>
                  <a:lnTo>
                    <a:pt x="12702" y="14235"/>
                  </a:lnTo>
                  <a:lnTo>
                    <a:pt x="12604" y="14357"/>
                  </a:lnTo>
                  <a:lnTo>
                    <a:pt x="12507" y="14479"/>
                  </a:lnTo>
                  <a:lnTo>
                    <a:pt x="12410" y="14649"/>
                  </a:lnTo>
                  <a:lnTo>
                    <a:pt x="12337" y="14795"/>
                  </a:lnTo>
                  <a:lnTo>
                    <a:pt x="12288" y="14965"/>
                  </a:lnTo>
                  <a:lnTo>
                    <a:pt x="12239" y="15136"/>
                  </a:lnTo>
                  <a:lnTo>
                    <a:pt x="12239" y="15282"/>
                  </a:lnTo>
                  <a:lnTo>
                    <a:pt x="11801" y="15233"/>
                  </a:lnTo>
                  <a:lnTo>
                    <a:pt x="11753" y="15209"/>
                  </a:lnTo>
                  <a:lnTo>
                    <a:pt x="11874" y="14941"/>
                  </a:lnTo>
                  <a:lnTo>
                    <a:pt x="11947" y="14673"/>
                  </a:lnTo>
                  <a:lnTo>
                    <a:pt x="12118" y="14114"/>
                  </a:lnTo>
                  <a:lnTo>
                    <a:pt x="12118" y="14089"/>
                  </a:lnTo>
                  <a:lnTo>
                    <a:pt x="12118" y="14065"/>
                  </a:lnTo>
                  <a:lnTo>
                    <a:pt x="12093" y="14065"/>
                  </a:lnTo>
                  <a:lnTo>
                    <a:pt x="12069" y="14089"/>
                  </a:lnTo>
                  <a:lnTo>
                    <a:pt x="11874" y="14357"/>
                  </a:lnTo>
                  <a:lnTo>
                    <a:pt x="11680" y="14600"/>
                  </a:lnTo>
                  <a:lnTo>
                    <a:pt x="11509" y="14868"/>
                  </a:lnTo>
                  <a:lnTo>
                    <a:pt x="11363" y="15136"/>
                  </a:lnTo>
                  <a:lnTo>
                    <a:pt x="11363" y="15160"/>
                  </a:lnTo>
                  <a:lnTo>
                    <a:pt x="10974" y="15087"/>
                  </a:lnTo>
                  <a:lnTo>
                    <a:pt x="11096" y="14990"/>
                  </a:lnTo>
                  <a:lnTo>
                    <a:pt x="11169" y="14868"/>
                  </a:lnTo>
                  <a:lnTo>
                    <a:pt x="11290" y="14600"/>
                  </a:lnTo>
                  <a:lnTo>
                    <a:pt x="11655" y="13870"/>
                  </a:lnTo>
                  <a:lnTo>
                    <a:pt x="11680" y="13846"/>
                  </a:lnTo>
                  <a:lnTo>
                    <a:pt x="11680" y="13822"/>
                  </a:lnTo>
                  <a:lnTo>
                    <a:pt x="11631" y="13773"/>
                  </a:lnTo>
                  <a:lnTo>
                    <a:pt x="11558" y="13773"/>
                  </a:lnTo>
                  <a:lnTo>
                    <a:pt x="11534" y="13797"/>
                  </a:lnTo>
                  <a:lnTo>
                    <a:pt x="11144" y="14406"/>
                  </a:lnTo>
                  <a:lnTo>
                    <a:pt x="10974" y="14722"/>
                  </a:lnTo>
                  <a:lnTo>
                    <a:pt x="10901" y="14868"/>
                  </a:lnTo>
                  <a:lnTo>
                    <a:pt x="10877" y="14941"/>
                  </a:lnTo>
                  <a:lnTo>
                    <a:pt x="10877" y="15038"/>
                  </a:lnTo>
                  <a:lnTo>
                    <a:pt x="10901" y="15063"/>
                  </a:lnTo>
                  <a:lnTo>
                    <a:pt x="10341" y="14941"/>
                  </a:lnTo>
                  <a:lnTo>
                    <a:pt x="10487" y="14625"/>
                  </a:lnTo>
                  <a:lnTo>
                    <a:pt x="10633" y="14333"/>
                  </a:lnTo>
                  <a:lnTo>
                    <a:pt x="10804" y="14041"/>
                  </a:lnTo>
                  <a:lnTo>
                    <a:pt x="10998" y="13773"/>
                  </a:lnTo>
                  <a:lnTo>
                    <a:pt x="11023" y="13724"/>
                  </a:lnTo>
                  <a:lnTo>
                    <a:pt x="10998" y="13700"/>
                  </a:lnTo>
                  <a:lnTo>
                    <a:pt x="10950" y="13676"/>
                  </a:lnTo>
                  <a:lnTo>
                    <a:pt x="10901" y="13700"/>
                  </a:lnTo>
                  <a:lnTo>
                    <a:pt x="10658" y="13943"/>
                  </a:lnTo>
                  <a:lnTo>
                    <a:pt x="10414" y="14211"/>
                  </a:lnTo>
                  <a:lnTo>
                    <a:pt x="10317" y="14357"/>
                  </a:lnTo>
                  <a:lnTo>
                    <a:pt x="10220" y="14503"/>
                  </a:lnTo>
                  <a:lnTo>
                    <a:pt x="10147" y="14673"/>
                  </a:lnTo>
                  <a:lnTo>
                    <a:pt x="10098" y="14844"/>
                  </a:lnTo>
                  <a:lnTo>
                    <a:pt x="10098" y="14892"/>
                  </a:lnTo>
                  <a:lnTo>
                    <a:pt x="9709" y="14771"/>
                  </a:lnTo>
                  <a:lnTo>
                    <a:pt x="9757" y="14576"/>
                  </a:lnTo>
                  <a:lnTo>
                    <a:pt x="9830" y="14381"/>
                  </a:lnTo>
                  <a:lnTo>
                    <a:pt x="10001" y="13968"/>
                  </a:lnTo>
                  <a:lnTo>
                    <a:pt x="10147" y="13530"/>
                  </a:lnTo>
                  <a:lnTo>
                    <a:pt x="10147" y="13505"/>
                  </a:lnTo>
                  <a:lnTo>
                    <a:pt x="10122" y="13530"/>
                  </a:lnTo>
                  <a:lnTo>
                    <a:pt x="9879" y="13919"/>
                  </a:lnTo>
                  <a:lnTo>
                    <a:pt x="9636" y="14308"/>
                  </a:lnTo>
                  <a:lnTo>
                    <a:pt x="9539" y="14503"/>
                  </a:lnTo>
                  <a:lnTo>
                    <a:pt x="9466" y="14698"/>
                  </a:lnTo>
                  <a:lnTo>
                    <a:pt x="8906" y="14527"/>
                  </a:lnTo>
                  <a:lnTo>
                    <a:pt x="8979" y="14430"/>
                  </a:lnTo>
                  <a:lnTo>
                    <a:pt x="9028" y="14308"/>
                  </a:lnTo>
                  <a:lnTo>
                    <a:pt x="9149" y="14089"/>
                  </a:lnTo>
                  <a:lnTo>
                    <a:pt x="9344" y="13724"/>
                  </a:lnTo>
                  <a:lnTo>
                    <a:pt x="9417" y="13554"/>
                  </a:lnTo>
                  <a:lnTo>
                    <a:pt x="9490" y="13359"/>
                  </a:lnTo>
                  <a:lnTo>
                    <a:pt x="9490" y="13311"/>
                  </a:lnTo>
                  <a:lnTo>
                    <a:pt x="9441" y="13286"/>
                  </a:lnTo>
                  <a:lnTo>
                    <a:pt x="9393" y="13262"/>
                  </a:lnTo>
                  <a:lnTo>
                    <a:pt x="9368" y="13311"/>
                  </a:lnTo>
                  <a:lnTo>
                    <a:pt x="9247" y="13481"/>
                  </a:lnTo>
                  <a:lnTo>
                    <a:pt x="9149" y="13627"/>
                  </a:lnTo>
                  <a:lnTo>
                    <a:pt x="8906" y="13943"/>
                  </a:lnTo>
                  <a:lnTo>
                    <a:pt x="8736" y="14162"/>
                  </a:lnTo>
                  <a:lnTo>
                    <a:pt x="8663" y="14284"/>
                  </a:lnTo>
                  <a:lnTo>
                    <a:pt x="8638" y="14430"/>
                  </a:lnTo>
                  <a:lnTo>
                    <a:pt x="8419" y="14333"/>
                  </a:lnTo>
                  <a:lnTo>
                    <a:pt x="8492" y="14065"/>
                  </a:lnTo>
                  <a:lnTo>
                    <a:pt x="8541" y="13846"/>
                  </a:lnTo>
                  <a:lnTo>
                    <a:pt x="8711" y="13384"/>
                  </a:lnTo>
                  <a:lnTo>
                    <a:pt x="8833" y="13165"/>
                  </a:lnTo>
                  <a:lnTo>
                    <a:pt x="8955" y="12946"/>
                  </a:lnTo>
                  <a:lnTo>
                    <a:pt x="8955" y="12897"/>
                  </a:lnTo>
                  <a:lnTo>
                    <a:pt x="8930" y="12848"/>
                  </a:lnTo>
                  <a:lnTo>
                    <a:pt x="8882" y="12848"/>
                  </a:lnTo>
                  <a:lnTo>
                    <a:pt x="8833" y="12873"/>
                  </a:lnTo>
                  <a:lnTo>
                    <a:pt x="8687" y="13092"/>
                  </a:lnTo>
                  <a:lnTo>
                    <a:pt x="8565" y="13286"/>
                  </a:lnTo>
                  <a:lnTo>
                    <a:pt x="8444" y="13505"/>
                  </a:lnTo>
                  <a:lnTo>
                    <a:pt x="8322" y="13749"/>
                  </a:lnTo>
                  <a:lnTo>
                    <a:pt x="8225" y="13968"/>
                  </a:lnTo>
                  <a:lnTo>
                    <a:pt x="8176" y="14089"/>
                  </a:lnTo>
                  <a:lnTo>
                    <a:pt x="8152" y="14211"/>
                  </a:lnTo>
                  <a:lnTo>
                    <a:pt x="7762" y="14041"/>
                  </a:lnTo>
                  <a:lnTo>
                    <a:pt x="7908" y="13627"/>
                  </a:lnTo>
                  <a:lnTo>
                    <a:pt x="8103" y="13213"/>
                  </a:lnTo>
                  <a:lnTo>
                    <a:pt x="8322" y="12800"/>
                  </a:lnTo>
                  <a:lnTo>
                    <a:pt x="8322" y="12751"/>
                  </a:lnTo>
                  <a:lnTo>
                    <a:pt x="8298" y="12727"/>
                  </a:lnTo>
                  <a:lnTo>
                    <a:pt x="8249" y="12727"/>
                  </a:lnTo>
                  <a:lnTo>
                    <a:pt x="7908" y="13140"/>
                  </a:lnTo>
                  <a:lnTo>
                    <a:pt x="7762" y="13335"/>
                  </a:lnTo>
                  <a:lnTo>
                    <a:pt x="7616" y="13578"/>
                  </a:lnTo>
                  <a:lnTo>
                    <a:pt x="7543" y="13700"/>
                  </a:lnTo>
                  <a:lnTo>
                    <a:pt x="7470" y="13870"/>
                  </a:lnTo>
                  <a:lnTo>
                    <a:pt x="7130" y="13700"/>
                  </a:lnTo>
                  <a:lnTo>
                    <a:pt x="7154" y="13554"/>
                  </a:lnTo>
                  <a:lnTo>
                    <a:pt x="7178" y="13408"/>
                  </a:lnTo>
                  <a:lnTo>
                    <a:pt x="7300" y="13165"/>
                  </a:lnTo>
                  <a:lnTo>
                    <a:pt x="7495" y="12751"/>
                  </a:lnTo>
                  <a:lnTo>
                    <a:pt x="7689" y="12313"/>
                  </a:lnTo>
                  <a:lnTo>
                    <a:pt x="7689" y="12289"/>
                  </a:lnTo>
                  <a:lnTo>
                    <a:pt x="7665" y="12264"/>
                  </a:lnTo>
                  <a:lnTo>
                    <a:pt x="7641" y="12264"/>
                  </a:lnTo>
                  <a:lnTo>
                    <a:pt x="7616" y="12289"/>
                  </a:lnTo>
                  <a:lnTo>
                    <a:pt x="7397" y="12581"/>
                  </a:lnTo>
                  <a:lnTo>
                    <a:pt x="7178" y="12873"/>
                  </a:lnTo>
                  <a:lnTo>
                    <a:pt x="7081" y="13043"/>
                  </a:lnTo>
                  <a:lnTo>
                    <a:pt x="7008" y="13189"/>
                  </a:lnTo>
                  <a:lnTo>
                    <a:pt x="6935" y="13359"/>
                  </a:lnTo>
                  <a:lnTo>
                    <a:pt x="6886" y="13530"/>
                  </a:lnTo>
                  <a:lnTo>
                    <a:pt x="6570" y="13335"/>
                  </a:lnTo>
                  <a:lnTo>
                    <a:pt x="6692" y="13043"/>
                  </a:lnTo>
                  <a:lnTo>
                    <a:pt x="6813" y="12751"/>
                  </a:lnTo>
                  <a:lnTo>
                    <a:pt x="7105" y="12216"/>
                  </a:lnTo>
                  <a:lnTo>
                    <a:pt x="7130" y="12191"/>
                  </a:lnTo>
                  <a:lnTo>
                    <a:pt x="7105" y="12167"/>
                  </a:lnTo>
                  <a:lnTo>
                    <a:pt x="7057" y="12167"/>
                  </a:lnTo>
                  <a:lnTo>
                    <a:pt x="6838" y="12386"/>
                  </a:lnTo>
                  <a:lnTo>
                    <a:pt x="6619" y="12629"/>
                  </a:lnTo>
                  <a:lnTo>
                    <a:pt x="6448" y="12897"/>
                  </a:lnTo>
                  <a:lnTo>
                    <a:pt x="6327" y="13165"/>
                  </a:lnTo>
                  <a:lnTo>
                    <a:pt x="6254" y="13165"/>
                  </a:lnTo>
                  <a:lnTo>
                    <a:pt x="6181" y="13189"/>
                  </a:lnTo>
                  <a:lnTo>
                    <a:pt x="6132" y="13238"/>
                  </a:lnTo>
                  <a:lnTo>
                    <a:pt x="6083" y="13286"/>
                  </a:lnTo>
                  <a:lnTo>
                    <a:pt x="5937" y="13238"/>
                  </a:lnTo>
                  <a:lnTo>
                    <a:pt x="5791" y="13213"/>
                  </a:lnTo>
                  <a:lnTo>
                    <a:pt x="5816" y="13140"/>
                  </a:lnTo>
                  <a:lnTo>
                    <a:pt x="6059" y="12654"/>
                  </a:lnTo>
                  <a:lnTo>
                    <a:pt x="6254" y="12264"/>
                  </a:lnTo>
                  <a:lnTo>
                    <a:pt x="6351" y="12045"/>
                  </a:lnTo>
                  <a:lnTo>
                    <a:pt x="6424" y="11851"/>
                  </a:lnTo>
                  <a:lnTo>
                    <a:pt x="6424" y="11826"/>
                  </a:lnTo>
                  <a:lnTo>
                    <a:pt x="6400" y="11802"/>
                  </a:lnTo>
                  <a:lnTo>
                    <a:pt x="6375" y="11802"/>
                  </a:lnTo>
                  <a:lnTo>
                    <a:pt x="6351" y="11826"/>
                  </a:lnTo>
                  <a:lnTo>
                    <a:pt x="6108" y="12143"/>
                  </a:lnTo>
                  <a:lnTo>
                    <a:pt x="5864" y="12459"/>
                  </a:lnTo>
                  <a:lnTo>
                    <a:pt x="5743" y="12654"/>
                  </a:lnTo>
                  <a:lnTo>
                    <a:pt x="5621" y="12824"/>
                  </a:lnTo>
                  <a:lnTo>
                    <a:pt x="5548" y="13019"/>
                  </a:lnTo>
                  <a:lnTo>
                    <a:pt x="5475" y="13213"/>
                  </a:lnTo>
                  <a:lnTo>
                    <a:pt x="5451" y="13213"/>
                  </a:lnTo>
                  <a:lnTo>
                    <a:pt x="5183" y="13189"/>
                  </a:lnTo>
                  <a:lnTo>
                    <a:pt x="4891" y="13213"/>
                  </a:lnTo>
                  <a:lnTo>
                    <a:pt x="5037" y="12921"/>
                  </a:lnTo>
                  <a:lnTo>
                    <a:pt x="5353" y="12410"/>
                  </a:lnTo>
                  <a:lnTo>
                    <a:pt x="5451" y="12240"/>
                  </a:lnTo>
                  <a:lnTo>
                    <a:pt x="5524" y="12070"/>
                  </a:lnTo>
                  <a:lnTo>
                    <a:pt x="5548" y="11972"/>
                  </a:lnTo>
                  <a:lnTo>
                    <a:pt x="5548" y="11899"/>
                  </a:lnTo>
                  <a:lnTo>
                    <a:pt x="5524" y="11802"/>
                  </a:lnTo>
                  <a:lnTo>
                    <a:pt x="5475" y="11729"/>
                  </a:lnTo>
                  <a:lnTo>
                    <a:pt x="5451" y="11729"/>
                  </a:lnTo>
                  <a:lnTo>
                    <a:pt x="5451" y="11753"/>
                  </a:lnTo>
                  <a:lnTo>
                    <a:pt x="5426" y="11802"/>
                  </a:lnTo>
                  <a:lnTo>
                    <a:pt x="5378" y="11875"/>
                  </a:lnTo>
                  <a:lnTo>
                    <a:pt x="5280" y="11997"/>
                  </a:lnTo>
                  <a:lnTo>
                    <a:pt x="4988" y="12435"/>
                  </a:lnTo>
                  <a:lnTo>
                    <a:pt x="4745" y="12800"/>
                  </a:lnTo>
                  <a:lnTo>
                    <a:pt x="4623" y="13019"/>
                  </a:lnTo>
                  <a:lnTo>
                    <a:pt x="4599" y="13140"/>
                  </a:lnTo>
                  <a:lnTo>
                    <a:pt x="4599" y="13238"/>
                  </a:lnTo>
                  <a:lnTo>
                    <a:pt x="4599" y="13262"/>
                  </a:lnTo>
                  <a:lnTo>
                    <a:pt x="4575" y="13262"/>
                  </a:lnTo>
                  <a:lnTo>
                    <a:pt x="4550" y="11802"/>
                  </a:lnTo>
                  <a:lnTo>
                    <a:pt x="4550" y="10537"/>
                  </a:lnTo>
                  <a:lnTo>
                    <a:pt x="4526" y="9271"/>
                  </a:lnTo>
                  <a:lnTo>
                    <a:pt x="4477" y="8396"/>
                  </a:lnTo>
                  <a:lnTo>
                    <a:pt x="4477" y="7520"/>
                  </a:lnTo>
                  <a:lnTo>
                    <a:pt x="4453" y="7130"/>
                  </a:lnTo>
                  <a:lnTo>
                    <a:pt x="4453" y="6863"/>
                  </a:lnTo>
                  <a:lnTo>
                    <a:pt x="4453" y="6595"/>
                  </a:lnTo>
                  <a:lnTo>
                    <a:pt x="4648" y="6619"/>
                  </a:lnTo>
                  <a:lnTo>
                    <a:pt x="4818" y="6619"/>
                  </a:lnTo>
                  <a:lnTo>
                    <a:pt x="5183" y="6595"/>
                  </a:lnTo>
                  <a:lnTo>
                    <a:pt x="5791" y="6595"/>
                  </a:lnTo>
                  <a:lnTo>
                    <a:pt x="6010" y="6571"/>
                  </a:lnTo>
                  <a:lnTo>
                    <a:pt x="6108" y="6522"/>
                  </a:lnTo>
                  <a:lnTo>
                    <a:pt x="6156" y="6449"/>
                  </a:lnTo>
                  <a:lnTo>
                    <a:pt x="6546" y="6230"/>
                  </a:lnTo>
                  <a:lnTo>
                    <a:pt x="6935" y="5962"/>
                  </a:lnTo>
                  <a:lnTo>
                    <a:pt x="7300" y="5646"/>
                  </a:lnTo>
                  <a:lnTo>
                    <a:pt x="7665" y="5330"/>
                  </a:lnTo>
                  <a:lnTo>
                    <a:pt x="8006" y="4989"/>
                  </a:lnTo>
                  <a:lnTo>
                    <a:pt x="8322" y="4648"/>
                  </a:lnTo>
                  <a:lnTo>
                    <a:pt x="8930" y="3943"/>
                  </a:lnTo>
                  <a:lnTo>
                    <a:pt x="9003" y="3870"/>
                  </a:lnTo>
                  <a:lnTo>
                    <a:pt x="9003" y="3797"/>
                  </a:lnTo>
                  <a:lnTo>
                    <a:pt x="9003" y="3699"/>
                  </a:lnTo>
                  <a:lnTo>
                    <a:pt x="8979" y="3626"/>
                  </a:lnTo>
                  <a:lnTo>
                    <a:pt x="9125" y="3456"/>
                  </a:lnTo>
                  <a:lnTo>
                    <a:pt x="9247" y="3286"/>
                  </a:lnTo>
                  <a:lnTo>
                    <a:pt x="9514" y="2872"/>
                  </a:lnTo>
                  <a:lnTo>
                    <a:pt x="9709" y="2434"/>
                  </a:lnTo>
                  <a:lnTo>
                    <a:pt x="9855" y="2020"/>
                  </a:lnTo>
                  <a:lnTo>
                    <a:pt x="10074" y="1266"/>
                  </a:lnTo>
                  <a:lnTo>
                    <a:pt x="10195" y="877"/>
                  </a:lnTo>
                  <a:lnTo>
                    <a:pt x="10341" y="512"/>
                  </a:lnTo>
                  <a:lnTo>
                    <a:pt x="10341" y="488"/>
                  </a:lnTo>
                  <a:close/>
                  <a:moveTo>
                    <a:pt x="10536" y="1"/>
                  </a:moveTo>
                  <a:lnTo>
                    <a:pt x="10366" y="25"/>
                  </a:lnTo>
                  <a:lnTo>
                    <a:pt x="10195" y="74"/>
                  </a:lnTo>
                  <a:lnTo>
                    <a:pt x="10049" y="171"/>
                  </a:lnTo>
                  <a:lnTo>
                    <a:pt x="10025" y="196"/>
                  </a:lnTo>
                  <a:lnTo>
                    <a:pt x="9952" y="244"/>
                  </a:lnTo>
                  <a:lnTo>
                    <a:pt x="9903" y="293"/>
                  </a:lnTo>
                  <a:lnTo>
                    <a:pt x="9782" y="415"/>
                  </a:lnTo>
                  <a:lnTo>
                    <a:pt x="9709" y="585"/>
                  </a:lnTo>
                  <a:lnTo>
                    <a:pt x="9636" y="780"/>
                  </a:lnTo>
                  <a:lnTo>
                    <a:pt x="9539" y="1169"/>
                  </a:lnTo>
                  <a:lnTo>
                    <a:pt x="9466" y="1509"/>
                  </a:lnTo>
                  <a:lnTo>
                    <a:pt x="9320" y="1972"/>
                  </a:lnTo>
                  <a:lnTo>
                    <a:pt x="9247" y="2215"/>
                  </a:lnTo>
                  <a:lnTo>
                    <a:pt x="9149" y="2458"/>
                  </a:lnTo>
                  <a:lnTo>
                    <a:pt x="9003" y="2726"/>
                  </a:lnTo>
                  <a:lnTo>
                    <a:pt x="8833" y="2994"/>
                  </a:lnTo>
                  <a:lnTo>
                    <a:pt x="8663" y="3286"/>
                  </a:lnTo>
                  <a:lnTo>
                    <a:pt x="8614" y="3407"/>
                  </a:lnTo>
                  <a:lnTo>
                    <a:pt x="8565" y="3578"/>
                  </a:lnTo>
                  <a:lnTo>
                    <a:pt x="7324" y="4867"/>
                  </a:lnTo>
                  <a:lnTo>
                    <a:pt x="6692" y="5500"/>
                  </a:lnTo>
                  <a:lnTo>
                    <a:pt x="6035" y="6108"/>
                  </a:lnTo>
                  <a:lnTo>
                    <a:pt x="5937" y="6084"/>
                  </a:lnTo>
                  <a:lnTo>
                    <a:pt x="5524" y="6084"/>
                  </a:lnTo>
                  <a:lnTo>
                    <a:pt x="5110" y="6133"/>
                  </a:lnTo>
                  <a:lnTo>
                    <a:pt x="4867" y="6133"/>
                  </a:lnTo>
                  <a:lnTo>
                    <a:pt x="4599" y="6157"/>
                  </a:lnTo>
                  <a:lnTo>
                    <a:pt x="4599" y="6157"/>
                  </a:lnTo>
                  <a:lnTo>
                    <a:pt x="4623" y="6133"/>
                  </a:lnTo>
                  <a:lnTo>
                    <a:pt x="4623" y="6084"/>
                  </a:lnTo>
                  <a:lnTo>
                    <a:pt x="4599" y="5987"/>
                  </a:lnTo>
                  <a:lnTo>
                    <a:pt x="4526" y="5914"/>
                  </a:lnTo>
                  <a:lnTo>
                    <a:pt x="4453" y="5889"/>
                  </a:lnTo>
                  <a:lnTo>
                    <a:pt x="4404" y="5816"/>
                  </a:lnTo>
                  <a:lnTo>
                    <a:pt x="4331" y="5768"/>
                  </a:lnTo>
                  <a:lnTo>
                    <a:pt x="4112" y="5670"/>
                  </a:lnTo>
                  <a:lnTo>
                    <a:pt x="3869" y="5622"/>
                  </a:lnTo>
                  <a:lnTo>
                    <a:pt x="3626" y="5597"/>
                  </a:lnTo>
                  <a:lnTo>
                    <a:pt x="2871" y="5597"/>
                  </a:lnTo>
                  <a:lnTo>
                    <a:pt x="2385" y="5646"/>
                  </a:lnTo>
                  <a:lnTo>
                    <a:pt x="2166" y="5646"/>
                  </a:lnTo>
                  <a:lnTo>
                    <a:pt x="1922" y="5622"/>
                  </a:lnTo>
                  <a:lnTo>
                    <a:pt x="1412" y="5597"/>
                  </a:lnTo>
                  <a:lnTo>
                    <a:pt x="1144" y="5597"/>
                  </a:lnTo>
                  <a:lnTo>
                    <a:pt x="901" y="5622"/>
                  </a:lnTo>
                  <a:lnTo>
                    <a:pt x="682" y="5670"/>
                  </a:lnTo>
                  <a:lnTo>
                    <a:pt x="463" y="5792"/>
                  </a:lnTo>
                  <a:lnTo>
                    <a:pt x="365" y="5792"/>
                  </a:lnTo>
                  <a:lnTo>
                    <a:pt x="317" y="5841"/>
                  </a:lnTo>
                  <a:lnTo>
                    <a:pt x="292" y="5889"/>
                  </a:lnTo>
                  <a:lnTo>
                    <a:pt x="244" y="6133"/>
                  </a:lnTo>
                  <a:lnTo>
                    <a:pt x="219" y="6400"/>
                  </a:lnTo>
                  <a:lnTo>
                    <a:pt x="219" y="6911"/>
                  </a:lnTo>
                  <a:lnTo>
                    <a:pt x="195" y="7422"/>
                  </a:lnTo>
                  <a:lnTo>
                    <a:pt x="171" y="7933"/>
                  </a:lnTo>
                  <a:lnTo>
                    <a:pt x="146" y="8493"/>
                  </a:lnTo>
                  <a:lnTo>
                    <a:pt x="146" y="9028"/>
                  </a:lnTo>
                  <a:lnTo>
                    <a:pt x="146" y="10123"/>
                  </a:lnTo>
                  <a:lnTo>
                    <a:pt x="171" y="10707"/>
                  </a:lnTo>
                  <a:lnTo>
                    <a:pt x="171" y="11267"/>
                  </a:lnTo>
                  <a:lnTo>
                    <a:pt x="122" y="12386"/>
                  </a:lnTo>
                  <a:lnTo>
                    <a:pt x="98" y="13530"/>
                  </a:lnTo>
                  <a:lnTo>
                    <a:pt x="98" y="14162"/>
                  </a:lnTo>
                  <a:lnTo>
                    <a:pt x="73" y="14479"/>
                  </a:lnTo>
                  <a:lnTo>
                    <a:pt x="25" y="14795"/>
                  </a:lnTo>
                  <a:lnTo>
                    <a:pt x="0" y="14868"/>
                  </a:lnTo>
                  <a:lnTo>
                    <a:pt x="25" y="14965"/>
                  </a:lnTo>
                  <a:lnTo>
                    <a:pt x="73" y="15014"/>
                  </a:lnTo>
                  <a:lnTo>
                    <a:pt x="122" y="15063"/>
                  </a:lnTo>
                  <a:lnTo>
                    <a:pt x="195" y="15087"/>
                  </a:lnTo>
                  <a:lnTo>
                    <a:pt x="268" y="15111"/>
                  </a:lnTo>
                  <a:lnTo>
                    <a:pt x="341" y="15087"/>
                  </a:lnTo>
                  <a:lnTo>
                    <a:pt x="414" y="15038"/>
                  </a:lnTo>
                  <a:lnTo>
                    <a:pt x="463" y="15087"/>
                  </a:lnTo>
                  <a:lnTo>
                    <a:pt x="536" y="15111"/>
                  </a:lnTo>
                  <a:lnTo>
                    <a:pt x="998" y="15136"/>
                  </a:lnTo>
                  <a:lnTo>
                    <a:pt x="1460" y="15136"/>
                  </a:lnTo>
                  <a:lnTo>
                    <a:pt x="1922" y="15111"/>
                  </a:lnTo>
                  <a:lnTo>
                    <a:pt x="2385" y="15087"/>
                  </a:lnTo>
                  <a:lnTo>
                    <a:pt x="2482" y="15087"/>
                  </a:lnTo>
                  <a:lnTo>
                    <a:pt x="3309" y="15014"/>
                  </a:lnTo>
                  <a:lnTo>
                    <a:pt x="3723" y="14990"/>
                  </a:lnTo>
                  <a:lnTo>
                    <a:pt x="4112" y="14965"/>
                  </a:lnTo>
                  <a:lnTo>
                    <a:pt x="4137" y="14965"/>
                  </a:lnTo>
                  <a:lnTo>
                    <a:pt x="4185" y="14990"/>
                  </a:lnTo>
                  <a:lnTo>
                    <a:pt x="4234" y="15014"/>
                  </a:lnTo>
                  <a:lnTo>
                    <a:pt x="4356" y="15014"/>
                  </a:lnTo>
                  <a:lnTo>
                    <a:pt x="4453" y="14941"/>
                  </a:lnTo>
                  <a:lnTo>
                    <a:pt x="4502" y="14917"/>
                  </a:lnTo>
                  <a:lnTo>
                    <a:pt x="4526" y="14868"/>
                  </a:lnTo>
                  <a:lnTo>
                    <a:pt x="4575" y="14746"/>
                  </a:lnTo>
                  <a:lnTo>
                    <a:pt x="4599" y="14600"/>
                  </a:lnTo>
                  <a:lnTo>
                    <a:pt x="4599" y="14333"/>
                  </a:lnTo>
                  <a:lnTo>
                    <a:pt x="4599" y="14065"/>
                  </a:lnTo>
                  <a:lnTo>
                    <a:pt x="4575" y="13797"/>
                  </a:lnTo>
                  <a:lnTo>
                    <a:pt x="4599" y="13773"/>
                  </a:lnTo>
                  <a:lnTo>
                    <a:pt x="5037" y="13724"/>
                  </a:lnTo>
                  <a:lnTo>
                    <a:pt x="5451" y="13676"/>
                  </a:lnTo>
                  <a:lnTo>
                    <a:pt x="5791" y="13700"/>
                  </a:lnTo>
                  <a:lnTo>
                    <a:pt x="5986" y="13676"/>
                  </a:lnTo>
                  <a:lnTo>
                    <a:pt x="6132" y="13627"/>
                  </a:lnTo>
                  <a:lnTo>
                    <a:pt x="6156" y="13651"/>
                  </a:lnTo>
                  <a:lnTo>
                    <a:pt x="6521" y="13895"/>
                  </a:lnTo>
                  <a:lnTo>
                    <a:pt x="6886" y="14138"/>
                  </a:lnTo>
                  <a:lnTo>
                    <a:pt x="7276" y="14357"/>
                  </a:lnTo>
                  <a:lnTo>
                    <a:pt x="7665" y="14552"/>
                  </a:lnTo>
                  <a:lnTo>
                    <a:pt x="8054" y="14722"/>
                  </a:lnTo>
                  <a:lnTo>
                    <a:pt x="8444" y="14892"/>
                  </a:lnTo>
                  <a:lnTo>
                    <a:pt x="8833" y="15038"/>
                  </a:lnTo>
                  <a:lnTo>
                    <a:pt x="9247" y="15160"/>
                  </a:lnTo>
                  <a:lnTo>
                    <a:pt x="10074" y="15403"/>
                  </a:lnTo>
                  <a:lnTo>
                    <a:pt x="10925" y="15574"/>
                  </a:lnTo>
                  <a:lnTo>
                    <a:pt x="11777" y="15695"/>
                  </a:lnTo>
                  <a:lnTo>
                    <a:pt x="12653" y="15817"/>
                  </a:lnTo>
                  <a:lnTo>
                    <a:pt x="13310" y="15866"/>
                  </a:lnTo>
                  <a:lnTo>
                    <a:pt x="13651" y="15890"/>
                  </a:lnTo>
                  <a:lnTo>
                    <a:pt x="14016" y="15866"/>
                  </a:lnTo>
                  <a:lnTo>
                    <a:pt x="14356" y="15866"/>
                  </a:lnTo>
                  <a:lnTo>
                    <a:pt x="14697" y="15793"/>
                  </a:lnTo>
                  <a:lnTo>
                    <a:pt x="15013" y="15720"/>
                  </a:lnTo>
                  <a:lnTo>
                    <a:pt x="15330" y="15598"/>
                  </a:lnTo>
                  <a:lnTo>
                    <a:pt x="15476" y="15525"/>
                  </a:lnTo>
                  <a:lnTo>
                    <a:pt x="15597" y="15452"/>
                  </a:lnTo>
                  <a:lnTo>
                    <a:pt x="15719" y="15355"/>
                  </a:lnTo>
                  <a:lnTo>
                    <a:pt x="15792" y="15257"/>
                  </a:lnTo>
                  <a:lnTo>
                    <a:pt x="15865" y="15160"/>
                  </a:lnTo>
                  <a:lnTo>
                    <a:pt x="15914" y="15038"/>
                  </a:lnTo>
                  <a:lnTo>
                    <a:pt x="15962" y="14941"/>
                  </a:lnTo>
                  <a:lnTo>
                    <a:pt x="15987" y="14819"/>
                  </a:lnTo>
                  <a:lnTo>
                    <a:pt x="16011" y="14552"/>
                  </a:lnTo>
                  <a:lnTo>
                    <a:pt x="15987" y="14284"/>
                  </a:lnTo>
                  <a:lnTo>
                    <a:pt x="15938" y="14016"/>
                  </a:lnTo>
                  <a:lnTo>
                    <a:pt x="15865" y="13749"/>
                  </a:lnTo>
                  <a:lnTo>
                    <a:pt x="15987" y="13651"/>
                  </a:lnTo>
                  <a:lnTo>
                    <a:pt x="16084" y="13530"/>
                  </a:lnTo>
                  <a:lnTo>
                    <a:pt x="16181" y="13408"/>
                  </a:lnTo>
                  <a:lnTo>
                    <a:pt x="16254" y="13262"/>
                  </a:lnTo>
                  <a:lnTo>
                    <a:pt x="16376" y="12946"/>
                  </a:lnTo>
                  <a:lnTo>
                    <a:pt x="16425" y="12654"/>
                  </a:lnTo>
                  <a:lnTo>
                    <a:pt x="16449" y="12410"/>
                  </a:lnTo>
                  <a:lnTo>
                    <a:pt x="16449" y="12070"/>
                  </a:lnTo>
                  <a:lnTo>
                    <a:pt x="16425" y="11875"/>
                  </a:lnTo>
                  <a:lnTo>
                    <a:pt x="16400" y="11680"/>
                  </a:lnTo>
                  <a:lnTo>
                    <a:pt x="16352" y="11534"/>
                  </a:lnTo>
                  <a:lnTo>
                    <a:pt x="16279" y="11388"/>
                  </a:lnTo>
                  <a:lnTo>
                    <a:pt x="16425" y="11267"/>
                  </a:lnTo>
                  <a:lnTo>
                    <a:pt x="16546" y="11096"/>
                  </a:lnTo>
                  <a:lnTo>
                    <a:pt x="16668" y="10926"/>
                  </a:lnTo>
                  <a:lnTo>
                    <a:pt x="16765" y="10756"/>
                  </a:lnTo>
                  <a:lnTo>
                    <a:pt x="16838" y="10561"/>
                  </a:lnTo>
                  <a:lnTo>
                    <a:pt x="16887" y="10342"/>
                  </a:lnTo>
                  <a:lnTo>
                    <a:pt x="16911" y="10147"/>
                  </a:lnTo>
                  <a:lnTo>
                    <a:pt x="16936" y="9953"/>
                  </a:lnTo>
                  <a:lnTo>
                    <a:pt x="16911" y="9758"/>
                  </a:lnTo>
                  <a:lnTo>
                    <a:pt x="16838" y="9515"/>
                  </a:lnTo>
                  <a:lnTo>
                    <a:pt x="16717" y="9271"/>
                  </a:lnTo>
                  <a:lnTo>
                    <a:pt x="16571" y="9053"/>
                  </a:lnTo>
                  <a:lnTo>
                    <a:pt x="16717" y="8931"/>
                  </a:lnTo>
                  <a:lnTo>
                    <a:pt x="16838" y="8785"/>
                  </a:lnTo>
                  <a:lnTo>
                    <a:pt x="16936" y="8615"/>
                  </a:lnTo>
                  <a:lnTo>
                    <a:pt x="17033" y="8444"/>
                  </a:lnTo>
                  <a:lnTo>
                    <a:pt x="17106" y="8274"/>
                  </a:lnTo>
                  <a:lnTo>
                    <a:pt x="17155" y="8079"/>
                  </a:lnTo>
                  <a:lnTo>
                    <a:pt x="17179" y="7885"/>
                  </a:lnTo>
                  <a:lnTo>
                    <a:pt x="17203" y="7690"/>
                  </a:lnTo>
                  <a:lnTo>
                    <a:pt x="17179" y="7447"/>
                  </a:lnTo>
                  <a:lnTo>
                    <a:pt x="17106" y="7252"/>
                  </a:lnTo>
                  <a:lnTo>
                    <a:pt x="17009" y="7057"/>
                  </a:lnTo>
                  <a:lnTo>
                    <a:pt x="16887" y="6887"/>
                  </a:lnTo>
                  <a:lnTo>
                    <a:pt x="16717" y="6741"/>
                  </a:lnTo>
                  <a:lnTo>
                    <a:pt x="16546" y="6619"/>
                  </a:lnTo>
                  <a:lnTo>
                    <a:pt x="16352" y="6498"/>
                  </a:lnTo>
                  <a:lnTo>
                    <a:pt x="16157" y="6400"/>
                  </a:lnTo>
                  <a:lnTo>
                    <a:pt x="15938" y="6303"/>
                  </a:lnTo>
                  <a:lnTo>
                    <a:pt x="15719" y="6206"/>
                  </a:lnTo>
                  <a:lnTo>
                    <a:pt x="15232" y="6084"/>
                  </a:lnTo>
                  <a:lnTo>
                    <a:pt x="14746" y="5987"/>
                  </a:lnTo>
                  <a:lnTo>
                    <a:pt x="14259" y="5938"/>
                  </a:lnTo>
                  <a:lnTo>
                    <a:pt x="13845" y="5889"/>
                  </a:lnTo>
                  <a:lnTo>
                    <a:pt x="13432" y="5865"/>
                  </a:lnTo>
                  <a:lnTo>
                    <a:pt x="12604" y="5841"/>
                  </a:lnTo>
                  <a:lnTo>
                    <a:pt x="11607" y="5841"/>
                  </a:lnTo>
                  <a:lnTo>
                    <a:pt x="11266" y="5865"/>
                  </a:lnTo>
                  <a:lnTo>
                    <a:pt x="11461" y="5354"/>
                  </a:lnTo>
                  <a:lnTo>
                    <a:pt x="11655" y="4843"/>
                  </a:lnTo>
                  <a:lnTo>
                    <a:pt x="11826" y="4308"/>
                  </a:lnTo>
                  <a:lnTo>
                    <a:pt x="11996" y="3797"/>
                  </a:lnTo>
                  <a:lnTo>
                    <a:pt x="12142" y="3261"/>
                  </a:lnTo>
                  <a:lnTo>
                    <a:pt x="12239" y="2726"/>
                  </a:lnTo>
                  <a:lnTo>
                    <a:pt x="12264" y="2458"/>
                  </a:lnTo>
                  <a:lnTo>
                    <a:pt x="12264" y="2191"/>
                  </a:lnTo>
                  <a:lnTo>
                    <a:pt x="12239" y="1899"/>
                  </a:lnTo>
                  <a:lnTo>
                    <a:pt x="12215" y="1631"/>
                  </a:lnTo>
                  <a:lnTo>
                    <a:pt x="12166" y="1412"/>
                  </a:lnTo>
                  <a:lnTo>
                    <a:pt x="12118" y="1217"/>
                  </a:lnTo>
                  <a:lnTo>
                    <a:pt x="12045" y="1023"/>
                  </a:lnTo>
                  <a:lnTo>
                    <a:pt x="11972" y="853"/>
                  </a:lnTo>
                  <a:lnTo>
                    <a:pt x="11850" y="682"/>
                  </a:lnTo>
                  <a:lnTo>
                    <a:pt x="11728" y="512"/>
                  </a:lnTo>
                  <a:lnTo>
                    <a:pt x="11582" y="366"/>
                  </a:lnTo>
                  <a:lnTo>
                    <a:pt x="11412" y="220"/>
                  </a:lnTo>
                  <a:lnTo>
                    <a:pt x="11266" y="147"/>
                  </a:lnTo>
                  <a:lnTo>
                    <a:pt x="11120" y="74"/>
                  </a:lnTo>
                  <a:lnTo>
                    <a:pt x="10925" y="25"/>
                  </a:lnTo>
                  <a:lnTo>
                    <a:pt x="10731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85963B-501D-94B2-485C-BF6CB43416C8}"/>
                </a:ext>
              </a:extLst>
            </p:cNvPr>
            <p:cNvSpPr txBox="1"/>
            <p:nvPr/>
          </p:nvSpPr>
          <p:spPr>
            <a:xfrm>
              <a:off x="1027762" y="1591045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Win-Win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59528-5FDA-CDD7-B685-8DCF7F2AC0DB}"/>
              </a:ext>
            </a:extLst>
          </p:cNvPr>
          <p:cNvGrpSpPr/>
          <p:nvPr/>
        </p:nvGrpSpPr>
        <p:grpSpPr>
          <a:xfrm>
            <a:off x="3716533" y="2806263"/>
            <a:ext cx="1676400" cy="1340069"/>
            <a:chOff x="3321270" y="1571297"/>
            <a:chExt cx="1676400" cy="13400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664248-F27E-9D63-7642-684BAD4D7E84}"/>
                </a:ext>
              </a:extLst>
            </p:cNvPr>
            <p:cNvSpPr txBox="1"/>
            <p:nvPr/>
          </p:nvSpPr>
          <p:spPr>
            <a:xfrm>
              <a:off x="3438427" y="2341050"/>
              <a:ext cx="14398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“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 </a:t>
              </a:r>
              <a:r>
                <a:rPr lang="en-US" sz="1400" b="1" dirty="0"/>
                <a:t>don’t want 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 </a:t>
              </a:r>
            </a:p>
            <a:p>
              <a:pPr algn="ctr"/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play with you </a:t>
              </a:r>
              <a:r>
                <a:rPr lang="en-US" sz="1400" b="1" dirty="0"/>
                <a:t>again</a:t>
              </a:r>
              <a:r>
                <a:rPr lang="en-US" sz="1400" dirty="0"/>
                <a:t>”</a:t>
              </a:r>
              <a:endParaRPr lang="en-US" sz="1400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45862D-4BC0-C762-FB3D-8E087701D1CA}"/>
                </a:ext>
              </a:extLst>
            </p:cNvPr>
            <p:cNvSpPr/>
            <p:nvPr/>
          </p:nvSpPr>
          <p:spPr>
            <a:xfrm>
              <a:off x="3321270" y="1571297"/>
              <a:ext cx="1676400" cy="1340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Google Shape;597;p46">
              <a:extLst>
                <a:ext uri="{FF2B5EF4-FFF2-40B4-BE49-F238E27FC236}">
                  <a16:creationId xmlns:a16="http://schemas.microsoft.com/office/drawing/2014/main" id="{89182E78-A992-3690-63E5-BF2631309668}"/>
                </a:ext>
              </a:extLst>
            </p:cNvPr>
            <p:cNvSpPr/>
            <p:nvPr/>
          </p:nvSpPr>
          <p:spPr>
            <a:xfrm>
              <a:off x="3504161" y="1920336"/>
              <a:ext cx="375993" cy="347276"/>
            </a:xfrm>
            <a:custGeom>
              <a:avLst/>
              <a:gdLst/>
              <a:ahLst/>
              <a:cxnLst/>
              <a:rect l="l" t="t" r="r" b="b"/>
              <a:pathLst>
                <a:path w="17204" h="15890" extrusionOk="0">
                  <a:moveTo>
                    <a:pt x="1241" y="6108"/>
                  </a:moveTo>
                  <a:lnTo>
                    <a:pt x="1022" y="6376"/>
                  </a:lnTo>
                  <a:lnTo>
                    <a:pt x="852" y="6644"/>
                  </a:lnTo>
                  <a:lnTo>
                    <a:pt x="755" y="6765"/>
                  </a:lnTo>
                  <a:lnTo>
                    <a:pt x="730" y="6425"/>
                  </a:lnTo>
                  <a:lnTo>
                    <a:pt x="682" y="6108"/>
                  </a:lnTo>
                  <a:close/>
                  <a:moveTo>
                    <a:pt x="3188" y="6181"/>
                  </a:moveTo>
                  <a:lnTo>
                    <a:pt x="3918" y="6206"/>
                  </a:lnTo>
                  <a:lnTo>
                    <a:pt x="3772" y="6327"/>
                  </a:lnTo>
                  <a:lnTo>
                    <a:pt x="3626" y="6498"/>
                  </a:lnTo>
                  <a:lnTo>
                    <a:pt x="3382" y="6814"/>
                  </a:lnTo>
                  <a:lnTo>
                    <a:pt x="3236" y="7009"/>
                  </a:lnTo>
                  <a:lnTo>
                    <a:pt x="3115" y="6936"/>
                  </a:lnTo>
                  <a:lnTo>
                    <a:pt x="2969" y="6911"/>
                  </a:lnTo>
                  <a:lnTo>
                    <a:pt x="2896" y="6887"/>
                  </a:lnTo>
                  <a:lnTo>
                    <a:pt x="2798" y="6863"/>
                  </a:lnTo>
                  <a:lnTo>
                    <a:pt x="2725" y="6863"/>
                  </a:lnTo>
                  <a:lnTo>
                    <a:pt x="2969" y="6546"/>
                  </a:lnTo>
                  <a:lnTo>
                    <a:pt x="3188" y="6230"/>
                  </a:lnTo>
                  <a:lnTo>
                    <a:pt x="3188" y="6181"/>
                  </a:lnTo>
                  <a:close/>
                  <a:moveTo>
                    <a:pt x="4112" y="6206"/>
                  </a:moveTo>
                  <a:lnTo>
                    <a:pt x="4064" y="6376"/>
                  </a:lnTo>
                  <a:lnTo>
                    <a:pt x="4039" y="6546"/>
                  </a:lnTo>
                  <a:lnTo>
                    <a:pt x="4039" y="6863"/>
                  </a:lnTo>
                  <a:lnTo>
                    <a:pt x="3991" y="7398"/>
                  </a:lnTo>
                  <a:lnTo>
                    <a:pt x="3796" y="7617"/>
                  </a:lnTo>
                  <a:lnTo>
                    <a:pt x="3626" y="7860"/>
                  </a:lnTo>
                  <a:lnTo>
                    <a:pt x="3650" y="7714"/>
                  </a:lnTo>
                  <a:lnTo>
                    <a:pt x="3650" y="7568"/>
                  </a:lnTo>
                  <a:lnTo>
                    <a:pt x="3626" y="7447"/>
                  </a:lnTo>
                  <a:lnTo>
                    <a:pt x="3577" y="7325"/>
                  </a:lnTo>
                  <a:lnTo>
                    <a:pt x="3504" y="7203"/>
                  </a:lnTo>
                  <a:lnTo>
                    <a:pt x="3820" y="6717"/>
                  </a:lnTo>
                  <a:lnTo>
                    <a:pt x="3966" y="6473"/>
                  </a:lnTo>
                  <a:lnTo>
                    <a:pt x="4088" y="6206"/>
                  </a:lnTo>
                  <a:close/>
                  <a:moveTo>
                    <a:pt x="2701" y="7301"/>
                  </a:moveTo>
                  <a:lnTo>
                    <a:pt x="2750" y="7325"/>
                  </a:lnTo>
                  <a:lnTo>
                    <a:pt x="2823" y="7325"/>
                  </a:lnTo>
                  <a:lnTo>
                    <a:pt x="2969" y="7374"/>
                  </a:lnTo>
                  <a:lnTo>
                    <a:pt x="3090" y="7447"/>
                  </a:lnTo>
                  <a:lnTo>
                    <a:pt x="3163" y="7568"/>
                  </a:lnTo>
                  <a:lnTo>
                    <a:pt x="3188" y="7690"/>
                  </a:lnTo>
                  <a:lnTo>
                    <a:pt x="3188" y="7836"/>
                  </a:lnTo>
                  <a:lnTo>
                    <a:pt x="3139" y="7982"/>
                  </a:lnTo>
                  <a:lnTo>
                    <a:pt x="3042" y="8104"/>
                  </a:lnTo>
                  <a:lnTo>
                    <a:pt x="2920" y="8201"/>
                  </a:lnTo>
                  <a:lnTo>
                    <a:pt x="2847" y="8225"/>
                  </a:lnTo>
                  <a:lnTo>
                    <a:pt x="2774" y="8250"/>
                  </a:lnTo>
                  <a:lnTo>
                    <a:pt x="2677" y="8225"/>
                  </a:lnTo>
                  <a:lnTo>
                    <a:pt x="2604" y="8201"/>
                  </a:lnTo>
                  <a:lnTo>
                    <a:pt x="2531" y="8152"/>
                  </a:lnTo>
                  <a:lnTo>
                    <a:pt x="2482" y="8079"/>
                  </a:lnTo>
                  <a:lnTo>
                    <a:pt x="2433" y="8031"/>
                  </a:lnTo>
                  <a:lnTo>
                    <a:pt x="2409" y="7958"/>
                  </a:lnTo>
                  <a:lnTo>
                    <a:pt x="2385" y="7836"/>
                  </a:lnTo>
                  <a:lnTo>
                    <a:pt x="2385" y="7714"/>
                  </a:lnTo>
                  <a:lnTo>
                    <a:pt x="2433" y="7593"/>
                  </a:lnTo>
                  <a:lnTo>
                    <a:pt x="2482" y="7495"/>
                  </a:lnTo>
                  <a:lnTo>
                    <a:pt x="2579" y="7374"/>
                  </a:lnTo>
                  <a:lnTo>
                    <a:pt x="2701" y="7301"/>
                  </a:lnTo>
                  <a:close/>
                  <a:moveTo>
                    <a:pt x="1582" y="6133"/>
                  </a:moveTo>
                  <a:lnTo>
                    <a:pt x="1898" y="6157"/>
                  </a:lnTo>
                  <a:lnTo>
                    <a:pt x="2239" y="6157"/>
                  </a:lnTo>
                  <a:lnTo>
                    <a:pt x="3042" y="6181"/>
                  </a:lnTo>
                  <a:lnTo>
                    <a:pt x="2823" y="6303"/>
                  </a:lnTo>
                  <a:lnTo>
                    <a:pt x="2628" y="6473"/>
                  </a:lnTo>
                  <a:lnTo>
                    <a:pt x="2458" y="6692"/>
                  </a:lnTo>
                  <a:lnTo>
                    <a:pt x="2287" y="6911"/>
                  </a:lnTo>
                  <a:lnTo>
                    <a:pt x="1995" y="7398"/>
                  </a:lnTo>
                  <a:lnTo>
                    <a:pt x="1728" y="7836"/>
                  </a:lnTo>
                  <a:lnTo>
                    <a:pt x="1485" y="8225"/>
                  </a:lnTo>
                  <a:lnTo>
                    <a:pt x="1193" y="8639"/>
                  </a:lnTo>
                  <a:lnTo>
                    <a:pt x="925" y="9053"/>
                  </a:lnTo>
                  <a:lnTo>
                    <a:pt x="657" y="9466"/>
                  </a:lnTo>
                  <a:lnTo>
                    <a:pt x="633" y="8639"/>
                  </a:lnTo>
                  <a:lnTo>
                    <a:pt x="755" y="8566"/>
                  </a:lnTo>
                  <a:lnTo>
                    <a:pt x="852" y="8469"/>
                  </a:lnTo>
                  <a:lnTo>
                    <a:pt x="1047" y="8225"/>
                  </a:lnTo>
                  <a:lnTo>
                    <a:pt x="1193" y="7982"/>
                  </a:lnTo>
                  <a:lnTo>
                    <a:pt x="1314" y="7714"/>
                  </a:lnTo>
                  <a:lnTo>
                    <a:pt x="1436" y="7544"/>
                  </a:lnTo>
                  <a:lnTo>
                    <a:pt x="1582" y="7349"/>
                  </a:lnTo>
                  <a:lnTo>
                    <a:pt x="1874" y="6984"/>
                  </a:lnTo>
                  <a:lnTo>
                    <a:pt x="1995" y="6790"/>
                  </a:lnTo>
                  <a:lnTo>
                    <a:pt x="2141" y="6619"/>
                  </a:lnTo>
                  <a:lnTo>
                    <a:pt x="2239" y="6425"/>
                  </a:lnTo>
                  <a:lnTo>
                    <a:pt x="2312" y="6206"/>
                  </a:lnTo>
                  <a:lnTo>
                    <a:pt x="2312" y="6181"/>
                  </a:lnTo>
                  <a:lnTo>
                    <a:pt x="2287" y="6181"/>
                  </a:lnTo>
                  <a:lnTo>
                    <a:pt x="2117" y="6279"/>
                  </a:lnTo>
                  <a:lnTo>
                    <a:pt x="1971" y="6400"/>
                  </a:lnTo>
                  <a:lnTo>
                    <a:pt x="1825" y="6546"/>
                  </a:lnTo>
                  <a:lnTo>
                    <a:pt x="1703" y="6692"/>
                  </a:lnTo>
                  <a:lnTo>
                    <a:pt x="1460" y="7009"/>
                  </a:lnTo>
                  <a:lnTo>
                    <a:pt x="1217" y="7325"/>
                  </a:lnTo>
                  <a:lnTo>
                    <a:pt x="925" y="7714"/>
                  </a:lnTo>
                  <a:lnTo>
                    <a:pt x="657" y="8152"/>
                  </a:lnTo>
                  <a:lnTo>
                    <a:pt x="657" y="8128"/>
                  </a:lnTo>
                  <a:lnTo>
                    <a:pt x="730" y="7398"/>
                  </a:lnTo>
                  <a:lnTo>
                    <a:pt x="828" y="7276"/>
                  </a:lnTo>
                  <a:lnTo>
                    <a:pt x="901" y="7130"/>
                  </a:lnTo>
                  <a:lnTo>
                    <a:pt x="1047" y="6887"/>
                  </a:lnTo>
                  <a:lnTo>
                    <a:pt x="1339" y="6522"/>
                  </a:lnTo>
                  <a:lnTo>
                    <a:pt x="1460" y="6327"/>
                  </a:lnTo>
                  <a:lnTo>
                    <a:pt x="1582" y="6133"/>
                  </a:lnTo>
                  <a:close/>
                  <a:moveTo>
                    <a:pt x="1971" y="7982"/>
                  </a:moveTo>
                  <a:lnTo>
                    <a:pt x="1995" y="8104"/>
                  </a:lnTo>
                  <a:lnTo>
                    <a:pt x="2044" y="8225"/>
                  </a:lnTo>
                  <a:lnTo>
                    <a:pt x="2117" y="8323"/>
                  </a:lnTo>
                  <a:lnTo>
                    <a:pt x="2190" y="8396"/>
                  </a:lnTo>
                  <a:lnTo>
                    <a:pt x="1533" y="9369"/>
                  </a:lnTo>
                  <a:lnTo>
                    <a:pt x="682" y="10658"/>
                  </a:lnTo>
                  <a:lnTo>
                    <a:pt x="682" y="10512"/>
                  </a:lnTo>
                  <a:lnTo>
                    <a:pt x="657" y="10123"/>
                  </a:lnTo>
                  <a:lnTo>
                    <a:pt x="1241" y="9150"/>
                  </a:lnTo>
                  <a:lnTo>
                    <a:pt x="1849" y="8201"/>
                  </a:lnTo>
                  <a:lnTo>
                    <a:pt x="1971" y="7982"/>
                  </a:lnTo>
                  <a:close/>
                  <a:moveTo>
                    <a:pt x="3188" y="8566"/>
                  </a:moveTo>
                  <a:lnTo>
                    <a:pt x="2312" y="9928"/>
                  </a:lnTo>
                  <a:lnTo>
                    <a:pt x="1436" y="11242"/>
                  </a:lnTo>
                  <a:lnTo>
                    <a:pt x="1047" y="11753"/>
                  </a:lnTo>
                  <a:lnTo>
                    <a:pt x="828" y="11997"/>
                  </a:lnTo>
                  <a:lnTo>
                    <a:pt x="657" y="12264"/>
                  </a:lnTo>
                  <a:lnTo>
                    <a:pt x="657" y="11242"/>
                  </a:lnTo>
                  <a:lnTo>
                    <a:pt x="974" y="10780"/>
                  </a:lnTo>
                  <a:lnTo>
                    <a:pt x="1922" y="9369"/>
                  </a:lnTo>
                  <a:lnTo>
                    <a:pt x="2458" y="8590"/>
                  </a:lnTo>
                  <a:lnTo>
                    <a:pt x="2579" y="8639"/>
                  </a:lnTo>
                  <a:lnTo>
                    <a:pt x="2725" y="8663"/>
                  </a:lnTo>
                  <a:lnTo>
                    <a:pt x="2871" y="8663"/>
                  </a:lnTo>
                  <a:lnTo>
                    <a:pt x="2993" y="8639"/>
                  </a:lnTo>
                  <a:lnTo>
                    <a:pt x="3090" y="8615"/>
                  </a:lnTo>
                  <a:lnTo>
                    <a:pt x="3188" y="8566"/>
                  </a:lnTo>
                  <a:close/>
                  <a:moveTo>
                    <a:pt x="3991" y="7787"/>
                  </a:moveTo>
                  <a:lnTo>
                    <a:pt x="3991" y="8834"/>
                  </a:lnTo>
                  <a:lnTo>
                    <a:pt x="3820" y="8980"/>
                  </a:lnTo>
                  <a:lnTo>
                    <a:pt x="3650" y="9174"/>
                  </a:lnTo>
                  <a:lnTo>
                    <a:pt x="3358" y="9588"/>
                  </a:lnTo>
                  <a:lnTo>
                    <a:pt x="2823" y="10342"/>
                  </a:lnTo>
                  <a:lnTo>
                    <a:pt x="2555" y="10707"/>
                  </a:lnTo>
                  <a:lnTo>
                    <a:pt x="2287" y="11096"/>
                  </a:lnTo>
                  <a:lnTo>
                    <a:pt x="1436" y="12143"/>
                  </a:lnTo>
                  <a:lnTo>
                    <a:pt x="1022" y="12654"/>
                  </a:lnTo>
                  <a:lnTo>
                    <a:pt x="633" y="13189"/>
                  </a:lnTo>
                  <a:lnTo>
                    <a:pt x="633" y="12946"/>
                  </a:lnTo>
                  <a:lnTo>
                    <a:pt x="633" y="12775"/>
                  </a:lnTo>
                  <a:lnTo>
                    <a:pt x="755" y="12654"/>
                  </a:lnTo>
                  <a:lnTo>
                    <a:pt x="876" y="12532"/>
                  </a:lnTo>
                  <a:lnTo>
                    <a:pt x="1120" y="12264"/>
                  </a:lnTo>
                  <a:lnTo>
                    <a:pt x="1509" y="11680"/>
                  </a:lnTo>
                  <a:lnTo>
                    <a:pt x="2020" y="10975"/>
                  </a:lnTo>
                  <a:lnTo>
                    <a:pt x="2506" y="10245"/>
                  </a:lnTo>
                  <a:lnTo>
                    <a:pt x="2993" y="9490"/>
                  </a:lnTo>
                  <a:lnTo>
                    <a:pt x="3455" y="8736"/>
                  </a:lnTo>
                  <a:lnTo>
                    <a:pt x="3723" y="8274"/>
                  </a:lnTo>
                  <a:lnTo>
                    <a:pt x="3869" y="8031"/>
                  </a:lnTo>
                  <a:lnTo>
                    <a:pt x="3991" y="7787"/>
                  </a:lnTo>
                  <a:close/>
                  <a:moveTo>
                    <a:pt x="4039" y="14065"/>
                  </a:moveTo>
                  <a:lnTo>
                    <a:pt x="4039" y="14430"/>
                  </a:lnTo>
                  <a:lnTo>
                    <a:pt x="3820" y="14430"/>
                  </a:lnTo>
                  <a:lnTo>
                    <a:pt x="4015" y="14089"/>
                  </a:lnTo>
                  <a:lnTo>
                    <a:pt x="4039" y="14065"/>
                  </a:lnTo>
                  <a:close/>
                  <a:moveTo>
                    <a:pt x="4039" y="12921"/>
                  </a:moveTo>
                  <a:lnTo>
                    <a:pt x="4039" y="13140"/>
                  </a:lnTo>
                  <a:lnTo>
                    <a:pt x="4039" y="13554"/>
                  </a:lnTo>
                  <a:lnTo>
                    <a:pt x="3918" y="13724"/>
                  </a:lnTo>
                  <a:lnTo>
                    <a:pt x="3820" y="13870"/>
                  </a:lnTo>
                  <a:lnTo>
                    <a:pt x="3577" y="14235"/>
                  </a:lnTo>
                  <a:lnTo>
                    <a:pt x="3431" y="14454"/>
                  </a:lnTo>
                  <a:lnTo>
                    <a:pt x="2993" y="14454"/>
                  </a:lnTo>
                  <a:lnTo>
                    <a:pt x="3431" y="13797"/>
                  </a:lnTo>
                  <a:lnTo>
                    <a:pt x="3747" y="13359"/>
                  </a:lnTo>
                  <a:lnTo>
                    <a:pt x="4039" y="12921"/>
                  </a:lnTo>
                  <a:close/>
                  <a:moveTo>
                    <a:pt x="4039" y="11826"/>
                  </a:moveTo>
                  <a:lnTo>
                    <a:pt x="4039" y="12483"/>
                  </a:lnTo>
                  <a:lnTo>
                    <a:pt x="3845" y="12678"/>
                  </a:lnTo>
                  <a:lnTo>
                    <a:pt x="3650" y="12873"/>
                  </a:lnTo>
                  <a:lnTo>
                    <a:pt x="3334" y="13311"/>
                  </a:lnTo>
                  <a:lnTo>
                    <a:pt x="2896" y="13895"/>
                  </a:lnTo>
                  <a:lnTo>
                    <a:pt x="2677" y="14187"/>
                  </a:lnTo>
                  <a:lnTo>
                    <a:pt x="2482" y="14503"/>
                  </a:lnTo>
                  <a:lnTo>
                    <a:pt x="2312" y="14503"/>
                  </a:lnTo>
                  <a:lnTo>
                    <a:pt x="2433" y="14333"/>
                  </a:lnTo>
                  <a:lnTo>
                    <a:pt x="2555" y="14162"/>
                  </a:lnTo>
                  <a:lnTo>
                    <a:pt x="2871" y="13651"/>
                  </a:lnTo>
                  <a:lnTo>
                    <a:pt x="3188" y="13116"/>
                  </a:lnTo>
                  <a:lnTo>
                    <a:pt x="3504" y="12581"/>
                  </a:lnTo>
                  <a:lnTo>
                    <a:pt x="3845" y="12070"/>
                  </a:lnTo>
                  <a:lnTo>
                    <a:pt x="4039" y="11826"/>
                  </a:lnTo>
                  <a:close/>
                  <a:moveTo>
                    <a:pt x="4015" y="10391"/>
                  </a:moveTo>
                  <a:lnTo>
                    <a:pt x="4015" y="11218"/>
                  </a:lnTo>
                  <a:lnTo>
                    <a:pt x="4039" y="11364"/>
                  </a:lnTo>
                  <a:lnTo>
                    <a:pt x="3869" y="11486"/>
                  </a:lnTo>
                  <a:lnTo>
                    <a:pt x="3723" y="11656"/>
                  </a:lnTo>
                  <a:lnTo>
                    <a:pt x="3577" y="11826"/>
                  </a:lnTo>
                  <a:lnTo>
                    <a:pt x="3455" y="12021"/>
                  </a:lnTo>
                  <a:lnTo>
                    <a:pt x="3236" y="12386"/>
                  </a:lnTo>
                  <a:lnTo>
                    <a:pt x="3042" y="12702"/>
                  </a:lnTo>
                  <a:lnTo>
                    <a:pt x="2725" y="13238"/>
                  </a:lnTo>
                  <a:lnTo>
                    <a:pt x="2409" y="13773"/>
                  </a:lnTo>
                  <a:lnTo>
                    <a:pt x="2263" y="13968"/>
                  </a:lnTo>
                  <a:lnTo>
                    <a:pt x="2117" y="14138"/>
                  </a:lnTo>
                  <a:lnTo>
                    <a:pt x="1971" y="14333"/>
                  </a:lnTo>
                  <a:lnTo>
                    <a:pt x="1849" y="14527"/>
                  </a:lnTo>
                  <a:lnTo>
                    <a:pt x="1047" y="14600"/>
                  </a:lnTo>
                  <a:lnTo>
                    <a:pt x="1460" y="14089"/>
                  </a:lnTo>
                  <a:lnTo>
                    <a:pt x="1825" y="13554"/>
                  </a:lnTo>
                  <a:lnTo>
                    <a:pt x="2214" y="13019"/>
                  </a:lnTo>
                  <a:lnTo>
                    <a:pt x="2604" y="12508"/>
                  </a:lnTo>
                  <a:lnTo>
                    <a:pt x="2823" y="12240"/>
                  </a:lnTo>
                  <a:lnTo>
                    <a:pt x="3017" y="11972"/>
                  </a:lnTo>
                  <a:lnTo>
                    <a:pt x="3382" y="11388"/>
                  </a:lnTo>
                  <a:lnTo>
                    <a:pt x="3723" y="10902"/>
                  </a:lnTo>
                  <a:lnTo>
                    <a:pt x="3869" y="10634"/>
                  </a:lnTo>
                  <a:lnTo>
                    <a:pt x="4015" y="10391"/>
                  </a:lnTo>
                  <a:close/>
                  <a:moveTo>
                    <a:pt x="4015" y="9271"/>
                  </a:moveTo>
                  <a:lnTo>
                    <a:pt x="4015" y="10147"/>
                  </a:lnTo>
                  <a:lnTo>
                    <a:pt x="3893" y="10220"/>
                  </a:lnTo>
                  <a:lnTo>
                    <a:pt x="3796" y="10318"/>
                  </a:lnTo>
                  <a:lnTo>
                    <a:pt x="3626" y="10512"/>
                  </a:lnTo>
                  <a:lnTo>
                    <a:pt x="3455" y="10731"/>
                  </a:lnTo>
                  <a:lnTo>
                    <a:pt x="3285" y="10975"/>
                  </a:lnTo>
                  <a:lnTo>
                    <a:pt x="2847" y="11632"/>
                  </a:lnTo>
                  <a:lnTo>
                    <a:pt x="2628" y="11972"/>
                  </a:lnTo>
                  <a:lnTo>
                    <a:pt x="2385" y="12289"/>
                  </a:lnTo>
                  <a:lnTo>
                    <a:pt x="1947" y="12873"/>
                  </a:lnTo>
                  <a:lnTo>
                    <a:pt x="1509" y="13481"/>
                  </a:lnTo>
                  <a:lnTo>
                    <a:pt x="1071" y="14065"/>
                  </a:lnTo>
                  <a:lnTo>
                    <a:pt x="828" y="14333"/>
                  </a:lnTo>
                  <a:lnTo>
                    <a:pt x="584" y="14625"/>
                  </a:lnTo>
                  <a:lnTo>
                    <a:pt x="609" y="14430"/>
                  </a:lnTo>
                  <a:lnTo>
                    <a:pt x="609" y="14235"/>
                  </a:lnTo>
                  <a:lnTo>
                    <a:pt x="609" y="13895"/>
                  </a:lnTo>
                  <a:lnTo>
                    <a:pt x="1120" y="13213"/>
                  </a:lnTo>
                  <a:lnTo>
                    <a:pt x="1631" y="12556"/>
                  </a:lnTo>
                  <a:lnTo>
                    <a:pt x="2677" y="11242"/>
                  </a:lnTo>
                  <a:lnTo>
                    <a:pt x="3090" y="10658"/>
                  </a:lnTo>
                  <a:lnTo>
                    <a:pt x="3480" y="10050"/>
                  </a:lnTo>
                  <a:lnTo>
                    <a:pt x="3747" y="9661"/>
                  </a:lnTo>
                  <a:lnTo>
                    <a:pt x="4015" y="9271"/>
                  </a:lnTo>
                  <a:close/>
                  <a:moveTo>
                    <a:pt x="10341" y="488"/>
                  </a:moveTo>
                  <a:lnTo>
                    <a:pt x="10536" y="512"/>
                  </a:lnTo>
                  <a:lnTo>
                    <a:pt x="10755" y="536"/>
                  </a:lnTo>
                  <a:lnTo>
                    <a:pt x="10950" y="585"/>
                  </a:lnTo>
                  <a:lnTo>
                    <a:pt x="11071" y="609"/>
                  </a:lnTo>
                  <a:lnTo>
                    <a:pt x="11169" y="658"/>
                  </a:lnTo>
                  <a:lnTo>
                    <a:pt x="11266" y="731"/>
                  </a:lnTo>
                  <a:lnTo>
                    <a:pt x="11339" y="828"/>
                  </a:lnTo>
                  <a:lnTo>
                    <a:pt x="11485" y="999"/>
                  </a:lnTo>
                  <a:lnTo>
                    <a:pt x="11582" y="1217"/>
                  </a:lnTo>
                  <a:lnTo>
                    <a:pt x="11655" y="1436"/>
                  </a:lnTo>
                  <a:lnTo>
                    <a:pt x="11704" y="1680"/>
                  </a:lnTo>
                  <a:lnTo>
                    <a:pt x="11728" y="1923"/>
                  </a:lnTo>
                  <a:lnTo>
                    <a:pt x="11728" y="2385"/>
                  </a:lnTo>
                  <a:lnTo>
                    <a:pt x="11680" y="2848"/>
                  </a:lnTo>
                  <a:lnTo>
                    <a:pt x="11582" y="3310"/>
                  </a:lnTo>
                  <a:lnTo>
                    <a:pt x="11461" y="3772"/>
                  </a:lnTo>
                  <a:lnTo>
                    <a:pt x="11315" y="4210"/>
                  </a:lnTo>
                  <a:lnTo>
                    <a:pt x="10974" y="5111"/>
                  </a:lnTo>
                  <a:lnTo>
                    <a:pt x="10804" y="5549"/>
                  </a:lnTo>
                  <a:lnTo>
                    <a:pt x="10658" y="5987"/>
                  </a:lnTo>
                  <a:lnTo>
                    <a:pt x="10658" y="6084"/>
                  </a:lnTo>
                  <a:lnTo>
                    <a:pt x="10658" y="6181"/>
                  </a:lnTo>
                  <a:lnTo>
                    <a:pt x="10731" y="6254"/>
                  </a:lnTo>
                  <a:lnTo>
                    <a:pt x="10779" y="6303"/>
                  </a:lnTo>
                  <a:lnTo>
                    <a:pt x="10877" y="6327"/>
                  </a:lnTo>
                  <a:lnTo>
                    <a:pt x="10950" y="6327"/>
                  </a:lnTo>
                  <a:lnTo>
                    <a:pt x="11047" y="6303"/>
                  </a:lnTo>
                  <a:lnTo>
                    <a:pt x="11120" y="6279"/>
                  </a:lnTo>
                  <a:lnTo>
                    <a:pt x="11388" y="6303"/>
                  </a:lnTo>
                  <a:lnTo>
                    <a:pt x="11655" y="6327"/>
                  </a:lnTo>
                  <a:lnTo>
                    <a:pt x="12215" y="6352"/>
                  </a:lnTo>
                  <a:lnTo>
                    <a:pt x="12775" y="6327"/>
                  </a:lnTo>
                  <a:lnTo>
                    <a:pt x="13310" y="6327"/>
                  </a:lnTo>
                  <a:lnTo>
                    <a:pt x="13748" y="6352"/>
                  </a:lnTo>
                  <a:lnTo>
                    <a:pt x="14210" y="6425"/>
                  </a:lnTo>
                  <a:lnTo>
                    <a:pt x="14673" y="6498"/>
                  </a:lnTo>
                  <a:lnTo>
                    <a:pt x="15111" y="6595"/>
                  </a:lnTo>
                  <a:lnTo>
                    <a:pt x="15476" y="6668"/>
                  </a:lnTo>
                  <a:lnTo>
                    <a:pt x="15841" y="6790"/>
                  </a:lnTo>
                  <a:lnTo>
                    <a:pt x="16011" y="6887"/>
                  </a:lnTo>
                  <a:lnTo>
                    <a:pt x="16157" y="6960"/>
                  </a:lnTo>
                  <a:lnTo>
                    <a:pt x="16327" y="7082"/>
                  </a:lnTo>
                  <a:lnTo>
                    <a:pt x="16449" y="7203"/>
                  </a:lnTo>
                  <a:lnTo>
                    <a:pt x="16546" y="7301"/>
                  </a:lnTo>
                  <a:lnTo>
                    <a:pt x="16619" y="7398"/>
                  </a:lnTo>
                  <a:lnTo>
                    <a:pt x="16644" y="7520"/>
                  </a:lnTo>
                  <a:lnTo>
                    <a:pt x="16668" y="7641"/>
                  </a:lnTo>
                  <a:lnTo>
                    <a:pt x="16692" y="7763"/>
                  </a:lnTo>
                  <a:lnTo>
                    <a:pt x="16668" y="7885"/>
                  </a:lnTo>
                  <a:lnTo>
                    <a:pt x="16644" y="8031"/>
                  </a:lnTo>
                  <a:lnTo>
                    <a:pt x="16595" y="8152"/>
                  </a:lnTo>
                  <a:lnTo>
                    <a:pt x="16473" y="8371"/>
                  </a:lnTo>
                  <a:lnTo>
                    <a:pt x="16303" y="8566"/>
                  </a:lnTo>
                  <a:lnTo>
                    <a:pt x="16206" y="8663"/>
                  </a:lnTo>
                  <a:lnTo>
                    <a:pt x="16108" y="8736"/>
                  </a:lnTo>
                  <a:lnTo>
                    <a:pt x="15987" y="8785"/>
                  </a:lnTo>
                  <a:lnTo>
                    <a:pt x="15889" y="8834"/>
                  </a:lnTo>
                  <a:lnTo>
                    <a:pt x="15792" y="8882"/>
                  </a:lnTo>
                  <a:lnTo>
                    <a:pt x="15719" y="8955"/>
                  </a:lnTo>
                  <a:lnTo>
                    <a:pt x="15695" y="9053"/>
                  </a:lnTo>
                  <a:lnTo>
                    <a:pt x="15719" y="9150"/>
                  </a:lnTo>
                  <a:lnTo>
                    <a:pt x="15743" y="9247"/>
                  </a:lnTo>
                  <a:lnTo>
                    <a:pt x="15816" y="9296"/>
                  </a:lnTo>
                  <a:lnTo>
                    <a:pt x="15914" y="9344"/>
                  </a:lnTo>
                  <a:lnTo>
                    <a:pt x="16035" y="9344"/>
                  </a:lnTo>
                  <a:lnTo>
                    <a:pt x="16157" y="9296"/>
                  </a:lnTo>
                  <a:lnTo>
                    <a:pt x="16279" y="9393"/>
                  </a:lnTo>
                  <a:lnTo>
                    <a:pt x="16376" y="9490"/>
                  </a:lnTo>
                  <a:lnTo>
                    <a:pt x="16425" y="9636"/>
                  </a:lnTo>
                  <a:lnTo>
                    <a:pt x="16473" y="9782"/>
                  </a:lnTo>
                  <a:lnTo>
                    <a:pt x="16473" y="9953"/>
                  </a:lnTo>
                  <a:lnTo>
                    <a:pt x="16449" y="10123"/>
                  </a:lnTo>
                  <a:lnTo>
                    <a:pt x="16376" y="10415"/>
                  </a:lnTo>
                  <a:lnTo>
                    <a:pt x="16303" y="10610"/>
                  </a:lnTo>
                  <a:lnTo>
                    <a:pt x="16206" y="10756"/>
                  </a:lnTo>
                  <a:lnTo>
                    <a:pt x="16084" y="10902"/>
                  </a:lnTo>
                  <a:lnTo>
                    <a:pt x="15938" y="11023"/>
                  </a:lnTo>
                  <a:lnTo>
                    <a:pt x="15743" y="11145"/>
                  </a:lnTo>
                  <a:lnTo>
                    <a:pt x="15670" y="11194"/>
                  </a:lnTo>
                  <a:lnTo>
                    <a:pt x="15622" y="11315"/>
                  </a:lnTo>
                  <a:lnTo>
                    <a:pt x="15622" y="11388"/>
                  </a:lnTo>
                  <a:lnTo>
                    <a:pt x="15646" y="11437"/>
                  </a:lnTo>
                  <a:lnTo>
                    <a:pt x="15670" y="11486"/>
                  </a:lnTo>
                  <a:lnTo>
                    <a:pt x="15719" y="11510"/>
                  </a:lnTo>
                  <a:lnTo>
                    <a:pt x="15792" y="11559"/>
                  </a:lnTo>
                  <a:lnTo>
                    <a:pt x="15889" y="11583"/>
                  </a:lnTo>
                  <a:lnTo>
                    <a:pt x="15962" y="11753"/>
                  </a:lnTo>
                  <a:lnTo>
                    <a:pt x="15987" y="11924"/>
                  </a:lnTo>
                  <a:lnTo>
                    <a:pt x="16011" y="12070"/>
                  </a:lnTo>
                  <a:lnTo>
                    <a:pt x="15987" y="12410"/>
                  </a:lnTo>
                  <a:lnTo>
                    <a:pt x="15962" y="12678"/>
                  </a:lnTo>
                  <a:lnTo>
                    <a:pt x="15914" y="12824"/>
                  </a:lnTo>
                  <a:lnTo>
                    <a:pt x="15865" y="12994"/>
                  </a:lnTo>
                  <a:lnTo>
                    <a:pt x="15792" y="13140"/>
                  </a:lnTo>
                  <a:lnTo>
                    <a:pt x="15719" y="13262"/>
                  </a:lnTo>
                  <a:lnTo>
                    <a:pt x="15622" y="13335"/>
                  </a:lnTo>
                  <a:lnTo>
                    <a:pt x="15549" y="13359"/>
                  </a:lnTo>
                  <a:lnTo>
                    <a:pt x="15500" y="13359"/>
                  </a:lnTo>
                  <a:lnTo>
                    <a:pt x="15403" y="13384"/>
                  </a:lnTo>
                  <a:lnTo>
                    <a:pt x="15330" y="13432"/>
                  </a:lnTo>
                  <a:lnTo>
                    <a:pt x="15281" y="13505"/>
                  </a:lnTo>
                  <a:lnTo>
                    <a:pt x="15257" y="13578"/>
                  </a:lnTo>
                  <a:lnTo>
                    <a:pt x="15257" y="13676"/>
                  </a:lnTo>
                  <a:lnTo>
                    <a:pt x="15281" y="13749"/>
                  </a:lnTo>
                  <a:lnTo>
                    <a:pt x="15354" y="13797"/>
                  </a:lnTo>
                  <a:lnTo>
                    <a:pt x="15427" y="13846"/>
                  </a:lnTo>
                  <a:lnTo>
                    <a:pt x="15524" y="13846"/>
                  </a:lnTo>
                  <a:lnTo>
                    <a:pt x="15573" y="14089"/>
                  </a:lnTo>
                  <a:lnTo>
                    <a:pt x="15622" y="14357"/>
                  </a:lnTo>
                  <a:lnTo>
                    <a:pt x="15622" y="14479"/>
                  </a:lnTo>
                  <a:lnTo>
                    <a:pt x="15622" y="14600"/>
                  </a:lnTo>
                  <a:lnTo>
                    <a:pt x="15597" y="14722"/>
                  </a:lnTo>
                  <a:lnTo>
                    <a:pt x="15549" y="14868"/>
                  </a:lnTo>
                  <a:lnTo>
                    <a:pt x="15476" y="14965"/>
                  </a:lnTo>
                  <a:lnTo>
                    <a:pt x="15403" y="15063"/>
                  </a:lnTo>
                  <a:lnTo>
                    <a:pt x="15305" y="15136"/>
                  </a:lnTo>
                  <a:lnTo>
                    <a:pt x="15208" y="15184"/>
                  </a:lnTo>
                  <a:lnTo>
                    <a:pt x="15208" y="15184"/>
                  </a:lnTo>
                  <a:lnTo>
                    <a:pt x="15257" y="14917"/>
                  </a:lnTo>
                  <a:lnTo>
                    <a:pt x="15330" y="14625"/>
                  </a:lnTo>
                  <a:lnTo>
                    <a:pt x="15330" y="14600"/>
                  </a:lnTo>
                  <a:lnTo>
                    <a:pt x="15330" y="14552"/>
                  </a:lnTo>
                  <a:lnTo>
                    <a:pt x="15281" y="14527"/>
                  </a:lnTo>
                  <a:lnTo>
                    <a:pt x="15208" y="14503"/>
                  </a:lnTo>
                  <a:lnTo>
                    <a:pt x="15184" y="14527"/>
                  </a:lnTo>
                  <a:lnTo>
                    <a:pt x="15159" y="14552"/>
                  </a:lnTo>
                  <a:lnTo>
                    <a:pt x="15013" y="14917"/>
                  </a:lnTo>
                  <a:lnTo>
                    <a:pt x="14965" y="15087"/>
                  </a:lnTo>
                  <a:lnTo>
                    <a:pt x="14965" y="15282"/>
                  </a:lnTo>
                  <a:lnTo>
                    <a:pt x="14648" y="15355"/>
                  </a:lnTo>
                  <a:lnTo>
                    <a:pt x="14721" y="15038"/>
                  </a:lnTo>
                  <a:lnTo>
                    <a:pt x="14819" y="14673"/>
                  </a:lnTo>
                  <a:lnTo>
                    <a:pt x="14867" y="14308"/>
                  </a:lnTo>
                  <a:lnTo>
                    <a:pt x="14867" y="14284"/>
                  </a:lnTo>
                  <a:lnTo>
                    <a:pt x="14843" y="14235"/>
                  </a:lnTo>
                  <a:lnTo>
                    <a:pt x="14794" y="14211"/>
                  </a:lnTo>
                  <a:lnTo>
                    <a:pt x="14721" y="14235"/>
                  </a:lnTo>
                  <a:lnTo>
                    <a:pt x="14673" y="14260"/>
                  </a:lnTo>
                  <a:lnTo>
                    <a:pt x="14673" y="14284"/>
                  </a:lnTo>
                  <a:lnTo>
                    <a:pt x="14551" y="14625"/>
                  </a:lnTo>
                  <a:lnTo>
                    <a:pt x="14454" y="14965"/>
                  </a:lnTo>
                  <a:lnTo>
                    <a:pt x="14356" y="15184"/>
                  </a:lnTo>
                  <a:lnTo>
                    <a:pt x="14332" y="15306"/>
                  </a:lnTo>
                  <a:lnTo>
                    <a:pt x="14332" y="15403"/>
                  </a:lnTo>
                  <a:lnTo>
                    <a:pt x="14064" y="15428"/>
                  </a:lnTo>
                  <a:lnTo>
                    <a:pt x="14064" y="15428"/>
                  </a:lnTo>
                  <a:lnTo>
                    <a:pt x="14089" y="15379"/>
                  </a:lnTo>
                  <a:lnTo>
                    <a:pt x="14089" y="15330"/>
                  </a:lnTo>
                  <a:lnTo>
                    <a:pt x="14113" y="15063"/>
                  </a:lnTo>
                  <a:lnTo>
                    <a:pt x="14162" y="14771"/>
                  </a:lnTo>
                  <a:lnTo>
                    <a:pt x="14235" y="14503"/>
                  </a:lnTo>
                  <a:lnTo>
                    <a:pt x="14356" y="14260"/>
                  </a:lnTo>
                  <a:lnTo>
                    <a:pt x="14356" y="14211"/>
                  </a:lnTo>
                  <a:lnTo>
                    <a:pt x="14332" y="14162"/>
                  </a:lnTo>
                  <a:lnTo>
                    <a:pt x="14283" y="14138"/>
                  </a:lnTo>
                  <a:lnTo>
                    <a:pt x="14235" y="14162"/>
                  </a:lnTo>
                  <a:lnTo>
                    <a:pt x="14064" y="14430"/>
                  </a:lnTo>
                  <a:lnTo>
                    <a:pt x="13918" y="14722"/>
                  </a:lnTo>
                  <a:lnTo>
                    <a:pt x="13845" y="14868"/>
                  </a:lnTo>
                  <a:lnTo>
                    <a:pt x="13821" y="15014"/>
                  </a:lnTo>
                  <a:lnTo>
                    <a:pt x="13797" y="15160"/>
                  </a:lnTo>
                  <a:lnTo>
                    <a:pt x="13797" y="15330"/>
                  </a:lnTo>
                  <a:lnTo>
                    <a:pt x="13821" y="15379"/>
                  </a:lnTo>
                  <a:lnTo>
                    <a:pt x="13845" y="15428"/>
                  </a:lnTo>
                  <a:lnTo>
                    <a:pt x="13383" y="15428"/>
                  </a:lnTo>
                  <a:lnTo>
                    <a:pt x="13432" y="15209"/>
                  </a:lnTo>
                  <a:lnTo>
                    <a:pt x="13456" y="14990"/>
                  </a:lnTo>
                  <a:lnTo>
                    <a:pt x="13505" y="14771"/>
                  </a:lnTo>
                  <a:lnTo>
                    <a:pt x="13578" y="14552"/>
                  </a:lnTo>
                  <a:lnTo>
                    <a:pt x="13748" y="14114"/>
                  </a:lnTo>
                  <a:lnTo>
                    <a:pt x="13748" y="14089"/>
                  </a:lnTo>
                  <a:lnTo>
                    <a:pt x="13748" y="14065"/>
                  </a:lnTo>
                  <a:lnTo>
                    <a:pt x="13699" y="14016"/>
                  </a:lnTo>
                  <a:lnTo>
                    <a:pt x="13651" y="14016"/>
                  </a:lnTo>
                  <a:lnTo>
                    <a:pt x="13602" y="14065"/>
                  </a:lnTo>
                  <a:lnTo>
                    <a:pt x="13456" y="14260"/>
                  </a:lnTo>
                  <a:lnTo>
                    <a:pt x="13334" y="14454"/>
                  </a:lnTo>
                  <a:lnTo>
                    <a:pt x="13237" y="14673"/>
                  </a:lnTo>
                  <a:lnTo>
                    <a:pt x="13140" y="14917"/>
                  </a:lnTo>
                  <a:lnTo>
                    <a:pt x="13067" y="15136"/>
                  </a:lnTo>
                  <a:lnTo>
                    <a:pt x="13042" y="15282"/>
                  </a:lnTo>
                  <a:lnTo>
                    <a:pt x="13042" y="15403"/>
                  </a:lnTo>
                  <a:lnTo>
                    <a:pt x="12556" y="15330"/>
                  </a:lnTo>
                  <a:lnTo>
                    <a:pt x="12604" y="15038"/>
                  </a:lnTo>
                  <a:lnTo>
                    <a:pt x="12677" y="14746"/>
                  </a:lnTo>
                  <a:lnTo>
                    <a:pt x="12775" y="14479"/>
                  </a:lnTo>
                  <a:lnTo>
                    <a:pt x="12921" y="14211"/>
                  </a:lnTo>
                  <a:lnTo>
                    <a:pt x="12921" y="14162"/>
                  </a:lnTo>
                  <a:lnTo>
                    <a:pt x="12896" y="14114"/>
                  </a:lnTo>
                  <a:lnTo>
                    <a:pt x="12799" y="14114"/>
                  </a:lnTo>
                  <a:lnTo>
                    <a:pt x="12702" y="14235"/>
                  </a:lnTo>
                  <a:lnTo>
                    <a:pt x="12604" y="14357"/>
                  </a:lnTo>
                  <a:lnTo>
                    <a:pt x="12507" y="14479"/>
                  </a:lnTo>
                  <a:lnTo>
                    <a:pt x="12410" y="14649"/>
                  </a:lnTo>
                  <a:lnTo>
                    <a:pt x="12337" y="14795"/>
                  </a:lnTo>
                  <a:lnTo>
                    <a:pt x="12288" y="14965"/>
                  </a:lnTo>
                  <a:lnTo>
                    <a:pt x="12239" y="15136"/>
                  </a:lnTo>
                  <a:lnTo>
                    <a:pt x="12239" y="15282"/>
                  </a:lnTo>
                  <a:lnTo>
                    <a:pt x="11801" y="15233"/>
                  </a:lnTo>
                  <a:lnTo>
                    <a:pt x="11753" y="15209"/>
                  </a:lnTo>
                  <a:lnTo>
                    <a:pt x="11874" y="14941"/>
                  </a:lnTo>
                  <a:lnTo>
                    <a:pt x="11947" y="14673"/>
                  </a:lnTo>
                  <a:lnTo>
                    <a:pt x="12118" y="14114"/>
                  </a:lnTo>
                  <a:lnTo>
                    <a:pt x="12118" y="14089"/>
                  </a:lnTo>
                  <a:lnTo>
                    <a:pt x="12118" y="14065"/>
                  </a:lnTo>
                  <a:lnTo>
                    <a:pt x="12093" y="14065"/>
                  </a:lnTo>
                  <a:lnTo>
                    <a:pt x="12069" y="14089"/>
                  </a:lnTo>
                  <a:lnTo>
                    <a:pt x="11874" y="14357"/>
                  </a:lnTo>
                  <a:lnTo>
                    <a:pt x="11680" y="14600"/>
                  </a:lnTo>
                  <a:lnTo>
                    <a:pt x="11509" y="14868"/>
                  </a:lnTo>
                  <a:lnTo>
                    <a:pt x="11363" y="15136"/>
                  </a:lnTo>
                  <a:lnTo>
                    <a:pt x="11363" y="15160"/>
                  </a:lnTo>
                  <a:lnTo>
                    <a:pt x="10974" y="15087"/>
                  </a:lnTo>
                  <a:lnTo>
                    <a:pt x="11096" y="14990"/>
                  </a:lnTo>
                  <a:lnTo>
                    <a:pt x="11169" y="14868"/>
                  </a:lnTo>
                  <a:lnTo>
                    <a:pt x="11290" y="14600"/>
                  </a:lnTo>
                  <a:lnTo>
                    <a:pt x="11655" y="13870"/>
                  </a:lnTo>
                  <a:lnTo>
                    <a:pt x="11680" y="13846"/>
                  </a:lnTo>
                  <a:lnTo>
                    <a:pt x="11680" y="13822"/>
                  </a:lnTo>
                  <a:lnTo>
                    <a:pt x="11631" y="13773"/>
                  </a:lnTo>
                  <a:lnTo>
                    <a:pt x="11558" y="13773"/>
                  </a:lnTo>
                  <a:lnTo>
                    <a:pt x="11534" y="13797"/>
                  </a:lnTo>
                  <a:lnTo>
                    <a:pt x="11144" y="14406"/>
                  </a:lnTo>
                  <a:lnTo>
                    <a:pt x="10974" y="14722"/>
                  </a:lnTo>
                  <a:lnTo>
                    <a:pt x="10901" y="14868"/>
                  </a:lnTo>
                  <a:lnTo>
                    <a:pt x="10877" y="14941"/>
                  </a:lnTo>
                  <a:lnTo>
                    <a:pt x="10877" y="15038"/>
                  </a:lnTo>
                  <a:lnTo>
                    <a:pt x="10901" y="15063"/>
                  </a:lnTo>
                  <a:lnTo>
                    <a:pt x="10341" y="14941"/>
                  </a:lnTo>
                  <a:lnTo>
                    <a:pt x="10487" y="14625"/>
                  </a:lnTo>
                  <a:lnTo>
                    <a:pt x="10633" y="14333"/>
                  </a:lnTo>
                  <a:lnTo>
                    <a:pt x="10804" y="14041"/>
                  </a:lnTo>
                  <a:lnTo>
                    <a:pt x="10998" y="13773"/>
                  </a:lnTo>
                  <a:lnTo>
                    <a:pt x="11023" y="13724"/>
                  </a:lnTo>
                  <a:lnTo>
                    <a:pt x="10998" y="13700"/>
                  </a:lnTo>
                  <a:lnTo>
                    <a:pt x="10950" y="13676"/>
                  </a:lnTo>
                  <a:lnTo>
                    <a:pt x="10901" y="13700"/>
                  </a:lnTo>
                  <a:lnTo>
                    <a:pt x="10658" y="13943"/>
                  </a:lnTo>
                  <a:lnTo>
                    <a:pt x="10414" y="14211"/>
                  </a:lnTo>
                  <a:lnTo>
                    <a:pt x="10317" y="14357"/>
                  </a:lnTo>
                  <a:lnTo>
                    <a:pt x="10220" y="14503"/>
                  </a:lnTo>
                  <a:lnTo>
                    <a:pt x="10147" y="14673"/>
                  </a:lnTo>
                  <a:lnTo>
                    <a:pt x="10098" y="14844"/>
                  </a:lnTo>
                  <a:lnTo>
                    <a:pt x="10098" y="14892"/>
                  </a:lnTo>
                  <a:lnTo>
                    <a:pt x="9709" y="14771"/>
                  </a:lnTo>
                  <a:lnTo>
                    <a:pt x="9757" y="14576"/>
                  </a:lnTo>
                  <a:lnTo>
                    <a:pt x="9830" y="14381"/>
                  </a:lnTo>
                  <a:lnTo>
                    <a:pt x="10001" y="13968"/>
                  </a:lnTo>
                  <a:lnTo>
                    <a:pt x="10147" y="13530"/>
                  </a:lnTo>
                  <a:lnTo>
                    <a:pt x="10147" y="13505"/>
                  </a:lnTo>
                  <a:lnTo>
                    <a:pt x="10122" y="13530"/>
                  </a:lnTo>
                  <a:lnTo>
                    <a:pt x="9879" y="13919"/>
                  </a:lnTo>
                  <a:lnTo>
                    <a:pt x="9636" y="14308"/>
                  </a:lnTo>
                  <a:lnTo>
                    <a:pt x="9539" y="14503"/>
                  </a:lnTo>
                  <a:lnTo>
                    <a:pt x="9466" y="14698"/>
                  </a:lnTo>
                  <a:lnTo>
                    <a:pt x="8906" y="14527"/>
                  </a:lnTo>
                  <a:lnTo>
                    <a:pt x="8979" y="14430"/>
                  </a:lnTo>
                  <a:lnTo>
                    <a:pt x="9028" y="14308"/>
                  </a:lnTo>
                  <a:lnTo>
                    <a:pt x="9149" y="14089"/>
                  </a:lnTo>
                  <a:lnTo>
                    <a:pt x="9344" y="13724"/>
                  </a:lnTo>
                  <a:lnTo>
                    <a:pt x="9417" y="13554"/>
                  </a:lnTo>
                  <a:lnTo>
                    <a:pt x="9490" y="13359"/>
                  </a:lnTo>
                  <a:lnTo>
                    <a:pt x="9490" y="13311"/>
                  </a:lnTo>
                  <a:lnTo>
                    <a:pt x="9441" y="13286"/>
                  </a:lnTo>
                  <a:lnTo>
                    <a:pt x="9393" y="13262"/>
                  </a:lnTo>
                  <a:lnTo>
                    <a:pt x="9368" y="13311"/>
                  </a:lnTo>
                  <a:lnTo>
                    <a:pt x="9247" y="13481"/>
                  </a:lnTo>
                  <a:lnTo>
                    <a:pt x="9149" y="13627"/>
                  </a:lnTo>
                  <a:lnTo>
                    <a:pt x="8906" y="13943"/>
                  </a:lnTo>
                  <a:lnTo>
                    <a:pt x="8736" y="14162"/>
                  </a:lnTo>
                  <a:lnTo>
                    <a:pt x="8663" y="14284"/>
                  </a:lnTo>
                  <a:lnTo>
                    <a:pt x="8638" y="14430"/>
                  </a:lnTo>
                  <a:lnTo>
                    <a:pt x="8419" y="14333"/>
                  </a:lnTo>
                  <a:lnTo>
                    <a:pt x="8492" y="14065"/>
                  </a:lnTo>
                  <a:lnTo>
                    <a:pt x="8541" y="13846"/>
                  </a:lnTo>
                  <a:lnTo>
                    <a:pt x="8711" y="13384"/>
                  </a:lnTo>
                  <a:lnTo>
                    <a:pt x="8833" y="13165"/>
                  </a:lnTo>
                  <a:lnTo>
                    <a:pt x="8955" y="12946"/>
                  </a:lnTo>
                  <a:lnTo>
                    <a:pt x="8955" y="12897"/>
                  </a:lnTo>
                  <a:lnTo>
                    <a:pt x="8930" y="12848"/>
                  </a:lnTo>
                  <a:lnTo>
                    <a:pt x="8882" y="12848"/>
                  </a:lnTo>
                  <a:lnTo>
                    <a:pt x="8833" y="12873"/>
                  </a:lnTo>
                  <a:lnTo>
                    <a:pt x="8687" y="13092"/>
                  </a:lnTo>
                  <a:lnTo>
                    <a:pt x="8565" y="13286"/>
                  </a:lnTo>
                  <a:lnTo>
                    <a:pt x="8444" y="13505"/>
                  </a:lnTo>
                  <a:lnTo>
                    <a:pt x="8322" y="13749"/>
                  </a:lnTo>
                  <a:lnTo>
                    <a:pt x="8225" y="13968"/>
                  </a:lnTo>
                  <a:lnTo>
                    <a:pt x="8176" y="14089"/>
                  </a:lnTo>
                  <a:lnTo>
                    <a:pt x="8152" y="14211"/>
                  </a:lnTo>
                  <a:lnTo>
                    <a:pt x="7762" y="14041"/>
                  </a:lnTo>
                  <a:lnTo>
                    <a:pt x="7908" y="13627"/>
                  </a:lnTo>
                  <a:lnTo>
                    <a:pt x="8103" y="13213"/>
                  </a:lnTo>
                  <a:lnTo>
                    <a:pt x="8322" y="12800"/>
                  </a:lnTo>
                  <a:lnTo>
                    <a:pt x="8322" y="12751"/>
                  </a:lnTo>
                  <a:lnTo>
                    <a:pt x="8298" y="12727"/>
                  </a:lnTo>
                  <a:lnTo>
                    <a:pt x="8249" y="12727"/>
                  </a:lnTo>
                  <a:lnTo>
                    <a:pt x="7908" y="13140"/>
                  </a:lnTo>
                  <a:lnTo>
                    <a:pt x="7762" y="13335"/>
                  </a:lnTo>
                  <a:lnTo>
                    <a:pt x="7616" y="13578"/>
                  </a:lnTo>
                  <a:lnTo>
                    <a:pt x="7543" y="13700"/>
                  </a:lnTo>
                  <a:lnTo>
                    <a:pt x="7470" y="13870"/>
                  </a:lnTo>
                  <a:lnTo>
                    <a:pt x="7130" y="13700"/>
                  </a:lnTo>
                  <a:lnTo>
                    <a:pt x="7154" y="13554"/>
                  </a:lnTo>
                  <a:lnTo>
                    <a:pt x="7178" y="13408"/>
                  </a:lnTo>
                  <a:lnTo>
                    <a:pt x="7300" y="13165"/>
                  </a:lnTo>
                  <a:lnTo>
                    <a:pt x="7495" y="12751"/>
                  </a:lnTo>
                  <a:lnTo>
                    <a:pt x="7689" y="12313"/>
                  </a:lnTo>
                  <a:lnTo>
                    <a:pt x="7689" y="12289"/>
                  </a:lnTo>
                  <a:lnTo>
                    <a:pt x="7665" y="12264"/>
                  </a:lnTo>
                  <a:lnTo>
                    <a:pt x="7641" y="12264"/>
                  </a:lnTo>
                  <a:lnTo>
                    <a:pt x="7616" y="12289"/>
                  </a:lnTo>
                  <a:lnTo>
                    <a:pt x="7397" y="12581"/>
                  </a:lnTo>
                  <a:lnTo>
                    <a:pt x="7178" y="12873"/>
                  </a:lnTo>
                  <a:lnTo>
                    <a:pt x="7081" y="13043"/>
                  </a:lnTo>
                  <a:lnTo>
                    <a:pt x="7008" y="13189"/>
                  </a:lnTo>
                  <a:lnTo>
                    <a:pt x="6935" y="13359"/>
                  </a:lnTo>
                  <a:lnTo>
                    <a:pt x="6886" y="13530"/>
                  </a:lnTo>
                  <a:lnTo>
                    <a:pt x="6570" y="13335"/>
                  </a:lnTo>
                  <a:lnTo>
                    <a:pt x="6692" y="13043"/>
                  </a:lnTo>
                  <a:lnTo>
                    <a:pt x="6813" y="12751"/>
                  </a:lnTo>
                  <a:lnTo>
                    <a:pt x="7105" y="12216"/>
                  </a:lnTo>
                  <a:lnTo>
                    <a:pt x="7130" y="12191"/>
                  </a:lnTo>
                  <a:lnTo>
                    <a:pt x="7105" y="12167"/>
                  </a:lnTo>
                  <a:lnTo>
                    <a:pt x="7057" y="12167"/>
                  </a:lnTo>
                  <a:lnTo>
                    <a:pt x="6838" y="12386"/>
                  </a:lnTo>
                  <a:lnTo>
                    <a:pt x="6619" y="12629"/>
                  </a:lnTo>
                  <a:lnTo>
                    <a:pt x="6448" y="12897"/>
                  </a:lnTo>
                  <a:lnTo>
                    <a:pt x="6327" y="13165"/>
                  </a:lnTo>
                  <a:lnTo>
                    <a:pt x="6254" y="13165"/>
                  </a:lnTo>
                  <a:lnTo>
                    <a:pt x="6181" y="13189"/>
                  </a:lnTo>
                  <a:lnTo>
                    <a:pt x="6132" y="13238"/>
                  </a:lnTo>
                  <a:lnTo>
                    <a:pt x="6083" y="13286"/>
                  </a:lnTo>
                  <a:lnTo>
                    <a:pt x="5937" y="13238"/>
                  </a:lnTo>
                  <a:lnTo>
                    <a:pt x="5791" y="13213"/>
                  </a:lnTo>
                  <a:lnTo>
                    <a:pt x="5816" y="13140"/>
                  </a:lnTo>
                  <a:lnTo>
                    <a:pt x="6059" y="12654"/>
                  </a:lnTo>
                  <a:lnTo>
                    <a:pt x="6254" y="12264"/>
                  </a:lnTo>
                  <a:lnTo>
                    <a:pt x="6351" y="12045"/>
                  </a:lnTo>
                  <a:lnTo>
                    <a:pt x="6424" y="11851"/>
                  </a:lnTo>
                  <a:lnTo>
                    <a:pt x="6424" y="11826"/>
                  </a:lnTo>
                  <a:lnTo>
                    <a:pt x="6400" y="11802"/>
                  </a:lnTo>
                  <a:lnTo>
                    <a:pt x="6375" y="11802"/>
                  </a:lnTo>
                  <a:lnTo>
                    <a:pt x="6351" y="11826"/>
                  </a:lnTo>
                  <a:lnTo>
                    <a:pt x="6108" y="12143"/>
                  </a:lnTo>
                  <a:lnTo>
                    <a:pt x="5864" y="12459"/>
                  </a:lnTo>
                  <a:lnTo>
                    <a:pt x="5743" y="12654"/>
                  </a:lnTo>
                  <a:lnTo>
                    <a:pt x="5621" y="12824"/>
                  </a:lnTo>
                  <a:lnTo>
                    <a:pt x="5548" y="13019"/>
                  </a:lnTo>
                  <a:lnTo>
                    <a:pt x="5475" y="13213"/>
                  </a:lnTo>
                  <a:lnTo>
                    <a:pt x="5451" y="13213"/>
                  </a:lnTo>
                  <a:lnTo>
                    <a:pt x="5183" y="13189"/>
                  </a:lnTo>
                  <a:lnTo>
                    <a:pt x="4891" y="13213"/>
                  </a:lnTo>
                  <a:lnTo>
                    <a:pt x="5037" y="12921"/>
                  </a:lnTo>
                  <a:lnTo>
                    <a:pt x="5353" y="12410"/>
                  </a:lnTo>
                  <a:lnTo>
                    <a:pt x="5451" y="12240"/>
                  </a:lnTo>
                  <a:lnTo>
                    <a:pt x="5524" y="12070"/>
                  </a:lnTo>
                  <a:lnTo>
                    <a:pt x="5548" y="11972"/>
                  </a:lnTo>
                  <a:lnTo>
                    <a:pt x="5548" y="11899"/>
                  </a:lnTo>
                  <a:lnTo>
                    <a:pt x="5524" y="11802"/>
                  </a:lnTo>
                  <a:lnTo>
                    <a:pt x="5475" y="11729"/>
                  </a:lnTo>
                  <a:lnTo>
                    <a:pt x="5451" y="11729"/>
                  </a:lnTo>
                  <a:lnTo>
                    <a:pt x="5451" y="11753"/>
                  </a:lnTo>
                  <a:lnTo>
                    <a:pt x="5426" y="11802"/>
                  </a:lnTo>
                  <a:lnTo>
                    <a:pt x="5378" y="11875"/>
                  </a:lnTo>
                  <a:lnTo>
                    <a:pt x="5280" y="11997"/>
                  </a:lnTo>
                  <a:lnTo>
                    <a:pt x="4988" y="12435"/>
                  </a:lnTo>
                  <a:lnTo>
                    <a:pt x="4745" y="12800"/>
                  </a:lnTo>
                  <a:lnTo>
                    <a:pt x="4623" y="13019"/>
                  </a:lnTo>
                  <a:lnTo>
                    <a:pt x="4599" y="13140"/>
                  </a:lnTo>
                  <a:lnTo>
                    <a:pt x="4599" y="13238"/>
                  </a:lnTo>
                  <a:lnTo>
                    <a:pt x="4599" y="13262"/>
                  </a:lnTo>
                  <a:lnTo>
                    <a:pt x="4575" y="13262"/>
                  </a:lnTo>
                  <a:lnTo>
                    <a:pt x="4550" y="11802"/>
                  </a:lnTo>
                  <a:lnTo>
                    <a:pt x="4550" y="10537"/>
                  </a:lnTo>
                  <a:lnTo>
                    <a:pt x="4526" y="9271"/>
                  </a:lnTo>
                  <a:lnTo>
                    <a:pt x="4477" y="8396"/>
                  </a:lnTo>
                  <a:lnTo>
                    <a:pt x="4477" y="7520"/>
                  </a:lnTo>
                  <a:lnTo>
                    <a:pt x="4453" y="7130"/>
                  </a:lnTo>
                  <a:lnTo>
                    <a:pt x="4453" y="6863"/>
                  </a:lnTo>
                  <a:lnTo>
                    <a:pt x="4453" y="6595"/>
                  </a:lnTo>
                  <a:lnTo>
                    <a:pt x="4648" y="6619"/>
                  </a:lnTo>
                  <a:lnTo>
                    <a:pt x="4818" y="6619"/>
                  </a:lnTo>
                  <a:lnTo>
                    <a:pt x="5183" y="6595"/>
                  </a:lnTo>
                  <a:lnTo>
                    <a:pt x="5791" y="6595"/>
                  </a:lnTo>
                  <a:lnTo>
                    <a:pt x="6010" y="6571"/>
                  </a:lnTo>
                  <a:lnTo>
                    <a:pt x="6108" y="6522"/>
                  </a:lnTo>
                  <a:lnTo>
                    <a:pt x="6156" y="6449"/>
                  </a:lnTo>
                  <a:lnTo>
                    <a:pt x="6546" y="6230"/>
                  </a:lnTo>
                  <a:lnTo>
                    <a:pt x="6935" y="5962"/>
                  </a:lnTo>
                  <a:lnTo>
                    <a:pt x="7300" y="5646"/>
                  </a:lnTo>
                  <a:lnTo>
                    <a:pt x="7665" y="5330"/>
                  </a:lnTo>
                  <a:lnTo>
                    <a:pt x="8006" y="4989"/>
                  </a:lnTo>
                  <a:lnTo>
                    <a:pt x="8322" y="4648"/>
                  </a:lnTo>
                  <a:lnTo>
                    <a:pt x="8930" y="3943"/>
                  </a:lnTo>
                  <a:lnTo>
                    <a:pt x="9003" y="3870"/>
                  </a:lnTo>
                  <a:lnTo>
                    <a:pt x="9003" y="3797"/>
                  </a:lnTo>
                  <a:lnTo>
                    <a:pt x="9003" y="3699"/>
                  </a:lnTo>
                  <a:lnTo>
                    <a:pt x="8979" y="3626"/>
                  </a:lnTo>
                  <a:lnTo>
                    <a:pt x="9125" y="3456"/>
                  </a:lnTo>
                  <a:lnTo>
                    <a:pt x="9247" y="3286"/>
                  </a:lnTo>
                  <a:lnTo>
                    <a:pt x="9514" y="2872"/>
                  </a:lnTo>
                  <a:lnTo>
                    <a:pt x="9709" y="2434"/>
                  </a:lnTo>
                  <a:lnTo>
                    <a:pt x="9855" y="2020"/>
                  </a:lnTo>
                  <a:lnTo>
                    <a:pt x="10074" y="1266"/>
                  </a:lnTo>
                  <a:lnTo>
                    <a:pt x="10195" y="877"/>
                  </a:lnTo>
                  <a:lnTo>
                    <a:pt x="10341" y="512"/>
                  </a:lnTo>
                  <a:lnTo>
                    <a:pt x="10341" y="488"/>
                  </a:lnTo>
                  <a:close/>
                  <a:moveTo>
                    <a:pt x="10536" y="1"/>
                  </a:moveTo>
                  <a:lnTo>
                    <a:pt x="10366" y="25"/>
                  </a:lnTo>
                  <a:lnTo>
                    <a:pt x="10195" y="74"/>
                  </a:lnTo>
                  <a:lnTo>
                    <a:pt x="10049" y="171"/>
                  </a:lnTo>
                  <a:lnTo>
                    <a:pt x="10025" y="196"/>
                  </a:lnTo>
                  <a:lnTo>
                    <a:pt x="9952" y="244"/>
                  </a:lnTo>
                  <a:lnTo>
                    <a:pt x="9903" y="293"/>
                  </a:lnTo>
                  <a:lnTo>
                    <a:pt x="9782" y="415"/>
                  </a:lnTo>
                  <a:lnTo>
                    <a:pt x="9709" y="585"/>
                  </a:lnTo>
                  <a:lnTo>
                    <a:pt x="9636" y="780"/>
                  </a:lnTo>
                  <a:lnTo>
                    <a:pt x="9539" y="1169"/>
                  </a:lnTo>
                  <a:lnTo>
                    <a:pt x="9466" y="1509"/>
                  </a:lnTo>
                  <a:lnTo>
                    <a:pt x="9320" y="1972"/>
                  </a:lnTo>
                  <a:lnTo>
                    <a:pt x="9247" y="2215"/>
                  </a:lnTo>
                  <a:lnTo>
                    <a:pt x="9149" y="2458"/>
                  </a:lnTo>
                  <a:lnTo>
                    <a:pt x="9003" y="2726"/>
                  </a:lnTo>
                  <a:lnTo>
                    <a:pt x="8833" y="2994"/>
                  </a:lnTo>
                  <a:lnTo>
                    <a:pt x="8663" y="3286"/>
                  </a:lnTo>
                  <a:lnTo>
                    <a:pt x="8614" y="3407"/>
                  </a:lnTo>
                  <a:lnTo>
                    <a:pt x="8565" y="3578"/>
                  </a:lnTo>
                  <a:lnTo>
                    <a:pt x="7324" y="4867"/>
                  </a:lnTo>
                  <a:lnTo>
                    <a:pt x="6692" y="5500"/>
                  </a:lnTo>
                  <a:lnTo>
                    <a:pt x="6035" y="6108"/>
                  </a:lnTo>
                  <a:lnTo>
                    <a:pt x="5937" y="6084"/>
                  </a:lnTo>
                  <a:lnTo>
                    <a:pt x="5524" y="6084"/>
                  </a:lnTo>
                  <a:lnTo>
                    <a:pt x="5110" y="6133"/>
                  </a:lnTo>
                  <a:lnTo>
                    <a:pt x="4867" y="6133"/>
                  </a:lnTo>
                  <a:lnTo>
                    <a:pt x="4599" y="6157"/>
                  </a:lnTo>
                  <a:lnTo>
                    <a:pt x="4599" y="6157"/>
                  </a:lnTo>
                  <a:lnTo>
                    <a:pt x="4623" y="6133"/>
                  </a:lnTo>
                  <a:lnTo>
                    <a:pt x="4623" y="6084"/>
                  </a:lnTo>
                  <a:lnTo>
                    <a:pt x="4599" y="5987"/>
                  </a:lnTo>
                  <a:lnTo>
                    <a:pt x="4526" y="5914"/>
                  </a:lnTo>
                  <a:lnTo>
                    <a:pt x="4453" y="5889"/>
                  </a:lnTo>
                  <a:lnTo>
                    <a:pt x="4404" y="5816"/>
                  </a:lnTo>
                  <a:lnTo>
                    <a:pt x="4331" y="5768"/>
                  </a:lnTo>
                  <a:lnTo>
                    <a:pt x="4112" y="5670"/>
                  </a:lnTo>
                  <a:lnTo>
                    <a:pt x="3869" y="5622"/>
                  </a:lnTo>
                  <a:lnTo>
                    <a:pt x="3626" y="5597"/>
                  </a:lnTo>
                  <a:lnTo>
                    <a:pt x="2871" y="5597"/>
                  </a:lnTo>
                  <a:lnTo>
                    <a:pt x="2385" y="5646"/>
                  </a:lnTo>
                  <a:lnTo>
                    <a:pt x="2166" y="5646"/>
                  </a:lnTo>
                  <a:lnTo>
                    <a:pt x="1922" y="5622"/>
                  </a:lnTo>
                  <a:lnTo>
                    <a:pt x="1412" y="5597"/>
                  </a:lnTo>
                  <a:lnTo>
                    <a:pt x="1144" y="5597"/>
                  </a:lnTo>
                  <a:lnTo>
                    <a:pt x="901" y="5622"/>
                  </a:lnTo>
                  <a:lnTo>
                    <a:pt x="682" y="5670"/>
                  </a:lnTo>
                  <a:lnTo>
                    <a:pt x="463" y="5792"/>
                  </a:lnTo>
                  <a:lnTo>
                    <a:pt x="365" y="5792"/>
                  </a:lnTo>
                  <a:lnTo>
                    <a:pt x="317" y="5841"/>
                  </a:lnTo>
                  <a:lnTo>
                    <a:pt x="292" y="5889"/>
                  </a:lnTo>
                  <a:lnTo>
                    <a:pt x="244" y="6133"/>
                  </a:lnTo>
                  <a:lnTo>
                    <a:pt x="219" y="6400"/>
                  </a:lnTo>
                  <a:lnTo>
                    <a:pt x="219" y="6911"/>
                  </a:lnTo>
                  <a:lnTo>
                    <a:pt x="195" y="7422"/>
                  </a:lnTo>
                  <a:lnTo>
                    <a:pt x="171" y="7933"/>
                  </a:lnTo>
                  <a:lnTo>
                    <a:pt x="146" y="8493"/>
                  </a:lnTo>
                  <a:lnTo>
                    <a:pt x="146" y="9028"/>
                  </a:lnTo>
                  <a:lnTo>
                    <a:pt x="146" y="10123"/>
                  </a:lnTo>
                  <a:lnTo>
                    <a:pt x="171" y="10707"/>
                  </a:lnTo>
                  <a:lnTo>
                    <a:pt x="171" y="11267"/>
                  </a:lnTo>
                  <a:lnTo>
                    <a:pt x="122" y="12386"/>
                  </a:lnTo>
                  <a:lnTo>
                    <a:pt x="98" y="13530"/>
                  </a:lnTo>
                  <a:lnTo>
                    <a:pt x="98" y="14162"/>
                  </a:lnTo>
                  <a:lnTo>
                    <a:pt x="73" y="14479"/>
                  </a:lnTo>
                  <a:lnTo>
                    <a:pt x="25" y="14795"/>
                  </a:lnTo>
                  <a:lnTo>
                    <a:pt x="0" y="14868"/>
                  </a:lnTo>
                  <a:lnTo>
                    <a:pt x="25" y="14965"/>
                  </a:lnTo>
                  <a:lnTo>
                    <a:pt x="73" y="15014"/>
                  </a:lnTo>
                  <a:lnTo>
                    <a:pt x="122" y="15063"/>
                  </a:lnTo>
                  <a:lnTo>
                    <a:pt x="195" y="15087"/>
                  </a:lnTo>
                  <a:lnTo>
                    <a:pt x="268" y="15111"/>
                  </a:lnTo>
                  <a:lnTo>
                    <a:pt x="341" y="15087"/>
                  </a:lnTo>
                  <a:lnTo>
                    <a:pt x="414" y="15038"/>
                  </a:lnTo>
                  <a:lnTo>
                    <a:pt x="463" y="15087"/>
                  </a:lnTo>
                  <a:lnTo>
                    <a:pt x="536" y="15111"/>
                  </a:lnTo>
                  <a:lnTo>
                    <a:pt x="998" y="15136"/>
                  </a:lnTo>
                  <a:lnTo>
                    <a:pt x="1460" y="15136"/>
                  </a:lnTo>
                  <a:lnTo>
                    <a:pt x="1922" y="15111"/>
                  </a:lnTo>
                  <a:lnTo>
                    <a:pt x="2385" y="15087"/>
                  </a:lnTo>
                  <a:lnTo>
                    <a:pt x="2482" y="15087"/>
                  </a:lnTo>
                  <a:lnTo>
                    <a:pt x="3309" y="15014"/>
                  </a:lnTo>
                  <a:lnTo>
                    <a:pt x="3723" y="14990"/>
                  </a:lnTo>
                  <a:lnTo>
                    <a:pt x="4112" y="14965"/>
                  </a:lnTo>
                  <a:lnTo>
                    <a:pt x="4137" y="14965"/>
                  </a:lnTo>
                  <a:lnTo>
                    <a:pt x="4185" y="14990"/>
                  </a:lnTo>
                  <a:lnTo>
                    <a:pt x="4234" y="15014"/>
                  </a:lnTo>
                  <a:lnTo>
                    <a:pt x="4356" y="15014"/>
                  </a:lnTo>
                  <a:lnTo>
                    <a:pt x="4453" y="14941"/>
                  </a:lnTo>
                  <a:lnTo>
                    <a:pt x="4502" y="14917"/>
                  </a:lnTo>
                  <a:lnTo>
                    <a:pt x="4526" y="14868"/>
                  </a:lnTo>
                  <a:lnTo>
                    <a:pt x="4575" y="14746"/>
                  </a:lnTo>
                  <a:lnTo>
                    <a:pt x="4599" y="14600"/>
                  </a:lnTo>
                  <a:lnTo>
                    <a:pt x="4599" y="14333"/>
                  </a:lnTo>
                  <a:lnTo>
                    <a:pt x="4599" y="14065"/>
                  </a:lnTo>
                  <a:lnTo>
                    <a:pt x="4575" y="13797"/>
                  </a:lnTo>
                  <a:lnTo>
                    <a:pt x="4599" y="13773"/>
                  </a:lnTo>
                  <a:lnTo>
                    <a:pt x="5037" y="13724"/>
                  </a:lnTo>
                  <a:lnTo>
                    <a:pt x="5451" y="13676"/>
                  </a:lnTo>
                  <a:lnTo>
                    <a:pt x="5791" y="13700"/>
                  </a:lnTo>
                  <a:lnTo>
                    <a:pt x="5986" y="13676"/>
                  </a:lnTo>
                  <a:lnTo>
                    <a:pt x="6132" y="13627"/>
                  </a:lnTo>
                  <a:lnTo>
                    <a:pt x="6156" y="13651"/>
                  </a:lnTo>
                  <a:lnTo>
                    <a:pt x="6521" y="13895"/>
                  </a:lnTo>
                  <a:lnTo>
                    <a:pt x="6886" y="14138"/>
                  </a:lnTo>
                  <a:lnTo>
                    <a:pt x="7276" y="14357"/>
                  </a:lnTo>
                  <a:lnTo>
                    <a:pt x="7665" y="14552"/>
                  </a:lnTo>
                  <a:lnTo>
                    <a:pt x="8054" y="14722"/>
                  </a:lnTo>
                  <a:lnTo>
                    <a:pt x="8444" y="14892"/>
                  </a:lnTo>
                  <a:lnTo>
                    <a:pt x="8833" y="15038"/>
                  </a:lnTo>
                  <a:lnTo>
                    <a:pt x="9247" y="15160"/>
                  </a:lnTo>
                  <a:lnTo>
                    <a:pt x="10074" y="15403"/>
                  </a:lnTo>
                  <a:lnTo>
                    <a:pt x="10925" y="15574"/>
                  </a:lnTo>
                  <a:lnTo>
                    <a:pt x="11777" y="15695"/>
                  </a:lnTo>
                  <a:lnTo>
                    <a:pt x="12653" y="15817"/>
                  </a:lnTo>
                  <a:lnTo>
                    <a:pt x="13310" y="15866"/>
                  </a:lnTo>
                  <a:lnTo>
                    <a:pt x="13651" y="15890"/>
                  </a:lnTo>
                  <a:lnTo>
                    <a:pt x="14016" y="15866"/>
                  </a:lnTo>
                  <a:lnTo>
                    <a:pt x="14356" y="15866"/>
                  </a:lnTo>
                  <a:lnTo>
                    <a:pt x="14697" y="15793"/>
                  </a:lnTo>
                  <a:lnTo>
                    <a:pt x="15013" y="15720"/>
                  </a:lnTo>
                  <a:lnTo>
                    <a:pt x="15330" y="15598"/>
                  </a:lnTo>
                  <a:lnTo>
                    <a:pt x="15476" y="15525"/>
                  </a:lnTo>
                  <a:lnTo>
                    <a:pt x="15597" y="15452"/>
                  </a:lnTo>
                  <a:lnTo>
                    <a:pt x="15719" y="15355"/>
                  </a:lnTo>
                  <a:lnTo>
                    <a:pt x="15792" y="15257"/>
                  </a:lnTo>
                  <a:lnTo>
                    <a:pt x="15865" y="15160"/>
                  </a:lnTo>
                  <a:lnTo>
                    <a:pt x="15914" y="15038"/>
                  </a:lnTo>
                  <a:lnTo>
                    <a:pt x="15962" y="14941"/>
                  </a:lnTo>
                  <a:lnTo>
                    <a:pt x="15987" y="14819"/>
                  </a:lnTo>
                  <a:lnTo>
                    <a:pt x="16011" y="14552"/>
                  </a:lnTo>
                  <a:lnTo>
                    <a:pt x="15987" y="14284"/>
                  </a:lnTo>
                  <a:lnTo>
                    <a:pt x="15938" y="14016"/>
                  </a:lnTo>
                  <a:lnTo>
                    <a:pt x="15865" y="13749"/>
                  </a:lnTo>
                  <a:lnTo>
                    <a:pt x="15987" y="13651"/>
                  </a:lnTo>
                  <a:lnTo>
                    <a:pt x="16084" y="13530"/>
                  </a:lnTo>
                  <a:lnTo>
                    <a:pt x="16181" y="13408"/>
                  </a:lnTo>
                  <a:lnTo>
                    <a:pt x="16254" y="13262"/>
                  </a:lnTo>
                  <a:lnTo>
                    <a:pt x="16376" y="12946"/>
                  </a:lnTo>
                  <a:lnTo>
                    <a:pt x="16425" y="12654"/>
                  </a:lnTo>
                  <a:lnTo>
                    <a:pt x="16449" y="12410"/>
                  </a:lnTo>
                  <a:lnTo>
                    <a:pt x="16449" y="12070"/>
                  </a:lnTo>
                  <a:lnTo>
                    <a:pt x="16425" y="11875"/>
                  </a:lnTo>
                  <a:lnTo>
                    <a:pt x="16400" y="11680"/>
                  </a:lnTo>
                  <a:lnTo>
                    <a:pt x="16352" y="11534"/>
                  </a:lnTo>
                  <a:lnTo>
                    <a:pt x="16279" y="11388"/>
                  </a:lnTo>
                  <a:lnTo>
                    <a:pt x="16425" y="11267"/>
                  </a:lnTo>
                  <a:lnTo>
                    <a:pt x="16546" y="11096"/>
                  </a:lnTo>
                  <a:lnTo>
                    <a:pt x="16668" y="10926"/>
                  </a:lnTo>
                  <a:lnTo>
                    <a:pt x="16765" y="10756"/>
                  </a:lnTo>
                  <a:lnTo>
                    <a:pt x="16838" y="10561"/>
                  </a:lnTo>
                  <a:lnTo>
                    <a:pt x="16887" y="10342"/>
                  </a:lnTo>
                  <a:lnTo>
                    <a:pt x="16911" y="10147"/>
                  </a:lnTo>
                  <a:lnTo>
                    <a:pt x="16936" y="9953"/>
                  </a:lnTo>
                  <a:lnTo>
                    <a:pt x="16911" y="9758"/>
                  </a:lnTo>
                  <a:lnTo>
                    <a:pt x="16838" y="9515"/>
                  </a:lnTo>
                  <a:lnTo>
                    <a:pt x="16717" y="9271"/>
                  </a:lnTo>
                  <a:lnTo>
                    <a:pt x="16571" y="9053"/>
                  </a:lnTo>
                  <a:lnTo>
                    <a:pt x="16717" y="8931"/>
                  </a:lnTo>
                  <a:lnTo>
                    <a:pt x="16838" y="8785"/>
                  </a:lnTo>
                  <a:lnTo>
                    <a:pt x="16936" y="8615"/>
                  </a:lnTo>
                  <a:lnTo>
                    <a:pt x="17033" y="8444"/>
                  </a:lnTo>
                  <a:lnTo>
                    <a:pt x="17106" y="8274"/>
                  </a:lnTo>
                  <a:lnTo>
                    <a:pt x="17155" y="8079"/>
                  </a:lnTo>
                  <a:lnTo>
                    <a:pt x="17179" y="7885"/>
                  </a:lnTo>
                  <a:lnTo>
                    <a:pt x="17203" y="7690"/>
                  </a:lnTo>
                  <a:lnTo>
                    <a:pt x="17179" y="7447"/>
                  </a:lnTo>
                  <a:lnTo>
                    <a:pt x="17106" y="7252"/>
                  </a:lnTo>
                  <a:lnTo>
                    <a:pt x="17009" y="7057"/>
                  </a:lnTo>
                  <a:lnTo>
                    <a:pt x="16887" y="6887"/>
                  </a:lnTo>
                  <a:lnTo>
                    <a:pt x="16717" y="6741"/>
                  </a:lnTo>
                  <a:lnTo>
                    <a:pt x="16546" y="6619"/>
                  </a:lnTo>
                  <a:lnTo>
                    <a:pt x="16352" y="6498"/>
                  </a:lnTo>
                  <a:lnTo>
                    <a:pt x="16157" y="6400"/>
                  </a:lnTo>
                  <a:lnTo>
                    <a:pt x="15938" y="6303"/>
                  </a:lnTo>
                  <a:lnTo>
                    <a:pt x="15719" y="6206"/>
                  </a:lnTo>
                  <a:lnTo>
                    <a:pt x="15232" y="6084"/>
                  </a:lnTo>
                  <a:lnTo>
                    <a:pt x="14746" y="5987"/>
                  </a:lnTo>
                  <a:lnTo>
                    <a:pt x="14259" y="5938"/>
                  </a:lnTo>
                  <a:lnTo>
                    <a:pt x="13845" y="5889"/>
                  </a:lnTo>
                  <a:lnTo>
                    <a:pt x="13432" y="5865"/>
                  </a:lnTo>
                  <a:lnTo>
                    <a:pt x="12604" y="5841"/>
                  </a:lnTo>
                  <a:lnTo>
                    <a:pt x="11607" y="5841"/>
                  </a:lnTo>
                  <a:lnTo>
                    <a:pt x="11266" y="5865"/>
                  </a:lnTo>
                  <a:lnTo>
                    <a:pt x="11461" y="5354"/>
                  </a:lnTo>
                  <a:lnTo>
                    <a:pt x="11655" y="4843"/>
                  </a:lnTo>
                  <a:lnTo>
                    <a:pt x="11826" y="4308"/>
                  </a:lnTo>
                  <a:lnTo>
                    <a:pt x="11996" y="3797"/>
                  </a:lnTo>
                  <a:lnTo>
                    <a:pt x="12142" y="3261"/>
                  </a:lnTo>
                  <a:lnTo>
                    <a:pt x="12239" y="2726"/>
                  </a:lnTo>
                  <a:lnTo>
                    <a:pt x="12264" y="2458"/>
                  </a:lnTo>
                  <a:lnTo>
                    <a:pt x="12264" y="2191"/>
                  </a:lnTo>
                  <a:lnTo>
                    <a:pt x="12239" y="1899"/>
                  </a:lnTo>
                  <a:lnTo>
                    <a:pt x="12215" y="1631"/>
                  </a:lnTo>
                  <a:lnTo>
                    <a:pt x="12166" y="1412"/>
                  </a:lnTo>
                  <a:lnTo>
                    <a:pt x="12118" y="1217"/>
                  </a:lnTo>
                  <a:lnTo>
                    <a:pt x="12045" y="1023"/>
                  </a:lnTo>
                  <a:lnTo>
                    <a:pt x="11972" y="853"/>
                  </a:lnTo>
                  <a:lnTo>
                    <a:pt x="11850" y="682"/>
                  </a:lnTo>
                  <a:lnTo>
                    <a:pt x="11728" y="512"/>
                  </a:lnTo>
                  <a:lnTo>
                    <a:pt x="11582" y="366"/>
                  </a:lnTo>
                  <a:lnTo>
                    <a:pt x="11412" y="220"/>
                  </a:lnTo>
                  <a:lnTo>
                    <a:pt x="11266" y="147"/>
                  </a:lnTo>
                  <a:lnTo>
                    <a:pt x="11120" y="74"/>
                  </a:lnTo>
                  <a:lnTo>
                    <a:pt x="10925" y="25"/>
                  </a:lnTo>
                  <a:lnTo>
                    <a:pt x="10731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7;p46">
              <a:extLst>
                <a:ext uri="{FF2B5EF4-FFF2-40B4-BE49-F238E27FC236}">
                  <a16:creationId xmlns:a16="http://schemas.microsoft.com/office/drawing/2014/main" id="{E61325C0-2486-4605-E694-C692DAB0F579}"/>
                </a:ext>
              </a:extLst>
            </p:cNvPr>
            <p:cNvSpPr/>
            <p:nvPr/>
          </p:nvSpPr>
          <p:spPr>
            <a:xfrm rot="10800000">
              <a:off x="4332143" y="2020182"/>
              <a:ext cx="375993" cy="347276"/>
            </a:xfrm>
            <a:custGeom>
              <a:avLst/>
              <a:gdLst/>
              <a:ahLst/>
              <a:cxnLst/>
              <a:rect l="l" t="t" r="r" b="b"/>
              <a:pathLst>
                <a:path w="17204" h="15890" extrusionOk="0">
                  <a:moveTo>
                    <a:pt x="1241" y="6108"/>
                  </a:moveTo>
                  <a:lnTo>
                    <a:pt x="1022" y="6376"/>
                  </a:lnTo>
                  <a:lnTo>
                    <a:pt x="852" y="6644"/>
                  </a:lnTo>
                  <a:lnTo>
                    <a:pt x="755" y="6765"/>
                  </a:lnTo>
                  <a:lnTo>
                    <a:pt x="730" y="6425"/>
                  </a:lnTo>
                  <a:lnTo>
                    <a:pt x="682" y="6108"/>
                  </a:lnTo>
                  <a:close/>
                  <a:moveTo>
                    <a:pt x="3188" y="6181"/>
                  </a:moveTo>
                  <a:lnTo>
                    <a:pt x="3918" y="6206"/>
                  </a:lnTo>
                  <a:lnTo>
                    <a:pt x="3772" y="6327"/>
                  </a:lnTo>
                  <a:lnTo>
                    <a:pt x="3626" y="6498"/>
                  </a:lnTo>
                  <a:lnTo>
                    <a:pt x="3382" y="6814"/>
                  </a:lnTo>
                  <a:lnTo>
                    <a:pt x="3236" y="7009"/>
                  </a:lnTo>
                  <a:lnTo>
                    <a:pt x="3115" y="6936"/>
                  </a:lnTo>
                  <a:lnTo>
                    <a:pt x="2969" y="6911"/>
                  </a:lnTo>
                  <a:lnTo>
                    <a:pt x="2896" y="6887"/>
                  </a:lnTo>
                  <a:lnTo>
                    <a:pt x="2798" y="6863"/>
                  </a:lnTo>
                  <a:lnTo>
                    <a:pt x="2725" y="6863"/>
                  </a:lnTo>
                  <a:lnTo>
                    <a:pt x="2969" y="6546"/>
                  </a:lnTo>
                  <a:lnTo>
                    <a:pt x="3188" y="6230"/>
                  </a:lnTo>
                  <a:lnTo>
                    <a:pt x="3188" y="6181"/>
                  </a:lnTo>
                  <a:close/>
                  <a:moveTo>
                    <a:pt x="4112" y="6206"/>
                  </a:moveTo>
                  <a:lnTo>
                    <a:pt x="4064" y="6376"/>
                  </a:lnTo>
                  <a:lnTo>
                    <a:pt x="4039" y="6546"/>
                  </a:lnTo>
                  <a:lnTo>
                    <a:pt x="4039" y="6863"/>
                  </a:lnTo>
                  <a:lnTo>
                    <a:pt x="3991" y="7398"/>
                  </a:lnTo>
                  <a:lnTo>
                    <a:pt x="3796" y="7617"/>
                  </a:lnTo>
                  <a:lnTo>
                    <a:pt x="3626" y="7860"/>
                  </a:lnTo>
                  <a:lnTo>
                    <a:pt x="3650" y="7714"/>
                  </a:lnTo>
                  <a:lnTo>
                    <a:pt x="3650" y="7568"/>
                  </a:lnTo>
                  <a:lnTo>
                    <a:pt x="3626" y="7447"/>
                  </a:lnTo>
                  <a:lnTo>
                    <a:pt x="3577" y="7325"/>
                  </a:lnTo>
                  <a:lnTo>
                    <a:pt x="3504" y="7203"/>
                  </a:lnTo>
                  <a:lnTo>
                    <a:pt x="3820" y="6717"/>
                  </a:lnTo>
                  <a:lnTo>
                    <a:pt x="3966" y="6473"/>
                  </a:lnTo>
                  <a:lnTo>
                    <a:pt x="4088" y="6206"/>
                  </a:lnTo>
                  <a:close/>
                  <a:moveTo>
                    <a:pt x="2701" y="7301"/>
                  </a:moveTo>
                  <a:lnTo>
                    <a:pt x="2750" y="7325"/>
                  </a:lnTo>
                  <a:lnTo>
                    <a:pt x="2823" y="7325"/>
                  </a:lnTo>
                  <a:lnTo>
                    <a:pt x="2969" y="7374"/>
                  </a:lnTo>
                  <a:lnTo>
                    <a:pt x="3090" y="7447"/>
                  </a:lnTo>
                  <a:lnTo>
                    <a:pt x="3163" y="7568"/>
                  </a:lnTo>
                  <a:lnTo>
                    <a:pt x="3188" y="7690"/>
                  </a:lnTo>
                  <a:lnTo>
                    <a:pt x="3188" y="7836"/>
                  </a:lnTo>
                  <a:lnTo>
                    <a:pt x="3139" y="7982"/>
                  </a:lnTo>
                  <a:lnTo>
                    <a:pt x="3042" y="8104"/>
                  </a:lnTo>
                  <a:lnTo>
                    <a:pt x="2920" y="8201"/>
                  </a:lnTo>
                  <a:lnTo>
                    <a:pt x="2847" y="8225"/>
                  </a:lnTo>
                  <a:lnTo>
                    <a:pt x="2774" y="8250"/>
                  </a:lnTo>
                  <a:lnTo>
                    <a:pt x="2677" y="8225"/>
                  </a:lnTo>
                  <a:lnTo>
                    <a:pt x="2604" y="8201"/>
                  </a:lnTo>
                  <a:lnTo>
                    <a:pt x="2531" y="8152"/>
                  </a:lnTo>
                  <a:lnTo>
                    <a:pt x="2482" y="8079"/>
                  </a:lnTo>
                  <a:lnTo>
                    <a:pt x="2433" y="8031"/>
                  </a:lnTo>
                  <a:lnTo>
                    <a:pt x="2409" y="7958"/>
                  </a:lnTo>
                  <a:lnTo>
                    <a:pt x="2385" y="7836"/>
                  </a:lnTo>
                  <a:lnTo>
                    <a:pt x="2385" y="7714"/>
                  </a:lnTo>
                  <a:lnTo>
                    <a:pt x="2433" y="7593"/>
                  </a:lnTo>
                  <a:lnTo>
                    <a:pt x="2482" y="7495"/>
                  </a:lnTo>
                  <a:lnTo>
                    <a:pt x="2579" y="7374"/>
                  </a:lnTo>
                  <a:lnTo>
                    <a:pt x="2701" y="7301"/>
                  </a:lnTo>
                  <a:close/>
                  <a:moveTo>
                    <a:pt x="1582" y="6133"/>
                  </a:moveTo>
                  <a:lnTo>
                    <a:pt x="1898" y="6157"/>
                  </a:lnTo>
                  <a:lnTo>
                    <a:pt x="2239" y="6157"/>
                  </a:lnTo>
                  <a:lnTo>
                    <a:pt x="3042" y="6181"/>
                  </a:lnTo>
                  <a:lnTo>
                    <a:pt x="2823" y="6303"/>
                  </a:lnTo>
                  <a:lnTo>
                    <a:pt x="2628" y="6473"/>
                  </a:lnTo>
                  <a:lnTo>
                    <a:pt x="2458" y="6692"/>
                  </a:lnTo>
                  <a:lnTo>
                    <a:pt x="2287" y="6911"/>
                  </a:lnTo>
                  <a:lnTo>
                    <a:pt x="1995" y="7398"/>
                  </a:lnTo>
                  <a:lnTo>
                    <a:pt x="1728" y="7836"/>
                  </a:lnTo>
                  <a:lnTo>
                    <a:pt x="1485" y="8225"/>
                  </a:lnTo>
                  <a:lnTo>
                    <a:pt x="1193" y="8639"/>
                  </a:lnTo>
                  <a:lnTo>
                    <a:pt x="925" y="9053"/>
                  </a:lnTo>
                  <a:lnTo>
                    <a:pt x="657" y="9466"/>
                  </a:lnTo>
                  <a:lnTo>
                    <a:pt x="633" y="8639"/>
                  </a:lnTo>
                  <a:lnTo>
                    <a:pt x="755" y="8566"/>
                  </a:lnTo>
                  <a:lnTo>
                    <a:pt x="852" y="8469"/>
                  </a:lnTo>
                  <a:lnTo>
                    <a:pt x="1047" y="8225"/>
                  </a:lnTo>
                  <a:lnTo>
                    <a:pt x="1193" y="7982"/>
                  </a:lnTo>
                  <a:lnTo>
                    <a:pt x="1314" y="7714"/>
                  </a:lnTo>
                  <a:lnTo>
                    <a:pt x="1436" y="7544"/>
                  </a:lnTo>
                  <a:lnTo>
                    <a:pt x="1582" y="7349"/>
                  </a:lnTo>
                  <a:lnTo>
                    <a:pt x="1874" y="6984"/>
                  </a:lnTo>
                  <a:lnTo>
                    <a:pt x="1995" y="6790"/>
                  </a:lnTo>
                  <a:lnTo>
                    <a:pt x="2141" y="6619"/>
                  </a:lnTo>
                  <a:lnTo>
                    <a:pt x="2239" y="6425"/>
                  </a:lnTo>
                  <a:lnTo>
                    <a:pt x="2312" y="6206"/>
                  </a:lnTo>
                  <a:lnTo>
                    <a:pt x="2312" y="6181"/>
                  </a:lnTo>
                  <a:lnTo>
                    <a:pt x="2287" y="6181"/>
                  </a:lnTo>
                  <a:lnTo>
                    <a:pt x="2117" y="6279"/>
                  </a:lnTo>
                  <a:lnTo>
                    <a:pt x="1971" y="6400"/>
                  </a:lnTo>
                  <a:lnTo>
                    <a:pt x="1825" y="6546"/>
                  </a:lnTo>
                  <a:lnTo>
                    <a:pt x="1703" y="6692"/>
                  </a:lnTo>
                  <a:lnTo>
                    <a:pt x="1460" y="7009"/>
                  </a:lnTo>
                  <a:lnTo>
                    <a:pt x="1217" y="7325"/>
                  </a:lnTo>
                  <a:lnTo>
                    <a:pt x="925" y="7714"/>
                  </a:lnTo>
                  <a:lnTo>
                    <a:pt x="657" y="8152"/>
                  </a:lnTo>
                  <a:lnTo>
                    <a:pt x="657" y="8128"/>
                  </a:lnTo>
                  <a:lnTo>
                    <a:pt x="730" y="7398"/>
                  </a:lnTo>
                  <a:lnTo>
                    <a:pt x="828" y="7276"/>
                  </a:lnTo>
                  <a:lnTo>
                    <a:pt x="901" y="7130"/>
                  </a:lnTo>
                  <a:lnTo>
                    <a:pt x="1047" y="6887"/>
                  </a:lnTo>
                  <a:lnTo>
                    <a:pt x="1339" y="6522"/>
                  </a:lnTo>
                  <a:lnTo>
                    <a:pt x="1460" y="6327"/>
                  </a:lnTo>
                  <a:lnTo>
                    <a:pt x="1582" y="6133"/>
                  </a:lnTo>
                  <a:close/>
                  <a:moveTo>
                    <a:pt x="1971" y="7982"/>
                  </a:moveTo>
                  <a:lnTo>
                    <a:pt x="1995" y="8104"/>
                  </a:lnTo>
                  <a:lnTo>
                    <a:pt x="2044" y="8225"/>
                  </a:lnTo>
                  <a:lnTo>
                    <a:pt x="2117" y="8323"/>
                  </a:lnTo>
                  <a:lnTo>
                    <a:pt x="2190" y="8396"/>
                  </a:lnTo>
                  <a:lnTo>
                    <a:pt x="1533" y="9369"/>
                  </a:lnTo>
                  <a:lnTo>
                    <a:pt x="682" y="10658"/>
                  </a:lnTo>
                  <a:lnTo>
                    <a:pt x="682" y="10512"/>
                  </a:lnTo>
                  <a:lnTo>
                    <a:pt x="657" y="10123"/>
                  </a:lnTo>
                  <a:lnTo>
                    <a:pt x="1241" y="9150"/>
                  </a:lnTo>
                  <a:lnTo>
                    <a:pt x="1849" y="8201"/>
                  </a:lnTo>
                  <a:lnTo>
                    <a:pt x="1971" y="7982"/>
                  </a:lnTo>
                  <a:close/>
                  <a:moveTo>
                    <a:pt x="3188" y="8566"/>
                  </a:moveTo>
                  <a:lnTo>
                    <a:pt x="2312" y="9928"/>
                  </a:lnTo>
                  <a:lnTo>
                    <a:pt x="1436" y="11242"/>
                  </a:lnTo>
                  <a:lnTo>
                    <a:pt x="1047" y="11753"/>
                  </a:lnTo>
                  <a:lnTo>
                    <a:pt x="828" y="11997"/>
                  </a:lnTo>
                  <a:lnTo>
                    <a:pt x="657" y="12264"/>
                  </a:lnTo>
                  <a:lnTo>
                    <a:pt x="657" y="11242"/>
                  </a:lnTo>
                  <a:lnTo>
                    <a:pt x="974" y="10780"/>
                  </a:lnTo>
                  <a:lnTo>
                    <a:pt x="1922" y="9369"/>
                  </a:lnTo>
                  <a:lnTo>
                    <a:pt x="2458" y="8590"/>
                  </a:lnTo>
                  <a:lnTo>
                    <a:pt x="2579" y="8639"/>
                  </a:lnTo>
                  <a:lnTo>
                    <a:pt x="2725" y="8663"/>
                  </a:lnTo>
                  <a:lnTo>
                    <a:pt x="2871" y="8663"/>
                  </a:lnTo>
                  <a:lnTo>
                    <a:pt x="2993" y="8639"/>
                  </a:lnTo>
                  <a:lnTo>
                    <a:pt x="3090" y="8615"/>
                  </a:lnTo>
                  <a:lnTo>
                    <a:pt x="3188" y="8566"/>
                  </a:lnTo>
                  <a:close/>
                  <a:moveTo>
                    <a:pt x="3991" y="7787"/>
                  </a:moveTo>
                  <a:lnTo>
                    <a:pt x="3991" y="8834"/>
                  </a:lnTo>
                  <a:lnTo>
                    <a:pt x="3820" y="8980"/>
                  </a:lnTo>
                  <a:lnTo>
                    <a:pt x="3650" y="9174"/>
                  </a:lnTo>
                  <a:lnTo>
                    <a:pt x="3358" y="9588"/>
                  </a:lnTo>
                  <a:lnTo>
                    <a:pt x="2823" y="10342"/>
                  </a:lnTo>
                  <a:lnTo>
                    <a:pt x="2555" y="10707"/>
                  </a:lnTo>
                  <a:lnTo>
                    <a:pt x="2287" y="11096"/>
                  </a:lnTo>
                  <a:lnTo>
                    <a:pt x="1436" y="12143"/>
                  </a:lnTo>
                  <a:lnTo>
                    <a:pt x="1022" y="12654"/>
                  </a:lnTo>
                  <a:lnTo>
                    <a:pt x="633" y="13189"/>
                  </a:lnTo>
                  <a:lnTo>
                    <a:pt x="633" y="12946"/>
                  </a:lnTo>
                  <a:lnTo>
                    <a:pt x="633" y="12775"/>
                  </a:lnTo>
                  <a:lnTo>
                    <a:pt x="755" y="12654"/>
                  </a:lnTo>
                  <a:lnTo>
                    <a:pt x="876" y="12532"/>
                  </a:lnTo>
                  <a:lnTo>
                    <a:pt x="1120" y="12264"/>
                  </a:lnTo>
                  <a:lnTo>
                    <a:pt x="1509" y="11680"/>
                  </a:lnTo>
                  <a:lnTo>
                    <a:pt x="2020" y="10975"/>
                  </a:lnTo>
                  <a:lnTo>
                    <a:pt x="2506" y="10245"/>
                  </a:lnTo>
                  <a:lnTo>
                    <a:pt x="2993" y="9490"/>
                  </a:lnTo>
                  <a:lnTo>
                    <a:pt x="3455" y="8736"/>
                  </a:lnTo>
                  <a:lnTo>
                    <a:pt x="3723" y="8274"/>
                  </a:lnTo>
                  <a:lnTo>
                    <a:pt x="3869" y="8031"/>
                  </a:lnTo>
                  <a:lnTo>
                    <a:pt x="3991" y="7787"/>
                  </a:lnTo>
                  <a:close/>
                  <a:moveTo>
                    <a:pt x="4039" y="14065"/>
                  </a:moveTo>
                  <a:lnTo>
                    <a:pt x="4039" y="14430"/>
                  </a:lnTo>
                  <a:lnTo>
                    <a:pt x="3820" y="14430"/>
                  </a:lnTo>
                  <a:lnTo>
                    <a:pt x="4015" y="14089"/>
                  </a:lnTo>
                  <a:lnTo>
                    <a:pt x="4039" y="14065"/>
                  </a:lnTo>
                  <a:close/>
                  <a:moveTo>
                    <a:pt x="4039" y="12921"/>
                  </a:moveTo>
                  <a:lnTo>
                    <a:pt x="4039" y="13140"/>
                  </a:lnTo>
                  <a:lnTo>
                    <a:pt x="4039" y="13554"/>
                  </a:lnTo>
                  <a:lnTo>
                    <a:pt x="3918" y="13724"/>
                  </a:lnTo>
                  <a:lnTo>
                    <a:pt x="3820" y="13870"/>
                  </a:lnTo>
                  <a:lnTo>
                    <a:pt x="3577" y="14235"/>
                  </a:lnTo>
                  <a:lnTo>
                    <a:pt x="3431" y="14454"/>
                  </a:lnTo>
                  <a:lnTo>
                    <a:pt x="2993" y="14454"/>
                  </a:lnTo>
                  <a:lnTo>
                    <a:pt x="3431" y="13797"/>
                  </a:lnTo>
                  <a:lnTo>
                    <a:pt x="3747" y="13359"/>
                  </a:lnTo>
                  <a:lnTo>
                    <a:pt x="4039" y="12921"/>
                  </a:lnTo>
                  <a:close/>
                  <a:moveTo>
                    <a:pt x="4039" y="11826"/>
                  </a:moveTo>
                  <a:lnTo>
                    <a:pt x="4039" y="12483"/>
                  </a:lnTo>
                  <a:lnTo>
                    <a:pt x="3845" y="12678"/>
                  </a:lnTo>
                  <a:lnTo>
                    <a:pt x="3650" y="12873"/>
                  </a:lnTo>
                  <a:lnTo>
                    <a:pt x="3334" y="13311"/>
                  </a:lnTo>
                  <a:lnTo>
                    <a:pt x="2896" y="13895"/>
                  </a:lnTo>
                  <a:lnTo>
                    <a:pt x="2677" y="14187"/>
                  </a:lnTo>
                  <a:lnTo>
                    <a:pt x="2482" y="14503"/>
                  </a:lnTo>
                  <a:lnTo>
                    <a:pt x="2312" y="14503"/>
                  </a:lnTo>
                  <a:lnTo>
                    <a:pt x="2433" y="14333"/>
                  </a:lnTo>
                  <a:lnTo>
                    <a:pt x="2555" y="14162"/>
                  </a:lnTo>
                  <a:lnTo>
                    <a:pt x="2871" y="13651"/>
                  </a:lnTo>
                  <a:lnTo>
                    <a:pt x="3188" y="13116"/>
                  </a:lnTo>
                  <a:lnTo>
                    <a:pt x="3504" y="12581"/>
                  </a:lnTo>
                  <a:lnTo>
                    <a:pt x="3845" y="12070"/>
                  </a:lnTo>
                  <a:lnTo>
                    <a:pt x="4039" y="11826"/>
                  </a:lnTo>
                  <a:close/>
                  <a:moveTo>
                    <a:pt x="4015" y="10391"/>
                  </a:moveTo>
                  <a:lnTo>
                    <a:pt x="4015" y="11218"/>
                  </a:lnTo>
                  <a:lnTo>
                    <a:pt x="4039" y="11364"/>
                  </a:lnTo>
                  <a:lnTo>
                    <a:pt x="3869" y="11486"/>
                  </a:lnTo>
                  <a:lnTo>
                    <a:pt x="3723" y="11656"/>
                  </a:lnTo>
                  <a:lnTo>
                    <a:pt x="3577" y="11826"/>
                  </a:lnTo>
                  <a:lnTo>
                    <a:pt x="3455" y="12021"/>
                  </a:lnTo>
                  <a:lnTo>
                    <a:pt x="3236" y="12386"/>
                  </a:lnTo>
                  <a:lnTo>
                    <a:pt x="3042" y="12702"/>
                  </a:lnTo>
                  <a:lnTo>
                    <a:pt x="2725" y="13238"/>
                  </a:lnTo>
                  <a:lnTo>
                    <a:pt x="2409" y="13773"/>
                  </a:lnTo>
                  <a:lnTo>
                    <a:pt x="2263" y="13968"/>
                  </a:lnTo>
                  <a:lnTo>
                    <a:pt x="2117" y="14138"/>
                  </a:lnTo>
                  <a:lnTo>
                    <a:pt x="1971" y="14333"/>
                  </a:lnTo>
                  <a:lnTo>
                    <a:pt x="1849" y="14527"/>
                  </a:lnTo>
                  <a:lnTo>
                    <a:pt x="1047" y="14600"/>
                  </a:lnTo>
                  <a:lnTo>
                    <a:pt x="1460" y="14089"/>
                  </a:lnTo>
                  <a:lnTo>
                    <a:pt x="1825" y="13554"/>
                  </a:lnTo>
                  <a:lnTo>
                    <a:pt x="2214" y="13019"/>
                  </a:lnTo>
                  <a:lnTo>
                    <a:pt x="2604" y="12508"/>
                  </a:lnTo>
                  <a:lnTo>
                    <a:pt x="2823" y="12240"/>
                  </a:lnTo>
                  <a:lnTo>
                    <a:pt x="3017" y="11972"/>
                  </a:lnTo>
                  <a:lnTo>
                    <a:pt x="3382" y="11388"/>
                  </a:lnTo>
                  <a:lnTo>
                    <a:pt x="3723" y="10902"/>
                  </a:lnTo>
                  <a:lnTo>
                    <a:pt x="3869" y="10634"/>
                  </a:lnTo>
                  <a:lnTo>
                    <a:pt x="4015" y="10391"/>
                  </a:lnTo>
                  <a:close/>
                  <a:moveTo>
                    <a:pt x="4015" y="9271"/>
                  </a:moveTo>
                  <a:lnTo>
                    <a:pt x="4015" y="10147"/>
                  </a:lnTo>
                  <a:lnTo>
                    <a:pt x="3893" y="10220"/>
                  </a:lnTo>
                  <a:lnTo>
                    <a:pt x="3796" y="10318"/>
                  </a:lnTo>
                  <a:lnTo>
                    <a:pt x="3626" y="10512"/>
                  </a:lnTo>
                  <a:lnTo>
                    <a:pt x="3455" y="10731"/>
                  </a:lnTo>
                  <a:lnTo>
                    <a:pt x="3285" y="10975"/>
                  </a:lnTo>
                  <a:lnTo>
                    <a:pt x="2847" y="11632"/>
                  </a:lnTo>
                  <a:lnTo>
                    <a:pt x="2628" y="11972"/>
                  </a:lnTo>
                  <a:lnTo>
                    <a:pt x="2385" y="12289"/>
                  </a:lnTo>
                  <a:lnTo>
                    <a:pt x="1947" y="12873"/>
                  </a:lnTo>
                  <a:lnTo>
                    <a:pt x="1509" y="13481"/>
                  </a:lnTo>
                  <a:lnTo>
                    <a:pt x="1071" y="14065"/>
                  </a:lnTo>
                  <a:lnTo>
                    <a:pt x="828" y="14333"/>
                  </a:lnTo>
                  <a:lnTo>
                    <a:pt x="584" y="14625"/>
                  </a:lnTo>
                  <a:lnTo>
                    <a:pt x="609" y="14430"/>
                  </a:lnTo>
                  <a:lnTo>
                    <a:pt x="609" y="14235"/>
                  </a:lnTo>
                  <a:lnTo>
                    <a:pt x="609" y="13895"/>
                  </a:lnTo>
                  <a:lnTo>
                    <a:pt x="1120" y="13213"/>
                  </a:lnTo>
                  <a:lnTo>
                    <a:pt x="1631" y="12556"/>
                  </a:lnTo>
                  <a:lnTo>
                    <a:pt x="2677" y="11242"/>
                  </a:lnTo>
                  <a:lnTo>
                    <a:pt x="3090" y="10658"/>
                  </a:lnTo>
                  <a:lnTo>
                    <a:pt x="3480" y="10050"/>
                  </a:lnTo>
                  <a:lnTo>
                    <a:pt x="3747" y="9661"/>
                  </a:lnTo>
                  <a:lnTo>
                    <a:pt x="4015" y="9271"/>
                  </a:lnTo>
                  <a:close/>
                  <a:moveTo>
                    <a:pt x="10341" y="488"/>
                  </a:moveTo>
                  <a:lnTo>
                    <a:pt x="10536" y="512"/>
                  </a:lnTo>
                  <a:lnTo>
                    <a:pt x="10755" y="536"/>
                  </a:lnTo>
                  <a:lnTo>
                    <a:pt x="10950" y="585"/>
                  </a:lnTo>
                  <a:lnTo>
                    <a:pt x="11071" y="609"/>
                  </a:lnTo>
                  <a:lnTo>
                    <a:pt x="11169" y="658"/>
                  </a:lnTo>
                  <a:lnTo>
                    <a:pt x="11266" y="731"/>
                  </a:lnTo>
                  <a:lnTo>
                    <a:pt x="11339" y="828"/>
                  </a:lnTo>
                  <a:lnTo>
                    <a:pt x="11485" y="999"/>
                  </a:lnTo>
                  <a:lnTo>
                    <a:pt x="11582" y="1217"/>
                  </a:lnTo>
                  <a:lnTo>
                    <a:pt x="11655" y="1436"/>
                  </a:lnTo>
                  <a:lnTo>
                    <a:pt x="11704" y="1680"/>
                  </a:lnTo>
                  <a:lnTo>
                    <a:pt x="11728" y="1923"/>
                  </a:lnTo>
                  <a:lnTo>
                    <a:pt x="11728" y="2385"/>
                  </a:lnTo>
                  <a:lnTo>
                    <a:pt x="11680" y="2848"/>
                  </a:lnTo>
                  <a:lnTo>
                    <a:pt x="11582" y="3310"/>
                  </a:lnTo>
                  <a:lnTo>
                    <a:pt x="11461" y="3772"/>
                  </a:lnTo>
                  <a:lnTo>
                    <a:pt x="11315" y="4210"/>
                  </a:lnTo>
                  <a:lnTo>
                    <a:pt x="10974" y="5111"/>
                  </a:lnTo>
                  <a:lnTo>
                    <a:pt x="10804" y="5549"/>
                  </a:lnTo>
                  <a:lnTo>
                    <a:pt x="10658" y="5987"/>
                  </a:lnTo>
                  <a:lnTo>
                    <a:pt x="10658" y="6084"/>
                  </a:lnTo>
                  <a:lnTo>
                    <a:pt x="10658" y="6181"/>
                  </a:lnTo>
                  <a:lnTo>
                    <a:pt x="10731" y="6254"/>
                  </a:lnTo>
                  <a:lnTo>
                    <a:pt x="10779" y="6303"/>
                  </a:lnTo>
                  <a:lnTo>
                    <a:pt x="10877" y="6327"/>
                  </a:lnTo>
                  <a:lnTo>
                    <a:pt x="10950" y="6327"/>
                  </a:lnTo>
                  <a:lnTo>
                    <a:pt x="11047" y="6303"/>
                  </a:lnTo>
                  <a:lnTo>
                    <a:pt x="11120" y="6279"/>
                  </a:lnTo>
                  <a:lnTo>
                    <a:pt x="11388" y="6303"/>
                  </a:lnTo>
                  <a:lnTo>
                    <a:pt x="11655" y="6327"/>
                  </a:lnTo>
                  <a:lnTo>
                    <a:pt x="12215" y="6352"/>
                  </a:lnTo>
                  <a:lnTo>
                    <a:pt x="12775" y="6327"/>
                  </a:lnTo>
                  <a:lnTo>
                    <a:pt x="13310" y="6327"/>
                  </a:lnTo>
                  <a:lnTo>
                    <a:pt x="13748" y="6352"/>
                  </a:lnTo>
                  <a:lnTo>
                    <a:pt x="14210" y="6425"/>
                  </a:lnTo>
                  <a:lnTo>
                    <a:pt x="14673" y="6498"/>
                  </a:lnTo>
                  <a:lnTo>
                    <a:pt x="15111" y="6595"/>
                  </a:lnTo>
                  <a:lnTo>
                    <a:pt x="15476" y="6668"/>
                  </a:lnTo>
                  <a:lnTo>
                    <a:pt x="15841" y="6790"/>
                  </a:lnTo>
                  <a:lnTo>
                    <a:pt x="16011" y="6887"/>
                  </a:lnTo>
                  <a:lnTo>
                    <a:pt x="16157" y="6960"/>
                  </a:lnTo>
                  <a:lnTo>
                    <a:pt x="16327" y="7082"/>
                  </a:lnTo>
                  <a:lnTo>
                    <a:pt x="16449" y="7203"/>
                  </a:lnTo>
                  <a:lnTo>
                    <a:pt x="16546" y="7301"/>
                  </a:lnTo>
                  <a:lnTo>
                    <a:pt x="16619" y="7398"/>
                  </a:lnTo>
                  <a:lnTo>
                    <a:pt x="16644" y="7520"/>
                  </a:lnTo>
                  <a:lnTo>
                    <a:pt x="16668" y="7641"/>
                  </a:lnTo>
                  <a:lnTo>
                    <a:pt x="16692" y="7763"/>
                  </a:lnTo>
                  <a:lnTo>
                    <a:pt x="16668" y="7885"/>
                  </a:lnTo>
                  <a:lnTo>
                    <a:pt x="16644" y="8031"/>
                  </a:lnTo>
                  <a:lnTo>
                    <a:pt x="16595" y="8152"/>
                  </a:lnTo>
                  <a:lnTo>
                    <a:pt x="16473" y="8371"/>
                  </a:lnTo>
                  <a:lnTo>
                    <a:pt x="16303" y="8566"/>
                  </a:lnTo>
                  <a:lnTo>
                    <a:pt x="16206" y="8663"/>
                  </a:lnTo>
                  <a:lnTo>
                    <a:pt x="16108" y="8736"/>
                  </a:lnTo>
                  <a:lnTo>
                    <a:pt x="15987" y="8785"/>
                  </a:lnTo>
                  <a:lnTo>
                    <a:pt x="15889" y="8834"/>
                  </a:lnTo>
                  <a:lnTo>
                    <a:pt x="15792" y="8882"/>
                  </a:lnTo>
                  <a:lnTo>
                    <a:pt x="15719" y="8955"/>
                  </a:lnTo>
                  <a:lnTo>
                    <a:pt x="15695" y="9053"/>
                  </a:lnTo>
                  <a:lnTo>
                    <a:pt x="15719" y="9150"/>
                  </a:lnTo>
                  <a:lnTo>
                    <a:pt x="15743" y="9247"/>
                  </a:lnTo>
                  <a:lnTo>
                    <a:pt x="15816" y="9296"/>
                  </a:lnTo>
                  <a:lnTo>
                    <a:pt x="15914" y="9344"/>
                  </a:lnTo>
                  <a:lnTo>
                    <a:pt x="16035" y="9344"/>
                  </a:lnTo>
                  <a:lnTo>
                    <a:pt x="16157" y="9296"/>
                  </a:lnTo>
                  <a:lnTo>
                    <a:pt x="16279" y="9393"/>
                  </a:lnTo>
                  <a:lnTo>
                    <a:pt x="16376" y="9490"/>
                  </a:lnTo>
                  <a:lnTo>
                    <a:pt x="16425" y="9636"/>
                  </a:lnTo>
                  <a:lnTo>
                    <a:pt x="16473" y="9782"/>
                  </a:lnTo>
                  <a:lnTo>
                    <a:pt x="16473" y="9953"/>
                  </a:lnTo>
                  <a:lnTo>
                    <a:pt x="16449" y="10123"/>
                  </a:lnTo>
                  <a:lnTo>
                    <a:pt x="16376" y="10415"/>
                  </a:lnTo>
                  <a:lnTo>
                    <a:pt x="16303" y="10610"/>
                  </a:lnTo>
                  <a:lnTo>
                    <a:pt x="16206" y="10756"/>
                  </a:lnTo>
                  <a:lnTo>
                    <a:pt x="16084" y="10902"/>
                  </a:lnTo>
                  <a:lnTo>
                    <a:pt x="15938" y="11023"/>
                  </a:lnTo>
                  <a:lnTo>
                    <a:pt x="15743" y="11145"/>
                  </a:lnTo>
                  <a:lnTo>
                    <a:pt x="15670" y="11194"/>
                  </a:lnTo>
                  <a:lnTo>
                    <a:pt x="15622" y="11315"/>
                  </a:lnTo>
                  <a:lnTo>
                    <a:pt x="15622" y="11388"/>
                  </a:lnTo>
                  <a:lnTo>
                    <a:pt x="15646" y="11437"/>
                  </a:lnTo>
                  <a:lnTo>
                    <a:pt x="15670" y="11486"/>
                  </a:lnTo>
                  <a:lnTo>
                    <a:pt x="15719" y="11510"/>
                  </a:lnTo>
                  <a:lnTo>
                    <a:pt x="15792" y="11559"/>
                  </a:lnTo>
                  <a:lnTo>
                    <a:pt x="15889" y="11583"/>
                  </a:lnTo>
                  <a:lnTo>
                    <a:pt x="15962" y="11753"/>
                  </a:lnTo>
                  <a:lnTo>
                    <a:pt x="15987" y="11924"/>
                  </a:lnTo>
                  <a:lnTo>
                    <a:pt x="16011" y="12070"/>
                  </a:lnTo>
                  <a:lnTo>
                    <a:pt x="15987" y="12410"/>
                  </a:lnTo>
                  <a:lnTo>
                    <a:pt x="15962" y="12678"/>
                  </a:lnTo>
                  <a:lnTo>
                    <a:pt x="15914" y="12824"/>
                  </a:lnTo>
                  <a:lnTo>
                    <a:pt x="15865" y="12994"/>
                  </a:lnTo>
                  <a:lnTo>
                    <a:pt x="15792" y="13140"/>
                  </a:lnTo>
                  <a:lnTo>
                    <a:pt x="15719" y="13262"/>
                  </a:lnTo>
                  <a:lnTo>
                    <a:pt x="15622" y="13335"/>
                  </a:lnTo>
                  <a:lnTo>
                    <a:pt x="15549" y="13359"/>
                  </a:lnTo>
                  <a:lnTo>
                    <a:pt x="15500" y="13359"/>
                  </a:lnTo>
                  <a:lnTo>
                    <a:pt x="15403" y="13384"/>
                  </a:lnTo>
                  <a:lnTo>
                    <a:pt x="15330" y="13432"/>
                  </a:lnTo>
                  <a:lnTo>
                    <a:pt x="15281" y="13505"/>
                  </a:lnTo>
                  <a:lnTo>
                    <a:pt x="15257" y="13578"/>
                  </a:lnTo>
                  <a:lnTo>
                    <a:pt x="15257" y="13676"/>
                  </a:lnTo>
                  <a:lnTo>
                    <a:pt x="15281" y="13749"/>
                  </a:lnTo>
                  <a:lnTo>
                    <a:pt x="15354" y="13797"/>
                  </a:lnTo>
                  <a:lnTo>
                    <a:pt x="15427" y="13846"/>
                  </a:lnTo>
                  <a:lnTo>
                    <a:pt x="15524" y="13846"/>
                  </a:lnTo>
                  <a:lnTo>
                    <a:pt x="15573" y="14089"/>
                  </a:lnTo>
                  <a:lnTo>
                    <a:pt x="15622" y="14357"/>
                  </a:lnTo>
                  <a:lnTo>
                    <a:pt x="15622" y="14479"/>
                  </a:lnTo>
                  <a:lnTo>
                    <a:pt x="15622" y="14600"/>
                  </a:lnTo>
                  <a:lnTo>
                    <a:pt x="15597" y="14722"/>
                  </a:lnTo>
                  <a:lnTo>
                    <a:pt x="15549" y="14868"/>
                  </a:lnTo>
                  <a:lnTo>
                    <a:pt x="15476" y="14965"/>
                  </a:lnTo>
                  <a:lnTo>
                    <a:pt x="15403" y="15063"/>
                  </a:lnTo>
                  <a:lnTo>
                    <a:pt x="15305" y="15136"/>
                  </a:lnTo>
                  <a:lnTo>
                    <a:pt x="15208" y="15184"/>
                  </a:lnTo>
                  <a:lnTo>
                    <a:pt x="15208" y="15184"/>
                  </a:lnTo>
                  <a:lnTo>
                    <a:pt x="15257" y="14917"/>
                  </a:lnTo>
                  <a:lnTo>
                    <a:pt x="15330" y="14625"/>
                  </a:lnTo>
                  <a:lnTo>
                    <a:pt x="15330" y="14600"/>
                  </a:lnTo>
                  <a:lnTo>
                    <a:pt x="15330" y="14552"/>
                  </a:lnTo>
                  <a:lnTo>
                    <a:pt x="15281" y="14527"/>
                  </a:lnTo>
                  <a:lnTo>
                    <a:pt x="15208" y="14503"/>
                  </a:lnTo>
                  <a:lnTo>
                    <a:pt x="15184" y="14527"/>
                  </a:lnTo>
                  <a:lnTo>
                    <a:pt x="15159" y="14552"/>
                  </a:lnTo>
                  <a:lnTo>
                    <a:pt x="15013" y="14917"/>
                  </a:lnTo>
                  <a:lnTo>
                    <a:pt x="14965" y="15087"/>
                  </a:lnTo>
                  <a:lnTo>
                    <a:pt x="14965" y="15282"/>
                  </a:lnTo>
                  <a:lnTo>
                    <a:pt x="14648" y="15355"/>
                  </a:lnTo>
                  <a:lnTo>
                    <a:pt x="14721" y="15038"/>
                  </a:lnTo>
                  <a:lnTo>
                    <a:pt x="14819" y="14673"/>
                  </a:lnTo>
                  <a:lnTo>
                    <a:pt x="14867" y="14308"/>
                  </a:lnTo>
                  <a:lnTo>
                    <a:pt x="14867" y="14284"/>
                  </a:lnTo>
                  <a:lnTo>
                    <a:pt x="14843" y="14235"/>
                  </a:lnTo>
                  <a:lnTo>
                    <a:pt x="14794" y="14211"/>
                  </a:lnTo>
                  <a:lnTo>
                    <a:pt x="14721" y="14235"/>
                  </a:lnTo>
                  <a:lnTo>
                    <a:pt x="14673" y="14260"/>
                  </a:lnTo>
                  <a:lnTo>
                    <a:pt x="14673" y="14284"/>
                  </a:lnTo>
                  <a:lnTo>
                    <a:pt x="14551" y="14625"/>
                  </a:lnTo>
                  <a:lnTo>
                    <a:pt x="14454" y="14965"/>
                  </a:lnTo>
                  <a:lnTo>
                    <a:pt x="14356" y="15184"/>
                  </a:lnTo>
                  <a:lnTo>
                    <a:pt x="14332" y="15306"/>
                  </a:lnTo>
                  <a:lnTo>
                    <a:pt x="14332" y="15403"/>
                  </a:lnTo>
                  <a:lnTo>
                    <a:pt x="14064" y="15428"/>
                  </a:lnTo>
                  <a:lnTo>
                    <a:pt x="14064" y="15428"/>
                  </a:lnTo>
                  <a:lnTo>
                    <a:pt x="14089" y="15379"/>
                  </a:lnTo>
                  <a:lnTo>
                    <a:pt x="14089" y="15330"/>
                  </a:lnTo>
                  <a:lnTo>
                    <a:pt x="14113" y="15063"/>
                  </a:lnTo>
                  <a:lnTo>
                    <a:pt x="14162" y="14771"/>
                  </a:lnTo>
                  <a:lnTo>
                    <a:pt x="14235" y="14503"/>
                  </a:lnTo>
                  <a:lnTo>
                    <a:pt x="14356" y="14260"/>
                  </a:lnTo>
                  <a:lnTo>
                    <a:pt x="14356" y="14211"/>
                  </a:lnTo>
                  <a:lnTo>
                    <a:pt x="14332" y="14162"/>
                  </a:lnTo>
                  <a:lnTo>
                    <a:pt x="14283" y="14138"/>
                  </a:lnTo>
                  <a:lnTo>
                    <a:pt x="14235" y="14162"/>
                  </a:lnTo>
                  <a:lnTo>
                    <a:pt x="14064" y="14430"/>
                  </a:lnTo>
                  <a:lnTo>
                    <a:pt x="13918" y="14722"/>
                  </a:lnTo>
                  <a:lnTo>
                    <a:pt x="13845" y="14868"/>
                  </a:lnTo>
                  <a:lnTo>
                    <a:pt x="13821" y="15014"/>
                  </a:lnTo>
                  <a:lnTo>
                    <a:pt x="13797" y="15160"/>
                  </a:lnTo>
                  <a:lnTo>
                    <a:pt x="13797" y="15330"/>
                  </a:lnTo>
                  <a:lnTo>
                    <a:pt x="13821" y="15379"/>
                  </a:lnTo>
                  <a:lnTo>
                    <a:pt x="13845" y="15428"/>
                  </a:lnTo>
                  <a:lnTo>
                    <a:pt x="13383" y="15428"/>
                  </a:lnTo>
                  <a:lnTo>
                    <a:pt x="13432" y="15209"/>
                  </a:lnTo>
                  <a:lnTo>
                    <a:pt x="13456" y="14990"/>
                  </a:lnTo>
                  <a:lnTo>
                    <a:pt x="13505" y="14771"/>
                  </a:lnTo>
                  <a:lnTo>
                    <a:pt x="13578" y="14552"/>
                  </a:lnTo>
                  <a:lnTo>
                    <a:pt x="13748" y="14114"/>
                  </a:lnTo>
                  <a:lnTo>
                    <a:pt x="13748" y="14089"/>
                  </a:lnTo>
                  <a:lnTo>
                    <a:pt x="13748" y="14065"/>
                  </a:lnTo>
                  <a:lnTo>
                    <a:pt x="13699" y="14016"/>
                  </a:lnTo>
                  <a:lnTo>
                    <a:pt x="13651" y="14016"/>
                  </a:lnTo>
                  <a:lnTo>
                    <a:pt x="13602" y="14065"/>
                  </a:lnTo>
                  <a:lnTo>
                    <a:pt x="13456" y="14260"/>
                  </a:lnTo>
                  <a:lnTo>
                    <a:pt x="13334" y="14454"/>
                  </a:lnTo>
                  <a:lnTo>
                    <a:pt x="13237" y="14673"/>
                  </a:lnTo>
                  <a:lnTo>
                    <a:pt x="13140" y="14917"/>
                  </a:lnTo>
                  <a:lnTo>
                    <a:pt x="13067" y="15136"/>
                  </a:lnTo>
                  <a:lnTo>
                    <a:pt x="13042" y="15282"/>
                  </a:lnTo>
                  <a:lnTo>
                    <a:pt x="13042" y="15403"/>
                  </a:lnTo>
                  <a:lnTo>
                    <a:pt x="12556" y="15330"/>
                  </a:lnTo>
                  <a:lnTo>
                    <a:pt x="12604" y="15038"/>
                  </a:lnTo>
                  <a:lnTo>
                    <a:pt x="12677" y="14746"/>
                  </a:lnTo>
                  <a:lnTo>
                    <a:pt x="12775" y="14479"/>
                  </a:lnTo>
                  <a:lnTo>
                    <a:pt x="12921" y="14211"/>
                  </a:lnTo>
                  <a:lnTo>
                    <a:pt x="12921" y="14162"/>
                  </a:lnTo>
                  <a:lnTo>
                    <a:pt x="12896" y="14114"/>
                  </a:lnTo>
                  <a:lnTo>
                    <a:pt x="12799" y="14114"/>
                  </a:lnTo>
                  <a:lnTo>
                    <a:pt x="12702" y="14235"/>
                  </a:lnTo>
                  <a:lnTo>
                    <a:pt x="12604" y="14357"/>
                  </a:lnTo>
                  <a:lnTo>
                    <a:pt x="12507" y="14479"/>
                  </a:lnTo>
                  <a:lnTo>
                    <a:pt x="12410" y="14649"/>
                  </a:lnTo>
                  <a:lnTo>
                    <a:pt x="12337" y="14795"/>
                  </a:lnTo>
                  <a:lnTo>
                    <a:pt x="12288" y="14965"/>
                  </a:lnTo>
                  <a:lnTo>
                    <a:pt x="12239" y="15136"/>
                  </a:lnTo>
                  <a:lnTo>
                    <a:pt x="12239" y="15282"/>
                  </a:lnTo>
                  <a:lnTo>
                    <a:pt x="11801" y="15233"/>
                  </a:lnTo>
                  <a:lnTo>
                    <a:pt x="11753" y="15209"/>
                  </a:lnTo>
                  <a:lnTo>
                    <a:pt x="11874" y="14941"/>
                  </a:lnTo>
                  <a:lnTo>
                    <a:pt x="11947" y="14673"/>
                  </a:lnTo>
                  <a:lnTo>
                    <a:pt x="12118" y="14114"/>
                  </a:lnTo>
                  <a:lnTo>
                    <a:pt x="12118" y="14089"/>
                  </a:lnTo>
                  <a:lnTo>
                    <a:pt x="12118" y="14065"/>
                  </a:lnTo>
                  <a:lnTo>
                    <a:pt x="12093" y="14065"/>
                  </a:lnTo>
                  <a:lnTo>
                    <a:pt x="12069" y="14089"/>
                  </a:lnTo>
                  <a:lnTo>
                    <a:pt x="11874" y="14357"/>
                  </a:lnTo>
                  <a:lnTo>
                    <a:pt x="11680" y="14600"/>
                  </a:lnTo>
                  <a:lnTo>
                    <a:pt x="11509" y="14868"/>
                  </a:lnTo>
                  <a:lnTo>
                    <a:pt x="11363" y="15136"/>
                  </a:lnTo>
                  <a:lnTo>
                    <a:pt x="11363" y="15160"/>
                  </a:lnTo>
                  <a:lnTo>
                    <a:pt x="10974" y="15087"/>
                  </a:lnTo>
                  <a:lnTo>
                    <a:pt x="11096" y="14990"/>
                  </a:lnTo>
                  <a:lnTo>
                    <a:pt x="11169" y="14868"/>
                  </a:lnTo>
                  <a:lnTo>
                    <a:pt x="11290" y="14600"/>
                  </a:lnTo>
                  <a:lnTo>
                    <a:pt x="11655" y="13870"/>
                  </a:lnTo>
                  <a:lnTo>
                    <a:pt x="11680" y="13846"/>
                  </a:lnTo>
                  <a:lnTo>
                    <a:pt x="11680" y="13822"/>
                  </a:lnTo>
                  <a:lnTo>
                    <a:pt x="11631" y="13773"/>
                  </a:lnTo>
                  <a:lnTo>
                    <a:pt x="11558" y="13773"/>
                  </a:lnTo>
                  <a:lnTo>
                    <a:pt x="11534" y="13797"/>
                  </a:lnTo>
                  <a:lnTo>
                    <a:pt x="11144" y="14406"/>
                  </a:lnTo>
                  <a:lnTo>
                    <a:pt x="10974" y="14722"/>
                  </a:lnTo>
                  <a:lnTo>
                    <a:pt x="10901" y="14868"/>
                  </a:lnTo>
                  <a:lnTo>
                    <a:pt x="10877" y="14941"/>
                  </a:lnTo>
                  <a:lnTo>
                    <a:pt x="10877" y="15038"/>
                  </a:lnTo>
                  <a:lnTo>
                    <a:pt x="10901" y="15063"/>
                  </a:lnTo>
                  <a:lnTo>
                    <a:pt x="10341" y="14941"/>
                  </a:lnTo>
                  <a:lnTo>
                    <a:pt x="10487" y="14625"/>
                  </a:lnTo>
                  <a:lnTo>
                    <a:pt x="10633" y="14333"/>
                  </a:lnTo>
                  <a:lnTo>
                    <a:pt x="10804" y="14041"/>
                  </a:lnTo>
                  <a:lnTo>
                    <a:pt x="10998" y="13773"/>
                  </a:lnTo>
                  <a:lnTo>
                    <a:pt x="11023" y="13724"/>
                  </a:lnTo>
                  <a:lnTo>
                    <a:pt x="10998" y="13700"/>
                  </a:lnTo>
                  <a:lnTo>
                    <a:pt x="10950" y="13676"/>
                  </a:lnTo>
                  <a:lnTo>
                    <a:pt x="10901" y="13700"/>
                  </a:lnTo>
                  <a:lnTo>
                    <a:pt x="10658" y="13943"/>
                  </a:lnTo>
                  <a:lnTo>
                    <a:pt x="10414" y="14211"/>
                  </a:lnTo>
                  <a:lnTo>
                    <a:pt x="10317" y="14357"/>
                  </a:lnTo>
                  <a:lnTo>
                    <a:pt x="10220" y="14503"/>
                  </a:lnTo>
                  <a:lnTo>
                    <a:pt x="10147" y="14673"/>
                  </a:lnTo>
                  <a:lnTo>
                    <a:pt x="10098" y="14844"/>
                  </a:lnTo>
                  <a:lnTo>
                    <a:pt x="10098" y="14892"/>
                  </a:lnTo>
                  <a:lnTo>
                    <a:pt x="9709" y="14771"/>
                  </a:lnTo>
                  <a:lnTo>
                    <a:pt x="9757" y="14576"/>
                  </a:lnTo>
                  <a:lnTo>
                    <a:pt x="9830" y="14381"/>
                  </a:lnTo>
                  <a:lnTo>
                    <a:pt x="10001" y="13968"/>
                  </a:lnTo>
                  <a:lnTo>
                    <a:pt x="10147" y="13530"/>
                  </a:lnTo>
                  <a:lnTo>
                    <a:pt x="10147" y="13505"/>
                  </a:lnTo>
                  <a:lnTo>
                    <a:pt x="10122" y="13530"/>
                  </a:lnTo>
                  <a:lnTo>
                    <a:pt x="9879" y="13919"/>
                  </a:lnTo>
                  <a:lnTo>
                    <a:pt x="9636" y="14308"/>
                  </a:lnTo>
                  <a:lnTo>
                    <a:pt x="9539" y="14503"/>
                  </a:lnTo>
                  <a:lnTo>
                    <a:pt x="9466" y="14698"/>
                  </a:lnTo>
                  <a:lnTo>
                    <a:pt x="8906" y="14527"/>
                  </a:lnTo>
                  <a:lnTo>
                    <a:pt x="8979" y="14430"/>
                  </a:lnTo>
                  <a:lnTo>
                    <a:pt x="9028" y="14308"/>
                  </a:lnTo>
                  <a:lnTo>
                    <a:pt x="9149" y="14089"/>
                  </a:lnTo>
                  <a:lnTo>
                    <a:pt x="9344" y="13724"/>
                  </a:lnTo>
                  <a:lnTo>
                    <a:pt x="9417" y="13554"/>
                  </a:lnTo>
                  <a:lnTo>
                    <a:pt x="9490" y="13359"/>
                  </a:lnTo>
                  <a:lnTo>
                    <a:pt x="9490" y="13311"/>
                  </a:lnTo>
                  <a:lnTo>
                    <a:pt x="9441" y="13286"/>
                  </a:lnTo>
                  <a:lnTo>
                    <a:pt x="9393" y="13262"/>
                  </a:lnTo>
                  <a:lnTo>
                    <a:pt x="9368" y="13311"/>
                  </a:lnTo>
                  <a:lnTo>
                    <a:pt x="9247" y="13481"/>
                  </a:lnTo>
                  <a:lnTo>
                    <a:pt x="9149" y="13627"/>
                  </a:lnTo>
                  <a:lnTo>
                    <a:pt x="8906" y="13943"/>
                  </a:lnTo>
                  <a:lnTo>
                    <a:pt x="8736" y="14162"/>
                  </a:lnTo>
                  <a:lnTo>
                    <a:pt x="8663" y="14284"/>
                  </a:lnTo>
                  <a:lnTo>
                    <a:pt x="8638" y="14430"/>
                  </a:lnTo>
                  <a:lnTo>
                    <a:pt x="8419" y="14333"/>
                  </a:lnTo>
                  <a:lnTo>
                    <a:pt x="8492" y="14065"/>
                  </a:lnTo>
                  <a:lnTo>
                    <a:pt x="8541" y="13846"/>
                  </a:lnTo>
                  <a:lnTo>
                    <a:pt x="8711" y="13384"/>
                  </a:lnTo>
                  <a:lnTo>
                    <a:pt x="8833" y="13165"/>
                  </a:lnTo>
                  <a:lnTo>
                    <a:pt x="8955" y="12946"/>
                  </a:lnTo>
                  <a:lnTo>
                    <a:pt x="8955" y="12897"/>
                  </a:lnTo>
                  <a:lnTo>
                    <a:pt x="8930" y="12848"/>
                  </a:lnTo>
                  <a:lnTo>
                    <a:pt x="8882" y="12848"/>
                  </a:lnTo>
                  <a:lnTo>
                    <a:pt x="8833" y="12873"/>
                  </a:lnTo>
                  <a:lnTo>
                    <a:pt x="8687" y="13092"/>
                  </a:lnTo>
                  <a:lnTo>
                    <a:pt x="8565" y="13286"/>
                  </a:lnTo>
                  <a:lnTo>
                    <a:pt x="8444" y="13505"/>
                  </a:lnTo>
                  <a:lnTo>
                    <a:pt x="8322" y="13749"/>
                  </a:lnTo>
                  <a:lnTo>
                    <a:pt x="8225" y="13968"/>
                  </a:lnTo>
                  <a:lnTo>
                    <a:pt x="8176" y="14089"/>
                  </a:lnTo>
                  <a:lnTo>
                    <a:pt x="8152" y="14211"/>
                  </a:lnTo>
                  <a:lnTo>
                    <a:pt x="7762" y="14041"/>
                  </a:lnTo>
                  <a:lnTo>
                    <a:pt x="7908" y="13627"/>
                  </a:lnTo>
                  <a:lnTo>
                    <a:pt x="8103" y="13213"/>
                  </a:lnTo>
                  <a:lnTo>
                    <a:pt x="8322" y="12800"/>
                  </a:lnTo>
                  <a:lnTo>
                    <a:pt x="8322" y="12751"/>
                  </a:lnTo>
                  <a:lnTo>
                    <a:pt x="8298" y="12727"/>
                  </a:lnTo>
                  <a:lnTo>
                    <a:pt x="8249" y="12727"/>
                  </a:lnTo>
                  <a:lnTo>
                    <a:pt x="7908" y="13140"/>
                  </a:lnTo>
                  <a:lnTo>
                    <a:pt x="7762" y="13335"/>
                  </a:lnTo>
                  <a:lnTo>
                    <a:pt x="7616" y="13578"/>
                  </a:lnTo>
                  <a:lnTo>
                    <a:pt x="7543" y="13700"/>
                  </a:lnTo>
                  <a:lnTo>
                    <a:pt x="7470" y="13870"/>
                  </a:lnTo>
                  <a:lnTo>
                    <a:pt x="7130" y="13700"/>
                  </a:lnTo>
                  <a:lnTo>
                    <a:pt x="7154" y="13554"/>
                  </a:lnTo>
                  <a:lnTo>
                    <a:pt x="7178" y="13408"/>
                  </a:lnTo>
                  <a:lnTo>
                    <a:pt x="7300" y="13165"/>
                  </a:lnTo>
                  <a:lnTo>
                    <a:pt x="7495" y="12751"/>
                  </a:lnTo>
                  <a:lnTo>
                    <a:pt x="7689" y="12313"/>
                  </a:lnTo>
                  <a:lnTo>
                    <a:pt x="7689" y="12289"/>
                  </a:lnTo>
                  <a:lnTo>
                    <a:pt x="7665" y="12264"/>
                  </a:lnTo>
                  <a:lnTo>
                    <a:pt x="7641" y="12264"/>
                  </a:lnTo>
                  <a:lnTo>
                    <a:pt x="7616" y="12289"/>
                  </a:lnTo>
                  <a:lnTo>
                    <a:pt x="7397" y="12581"/>
                  </a:lnTo>
                  <a:lnTo>
                    <a:pt x="7178" y="12873"/>
                  </a:lnTo>
                  <a:lnTo>
                    <a:pt x="7081" y="13043"/>
                  </a:lnTo>
                  <a:lnTo>
                    <a:pt x="7008" y="13189"/>
                  </a:lnTo>
                  <a:lnTo>
                    <a:pt x="6935" y="13359"/>
                  </a:lnTo>
                  <a:lnTo>
                    <a:pt x="6886" y="13530"/>
                  </a:lnTo>
                  <a:lnTo>
                    <a:pt x="6570" y="13335"/>
                  </a:lnTo>
                  <a:lnTo>
                    <a:pt x="6692" y="13043"/>
                  </a:lnTo>
                  <a:lnTo>
                    <a:pt x="6813" y="12751"/>
                  </a:lnTo>
                  <a:lnTo>
                    <a:pt x="7105" y="12216"/>
                  </a:lnTo>
                  <a:lnTo>
                    <a:pt x="7130" y="12191"/>
                  </a:lnTo>
                  <a:lnTo>
                    <a:pt x="7105" y="12167"/>
                  </a:lnTo>
                  <a:lnTo>
                    <a:pt x="7057" y="12167"/>
                  </a:lnTo>
                  <a:lnTo>
                    <a:pt x="6838" y="12386"/>
                  </a:lnTo>
                  <a:lnTo>
                    <a:pt x="6619" y="12629"/>
                  </a:lnTo>
                  <a:lnTo>
                    <a:pt x="6448" y="12897"/>
                  </a:lnTo>
                  <a:lnTo>
                    <a:pt x="6327" y="13165"/>
                  </a:lnTo>
                  <a:lnTo>
                    <a:pt x="6254" y="13165"/>
                  </a:lnTo>
                  <a:lnTo>
                    <a:pt x="6181" y="13189"/>
                  </a:lnTo>
                  <a:lnTo>
                    <a:pt x="6132" y="13238"/>
                  </a:lnTo>
                  <a:lnTo>
                    <a:pt x="6083" y="13286"/>
                  </a:lnTo>
                  <a:lnTo>
                    <a:pt x="5937" y="13238"/>
                  </a:lnTo>
                  <a:lnTo>
                    <a:pt x="5791" y="13213"/>
                  </a:lnTo>
                  <a:lnTo>
                    <a:pt x="5816" y="13140"/>
                  </a:lnTo>
                  <a:lnTo>
                    <a:pt x="6059" y="12654"/>
                  </a:lnTo>
                  <a:lnTo>
                    <a:pt x="6254" y="12264"/>
                  </a:lnTo>
                  <a:lnTo>
                    <a:pt x="6351" y="12045"/>
                  </a:lnTo>
                  <a:lnTo>
                    <a:pt x="6424" y="11851"/>
                  </a:lnTo>
                  <a:lnTo>
                    <a:pt x="6424" y="11826"/>
                  </a:lnTo>
                  <a:lnTo>
                    <a:pt x="6400" y="11802"/>
                  </a:lnTo>
                  <a:lnTo>
                    <a:pt x="6375" y="11802"/>
                  </a:lnTo>
                  <a:lnTo>
                    <a:pt x="6351" y="11826"/>
                  </a:lnTo>
                  <a:lnTo>
                    <a:pt x="6108" y="12143"/>
                  </a:lnTo>
                  <a:lnTo>
                    <a:pt x="5864" y="12459"/>
                  </a:lnTo>
                  <a:lnTo>
                    <a:pt x="5743" y="12654"/>
                  </a:lnTo>
                  <a:lnTo>
                    <a:pt x="5621" y="12824"/>
                  </a:lnTo>
                  <a:lnTo>
                    <a:pt x="5548" y="13019"/>
                  </a:lnTo>
                  <a:lnTo>
                    <a:pt x="5475" y="13213"/>
                  </a:lnTo>
                  <a:lnTo>
                    <a:pt x="5451" y="13213"/>
                  </a:lnTo>
                  <a:lnTo>
                    <a:pt x="5183" y="13189"/>
                  </a:lnTo>
                  <a:lnTo>
                    <a:pt x="4891" y="13213"/>
                  </a:lnTo>
                  <a:lnTo>
                    <a:pt x="5037" y="12921"/>
                  </a:lnTo>
                  <a:lnTo>
                    <a:pt x="5353" y="12410"/>
                  </a:lnTo>
                  <a:lnTo>
                    <a:pt x="5451" y="12240"/>
                  </a:lnTo>
                  <a:lnTo>
                    <a:pt x="5524" y="12070"/>
                  </a:lnTo>
                  <a:lnTo>
                    <a:pt x="5548" y="11972"/>
                  </a:lnTo>
                  <a:lnTo>
                    <a:pt x="5548" y="11899"/>
                  </a:lnTo>
                  <a:lnTo>
                    <a:pt x="5524" y="11802"/>
                  </a:lnTo>
                  <a:lnTo>
                    <a:pt x="5475" y="11729"/>
                  </a:lnTo>
                  <a:lnTo>
                    <a:pt x="5451" y="11729"/>
                  </a:lnTo>
                  <a:lnTo>
                    <a:pt x="5451" y="11753"/>
                  </a:lnTo>
                  <a:lnTo>
                    <a:pt x="5426" y="11802"/>
                  </a:lnTo>
                  <a:lnTo>
                    <a:pt x="5378" y="11875"/>
                  </a:lnTo>
                  <a:lnTo>
                    <a:pt x="5280" y="11997"/>
                  </a:lnTo>
                  <a:lnTo>
                    <a:pt x="4988" y="12435"/>
                  </a:lnTo>
                  <a:lnTo>
                    <a:pt x="4745" y="12800"/>
                  </a:lnTo>
                  <a:lnTo>
                    <a:pt x="4623" y="13019"/>
                  </a:lnTo>
                  <a:lnTo>
                    <a:pt x="4599" y="13140"/>
                  </a:lnTo>
                  <a:lnTo>
                    <a:pt x="4599" y="13238"/>
                  </a:lnTo>
                  <a:lnTo>
                    <a:pt x="4599" y="13262"/>
                  </a:lnTo>
                  <a:lnTo>
                    <a:pt x="4575" y="13262"/>
                  </a:lnTo>
                  <a:lnTo>
                    <a:pt x="4550" y="11802"/>
                  </a:lnTo>
                  <a:lnTo>
                    <a:pt x="4550" y="10537"/>
                  </a:lnTo>
                  <a:lnTo>
                    <a:pt x="4526" y="9271"/>
                  </a:lnTo>
                  <a:lnTo>
                    <a:pt x="4477" y="8396"/>
                  </a:lnTo>
                  <a:lnTo>
                    <a:pt x="4477" y="7520"/>
                  </a:lnTo>
                  <a:lnTo>
                    <a:pt x="4453" y="7130"/>
                  </a:lnTo>
                  <a:lnTo>
                    <a:pt x="4453" y="6863"/>
                  </a:lnTo>
                  <a:lnTo>
                    <a:pt x="4453" y="6595"/>
                  </a:lnTo>
                  <a:lnTo>
                    <a:pt x="4648" y="6619"/>
                  </a:lnTo>
                  <a:lnTo>
                    <a:pt x="4818" y="6619"/>
                  </a:lnTo>
                  <a:lnTo>
                    <a:pt x="5183" y="6595"/>
                  </a:lnTo>
                  <a:lnTo>
                    <a:pt x="5791" y="6595"/>
                  </a:lnTo>
                  <a:lnTo>
                    <a:pt x="6010" y="6571"/>
                  </a:lnTo>
                  <a:lnTo>
                    <a:pt x="6108" y="6522"/>
                  </a:lnTo>
                  <a:lnTo>
                    <a:pt x="6156" y="6449"/>
                  </a:lnTo>
                  <a:lnTo>
                    <a:pt x="6546" y="6230"/>
                  </a:lnTo>
                  <a:lnTo>
                    <a:pt x="6935" y="5962"/>
                  </a:lnTo>
                  <a:lnTo>
                    <a:pt x="7300" y="5646"/>
                  </a:lnTo>
                  <a:lnTo>
                    <a:pt x="7665" y="5330"/>
                  </a:lnTo>
                  <a:lnTo>
                    <a:pt x="8006" y="4989"/>
                  </a:lnTo>
                  <a:lnTo>
                    <a:pt x="8322" y="4648"/>
                  </a:lnTo>
                  <a:lnTo>
                    <a:pt x="8930" y="3943"/>
                  </a:lnTo>
                  <a:lnTo>
                    <a:pt x="9003" y="3870"/>
                  </a:lnTo>
                  <a:lnTo>
                    <a:pt x="9003" y="3797"/>
                  </a:lnTo>
                  <a:lnTo>
                    <a:pt x="9003" y="3699"/>
                  </a:lnTo>
                  <a:lnTo>
                    <a:pt x="8979" y="3626"/>
                  </a:lnTo>
                  <a:lnTo>
                    <a:pt x="9125" y="3456"/>
                  </a:lnTo>
                  <a:lnTo>
                    <a:pt x="9247" y="3286"/>
                  </a:lnTo>
                  <a:lnTo>
                    <a:pt x="9514" y="2872"/>
                  </a:lnTo>
                  <a:lnTo>
                    <a:pt x="9709" y="2434"/>
                  </a:lnTo>
                  <a:lnTo>
                    <a:pt x="9855" y="2020"/>
                  </a:lnTo>
                  <a:lnTo>
                    <a:pt x="10074" y="1266"/>
                  </a:lnTo>
                  <a:lnTo>
                    <a:pt x="10195" y="877"/>
                  </a:lnTo>
                  <a:lnTo>
                    <a:pt x="10341" y="512"/>
                  </a:lnTo>
                  <a:lnTo>
                    <a:pt x="10341" y="488"/>
                  </a:lnTo>
                  <a:close/>
                  <a:moveTo>
                    <a:pt x="10536" y="1"/>
                  </a:moveTo>
                  <a:lnTo>
                    <a:pt x="10366" y="25"/>
                  </a:lnTo>
                  <a:lnTo>
                    <a:pt x="10195" y="74"/>
                  </a:lnTo>
                  <a:lnTo>
                    <a:pt x="10049" y="171"/>
                  </a:lnTo>
                  <a:lnTo>
                    <a:pt x="10025" y="196"/>
                  </a:lnTo>
                  <a:lnTo>
                    <a:pt x="9952" y="244"/>
                  </a:lnTo>
                  <a:lnTo>
                    <a:pt x="9903" y="293"/>
                  </a:lnTo>
                  <a:lnTo>
                    <a:pt x="9782" y="415"/>
                  </a:lnTo>
                  <a:lnTo>
                    <a:pt x="9709" y="585"/>
                  </a:lnTo>
                  <a:lnTo>
                    <a:pt x="9636" y="780"/>
                  </a:lnTo>
                  <a:lnTo>
                    <a:pt x="9539" y="1169"/>
                  </a:lnTo>
                  <a:lnTo>
                    <a:pt x="9466" y="1509"/>
                  </a:lnTo>
                  <a:lnTo>
                    <a:pt x="9320" y="1972"/>
                  </a:lnTo>
                  <a:lnTo>
                    <a:pt x="9247" y="2215"/>
                  </a:lnTo>
                  <a:lnTo>
                    <a:pt x="9149" y="2458"/>
                  </a:lnTo>
                  <a:lnTo>
                    <a:pt x="9003" y="2726"/>
                  </a:lnTo>
                  <a:lnTo>
                    <a:pt x="8833" y="2994"/>
                  </a:lnTo>
                  <a:lnTo>
                    <a:pt x="8663" y="3286"/>
                  </a:lnTo>
                  <a:lnTo>
                    <a:pt x="8614" y="3407"/>
                  </a:lnTo>
                  <a:lnTo>
                    <a:pt x="8565" y="3578"/>
                  </a:lnTo>
                  <a:lnTo>
                    <a:pt x="7324" y="4867"/>
                  </a:lnTo>
                  <a:lnTo>
                    <a:pt x="6692" y="5500"/>
                  </a:lnTo>
                  <a:lnTo>
                    <a:pt x="6035" y="6108"/>
                  </a:lnTo>
                  <a:lnTo>
                    <a:pt x="5937" y="6084"/>
                  </a:lnTo>
                  <a:lnTo>
                    <a:pt x="5524" y="6084"/>
                  </a:lnTo>
                  <a:lnTo>
                    <a:pt x="5110" y="6133"/>
                  </a:lnTo>
                  <a:lnTo>
                    <a:pt x="4867" y="6133"/>
                  </a:lnTo>
                  <a:lnTo>
                    <a:pt x="4599" y="6157"/>
                  </a:lnTo>
                  <a:lnTo>
                    <a:pt x="4599" y="6157"/>
                  </a:lnTo>
                  <a:lnTo>
                    <a:pt x="4623" y="6133"/>
                  </a:lnTo>
                  <a:lnTo>
                    <a:pt x="4623" y="6084"/>
                  </a:lnTo>
                  <a:lnTo>
                    <a:pt x="4599" y="5987"/>
                  </a:lnTo>
                  <a:lnTo>
                    <a:pt x="4526" y="5914"/>
                  </a:lnTo>
                  <a:lnTo>
                    <a:pt x="4453" y="5889"/>
                  </a:lnTo>
                  <a:lnTo>
                    <a:pt x="4404" y="5816"/>
                  </a:lnTo>
                  <a:lnTo>
                    <a:pt x="4331" y="5768"/>
                  </a:lnTo>
                  <a:lnTo>
                    <a:pt x="4112" y="5670"/>
                  </a:lnTo>
                  <a:lnTo>
                    <a:pt x="3869" y="5622"/>
                  </a:lnTo>
                  <a:lnTo>
                    <a:pt x="3626" y="5597"/>
                  </a:lnTo>
                  <a:lnTo>
                    <a:pt x="2871" y="5597"/>
                  </a:lnTo>
                  <a:lnTo>
                    <a:pt x="2385" y="5646"/>
                  </a:lnTo>
                  <a:lnTo>
                    <a:pt x="2166" y="5646"/>
                  </a:lnTo>
                  <a:lnTo>
                    <a:pt x="1922" y="5622"/>
                  </a:lnTo>
                  <a:lnTo>
                    <a:pt x="1412" y="5597"/>
                  </a:lnTo>
                  <a:lnTo>
                    <a:pt x="1144" y="5597"/>
                  </a:lnTo>
                  <a:lnTo>
                    <a:pt x="901" y="5622"/>
                  </a:lnTo>
                  <a:lnTo>
                    <a:pt x="682" y="5670"/>
                  </a:lnTo>
                  <a:lnTo>
                    <a:pt x="463" y="5792"/>
                  </a:lnTo>
                  <a:lnTo>
                    <a:pt x="365" y="5792"/>
                  </a:lnTo>
                  <a:lnTo>
                    <a:pt x="317" y="5841"/>
                  </a:lnTo>
                  <a:lnTo>
                    <a:pt x="292" y="5889"/>
                  </a:lnTo>
                  <a:lnTo>
                    <a:pt x="244" y="6133"/>
                  </a:lnTo>
                  <a:lnTo>
                    <a:pt x="219" y="6400"/>
                  </a:lnTo>
                  <a:lnTo>
                    <a:pt x="219" y="6911"/>
                  </a:lnTo>
                  <a:lnTo>
                    <a:pt x="195" y="7422"/>
                  </a:lnTo>
                  <a:lnTo>
                    <a:pt x="171" y="7933"/>
                  </a:lnTo>
                  <a:lnTo>
                    <a:pt x="146" y="8493"/>
                  </a:lnTo>
                  <a:lnTo>
                    <a:pt x="146" y="9028"/>
                  </a:lnTo>
                  <a:lnTo>
                    <a:pt x="146" y="10123"/>
                  </a:lnTo>
                  <a:lnTo>
                    <a:pt x="171" y="10707"/>
                  </a:lnTo>
                  <a:lnTo>
                    <a:pt x="171" y="11267"/>
                  </a:lnTo>
                  <a:lnTo>
                    <a:pt x="122" y="12386"/>
                  </a:lnTo>
                  <a:lnTo>
                    <a:pt x="98" y="13530"/>
                  </a:lnTo>
                  <a:lnTo>
                    <a:pt x="98" y="14162"/>
                  </a:lnTo>
                  <a:lnTo>
                    <a:pt x="73" y="14479"/>
                  </a:lnTo>
                  <a:lnTo>
                    <a:pt x="25" y="14795"/>
                  </a:lnTo>
                  <a:lnTo>
                    <a:pt x="0" y="14868"/>
                  </a:lnTo>
                  <a:lnTo>
                    <a:pt x="25" y="14965"/>
                  </a:lnTo>
                  <a:lnTo>
                    <a:pt x="73" y="15014"/>
                  </a:lnTo>
                  <a:lnTo>
                    <a:pt x="122" y="15063"/>
                  </a:lnTo>
                  <a:lnTo>
                    <a:pt x="195" y="15087"/>
                  </a:lnTo>
                  <a:lnTo>
                    <a:pt x="268" y="15111"/>
                  </a:lnTo>
                  <a:lnTo>
                    <a:pt x="341" y="15087"/>
                  </a:lnTo>
                  <a:lnTo>
                    <a:pt x="414" y="15038"/>
                  </a:lnTo>
                  <a:lnTo>
                    <a:pt x="463" y="15087"/>
                  </a:lnTo>
                  <a:lnTo>
                    <a:pt x="536" y="15111"/>
                  </a:lnTo>
                  <a:lnTo>
                    <a:pt x="998" y="15136"/>
                  </a:lnTo>
                  <a:lnTo>
                    <a:pt x="1460" y="15136"/>
                  </a:lnTo>
                  <a:lnTo>
                    <a:pt x="1922" y="15111"/>
                  </a:lnTo>
                  <a:lnTo>
                    <a:pt x="2385" y="15087"/>
                  </a:lnTo>
                  <a:lnTo>
                    <a:pt x="2482" y="15087"/>
                  </a:lnTo>
                  <a:lnTo>
                    <a:pt x="3309" y="15014"/>
                  </a:lnTo>
                  <a:lnTo>
                    <a:pt x="3723" y="14990"/>
                  </a:lnTo>
                  <a:lnTo>
                    <a:pt x="4112" y="14965"/>
                  </a:lnTo>
                  <a:lnTo>
                    <a:pt x="4137" y="14965"/>
                  </a:lnTo>
                  <a:lnTo>
                    <a:pt x="4185" y="14990"/>
                  </a:lnTo>
                  <a:lnTo>
                    <a:pt x="4234" y="15014"/>
                  </a:lnTo>
                  <a:lnTo>
                    <a:pt x="4356" y="15014"/>
                  </a:lnTo>
                  <a:lnTo>
                    <a:pt x="4453" y="14941"/>
                  </a:lnTo>
                  <a:lnTo>
                    <a:pt x="4502" y="14917"/>
                  </a:lnTo>
                  <a:lnTo>
                    <a:pt x="4526" y="14868"/>
                  </a:lnTo>
                  <a:lnTo>
                    <a:pt x="4575" y="14746"/>
                  </a:lnTo>
                  <a:lnTo>
                    <a:pt x="4599" y="14600"/>
                  </a:lnTo>
                  <a:lnTo>
                    <a:pt x="4599" y="14333"/>
                  </a:lnTo>
                  <a:lnTo>
                    <a:pt x="4599" y="14065"/>
                  </a:lnTo>
                  <a:lnTo>
                    <a:pt x="4575" y="13797"/>
                  </a:lnTo>
                  <a:lnTo>
                    <a:pt x="4599" y="13773"/>
                  </a:lnTo>
                  <a:lnTo>
                    <a:pt x="5037" y="13724"/>
                  </a:lnTo>
                  <a:lnTo>
                    <a:pt x="5451" y="13676"/>
                  </a:lnTo>
                  <a:lnTo>
                    <a:pt x="5791" y="13700"/>
                  </a:lnTo>
                  <a:lnTo>
                    <a:pt x="5986" y="13676"/>
                  </a:lnTo>
                  <a:lnTo>
                    <a:pt x="6132" y="13627"/>
                  </a:lnTo>
                  <a:lnTo>
                    <a:pt x="6156" y="13651"/>
                  </a:lnTo>
                  <a:lnTo>
                    <a:pt x="6521" y="13895"/>
                  </a:lnTo>
                  <a:lnTo>
                    <a:pt x="6886" y="14138"/>
                  </a:lnTo>
                  <a:lnTo>
                    <a:pt x="7276" y="14357"/>
                  </a:lnTo>
                  <a:lnTo>
                    <a:pt x="7665" y="14552"/>
                  </a:lnTo>
                  <a:lnTo>
                    <a:pt x="8054" y="14722"/>
                  </a:lnTo>
                  <a:lnTo>
                    <a:pt x="8444" y="14892"/>
                  </a:lnTo>
                  <a:lnTo>
                    <a:pt x="8833" y="15038"/>
                  </a:lnTo>
                  <a:lnTo>
                    <a:pt x="9247" y="15160"/>
                  </a:lnTo>
                  <a:lnTo>
                    <a:pt x="10074" y="15403"/>
                  </a:lnTo>
                  <a:lnTo>
                    <a:pt x="10925" y="15574"/>
                  </a:lnTo>
                  <a:lnTo>
                    <a:pt x="11777" y="15695"/>
                  </a:lnTo>
                  <a:lnTo>
                    <a:pt x="12653" y="15817"/>
                  </a:lnTo>
                  <a:lnTo>
                    <a:pt x="13310" y="15866"/>
                  </a:lnTo>
                  <a:lnTo>
                    <a:pt x="13651" y="15890"/>
                  </a:lnTo>
                  <a:lnTo>
                    <a:pt x="14016" y="15866"/>
                  </a:lnTo>
                  <a:lnTo>
                    <a:pt x="14356" y="15866"/>
                  </a:lnTo>
                  <a:lnTo>
                    <a:pt x="14697" y="15793"/>
                  </a:lnTo>
                  <a:lnTo>
                    <a:pt x="15013" y="15720"/>
                  </a:lnTo>
                  <a:lnTo>
                    <a:pt x="15330" y="15598"/>
                  </a:lnTo>
                  <a:lnTo>
                    <a:pt x="15476" y="15525"/>
                  </a:lnTo>
                  <a:lnTo>
                    <a:pt x="15597" y="15452"/>
                  </a:lnTo>
                  <a:lnTo>
                    <a:pt x="15719" y="15355"/>
                  </a:lnTo>
                  <a:lnTo>
                    <a:pt x="15792" y="15257"/>
                  </a:lnTo>
                  <a:lnTo>
                    <a:pt x="15865" y="15160"/>
                  </a:lnTo>
                  <a:lnTo>
                    <a:pt x="15914" y="15038"/>
                  </a:lnTo>
                  <a:lnTo>
                    <a:pt x="15962" y="14941"/>
                  </a:lnTo>
                  <a:lnTo>
                    <a:pt x="15987" y="14819"/>
                  </a:lnTo>
                  <a:lnTo>
                    <a:pt x="16011" y="14552"/>
                  </a:lnTo>
                  <a:lnTo>
                    <a:pt x="15987" y="14284"/>
                  </a:lnTo>
                  <a:lnTo>
                    <a:pt x="15938" y="14016"/>
                  </a:lnTo>
                  <a:lnTo>
                    <a:pt x="15865" y="13749"/>
                  </a:lnTo>
                  <a:lnTo>
                    <a:pt x="15987" y="13651"/>
                  </a:lnTo>
                  <a:lnTo>
                    <a:pt x="16084" y="13530"/>
                  </a:lnTo>
                  <a:lnTo>
                    <a:pt x="16181" y="13408"/>
                  </a:lnTo>
                  <a:lnTo>
                    <a:pt x="16254" y="13262"/>
                  </a:lnTo>
                  <a:lnTo>
                    <a:pt x="16376" y="12946"/>
                  </a:lnTo>
                  <a:lnTo>
                    <a:pt x="16425" y="12654"/>
                  </a:lnTo>
                  <a:lnTo>
                    <a:pt x="16449" y="12410"/>
                  </a:lnTo>
                  <a:lnTo>
                    <a:pt x="16449" y="12070"/>
                  </a:lnTo>
                  <a:lnTo>
                    <a:pt x="16425" y="11875"/>
                  </a:lnTo>
                  <a:lnTo>
                    <a:pt x="16400" y="11680"/>
                  </a:lnTo>
                  <a:lnTo>
                    <a:pt x="16352" y="11534"/>
                  </a:lnTo>
                  <a:lnTo>
                    <a:pt x="16279" y="11388"/>
                  </a:lnTo>
                  <a:lnTo>
                    <a:pt x="16425" y="11267"/>
                  </a:lnTo>
                  <a:lnTo>
                    <a:pt x="16546" y="11096"/>
                  </a:lnTo>
                  <a:lnTo>
                    <a:pt x="16668" y="10926"/>
                  </a:lnTo>
                  <a:lnTo>
                    <a:pt x="16765" y="10756"/>
                  </a:lnTo>
                  <a:lnTo>
                    <a:pt x="16838" y="10561"/>
                  </a:lnTo>
                  <a:lnTo>
                    <a:pt x="16887" y="10342"/>
                  </a:lnTo>
                  <a:lnTo>
                    <a:pt x="16911" y="10147"/>
                  </a:lnTo>
                  <a:lnTo>
                    <a:pt x="16936" y="9953"/>
                  </a:lnTo>
                  <a:lnTo>
                    <a:pt x="16911" y="9758"/>
                  </a:lnTo>
                  <a:lnTo>
                    <a:pt x="16838" y="9515"/>
                  </a:lnTo>
                  <a:lnTo>
                    <a:pt x="16717" y="9271"/>
                  </a:lnTo>
                  <a:lnTo>
                    <a:pt x="16571" y="9053"/>
                  </a:lnTo>
                  <a:lnTo>
                    <a:pt x="16717" y="8931"/>
                  </a:lnTo>
                  <a:lnTo>
                    <a:pt x="16838" y="8785"/>
                  </a:lnTo>
                  <a:lnTo>
                    <a:pt x="16936" y="8615"/>
                  </a:lnTo>
                  <a:lnTo>
                    <a:pt x="17033" y="8444"/>
                  </a:lnTo>
                  <a:lnTo>
                    <a:pt x="17106" y="8274"/>
                  </a:lnTo>
                  <a:lnTo>
                    <a:pt x="17155" y="8079"/>
                  </a:lnTo>
                  <a:lnTo>
                    <a:pt x="17179" y="7885"/>
                  </a:lnTo>
                  <a:lnTo>
                    <a:pt x="17203" y="7690"/>
                  </a:lnTo>
                  <a:lnTo>
                    <a:pt x="17179" y="7447"/>
                  </a:lnTo>
                  <a:lnTo>
                    <a:pt x="17106" y="7252"/>
                  </a:lnTo>
                  <a:lnTo>
                    <a:pt x="17009" y="7057"/>
                  </a:lnTo>
                  <a:lnTo>
                    <a:pt x="16887" y="6887"/>
                  </a:lnTo>
                  <a:lnTo>
                    <a:pt x="16717" y="6741"/>
                  </a:lnTo>
                  <a:lnTo>
                    <a:pt x="16546" y="6619"/>
                  </a:lnTo>
                  <a:lnTo>
                    <a:pt x="16352" y="6498"/>
                  </a:lnTo>
                  <a:lnTo>
                    <a:pt x="16157" y="6400"/>
                  </a:lnTo>
                  <a:lnTo>
                    <a:pt x="15938" y="6303"/>
                  </a:lnTo>
                  <a:lnTo>
                    <a:pt x="15719" y="6206"/>
                  </a:lnTo>
                  <a:lnTo>
                    <a:pt x="15232" y="6084"/>
                  </a:lnTo>
                  <a:lnTo>
                    <a:pt x="14746" y="5987"/>
                  </a:lnTo>
                  <a:lnTo>
                    <a:pt x="14259" y="5938"/>
                  </a:lnTo>
                  <a:lnTo>
                    <a:pt x="13845" y="5889"/>
                  </a:lnTo>
                  <a:lnTo>
                    <a:pt x="13432" y="5865"/>
                  </a:lnTo>
                  <a:lnTo>
                    <a:pt x="12604" y="5841"/>
                  </a:lnTo>
                  <a:lnTo>
                    <a:pt x="11607" y="5841"/>
                  </a:lnTo>
                  <a:lnTo>
                    <a:pt x="11266" y="5865"/>
                  </a:lnTo>
                  <a:lnTo>
                    <a:pt x="11461" y="5354"/>
                  </a:lnTo>
                  <a:lnTo>
                    <a:pt x="11655" y="4843"/>
                  </a:lnTo>
                  <a:lnTo>
                    <a:pt x="11826" y="4308"/>
                  </a:lnTo>
                  <a:lnTo>
                    <a:pt x="11996" y="3797"/>
                  </a:lnTo>
                  <a:lnTo>
                    <a:pt x="12142" y="3261"/>
                  </a:lnTo>
                  <a:lnTo>
                    <a:pt x="12239" y="2726"/>
                  </a:lnTo>
                  <a:lnTo>
                    <a:pt x="12264" y="2458"/>
                  </a:lnTo>
                  <a:lnTo>
                    <a:pt x="12264" y="2191"/>
                  </a:lnTo>
                  <a:lnTo>
                    <a:pt x="12239" y="1899"/>
                  </a:lnTo>
                  <a:lnTo>
                    <a:pt x="12215" y="1631"/>
                  </a:lnTo>
                  <a:lnTo>
                    <a:pt x="12166" y="1412"/>
                  </a:lnTo>
                  <a:lnTo>
                    <a:pt x="12118" y="1217"/>
                  </a:lnTo>
                  <a:lnTo>
                    <a:pt x="12045" y="1023"/>
                  </a:lnTo>
                  <a:lnTo>
                    <a:pt x="11972" y="853"/>
                  </a:lnTo>
                  <a:lnTo>
                    <a:pt x="11850" y="682"/>
                  </a:lnTo>
                  <a:lnTo>
                    <a:pt x="11728" y="512"/>
                  </a:lnTo>
                  <a:lnTo>
                    <a:pt x="11582" y="366"/>
                  </a:lnTo>
                  <a:lnTo>
                    <a:pt x="11412" y="220"/>
                  </a:lnTo>
                  <a:lnTo>
                    <a:pt x="11266" y="147"/>
                  </a:lnTo>
                  <a:lnTo>
                    <a:pt x="11120" y="74"/>
                  </a:lnTo>
                  <a:lnTo>
                    <a:pt x="10925" y="25"/>
                  </a:lnTo>
                  <a:lnTo>
                    <a:pt x="10731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C55E41-5286-67A4-4893-09AC99680718}"/>
                </a:ext>
              </a:extLst>
            </p:cNvPr>
            <p:cNvSpPr txBox="1"/>
            <p:nvPr/>
          </p:nvSpPr>
          <p:spPr>
            <a:xfrm>
              <a:off x="3709240" y="1591045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Win-Lose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77002B-6924-5116-6C0D-FF5D0D699DE3}"/>
              </a:ext>
            </a:extLst>
          </p:cNvPr>
          <p:cNvGrpSpPr/>
          <p:nvPr/>
        </p:nvGrpSpPr>
        <p:grpSpPr>
          <a:xfrm>
            <a:off x="6613259" y="2806263"/>
            <a:ext cx="1676400" cy="1340069"/>
            <a:chOff x="6429328" y="1571297"/>
            <a:chExt cx="1676400" cy="134006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D30527-7DA8-A869-EFD7-C0FAD78FA7AC}"/>
                </a:ext>
              </a:extLst>
            </p:cNvPr>
            <p:cNvSpPr txBox="1"/>
            <p:nvPr/>
          </p:nvSpPr>
          <p:spPr>
            <a:xfrm>
              <a:off x="6735380" y="2341050"/>
              <a:ext cx="1062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“</a:t>
              </a:r>
              <a:r>
                <a:rPr lang="en-US" sz="1400" b="1" dirty="0"/>
                <a:t>No, Why?</a:t>
              </a:r>
              <a:r>
                <a:rPr lang="en-US" sz="1400" dirty="0"/>
                <a:t>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22EB5C-0C73-9969-25A9-35F84E6E772F}"/>
                </a:ext>
              </a:extLst>
            </p:cNvPr>
            <p:cNvSpPr/>
            <p:nvPr/>
          </p:nvSpPr>
          <p:spPr>
            <a:xfrm>
              <a:off x="6429328" y="1571297"/>
              <a:ext cx="1676400" cy="13400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8EDD137-C145-4618-3560-8EB29098B37D}"/>
                </a:ext>
              </a:extLst>
            </p:cNvPr>
            <p:cNvGrpSpPr/>
            <p:nvPr/>
          </p:nvGrpSpPr>
          <p:grpSpPr>
            <a:xfrm rot="10800000">
              <a:off x="6612219" y="1993906"/>
              <a:ext cx="1203975" cy="347276"/>
              <a:chOff x="6612219" y="1941356"/>
              <a:chExt cx="1203975" cy="347276"/>
            </a:xfrm>
          </p:grpSpPr>
          <p:sp>
            <p:nvSpPr>
              <p:cNvPr id="24" name="Google Shape;597;p46">
                <a:extLst>
                  <a:ext uri="{FF2B5EF4-FFF2-40B4-BE49-F238E27FC236}">
                    <a16:creationId xmlns:a16="http://schemas.microsoft.com/office/drawing/2014/main" id="{536B69E1-1585-7168-3E84-D41CAB8F1B0C}"/>
                  </a:ext>
                </a:extLst>
              </p:cNvPr>
              <p:cNvSpPr/>
              <p:nvPr/>
            </p:nvSpPr>
            <p:spPr>
              <a:xfrm>
                <a:off x="6612219" y="1941356"/>
                <a:ext cx="375993" cy="347276"/>
              </a:xfrm>
              <a:custGeom>
                <a:avLst/>
                <a:gdLst/>
                <a:ahLst/>
                <a:cxnLst/>
                <a:rect l="l" t="t" r="r" b="b"/>
                <a:pathLst>
                  <a:path w="17204" h="15890" extrusionOk="0">
                    <a:moveTo>
                      <a:pt x="1241" y="6108"/>
                    </a:moveTo>
                    <a:lnTo>
                      <a:pt x="1022" y="6376"/>
                    </a:lnTo>
                    <a:lnTo>
                      <a:pt x="852" y="6644"/>
                    </a:lnTo>
                    <a:lnTo>
                      <a:pt x="755" y="6765"/>
                    </a:lnTo>
                    <a:lnTo>
                      <a:pt x="730" y="6425"/>
                    </a:lnTo>
                    <a:lnTo>
                      <a:pt x="682" y="6108"/>
                    </a:lnTo>
                    <a:close/>
                    <a:moveTo>
                      <a:pt x="3188" y="6181"/>
                    </a:moveTo>
                    <a:lnTo>
                      <a:pt x="3918" y="6206"/>
                    </a:lnTo>
                    <a:lnTo>
                      <a:pt x="3772" y="6327"/>
                    </a:lnTo>
                    <a:lnTo>
                      <a:pt x="3626" y="6498"/>
                    </a:lnTo>
                    <a:lnTo>
                      <a:pt x="3382" y="6814"/>
                    </a:lnTo>
                    <a:lnTo>
                      <a:pt x="3236" y="7009"/>
                    </a:lnTo>
                    <a:lnTo>
                      <a:pt x="3115" y="6936"/>
                    </a:lnTo>
                    <a:lnTo>
                      <a:pt x="2969" y="6911"/>
                    </a:lnTo>
                    <a:lnTo>
                      <a:pt x="2896" y="6887"/>
                    </a:lnTo>
                    <a:lnTo>
                      <a:pt x="2798" y="6863"/>
                    </a:lnTo>
                    <a:lnTo>
                      <a:pt x="2725" y="6863"/>
                    </a:lnTo>
                    <a:lnTo>
                      <a:pt x="2969" y="6546"/>
                    </a:lnTo>
                    <a:lnTo>
                      <a:pt x="3188" y="6230"/>
                    </a:lnTo>
                    <a:lnTo>
                      <a:pt x="3188" y="6181"/>
                    </a:lnTo>
                    <a:close/>
                    <a:moveTo>
                      <a:pt x="4112" y="6206"/>
                    </a:moveTo>
                    <a:lnTo>
                      <a:pt x="4064" y="6376"/>
                    </a:lnTo>
                    <a:lnTo>
                      <a:pt x="4039" y="6546"/>
                    </a:lnTo>
                    <a:lnTo>
                      <a:pt x="4039" y="6863"/>
                    </a:lnTo>
                    <a:lnTo>
                      <a:pt x="3991" y="7398"/>
                    </a:lnTo>
                    <a:lnTo>
                      <a:pt x="3796" y="7617"/>
                    </a:lnTo>
                    <a:lnTo>
                      <a:pt x="3626" y="7860"/>
                    </a:lnTo>
                    <a:lnTo>
                      <a:pt x="3650" y="7714"/>
                    </a:lnTo>
                    <a:lnTo>
                      <a:pt x="3650" y="7568"/>
                    </a:lnTo>
                    <a:lnTo>
                      <a:pt x="3626" y="7447"/>
                    </a:lnTo>
                    <a:lnTo>
                      <a:pt x="3577" y="7325"/>
                    </a:lnTo>
                    <a:lnTo>
                      <a:pt x="3504" y="7203"/>
                    </a:lnTo>
                    <a:lnTo>
                      <a:pt x="3820" y="6717"/>
                    </a:lnTo>
                    <a:lnTo>
                      <a:pt x="3966" y="6473"/>
                    </a:lnTo>
                    <a:lnTo>
                      <a:pt x="4088" y="6206"/>
                    </a:lnTo>
                    <a:close/>
                    <a:moveTo>
                      <a:pt x="2701" y="7301"/>
                    </a:moveTo>
                    <a:lnTo>
                      <a:pt x="2750" y="7325"/>
                    </a:lnTo>
                    <a:lnTo>
                      <a:pt x="2823" y="7325"/>
                    </a:lnTo>
                    <a:lnTo>
                      <a:pt x="2969" y="7374"/>
                    </a:lnTo>
                    <a:lnTo>
                      <a:pt x="3090" y="7447"/>
                    </a:lnTo>
                    <a:lnTo>
                      <a:pt x="3163" y="7568"/>
                    </a:lnTo>
                    <a:lnTo>
                      <a:pt x="3188" y="7690"/>
                    </a:lnTo>
                    <a:lnTo>
                      <a:pt x="3188" y="7836"/>
                    </a:lnTo>
                    <a:lnTo>
                      <a:pt x="3139" y="7982"/>
                    </a:lnTo>
                    <a:lnTo>
                      <a:pt x="3042" y="8104"/>
                    </a:lnTo>
                    <a:lnTo>
                      <a:pt x="2920" y="8201"/>
                    </a:lnTo>
                    <a:lnTo>
                      <a:pt x="2847" y="8225"/>
                    </a:lnTo>
                    <a:lnTo>
                      <a:pt x="2774" y="8250"/>
                    </a:lnTo>
                    <a:lnTo>
                      <a:pt x="2677" y="8225"/>
                    </a:lnTo>
                    <a:lnTo>
                      <a:pt x="2604" y="8201"/>
                    </a:lnTo>
                    <a:lnTo>
                      <a:pt x="2531" y="8152"/>
                    </a:lnTo>
                    <a:lnTo>
                      <a:pt x="2482" y="8079"/>
                    </a:lnTo>
                    <a:lnTo>
                      <a:pt x="2433" y="8031"/>
                    </a:lnTo>
                    <a:lnTo>
                      <a:pt x="2409" y="7958"/>
                    </a:lnTo>
                    <a:lnTo>
                      <a:pt x="2385" y="7836"/>
                    </a:lnTo>
                    <a:lnTo>
                      <a:pt x="2385" y="7714"/>
                    </a:lnTo>
                    <a:lnTo>
                      <a:pt x="2433" y="7593"/>
                    </a:lnTo>
                    <a:lnTo>
                      <a:pt x="2482" y="7495"/>
                    </a:lnTo>
                    <a:lnTo>
                      <a:pt x="2579" y="7374"/>
                    </a:lnTo>
                    <a:lnTo>
                      <a:pt x="2701" y="7301"/>
                    </a:lnTo>
                    <a:close/>
                    <a:moveTo>
                      <a:pt x="1582" y="6133"/>
                    </a:moveTo>
                    <a:lnTo>
                      <a:pt x="1898" y="6157"/>
                    </a:lnTo>
                    <a:lnTo>
                      <a:pt x="2239" y="6157"/>
                    </a:lnTo>
                    <a:lnTo>
                      <a:pt x="3042" y="6181"/>
                    </a:lnTo>
                    <a:lnTo>
                      <a:pt x="2823" y="6303"/>
                    </a:lnTo>
                    <a:lnTo>
                      <a:pt x="2628" y="6473"/>
                    </a:lnTo>
                    <a:lnTo>
                      <a:pt x="2458" y="6692"/>
                    </a:lnTo>
                    <a:lnTo>
                      <a:pt x="2287" y="6911"/>
                    </a:lnTo>
                    <a:lnTo>
                      <a:pt x="1995" y="7398"/>
                    </a:lnTo>
                    <a:lnTo>
                      <a:pt x="1728" y="7836"/>
                    </a:lnTo>
                    <a:lnTo>
                      <a:pt x="1485" y="8225"/>
                    </a:lnTo>
                    <a:lnTo>
                      <a:pt x="1193" y="8639"/>
                    </a:lnTo>
                    <a:lnTo>
                      <a:pt x="925" y="9053"/>
                    </a:lnTo>
                    <a:lnTo>
                      <a:pt x="657" y="9466"/>
                    </a:lnTo>
                    <a:lnTo>
                      <a:pt x="633" y="8639"/>
                    </a:lnTo>
                    <a:lnTo>
                      <a:pt x="755" y="8566"/>
                    </a:lnTo>
                    <a:lnTo>
                      <a:pt x="852" y="8469"/>
                    </a:lnTo>
                    <a:lnTo>
                      <a:pt x="1047" y="8225"/>
                    </a:lnTo>
                    <a:lnTo>
                      <a:pt x="1193" y="7982"/>
                    </a:lnTo>
                    <a:lnTo>
                      <a:pt x="1314" y="7714"/>
                    </a:lnTo>
                    <a:lnTo>
                      <a:pt x="1436" y="7544"/>
                    </a:lnTo>
                    <a:lnTo>
                      <a:pt x="1582" y="7349"/>
                    </a:lnTo>
                    <a:lnTo>
                      <a:pt x="1874" y="6984"/>
                    </a:lnTo>
                    <a:lnTo>
                      <a:pt x="1995" y="6790"/>
                    </a:lnTo>
                    <a:lnTo>
                      <a:pt x="2141" y="6619"/>
                    </a:lnTo>
                    <a:lnTo>
                      <a:pt x="2239" y="6425"/>
                    </a:lnTo>
                    <a:lnTo>
                      <a:pt x="2312" y="6206"/>
                    </a:lnTo>
                    <a:lnTo>
                      <a:pt x="2312" y="6181"/>
                    </a:lnTo>
                    <a:lnTo>
                      <a:pt x="2287" y="6181"/>
                    </a:lnTo>
                    <a:lnTo>
                      <a:pt x="2117" y="6279"/>
                    </a:lnTo>
                    <a:lnTo>
                      <a:pt x="1971" y="6400"/>
                    </a:lnTo>
                    <a:lnTo>
                      <a:pt x="1825" y="6546"/>
                    </a:lnTo>
                    <a:lnTo>
                      <a:pt x="1703" y="6692"/>
                    </a:lnTo>
                    <a:lnTo>
                      <a:pt x="1460" y="7009"/>
                    </a:lnTo>
                    <a:lnTo>
                      <a:pt x="1217" y="7325"/>
                    </a:lnTo>
                    <a:lnTo>
                      <a:pt x="925" y="7714"/>
                    </a:lnTo>
                    <a:lnTo>
                      <a:pt x="657" y="8152"/>
                    </a:lnTo>
                    <a:lnTo>
                      <a:pt x="657" y="8128"/>
                    </a:lnTo>
                    <a:lnTo>
                      <a:pt x="730" y="7398"/>
                    </a:lnTo>
                    <a:lnTo>
                      <a:pt x="828" y="7276"/>
                    </a:lnTo>
                    <a:lnTo>
                      <a:pt x="901" y="7130"/>
                    </a:lnTo>
                    <a:lnTo>
                      <a:pt x="1047" y="6887"/>
                    </a:lnTo>
                    <a:lnTo>
                      <a:pt x="1339" y="6522"/>
                    </a:lnTo>
                    <a:lnTo>
                      <a:pt x="1460" y="6327"/>
                    </a:lnTo>
                    <a:lnTo>
                      <a:pt x="1582" y="6133"/>
                    </a:lnTo>
                    <a:close/>
                    <a:moveTo>
                      <a:pt x="1971" y="7982"/>
                    </a:moveTo>
                    <a:lnTo>
                      <a:pt x="1995" y="8104"/>
                    </a:lnTo>
                    <a:lnTo>
                      <a:pt x="2044" y="8225"/>
                    </a:lnTo>
                    <a:lnTo>
                      <a:pt x="2117" y="8323"/>
                    </a:lnTo>
                    <a:lnTo>
                      <a:pt x="2190" y="8396"/>
                    </a:lnTo>
                    <a:lnTo>
                      <a:pt x="1533" y="9369"/>
                    </a:lnTo>
                    <a:lnTo>
                      <a:pt x="682" y="10658"/>
                    </a:lnTo>
                    <a:lnTo>
                      <a:pt x="682" y="10512"/>
                    </a:lnTo>
                    <a:lnTo>
                      <a:pt x="657" y="10123"/>
                    </a:lnTo>
                    <a:lnTo>
                      <a:pt x="1241" y="9150"/>
                    </a:lnTo>
                    <a:lnTo>
                      <a:pt x="1849" y="8201"/>
                    </a:lnTo>
                    <a:lnTo>
                      <a:pt x="1971" y="7982"/>
                    </a:lnTo>
                    <a:close/>
                    <a:moveTo>
                      <a:pt x="3188" y="8566"/>
                    </a:moveTo>
                    <a:lnTo>
                      <a:pt x="2312" y="9928"/>
                    </a:lnTo>
                    <a:lnTo>
                      <a:pt x="1436" y="11242"/>
                    </a:lnTo>
                    <a:lnTo>
                      <a:pt x="1047" y="11753"/>
                    </a:lnTo>
                    <a:lnTo>
                      <a:pt x="828" y="11997"/>
                    </a:lnTo>
                    <a:lnTo>
                      <a:pt x="657" y="12264"/>
                    </a:lnTo>
                    <a:lnTo>
                      <a:pt x="657" y="11242"/>
                    </a:lnTo>
                    <a:lnTo>
                      <a:pt x="974" y="10780"/>
                    </a:lnTo>
                    <a:lnTo>
                      <a:pt x="1922" y="9369"/>
                    </a:lnTo>
                    <a:lnTo>
                      <a:pt x="2458" y="8590"/>
                    </a:lnTo>
                    <a:lnTo>
                      <a:pt x="2579" y="8639"/>
                    </a:lnTo>
                    <a:lnTo>
                      <a:pt x="2725" y="8663"/>
                    </a:lnTo>
                    <a:lnTo>
                      <a:pt x="2871" y="8663"/>
                    </a:lnTo>
                    <a:lnTo>
                      <a:pt x="2993" y="8639"/>
                    </a:lnTo>
                    <a:lnTo>
                      <a:pt x="3090" y="8615"/>
                    </a:lnTo>
                    <a:lnTo>
                      <a:pt x="3188" y="8566"/>
                    </a:lnTo>
                    <a:close/>
                    <a:moveTo>
                      <a:pt x="3991" y="7787"/>
                    </a:moveTo>
                    <a:lnTo>
                      <a:pt x="3991" y="8834"/>
                    </a:lnTo>
                    <a:lnTo>
                      <a:pt x="3820" y="8980"/>
                    </a:lnTo>
                    <a:lnTo>
                      <a:pt x="3650" y="9174"/>
                    </a:lnTo>
                    <a:lnTo>
                      <a:pt x="3358" y="9588"/>
                    </a:lnTo>
                    <a:lnTo>
                      <a:pt x="2823" y="10342"/>
                    </a:lnTo>
                    <a:lnTo>
                      <a:pt x="2555" y="10707"/>
                    </a:lnTo>
                    <a:lnTo>
                      <a:pt x="2287" y="11096"/>
                    </a:lnTo>
                    <a:lnTo>
                      <a:pt x="1436" y="12143"/>
                    </a:lnTo>
                    <a:lnTo>
                      <a:pt x="1022" y="12654"/>
                    </a:lnTo>
                    <a:lnTo>
                      <a:pt x="633" y="13189"/>
                    </a:lnTo>
                    <a:lnTo>
                      <a:pt x="633" y="12946"/>
                    </a:lnTo>
                    <a:lnTo>
                      <a:pt x="633" y="12775"/>
                    </a:lnTo>
                    <a:lnTo>
                      <a:pt x="755" y="12654"/>
                    </a:lnTo>
                    <a:lnTo>
                      <a:pt x="876" y="12532"/>
                    </a:lnTo>
                    <a:lnTo>
                      <a:pt x="1120" y="12264"/>
                    </a:lnTo>
                    <a:lnTo>
                      <a:pt x="1509" y="11680"/>
                    </a:lnTo>
                    <a:lnTo>
                      <a:pt x="2020" y="10975"/>
                    </a:lnTo>
                    <a:lnTo>
                      <a:pt x="2506" y="10245"/>
                    </a:lnTo>
                    <a:lnTo>
                      <a:pt x="2993" y="9490"/>
                    </a:lnTo>
                    <a:lnTo>
                      <a:pt x="3455" y="8736"/>
                    </a:lnTo>
                    <a:lnTo>
                      <a:pt x="3723" y="8274"/>
                    </a:lnTo>
                    <a:lnTo>
                      <a:pt x="3869" y="8031"/>
                    </a:lnTo>
                    <a:lnTo>
                      <a:pt x="3991" y="7787"/>
                    </a:lnTo>
                    <a:close/>
                    <a:moveTo>
                      <a:pt x="4039" y="14065"/>
                    </a:moveTo>
                    <a:lnTo>
                      <a:pt x="4039" y="14430"/>
                    </a:lnTo>
                    <a:lnTo>
                      <a:pt x="3820" y="14430"/>
                    </a:lnTo>
                    <a:lnTo>
                      <a:pt x="4015" y="14089"/>
                    </a:lnTo>
                    <a:lnTo>
                      <a:pt x="4039" y="14065"/>
                    </a:lnTo>
                    <a:close/>
                    <a:moveTo>
                      <a:pt x="4039" y="12921"/>
                    </a:moveTo>
                    <a:lnTo>
                      <a:pt x="4039" y="13140"/>
                    </a:lnTo>
                    <a:lnTo>
                      <a:pt x="4039" y="13554"/>
                    </a:lnTo>
                    <a:lnTo>
                      <a:pt x="3918" y="13724"/>
                    </a:lnTo>
                    <a:lnTo>
                      <a:pt x="3820" y="13870"/>
                    </a:lnTo>
                    <a:lnTo>
                      <a:pt x="3577" y="14235"/>
                    </a:lnTo>
                    <a:lnTo>
                      <a:pt x="3431" y="14454"/>
                    </a:lnTo>
                    <a:lnTo>
                      <a:pt x="2993" y="14454"/>
                    </a:lnTo>
                    <a:lnTo>
                      <a:pt x="3431" y="13797"/>
                    </a:lnTo>
                    <a:lnTo>
                      <a:pt x="3747" y="13359"/>
                    </a:lnTo>
                    <a:lnTo>
                      <a:pt x="4039" y="12921"/>
                    </a:lnTo>
                    <a:close/>
                    <a:moveTo>
                      <a:pt x="4039" y="11826"/>
                    </a:moveTo>
                    <a:lnTo>
                      <a:pt x="4039" y="12483"/>
                    </a:lnTo>
                    <a:lnTo>
                      <a:pt x="3845" y="12678"/>
                    </a:lnTo>
                    <a:lnTo>
                      <a:pt x="3650" y="12873"/>
                    </a:lnTo>
                    <a:lnTo>
                      <a:pt x="3334" y="13311"/>
                    </a:lnTo>
                    <a:lnTo>
                      <a:pt x="2896" y="13895"/>
                    </a:lnTo>
                    <a:lnTo>
                      <a:pt x="2677" y="14187"/>
                    </a:lnTo>
                    <a:lnTo>
                      <a:pt x="2482" y="14503"/>
                    </a:lnTo>
                    <a:lnTo>
                      <a:pt x="2312" y="14503"/>
                    </a:lnTo>
                    <a:lnTo>
                      <a:pt x="2433" y="14333"/>
                    </a:lnTo>
                    <a:lnTo>
                      <a:pt x="2555" y="14162"/>
                    </a:lnTo>
                    <a:lnTo>
                      <a:pt x="2871" y="13651"/>
                    </a:lnTo>
                    <a:lnTo>
                      <a:pt x="3188" y="13116"/>
                    </a:lnTo>
                    <a:lnTo>
                      <a:pt x="3504" y="12581"/>
                    </a:lnTo>
                    <a:lnTo>
                      <a:pt x="3845" y="12070"/>
                    </a:lnTo>
                    <a:lnTo>
                      <a:pt x="4039" y="11826"/>
                    </a:lnTo>
                    <a:close/>
                    <a:moveTo>
                      <a:pt x="4015" y="10391"/>
                    </a:moveTo>
                    <a:lnTo>
                      <a:pt x="4015" y="11218"/>
                    </a:lnTo>
                    <a:lnTo>
                      <a:pt x="4039" y="11364"/>
                    </a:lnTo>
                    <a:lnTo>
                      <a:pt x="3869" y="11486"/>
                    </a:lnTo>
                    <a:lnTo>
                      <a:pt x="3723" y="11656"/>
                    </a:lnTo>
                    <a:lnTo>
                      <a:pt x="3577" y="11826"/>
                    </a:lnTo>
                    <a:lnTo>
                      <a:pt x="3455" y="12021"/>
                    </a:lnTo>
                    <a:lnTo>
                      <a:pt x="3236" y="12386"/>
                    </a:lnTo>
                    <a:lnTo>
                      <a:pt x="3042" y="12702"/>
                    </a:lnTo>
                    <a:lnTo>
                      <a:pt x="2725" y="13238"/>
                    </a:lnTo>
                    <a:lnTo>
                      <a:pt x="2409" y="13773"/>
                    </a:lnTo>
                    <a:lnTo>
                      <a:pt x="2263" y="13968"/>
                    </a:lnTo>
                    <a:lnTo>
                      <a:pt x="2117" y="14138"/>
                    </a:lnTo>
                    <a:lnTo>
                      <a:pt x="1971" y="14333"/>
                    </a:lnTo>
                    <a:lnTo>
                      <a:pt x="1849" y="14527"/>
                    </a:lnTo>
                    <a:lnTo>
                      <a:pt x="1047" y="14600"/>
                    </a:lnTo>
                    <a:lnTo>
                      <a:pt x="1460" y="14089"/>
                    </a:lnTo>
                    <a:lnTo>
                      <a:pt x="1825" y="13554"/>
                    </a:lnTo>
                    <a:lnTo>
                      <a:pt x="2214" y="13019"/>
                    </a:lnTo>
                    <a:lnTo>
                      <a:pt x="2604" y="12508"/>
                    </a:lnTo>
                    <a:lnTo>
                      <a:pt x="2823" y="12240"/>
                    </a:lnTo>
                    <a:lnTo>
                      <a:pt x="3017" y="11972"/>
                    </a:lnTo>
                    <a:lnTo>
                      <a:pt x="3382" y="11388"/>
                    </a:lnTo>
                    <a:lnTo>
                      <a:pt x="3723" y="10902"/>
                    </a:lnTo>
                    <a:lnTo>
                      <a:pt x="3869" y="10634"/>
                    </a:lnTo>
                    <a:lnTo>
                      <a:pt x="4015" y="10391"/>
                    </a:lnTo>
                    <a:close/>
                    <a:moveTo>
                      <a:pt x="4015" y="9271"/>
                    </a:moveTo>
                    <a:lnTo>
                      <a:pt x="4015" y="10147"/>
                    </a:lnTo>
                    <a:lnTo>
                      <a:pt x="3893" y="10220"/>
                    </a:lnTo>
                    <a:lnTo>
                      <a:pt x="3796" y="10318"/>
                    </a:lnTo>
                    <a:lnTo>
                      <a:pt x="3626" y="10512"/>
                    </a:lnTo>
                    <a:lnTo>
                      <a:pt x="3455" y="10731"/>
                    </a:lnTo>
                    <a:lnTo>
                      <a:pt x="3285" y="10975"/>
                    </a:lnTo>
                    <a:lnTo>
                      <a:pt x="2847" y="11632"/>
                    </a:lnTo>
                    <a:lnTo>
                      <a:pt x="2628" y="11972"/>
                    </a:lnTo>
                    <a:lnTo>
                      <a:pt x="2385" y="12289"/>
                    </a:lnTo>
                    <a:lnTo>
                      <a:pt x="1947" y="12873"/>
                    </a:lnTo>
                    <a:lnTo>
                      <a:pt x="1509" y="13481"/>
                    </a:lnTo>
                    <a:lnTo>
                      <a:pt x="1071" y="14065"/>
                    </a:lnTo>
                    <a:lnTo>
                      <a:pt x="828" y="14333"/>
                    </a:lnTo>
                    <a:lnTo>
                      <a:pt x="584" y="14625"/>
                    </a:lnTo>
                    <a:lnTo>
                      <a:pt x="609" y="14430"/>
                    </a:lnTo>
                    <a:lnTo>
                      <a:pt x="609" y="14235"/>
                    </a:lnTo>
                    <a:lnTo>
                      <a:pt x="609" y="13895"/>
                    </a:lnTo>
                    <a:lnTo>
                      <a:pt x="1120" y="13213"/>
                    </a:lnTo>
                    <a:lnTo>
                      <a:pt x="1631" y="12556"/>
                    </a:lnTo>
                    <a:lnTo>
                      <a:pt x="2677" y="11242"/>
                    </a:lnTo>
                    <a:lnTo>
                      <a:pt x="3090" y="10658"/>
                    </a:lnTo>
                    <a:lnTo>
                      <a:pt x="3480" y="10050"/>
                    </a:lnTo>
                    <a:lnTo>
                      <a:pt x="3747" y="9661"/>
                    </a:lnTo>
                    <a:lnTo>
                      <a:pt x="4015" y="9271"/>
                    </a:lnTo>
                    <a:close/>
                    <a:moveTo>
                      <a:pt x="10341" y="488"/>
                    </a:moveTo>
                    <a:lnTo>
                      <a:pt x="10536" y="512"/>
                    </a:lnTo>
                    <a:lnTo>
                      <a:pt x="10755" y="536"/>
                    </a:lnTo>
                    <a:lnTo>
                      <a:pt x="10950" y="585"/>
                    </a:lnTo>
                    <a:lnTo>
                      <a:pt x="11071" y="609"/>
                    </a:lnTo>
                    <a:lnTo>
                      <a:pt x="11169" y="658"/>
                    </a:lnTo>
                    <a:lnTo>
                      <a:pt x="11266" y="731"/>
                    </a:lnTo>
                    <a:lnTo>
                      <a:pt x="11339" y="828"/>
                    </a:lnTo>
                    <a:lnTo>
                      <a:pt x="11485" y="999"/>
                    </a:lnTo>
                    <a:lnTo>
                      <a:pt x="11582" y="1217"/>
                    </a:lnTo>
                    <a:lnTo>
                      <a:pt x="11655" y="1436"/>
                    </a:lnTo>
                    <a:lnTo>
                      <a:pt x="11704" y="1680"/>
                    </a:lnTo>
                    <a:lnTo>
                      <a:pt x="11728" y="1923"/>
                    </a:lnTo>
                    <a:lnTo>
                      <a:pt x="11728" y="2385"/>
                    </a:lnTo>
                    <a:lnTo>
                      <a:pt x="11680" y="2848"/>
                    </a:lnTo>
                    <a:lnTo>
                      <a:pt x="11582" y="3310"/>
                    </a:lnTo>
                    <a:lnTo>
                      <a:pt x="11461" y="3772"/>
                    </a:lnTo>
                    <a:lnTo>
                      <a:pt x="11315" y="4210"/>
                    </a:lnTo>
                    <a:lnTo>
                      <a:pt x="10974" y="5111"/>
                    </a:lnTo>
                    <a:lnTo>
                      <a:pt x="10804" y="5549"/>
                    </a:lnTo>
                    <a:lnTo>
                      <a:pt x="10658" y="5987"/>
                    </a:lnTo>
                    <a:lnTo>
                      <a:pt x="10658" y="6084"/>
                    </a:lnTo>
                    <a:lnTo>
                      <a:pt x="10658" y="6181"/>
                    </a:lnTo>
                    <a:lnTo>
                      <a:pt x="10731" y="6254"/>
                    </a:lnTo>
                    <a:lnTo>
                      <a:pt x="10779" y="6303"/>
                    </a:lnTo>
                    <a:lnTo>
                      <a:pt x="10877" y="6327"/>
                    </a:lnTo>
                    <a:lnTo>
                      <a:pt x="10950" y="6327"/>
                    </a:lnTo>
                    <a:lnTo>
                      <a:pt x="11047" y="6303"/>
                    </a:lnTo>
                    <a:lnTo>
                      <a:pt x="11120" y="6279"/>
                    </a:lnTo>
                    <a:lnTo>
                      <a:pt x="11388" y="6303"/>
                    </a:lnTo>
                    <a:lnTo>
                      <a:pt x="11655" y="6327"/>
                    </a:lnTo>
                    <a:lnTo>
                      <a:pt x="12215" y="6352"/>
                    </a:lnTo>
                    <a:lnTo>
                      <a:pt x="12775" y="6327"/>
                    </a:lnTo>
                    <a:lnTo>
                      <a:pt x="13310" y="6327"/>
                    </a:lnTo>
                    <a:lnTo>
                      <a:pt x="13748" y="6352"/>
                    </a:lnTo>
                    <a:lnTo>
                      <a:pt x="14210" y="6425"/>
                    </a:lnTo>
                    <a:lnTo>
                      <a:pt x="14673" y="6498"/>
                    </a:lnTo>
                    <a:lnTo>
                      <a:pt x="15111" y="6595"/>
                    </a:lnTo>
                    <a:lnTo>
                      <a:pt x="15476" y="6668"/>
                    </a:lnTo>
                    <a:lnTo>
                      <a:pt x="15841" y="6790"/>
                    </a:lnTo>
                    <a:lnTo>
                      <a:pt x="16011" y="6887"/>
                    </a:lnTo>
                    <a:lnTo>
                      <a:pt x="16157" y="6960"/>
                    </a:lnTo>
                    <a:lnTo>
                      <a:pt x="16327" y="7082"/>
                    </a:lnTo>
                    <a:lnTo>
                      <a:pt x="16449" y="7203"/>
                    </a:lnTo>
                    <a:lnTo>
                      <a:pt x="16546" y="7301"/>
                    </a:lnTo>
                    <a:lnTo>
                      <a:pt x="16619" y="7398"/>
                    </a:lnTo>
                    <a:lnTo>
                      <a:pt x="16644" y="7520"/>
                    </a:lnTo>
                    <a:lnTo>
                      <a:pt x="16668" y="7641"/>
                    </a:lnTo>
                    <a:lnTo>
                      <a:pt x="16692" y="7763"/>
                    </a:lnTo>
                    <a:lnTo>
                      <a:pt x="16668" y="7885"/>
                    </a:lnTo>
                    <a:lnTo>
                      <a:pt x="16644" y="8031"/>
                    </a:lnTo>
                    <a:lnTo>
                      <a:pt x="16595" y="8152"/>
                    </a:lnTo>
                    <a:lnTo>
                      <a:pt x="16473" y="8371"/>
                    </a:lnTo>
                    <a:lnTo>
                      <a:pt x="16303" y="8566"/>
                    </a:lnTo>
                    <a:lnTo>
                      <a:pt x="16206" y="8663"/>
                    </a:lnTo>
                    <a:lnTo>
                      <a:pt x="16108" y="8736"/>
                    </a:lnTo>
                    <a:lnTo>
                      <a:pt x="15987" y="8785"/>
                    </a:lnTo>
                    <a:lnTo>
                      <a:pt x="15889" y="8834"/>
                    </a:lnTo>
                    <a:lnTo>
                      <a:pt x="15792" y="8882"/>
                    </a:lnTo>
                    <a:lnTo>
                      <a:pt x="15719" y="8955"/>
                    </a:lnTo>
                    <a:lnTo>
                      <a:pt x="15695" y="9053"/>
                    </a:lnTo>
                    <a:lnTo>
                      <a:pt x="15719" y="9150"/>
                    </a:lnTo>
                    <a:lnTo>
                      <a:pt x="15743" y="9247"/>
                    </a:lnTo>
                    <a:lnTo>
                      <a:pt x="15816" y="9296"/>
                    </a:lnTo>
                    <a:lnTo>
                      <a:pt x="15914" y="9344"/>
                    </a:lnTo>
                    <a:lnTo>
                      <a:pt x="16035" y="9344"/>
                    </a:lnTo>
                    <a:lnTo>
                      <a:pt x="16157" y="9296"/>
                    </a:lnTo>
                    <a:lnTo>
                      <a:pt x="16279" y="9393"/>
                    </a:lnTo>
                    <a:lnTo>
                      <a:pt x="16376" y="9490"/>
                    </a:lnTo>
                    <a:lnTo>
                      <a:pt x="16425" y="9636"/>
                    </a:lnTo>
                    <a:lnTo>
                      <a:pt x="16473" y="9782"/>
                    </a:lnTo>
                    <a:lnTo>
                      <a:pt x="16473" y="9953"/>
                    </a:lnTo>
                    <a:lnTo>
                      <a:pt x="16449" y="10123"/>
                    </a:lnTo>
                    <a:lnTo>
                      <a:pt x="16376" y="10415"/>
                    </a:lnTo>
                    <a:lnTo>
                      <a:pt x="16303" y="10610"/>
                    </a:lnTo>
                    <a:lnTo>
                      <a:pt x="16206" y="10756"/>
                    </a:lnTo>
                    <a:lnTo>
                      <a:pt x="16084" y="10902"/>
                    </a:lnTo>
                    <a:lnTo>
                      <a:pt x="15938" y="11023"/>
                    </a:lnTo>
                    <a:lnTo>
                      <a:pt x="15743" y="11145"/>
                    </a:lnTo>
                    <a:lnTo>
                      <a:pt x="15670" y="11194"/>
                    </a:lnTo>
                    <a:lnTo>
                      <a:pt x="15622" y="11315"/>
                    </a:lnTo>
                    <a:lnTo>
                      <a:pt x="15622" y="11388"/>
                    </a:lnTo>
                    <a:lnTo>
                      <a:pt x="15646" y="11437"/>
                    </a:lnTo>
                    <a:lnTo>
                      <a:pt x="15670" y="11486"/>
                    </a:lnTo>
                    <a:lnTo>
                      <a:pt x="15719" y="11510"/>
                    </a:lnTo>
                    <a:lnTo>
                      <a:pt x="15792" y="11559"/>
                    </a:lnTo>
                    <a:lnTo>
                      <a:pt x="15889" y="11583"/>
                    </a:lnTo>
                    <a:lnTo>
                      <a:pt x="15962" y="11753"/>
                    </a:lnTo>
                    <a:lnTo>
                      <a:pt x="15987" y="11924"/>
                    </a:lnTo>
                    <a:lnTo>
                      <a:pt x="16011" y="12070"/>
                    </a:lnTo>
                    <a:lnTo>
                      <a:pt x="15987" y="12410"/>
                    </a:lnTo>
                    <a:lnTo>
                      <a:pt x="15962" y="12678"/>
                    </a:lnTo>
                    <a:lnTo>
                      <a:pt x="15914" y="12824"/>
                    </a:lnTo>
                    <a:lnTo>
                      <a:pt x="15865" y="12994"/>
                    </a:lnTo>
                    <a:lnTo>
                      <a:pt x="15792" y="13140"/>
                    </a:lnTo>
                    <a:lnTo>
                      <a:pt x="15719" y="13262"/>
                    </a:lnTo>
                    <a:lnTo>
                      <a:pt x="15622" y="13335"/>
                    </a:lnTo>
                    <a:lnTo>
                      <a:pt x="15549" y="13359"/>
                    </a:lnTo>
                    <a:lnTo>
                      <a:pt x="15500" y="13359"/>
                    </a:lnTo>
                    <a:lnTo>
                      <a:pt x="15403" y="13384"/>
                    </a:lnTo>
                    <a:lnTo>
                      <a:pt x="15330" y="13432"/>
                    </a:lnTo>
                    <a:lnTo>
                      <a:pt x="15281" y="13505"/>
                    </a:lnTo>
                    <a:lnTo>
                      <a:pt x="15257" y="13578"/>
                    </a:lnTo>
                    <a:lnTo>
                      <a:pt x="15257" y="13676"/>
                    </a:lnTo>
                    <a:lnTo>
                      <a:pt x="15281" y="13749"/>
                    </a:lnTo>
                    <a:lnTo>
                      <a:pt x="15354" y="13797"/>
                    </a:lnTo>
                    <a:lnTo>
                      <a:pt x="15427" y="13846"/>
                    </a:lnTo>
                    <a:lnTo>
                      <a:pt x="15524" y="13846"/>
                    </a:lnTo>
                    <a:lnTo>
                      <a:pt x="15573" y="14089"/>
                    </a:lnTo>
                    <a:lnTo>
                      <a:pt x="15622" y="14357"/>
                    </a:lnTo>
                    <a:lnTo>
                      <a:pt x="15622" y="14479"/>
                    </a:lnTo>
                    <a:lnTo>
                      <a:pt x="15622" y="14600"/>
                    </a:lnTo>
                    <a:lnTo>
                      <a:pt x="15597" y="14722"/>
                    </a:lnTo>
                    <a:lnTo>
                      <a:pt x="15549" y="14868"/>
                    </a:lnTo>
                    <a:lnTo>
                      <a:pt x="15476" y="14965"/>
                    </a:lnTo>
                    <a:lnTo>
                      <a:pt x="15403" y="15063"/>
                    </a:lnTo>
                    <a:lnTo>
                      <a:pt x="15305" y="15136"/>
                    </a:lnTo>
                    <a:lnTo>
                      <a:pt x="15208" y="15184"/>
                    </a:lnTo>
                    <a:lnTo>
                      <a:pt x="15208" y="15184"/>
                    </a:lnTo>
                    <a:lnTo>
                      <a:pt x="15257" y="14917"/>
                    </a:lnTo>
                    <a:lnTo>
                      <a:pt x="15330" y="14625"/>
                    </a:lnTo>
                    <a:lnTo>
                      <a:pt x="15330" y="14600"/>
                    </a:lnTo>
                    <a:lnTo>
                      <a:pt x="15330" y="14552"/>
                    </a:lnTo>
                    <a:lnTo>
                      <a:pt x="15281" y="14527"/>
                    </a:lnTo>
                    <a:lnTo>
                      <a:pt x="15208" y="14503"/>
                    </a:lnTo>
                    <a:lnTo>
                      <a:pt x="15184" y="14527"/>
                    </a:lnTo>
                    <a:lnTo>
                      <a:pt x="15159" y="14552"/>
                    </a:lnTo>
                    <a:lnTo>
                      <a:pt x="15013" y="14917"/>
                    </a:lnTo>
                    <a:lnTo>
                      <a:pt x="14965" y="15087"/>
                    </a:lnTo>
                    <a:lnTo>
                      <a:pt x="14965" y="15282"/>
                    </a:lnTo>
                    <a:lnTo>
                      <a:pt x="14648" y="15355"/>
                    </a:lnTo>
                    <a:lnTo>
                      <a:pt x="14721" y="15038"/>
                    </a:lnTo>
                    <a:lnTo>
                      <a:pt x="14819" y="14673"/>
                    </a:lnTo>
                    <a:lnTo>
                      <a:pt x="14867" y="14308"/>
                    </a:lnTo>
                    <a:lnTo>
                      <a:pt x="14867" y="14284"/>
                    </a:lnTo>
                    <a:lnTo>
                      <a:pt x="14843" y="14235"/>
                    </a:lnTo>
                    <a:lnTo>
                      <a:pt x="14794" y="14211"/>
                    </a:lnTo>
                    <a:lnTo>
                      <a:pt x="14721" y="14235"/>
                    </a:lnTo>
                    <a:lnTo>
                      <a:pt x="14673" y="14260"/>
                    </a:lnTo>
                    <a:lnTo>
                      <a:pt x="14673" y="14284"/>
                    </a:lnTo>
                    <a:lnTo>
                      <a:pt x="14551" y="14625"/>
                    </a:lnTo>
                    <a:lnTo>
                      <a:pt x="14454" y="14965"/>
                    </a:lnTo>
                    <a:lnTo>
                      <a:pt x="14356" y="15184"/>
                    </a:lnTo>
                    <a:lnTo>
                      <a:pt x="14332" y="15306"/>
                    </a:lnTo>
                    <a:lnTo>
                      <a:pt x="14332" y="15403"/>
                    </a:lnTo>
                    <a:lnTo>
                      <a:pt x="14064" y="15428"/>
                    </a:lnTo>
                    <a:lnTo>
                      <a:pt x="14064" y="15428"/>
                    </a:lnTo>
                    <a:lnTo>
                      <a:pt x="14089" y="15379"/>
                    </a:lnTo>
                    <a:lnTo>
                      <a:pt x="14089" y="15330"/>
                    </a:lnTo>
                    <a:lnTo>
                      <a:pt x="14113" y="15063"/>
                    </a:lnTo>
                    <a:lnTo>
                      <a:pt x="14162" y="14771"/>
                    </a:lnTo>
                    <a:lnTo>
                      <a:pt x="14235" y="14503"/>
                    </a:lnTo>
                    <a:lnTo>
                      <a:pt x="14356" y="14260"/>
                    </a:lnTo>
                    <a:lnTo>
                      <a:pt x="14356" y="14211"/>
                    </a:lnTo>
                    <a:lnTo>
                      <a:pt x="14332" y="14162"/>
                    </a:lnTo>
                    <a:lnTo>
                      <a:pt x="14283" y="14138"/>
                    </a:lnTo>
                    <a:lnTo>
                      <a:pt x="14235" y="14162"/>
                    </a:lnTo>
                    <a:lnTo>
                      <a:pt x="14064" y="14430"/>
                    </a:lnTo>
                    <a:lnTo>
                      <a:pt x="13918" y="14722"/>
                    </a:lnTo>
                    <a:lnTo>
                      <a:pt x="13845" y="14868"/>
                    </a:lnTo>
                    <a:lnTo>
                      <a:pt x="13821" y="15014"/>
                    </a:lnTo>
                    <a:lnTo>
                      <a:pt x="13797" y="15160"/>
                    </a:lnTo>
                    <a:lnTo>
                      <a:pt x="13797" y="15330"/>
                    </a:lnTo>
                    <a:lnTo>
                      <a:pt x="13821" y="15379"/>
                    </a:lnTo>
                    <a:lnTo>
                      <a:pt x="13845" y="15428"/>
                    </a:lnTo>
                    <a:lnTo>
                      <a:pt x="13383" y="15428"/>
                    </a:lnTo>
                    <a:lnTo>
                      <a:pt x="13432" y="15209"/>
                    </a:lnTo>
                    <a:lnTo>
                      <a:pt x="13456" y="14990"/>
                    </a:lnTo>
                    <a:lnTo>
                      <a:pt x="13505" y="14771"/>
                    </a:lnTo>
                    <a:lnTo>
                      <a:pt x="13578" y="14552"/>
                    </a:lnTo>
                    <a:lnTo>
                      <a:pt x="13748" y="14114"/>
                    </a:lnTo>
                    <a:lnTo>
                      <a:pt x="13748" y="14089"/>
                    </a:lnTo>
                    <a:lnTo>
                      <a:pt x="13748" y="14065"/>
                    </a:lnTo>
                    <a:lnTo>
                      <a:pt x="13699" y="14016"/>
                    </a:lnTo>
                    <a:lnTo>
                      <a:pt x="13651" y="14016"/>
                    </a:lnTo>
                    <a:lnTo>
                      <a:pt x="13602" y="14065"/>
                    </a:lnTo>
                    <a:lnTo>
                      <a:pt x="13456" y="14260"/>
                    </a:lnTo>
                    <a:lnTo>
                      <a:pt x="13334" y="14454"/>
                    </a:lnTo>
                    <a:lnTo>
                      <a:pt x="13237" y="14673"/>
                    </a:lnTo>
                    <a:lnTo>
                      <a:pt x="13140" y="14917"/>
                    </a:lnTo>
                    <a:lnTo>
                      <a:pt x="13067" y="15136"/>
                    </a:lnTo>
                    <a:lnTo>
                      <a:pt x="13042" y="15282"/>
                    </a:lnTo>
                    <a:lnTo>
                      <a:pt x="13042" y="15403"/>
                    </a:lnTo>
                    <a:lnTo>
                      <a:pt x="12556" y="15330"/>
                    </a:lnTo>
                    <a:lnTo>
                      <a:pt x="12604" y="15038"/>
                    </a:lnTo>
                    <a:lnTo>
                      <a:pt x="12677" y="14746"/>
                    </a:lnTo>
                    <a:lnTo>
                      <a:pt x="12775" y="14479"/>
                    </a:lnTo>
                    <a:lnTo>
                      <a:pt x="12921" y="14211"/>
                    </a:lnTo>
                    <a:lnTo>
                      <a:pt x="12921" y="14162"/>
                    </a:lnTo>
                    <a:lnTo>
                      <a:pt x="12896" y="14114"/>
                    </a:lnTo>
                    <a:lnTo>
                      <a:pt x="12799" y="14114"/>
                    </a:lnTo>
                    <a:lnTo>
                      <a:pt x="12702" y="14235"/>
                    </a:lnTo>
                    <a:lnTo>
                      <a:pt x="12604" y="14357"/>
                    </a:lnTo>
                    <a:lnTo>
                      <a:pt x="12507" y="14479"/>
                    </a:lnTo>
                    <a:lnTo>
                      <a:pt x="12410" y="14649"/>
                    </a:lnTo>
                    <a:lnTo>
                      <a:pt x="12337" y="14795"/>
                    </a:lnTo>
                    <a:lnTo>
                      <a:pt x="12288" y="14965"/>
                    </a:lnTo>
                    <a:lnTo>
                      <a:pt x="12239" y="15136"/>
                    </a:lnTo>
                    <a:lnTo>
                      <a:pt x="12239" y="15282"/>
                    </a:lnTo>
                    <a:lnTo>
                      <a:pt x="11801" y="15233"/>
                    </a:lnTo>
                    <a:lnTo>
                      <a:pt x="11753" y="15209"/>
                    </a:lnTo>
                    <a:lnTo>
                      <a:pt x="11874" y="14941"/>
                    </a:lnTo>
                    <a:lnTo>
                      <a:pt x="11947" y="14673"/>
                    </a:lnTo>
                    <a:lnTo>
                      <a:pt x="12118" y="14114"/>
                    </a:lnTo>
                    <a:lnTo>
                      <a:pt x="12118" y="14089"/>
                    </a:lnTo>
                    <a:lnTo>
                      <a:pt x="12118" y="14065"/>
                    </a:lnTo>
                    <a:lnTo>
                      <a:pt x="12093" y="14065"/>
                    </a:lnTo>
                    <a:lnTo>
                      <a:pt x="12069" y="14089"/>
                    </a:lnTo>
                    <a:lnTo>
                      <a:pt x="11874" y="14357"/>
                    </a:lnTo>
                    <a:lnTo>
                      <a:pt x="11680" y="14600"/>
                    </a:lnTo>
                    <a:lnTo>
                      <a:pt x="11509" y="14868"/>
                    </a:lnTo>
                    <a:lnTo>
                      <a:pt x="11363" y="15136"/>
                    </a:lnTo>
                    <a:lnTo>
                      <a:pt x="11363" y="15160"/>
                    </a:lnTo>
                    <a:lnTo>
                      <a:pt x="10974" y="15087"/>
                    </a:lnTo>
                    <a:lnTo>
                      <a:pt x="11096" y="14990"/>
                    </a:lnTo>
                    <a:lnTo>
                      <a:pt x="11169" y="14868"/>
                    </a:lnTo>
                    <a:lnTo>
                      <a:pt x="11290" y="14600"/>
                    </a:lnTo>
                    <a:lnTo>
                      <a:pt x="11655" y="13870"/>
                    </a:lnTo>
                    <a:lnTo>
                      <a:pt x="11680" y="13846"/>
                    </a:lnTo>
                    <a:lnTo>
                      <a:pt x="11680" y="13822"/>
                    </a:lnTo>
                    <a:lnTo>
                      <a:pt x="11631" y="13773"/>
                    </a:lnTo>
                    <a:lnTo>
                      <a:pt x="11558" y="13773"/>
                    </a:lnTo>
                    <a:lnTo>
                      <a:pt x="11534" y="13797"/>
                    </a:lnTo>
                    <a:lnTo>
                      <a:pt x="11144" y="14406"/>
                    </a:lnTo>
                    <a:lnTo>
                      <a:pt x="10974" y="14722"/>
                    </a:lnTo>
                    <a:lnTo>
                      <a:pt x="10901" y="14868"/>
                    </a:lnTo>
                    <a:lnTo>
                      <a:pt x="10877" y="14941"/>
                    </a:lnTo>
                    <a:lnTo>
                      <a:pt x="10877" y="15038"/>
                    </a:lnTo>
                    <a:lnTo>
                      <a:pt x="10901" y="15063"/>
                    </a:lnTo>
                    <a:lnTo>
                      <a:pt x="10341" y="14941"/>
                    </a:lnTo>
                    <a:lnTo>
                      <a:pt x="10487" y="14625"/>
                    </a:lnTo>
                    <a:lnTo>
                      <a:pt x="10633" y="14333"/>
                    </a:lnTo>
                    <a:lnTo>
                      <a:pt x="10804" y="14041"/>
                    </a:lnTo>
                    <a:lnTo>
                      <a:pt x="10998" y="13773"/>
                    </a:lnTo>
                    <a:lnTo>
                      <a:pt x="11023" y="13724"/>
                    </a:lnTo>
                    <a:lnTo>
                      <a:pt x="10998" y="13700"/>
                    </a:lnTo>
                    <a:lnTo>
                      <a:pt x="10950" y="13676"/>
                    </a:lnTo>
                    <a:lnTo>
                      <a:pt x="10901" y="13700"/>
                    </a:lnTo>
                    <a:lnTo>
                      <a:pt x="10658" y="13943"/>
                    </a:lnTo>
                    <a:lnTo>
                      <a:pt x="10414" y="14211"/>
                    </a:lnTo>
                    <a:lnTo>
                      <a:pt x="10317" y="14357"/>
                    </a:lnTo>
                    <a:lnTo>
                      <a:pt x="10220" y="14503"/>
                    </a:lnTo>
                    <a:lnTo>
                      <a:pt x="10147" y="14673"/>
                    </a:lnTo>
                    <a:lnTo>
                      <a:pt x="10098" y="14844"/>
                    </a:lnTo>
                    <a:lnTo>
                      <a:pt x="10098" y="14892"/>
                    </a:lnTo>
                    <a:lnTo>
                      <a:pt x="9709" y="14771"/>
                    </a:lnTo>
                    <a:lnTo>
                      <a:pt x="9757" y="14576"/>
                    </a:lnTo>
                    <a:lnTo>
                      <a:pt x="9830" y="14381"/>
                    </a:lnTo>
                    <a:lnTo>
                      <a:pt x="10001" y="13968"/>
                    </a:lnTo>
                    <a:lnTo>
                      <a:pt x="10147" y="13530"/>
                    </a:lnTo>
                    <a:lnTo>
                      <a:pt x="10147" y="13505"/>
                    </a:lnTo>
                    <a:lnTo>
                      <a:pt x="10122" y="13530"/>
                    </a:lnTo>
                    <a:lnTo>
                      <a:pt x="9879" y="13919"/>
                    </a:lnTo>
                    <a:lnTo>
                      <a:pt x="9636" y="14308"/>
                    </a:lnTo>
                    <a:lnTo>
                      <a:pt x="9539" y="14503"/>
                    </a:lnTo>
                    <a:lnTo>
                      <a:pt x="9466" y="14698"/>
                    </a:lnTo>
                    <a:lnTo>
                      <a:pt x="8906" y="14527"/>
                    </a:lnTo>
                    <a:lnTo>
                      <a:pt x="8979" y="14430"/>
                    </a:lnTo>
                    <a:lnTo>
                      <a:pt x="9028" y="14308"/>
                    </a:lnTo>
                    <a:lnTo>
                      <a:pt x="9149" y="14089"/>
                    </a:lnTo>
                    <a:lnTo>
                      <a:pt x="9344" y="13724"/>
                    </a:lnTo>
                    <a:lnTo>
                      <a:pt x="9417" y="13554"/>
                    </a:lnTo>
                    <a:lnTo>
                      <a:pt x="9490" y="13359"/>
                    </a:lnTo>
                    <a:lnTo>
                      <a:pt x="9490" y="13311"/>
                    </a:lnTo>
                    <a:lnTo>
                      <a:pt x="9441" y="13286"/>
                    </a:lnTo>
                    <a:lnTo>
                      <a:pt x="9393" y="13262"/>
                    </a:lnTo>
                    <a:lnTo>
                      <a:pt x="9368" y="13311"/>
                    </a:lnTo>
                    <a:lnTo>
                      <a:pt x="9247" y="13481"/>
                    </a:lnTo>
                    <a:lnTo>
                      <a:pt x="9149" y="13627"/>
                    </a:lnTo>
                    <a:lnTo>
                      <a:pt x="8906" y="13943"/>
                    </a:lnTo>
                    <a:lnTo>
                      <a:pt x="8736" y="14162"/>
                    </a:lnTo>
                    <a:lnTo>
                      <a:pt x="8663" y="14284"/>
                    </a:lnTo>
                    <a:lnTo>
                      <a:pt x="8638" y="14430"/>
                    </a:lnTo>
                    <a:lnTo>
                      <a:pt x="8419" y="14333"/>
                    </a:lnTo>
                    <a:lnTo>
                      <a:pt x="8492" y="14065"/>
                    </a:lnTo>
                    <a:lnTo>
                      <a:pt x="8541" y="13846"/>
                    </a:lnTo>
                    <a:lnTo>
                      <a:pt x="8711" y="13384"/>
                    </a:lnTo>
                    <a:lnTo>
                      <a:pt x="8833" y="13165"/>
                    </a:lnTo>
                    <a:lnTo>
                      <a:pt x="8955" y="12946"/>
                    </a:lnTo>
                    <a:lnTo>
                      <a:pt x="8955" y="12897"/>
                    </a:lnTo>
                    <a:lnTo>
                      <a:pt x="8930" y="12848"/>
                    </a:lnTo>
                    <a:lnTo>
                      <a:pt x="8882" y="12848"/>
                    </a:lnTo>
                    <a:lnTo>
                      <a:pt x="8833" y="12873"/>
                    </a:lnTo>
                    <a:lnTo>
                      <a:pt x="8687" y="13092"/>
                    </a:lnTo>
                    <a:lnTo>
                      <a:pt x="8565" y="13286"/>
                    </a:lnTo>
                    <a:lnTo>
                      <a:pt x="8444" y="13505"/>
                    </a:lnTo>
                    <a:lnTo>
                      <a:pt x="8322" y="13749"/>
                    </a:lnTo>
                    <a:lnTo>
                      <a:pt x="8225" y="13968"/>
                    </a:lnTo>
                    <a:lnTo>
                      <a:pt x="8176" y="14089"/>
                    </a:lnTo>
                    <a:lnTo>
                      <a:pt x="8152" y="14211"/>
                    </a:lnTo>
                    <a:lnTo>
                      <a:pt x="7762" y="14041"/>
                    </a:lnTo>
                    <a:lnTo>
                      <a:pt x="7908" y="13627"/>
                    </a:lnTo>
                    <a:lnTo>
                      <a:pt x="8103" y="13213"/>
                    </a:lnTo>
                    <a:lnTo>
                      <a:pt x="8322" y="12800"/>
                    </a:lnTo>
                    <a:lnTo>
                      <a:pt x="8322" y="12751"/>
                    </a:lnTo>
                    <a:lnTo>
                      <a:pt x="8298" y="12727"/>
                    </a:lnTo>
                    <a:lnTo>
                      <a:pt x="8249" y="12727"/>
                    </a:lnTo>
                    <a:lnTo>
                      <a:pt x="7908" y="13140"/>
                    </a:lnTo>
                    <a:lnTo>
                      <a:pt x="7762" y="13335"/>
                    </a:lnTo>
                    <a:lnTo>
                      <a:pt x="7616" y="13578"/>
                    </a:lnTo>
                    <a:lnTo>
                      <a:pt x="7543" y="13700"/>
                    </a:lnTo>
                    <a:lnTo>
                      <a:pt x="7470" y="13870"/>
                    </a:lnTo>
                    <a:lnTo>
                      <a:pt x="7130" y="13700"/>
                    </a:lnTo>
                    <a:lnTo>
                      <a:pt x="7154" y="13554"/>
                    </a:lnTo>
                    <a:lnTo>
                      <a:pt x="7178" y="13408"/>
                    </a:lnTo>
                    <a:lnTo>
                      <a:pt x="7300" y="13165"/>
                    </a:lnTo>
                    <a:lnTo>
                      <a:pt x="7495" y="12751"/>
                    </a:lnTo>
                    <a:lnTo>
                      <a:pt x="7689" y="12313"/>
                    </a:lnTo>
                    <a:lnTo>
                      <a:pt x="7689" y="12289"/>
                    </a:lnTo>
                    <a:lnTo>
                      <a:pt x="7665" y="12264"/>
                    </a:lnTo>
                    <a:lnTo>
                      <a:pt x="7641" y="12264"/>
                    </a:lnTo>
                    <a:lnTo>
                      <a:pt x="7616" y="12289"/>
                    </a:lnTo>
                    <a:lnTo>
                      <a:pt x="7397" y="12581"/>
                    </a:lnTo>
                    <a:lnTo>
                      <a:pt x="7178" y="12873"/>
                    </a:lnTo>
                    <a:lnTo>
                      <a:pt x="7081" y="13043"/>
                    </a:lnTo>
                    <a:lnTo>
                      <a:pt x="7008" y="13189"/>
                    </a:lnTo>
                    <a:lnTo>
                      <a:pt x="6935" y="13359"/>
                    </a:lnTo>
                    <a:lnTo>
                      <a:pt x="6886" y="13530"/>
                    </a:lnTo>
                    <a:lnTo>
                      <a:pt x="6570" y="13335"/>
                    </a:lnTo>
                    <a:lnTo>
                      <a:pt x="6692" y="13043"/>
                    </a:lnTo>
                    <a:lnTo>
                      <a:pt x="6813" y="12751"/>
                    </a:lnTo>
                    <a:lnTo>
                      <a:pt x="7105" y="12216"/>
                    </a:lnTo>
                    <a:lnTo>
                      <a:pt x="7130" y="12191"/>
                    </a:lnTo>
                    <a:lnTo>
                      <a:pt x="7105" y="12167"/>
                    </a:lnTo>
                    <a:lnTo>
                      <a:pt x="7057" y="12167"/>
                    </a:lnTo>
                    <a:lnTo>
                      <a:pt x="6838" y="12386"/>
                    </a:lnTo>
                    <a:lnTo>
                      <a:pt x="6619" y="12629"/>
                    </a:lnTo>
                    <a:lnTo>
                      <a:pt x="6448" y="12897"/>
                    </a:lnTo>
                    <a:lnTo>
                      <a:pt x="6327" y="13165"/>
                    </a:lnTo>
                    <a:lnTo>
                      <a:pt x="6254" y="13165"/>
                    </a:lnTo>
                    <a:lnTo>
                      <a:pt x="6181" y="13189"/>
                    </a:lnTo>
                    <a:lnTo>
                      <a:pt x="6132" y="13238"/>
                    </a:lnTo>
                    <a:lnTo>
                      <a:pt x="6083" y="13286"/>
                    </a:lnTo>
                    <a:lnTo>
                      <a:pt x="5937" y="13238"/>
                    </a:lnTo>
                    <a:lnTo>
                      <a:pt x="5791" y="13213"/>
                    </a:lnTo>
                    <a:lnTo>
                      <a:pt x="5816" y="13140"/>
                    </a:lnTo>
                    <a:lnTo>
                      <a:pt x="6059" y="12654"/>
                    </a:lnTo>
                    <a:lnTo>
                      <a:pt x="6254" y="12264"/>
                    </a:lnTo>
                    <a:lnTo>
                      <a:pt x="6351" y="12045"/>
                    </a:lnTo>
                    <a:lnTo>
                      <a:pt x="6424" y="11851"/>
                    </a:lnTo>
                    <a:lnTo>
                      <a:pt x="6424" y="11826"/>
                    </a:lnTo>
                    <a:lnTo>
                      <a:pt x="6400" y="11802"/>
                    </a:lnTo>
                    <a:lnTo>
                      <a:pt x="6375" y="11802"/>
                    </a:lnTo>
                    <a:lnTo>
                      <a:pt x="6351" y="11826"/>
                    </a:lnTo>
                    <a:lnTo>
                      <a:pt x="6108" y="12143"/>
                    </a:lnTo>
                    <a:lnTo>
                      <a:pt x="5864" y="12459"/>
                    </a:lnTo>
                    <a:lnTo>
                      <a:pt x="5743" y="12654"/>
                    </a:lnTo>
                    <a:lnTo>
                      <a:pt x="5621" y="12824"/>
                    </a:lnTo>
                    <a:lnTo>
                      <a:pt x="5548" y="13019"/>
                    </a:lnTo>
                    <a:lnTo>
                      <a:pt x="5475" y="13213"/>
                    </a:lnTo>
                    <a:lnTo>
                      <a:pt x="5451" y="13213"/>
                    </a:lnTo>
                    <a:lnTo>
                      <a:pt x="5183" y="13189"/>
                    </a:lnTo>
                    <a:lnTo>
                      <a:pt x="4891" y="13213"/>
                    </a:lnTo>
                    <a:lnTo>
                      <a:pt x="5037" y="12921"/>
                    </a:lnTo>
                    <a:lnTo>
                      <a:pt x="5353" y="12410"/>
                    </a:lnTo>
                    <a:lnTo>
                      <a:pt x="5451" y="12240"/>
                    </a:lnTo>
                    <a:lnTo>
                      <a:pt x="5524" y="12070"/>
                    </a:lnTo>
                    <a:lnTo>
                      <a:pt x="5548" y="11972"/>
                    </a:lnTo>
                    <a:lnTo>
                      <a:pt x="5548" y="11899"/>
                    </a:lnTo>
                    <a:lnTo>
                      <a:pt x="5524" y="11802"/>
                    </a:lnTo>
                    <a:lnTo>
                      <a:pt x="5475" y="11729"/>
                    </a:lnTo>
                    <a:lnTo>
                      <a:pt x="5451" y="11729"/>
                    </a:lnTo>
                    <a:lnTo>
                      <a:pt x="5451" y="11753"/>
                    </a:lnTo>
                    <a:lnTo>
                      <a:pt x="5426" y="11802"/>
                    </a:lnTo>
                    <a:lnTo>
                      <a:pt x="5378" y="11875"/>
                    </a:lnTo>
                    <a:lnTo>
                      <a:pt x="5280" y="11997"/>
                    </a:lnTo>
                    <a:lnTo>
                      <a:pt x="4988" y="12435"/>
                    </a:lnTo>
                    <a:lnTo>
                      <a:pt x="4745" y="12800"/>
                    </a:lnTo>
                    <a:lnTo>
                      <a:pt x="4623" y="13019"/>
                    </a:lnTo>
                    <a:lnTo>
                      <a:pt x="4599" y="13140"/>
                    </a:lnTo>
                    <a:lnTo>
                      <a:pt x="4599" y="13238"/>
                    </a:lnTo>
                    <a:lnTo>
                      <a:pt x="4599" y="13262"/>
                    </a:lnTo>
                    <a:lnTo>
                      <a:pt x="4575" y="13262"/>
                    </a:lnTo>
                    <a:lnTo>
                      <a:pt x="4550" y="11802"/>
                    </a:lnTo>
                    <a:lnTo>
                      <a:pt x="4550" y="10537"/>
                    </a:lnTo>
                    <a:lnTo>
                      <a:pt x="4526" y="9271"/>
                    </a:lnTo>
                    <a:lnTo>
                      <a:pt x="4477" y="8396"/>
                    </a:lnTo>
                    <a:lnTo>
                      <a:pt x="4477" y="7520"/>
                    </a:lnTo>
                    <a:lnTo>
                      <a:pt x="4453" y="7130"/>
                    </a:lnTo>
                    <a:lnTo>
                      <a:pt x="4453" y="6863"/>
                    </a:lnTo>
                    <a:lnTo>
                      <a:pt x="4453" y="6595"/>
                    </a:lnTo>
                    <a:lnTo>
                      <a:pt x="4648" y="6619"/>
                    </a:lnTo>
                    <a:lnTo>
                      <a:pt x="4818" y="6619"/>
                    </a:lnTo>
                    <a:lnTo>
                      <a:pt x="5183" y="6595"/>
                    </a:lnTo>
                    <a:lnTo>
                      <a:pt x="5791" y="6595"/>
                    </a:lnTo>
                    <a:lnTo>
                      <a:pt x="6010" y="6571"/>
                    </a:lnTo>
                    <a:lnTo>
                      <a:pt x="6108" y="6522"/>
                    </a:lnTo>
                    <a:lnTo>
                      <a:pt x="6156" y="6449"/>
                    </a:lnTo>
                    <a:lnTo>
                      <a:pt x="6546" y="6230"/>
                    </a:lnTo>
                    <a:lnTo>
                      <a:pt x="6935" y="5962"/>
                    </a:lnTo>
                    <a:lnTo>
                      <a:pt x="7300" y="5646"/>
                    </a:lnTo>
                    <a:lnTo>
                      <a:pt x="7665" y="5330"/>
                    </a:lnTo>
                    <a:lnTo>
                      <a:pt x="8006" y="4989"/>
                    </a:lnTo>
                    <a:lnTo>
                      <a:pt x="8322" y="4648"/>
                    </a:lnTo>
                    <a:lnTo>
                      <a:pt x="8930" y="3943"/>
                    </a:lnTo>
                    <a:lnTo>
                      <a:pt x="9003" y="3870"/>
                    </a:lnTo>
                    <a:lnTo>
                      <a:pt x="9003" y="3797"/>
                    </a:lnTo>
                    <a:lnTo>
                      <a:pt x="9003" y="3699"/>
                    </a:lnTo>
                    <a:lnTo>
                      <a:pt x="8979" y="3626"/>
                    </a:lnTo>
                    <a:lnTo>
                      <a:pt x="9125" y="3456"/>
                    </a:lnTo>
                    <a:lnTo>
                      <a:pt x="9247" y="3286"/>
                    </a:lnTo>
                    <a:lnTo>
                      <a:pt x="9514" y="2872"/>
                    </a:lnTo>
                    <a:lnTo>
                      <a:pt x="9709" y="2434"/>
                    </a:lnTo>
                    <a:lnTo>
                      <a:pt x="9855" y="2020"/>
                    </a:lnTo>
                    <a:lnTo>
                      <a:pt x="10074" y="1266"/>
                    </a:lnTo>
                    <a:lnTo>
                      <a:pt x="10195" y="877"/>
                    </a:lnTo>
                    <a:lnTo>
                      <a:pt x="10341" y="512"/>
                    </a:lnTo>
                    <a:lnTo>
                      <a:pt x="10341" y="488"/>
                    </a:lnTo>
                    <a:close/>
                    <a:moveTo>
                      <a:pt x="10536" y="1"/>
                    </a:moveTo>
                    <a:lnTo>
                      <a:pt x="10366" y="25"/>
                    </a:lnTo>
                    <a:lnTo>
                      <a:pt x="10195" y="74"/>
                    </a:lnTo>
                    <a:lnTo>
                      <a:pt x="10049" y="171"/>
                    </a:lnTo>
                    <a:lnTo>
                      <a:pt x="10025" y="196"/>
                    </a:lnTo>
                    <a:lnTo>
                      <a:pt x="9952" y="244"/>
                    </a:lnTo>
                    <a:lnTo>
                      <a:pt x="9903" y="293"/>
                    </a:lnTo>
                    <a:lnTo>
                      <a:pt x="9782" y="415"/>
                    </a:lnTo>
                    <a:lnTo>
                      <a:pt x="9709" y="585"/>
                    </a:lnTo>
                    <a:lnTo>
                      <a:pt x="9636" y="780"/>
                    </a:lnTo>
                    <a:lnTo>
                      <a:pt x="9539" y="1169"/>
                    </a:lnTo>
                    <a:lnTo>
                      <a:pt x="9466" y="1509"/>
                    </a:lnTo>
                    <a:lnTo>
                      <a:pt x="9320" y="1972"/>
                    </a:lnTo>
                    <a:lnTo>
                      <a:pt x="9247" y="2215"/>
                    </a:lnTo>
                    <a:lnTo>
                      <a:pt x="9149" y="2458"/>
                    </a:lnTo>
                    <a:lnTo>
                      <a:pt x="9003" y="2726"/>
                    </a:lnTo>
                    <a:lnTo>
                      <a:pt x="8833" y="2994"/>
                    </a:lnTo>
                    <a:lnTo>
                      <a:pt x="8663" y="3286"/>
                    </a:lnTo>
                    <a:lnTo>
                      <a:pt x="8614" y="3407"/>
                    </a:lnTo>
                    <a:lnTo>
                      <a:pt x="8565" y="3578"/>
                    </a:lnTo>
                    <a:lnTo>
                      <a:pt x="7324" y="4867"/>
                    </a:lnTo>
                    <a:lnTo>
                      <a:pt x="6692" y="5500"/>
                    </a:lnTo>
                    <a:lnTo>
                      <a:pt x="6035" y="6108"/>
                    </a:lnTo>
                    <a:lnTo>
                      <a:pt x="5937" y="6084"/>
                    </a:lnTo>
                    <a:lnTo>
                      <a:pt x="5524" y="6084"/>
                    </a:lnTo>
                    <a:lnTo>
                      <a:pt x="5110" y="6133"/>
                    </a:lnTo>
                    <a:lnTo>
                      <a:pt x="4867" y="6133"/>
                    </a:lnTo>
                    <a:lnTo>
                      <a:pt x="4599" y="6157"/>
                    </a:lnTo>
                    <a:lnTo>
                      <a:pt x="4599" y="6157"/>
                    </a:lnTo>
                    <a:lnTo>
                      <a:pt x="4623" y="6133"/>
                    </a:lnTo>
                    <a:lnTo>
                      <a:pt x="4623" y="6084"/>
                    </a:lnTo>
                    <a:lnTo>
                      <a:pt x="4599" y="5987"/>
                    </a:lnTo>
                    <a:lnTo>
                      <a:pt x="4526" y="5914"/>
                    </a:lnTo>
                    <a:lnTo>
                      <a:pt x="4453" y="5889"/>
                    </a:lnTo>
                    <a:lnTo>
                      <a:pt x="4404" y="5816"/>
                    </a:lnTo>
                    <a:lnTo>
                      <a:pt x="4331" y="5768"/>
                    </a:lnTo>
                    <a:lnTo>
                      <a:pt x="4112" y="5670"/>
                    </a:lnTo>
                    <a:lnTo>
                      <a:pt x="3869" y="5622"/>
                    </a:lnTo>
                    <a:lnTo>
                      <a:pt x="3626" y="5597"/>
                    </a:lnTo>
                    <a:lnTo>
                      <a:pt x="2871" y="5597"/>
                    </a:lnTo>
                    <a:lnTo>
                      <a:pt x="2385" y="5646"/>
                    </a:lnTo>
                    <a:lnTo>
                      <a:pt x="2166" y="5646"/>
                    </a:lnTo>
                    <a:lnTo>
                      <a:pt x="1922" y="5622"/>
                    </a:lnTo>
                    <a:lnTo>
                      <a:pt x="1412" y="5597"/>
                    </a:lnTo>
                    <a:lnTo>
                      <a:pt x="1144" y="5597"/>
                    </a:lnTo>
                    <a:lnTo>
                      <a:pt x="901" y="5622"/>
                    </a:lnTo>
                    <a:lnTo>
                      <a:pt x="682" y="5670"/>
                    </a:lnTo>
                    <a:lnTo>
                      <a:pt x="463" y="5792"/>
                    </a:lnTo>
                    <a:lnTo>
                      <a:pt x="365" y="5792"/>
                    </a:lnTo>
                    <a:lnTo>
                      <a:pt x="317" y="5841"/>
                    </a:lnTo>
                    <a:lnTo>
                      <a:pt x="292" y="5889"/>
                    </a:lnTo>
                    <a:lnTo>
                      <a:pt x="244" y="6133"/>
                    </a:lnTo>
                    <a:lnTo>
                      <a:pt x="219" y="6400"/>
                    </a:lnTo>
                    <a:lnTo>
                      <a:pt x="219" y="6911"/>
                    </a:lnTo>
                    <a:lnTo>
                      <a:pt x="195" y="7422"/>
                    </a:lnTo>
                    <a:lnTo>
                      <a:pt x="171" y="7933"/>
                    </a:lnTo>
                    <a:lnTo>
                      <a:pt x="146" y="8493"/>
                    </a:lnTo>
                    <a:lnTo>
                      <a:pt x="146" y="9028"/>
                    </a:lnTo>
                    <a:lnTo>
                      <a:pt x="146" y="10123"/>
                    </a:lnTo>
                    <a:lnTo>
                      <a:pt x="171" y="10707"/>
                    </a:lnTo>
                    <a:lnTo>
                      <a:pt x="171" y="11267"/>
                    </a:lnTo>
                    <a:lnTo>
                      <a:pt x="122" y="12386"/>
                    </a:lnTo>
                    <a:lnTo>
                      <a:pt x="98" y="13530"/>
                    </a:lnTo>
                    <a:lnTo>
                      <a:pt x="98" y="14162"/>
                    </a:lnTo>
                    <a:lnTo>
                      <a:pt x="73" y="14479"/>
                    </a:lnTo>
                    <a:lnTo>
                      <a:pt x="25" y="14795"/>
                    </a:lnTo>
                    <a:lnTo>
                      <a:pt x="0" y="14868"/>
                    </a:lnTo>
                    <a:lnTo>
                      <a:pt x="25" y="14965"/>
                    </a:lnTo>
                    <a:lnTo>
                      <a:pt x="73" y="15014"/>
                    </a:lnTo>
                    <a:lnTo>
                      <a:pt x="122" y="15063"/>
                    </a:lnTo>
                    <a:lnTo>
                      <a:pt x="195" y="15087"/>
                    </a:lnTo>
                    <a:lnTo>
                      <a:pt x="268" y="15111"/>
                    </a:lnTo>
                    <a:lnTo>
                      <a:pt x="341" y="15087"/>
                    </a:lnTo>
                    <a:lnTo>
                      <a:pt x="414" y="15038"/>
                    </a:lnTo>
                    <a:lnTo>
                      <a:pt x="463" y="15087"/>
                    </a:lnTo>
                    <a:lnTo>
                      <a:pt x="536" y="15111"/>
                    </a:lnTo>
                    <a:lnTo>
                      <a:pt x="998" y="15136"/>
                    </a:lnTo>
                    <a:lnTo>
                      <a:pt x="1460" y="15136"/>
                    </a:lnTo>
                    <a:lnTo>
                      <a:pt x="1922" y="15111"/>
                    </a:lnTo>
                    <a:lnTo>
                      <a:pt x="2385" y="15087"/>
                    </a:lnTo>
                    <a:lnTo>
                      <a:pt x="2482" y="15087"/>
                    </a:lnTo>
                    <a:lnTo>
                      <a:pt x="3309" y="15014"/>
                    </a:lnTo>
                    <a:lnTo>
                      <a:pt x="3723" y="14990"/>
                    </a:lnTo>
                    <a:lnTo>
                      <a:pt x="4112" y="14965"/>
                    </a:lnTo>
                    <a:lnTo>
                      <a:pt x="4137" y="14965"/>
                    </a:lnTo>
                    <a:lnTo>
                      <a:pt x="4185" y="14990"/>
                    </a:lnTo>
                    <a:lnTo>
                      <a:pt x="4234" y="15014"/>
                    </a:lnTo>
                    <a:lnTo>
                      <a:pt x="4356" y="15014"/>
                    </a:lnTo>
                    <a:lnTo>
                      <a:pt x="4453" y="14941"/>
                    </a:lnTo>
                    <a:lnTo>
                      <a:pt x="4502" y="14917"/>
                    </a:lnTo>
                    <a:lnTo>
                      <a:pt x="4526" y="14868"/>
                    </a:lnTo>
                    <a:lnTo>
                      <a:pt x="4575" y="14746"/>
                    </a:lnTo>
                    <a:lnTo>
                      <a:pt x="4599" y="14600"/>
                    </a:lnTo>
                    <a:lnTo>
                      <a:pt x="4599" y="14333"/>
                    </a:lnTo>
                    <a:lnTo>
                      <a:pt x="4599" y="14065"/>
                    </a:lnTo>
                    <a:lnTo>
                      <a:pt x="4575" y="13797"/>
                    </a:lnTo>
                    <a:lnTo>
                      <a:pt x="4599" y="13773"/>
                    </a:lnTo>
                    <a:lnTo>
                      <a:pt x="5037" y="13724"/>
                    </a:lnTo>
                    <a:lnTo>
                      <a:pt x="5451" y="13676"/>
                    </a:lnTo>
                    <a:lnTo>
                      <a:pt x="5791" y="13700"/>
                    </a:lnTo>
                    <a:lnTo>
                      <a:pt x="5986" y="13676"/>
                    </a:lnTo>
                    <a:lnTo>
                      <a:pt x="6132" y="13627"/>
                    </a:lnTo>
                    <a:lnTo>
                      <a:pt x="6156" y="13651"/>
                    </a:lnTo>
                    <a:lnTo>
                      <a:pt x="6521" y="13895"/>
                    </a:lnTo>
                    <a:lnTo>
                      <a:pt x="6886" y="14138"/>
                    </a:lnTo>
                    <a:lnTo>
                      <a:pt x="7276" y="14357"/>
                    </a:lnTo>
                    <a:lnTo>
                      <a:pt x="7665" y="14552"/>
                    </a:lnTo>
                    <a:lnTo>
                      <a:pt x="8054" y="14722"/>
                    </a:lnTo>
                    <a:lnTo>
                      <a:pt x="8444" y="14892"/>
                    </a:lnTo>
                    <a:lnTo>
                      <a:pt x="8833" y="15038"/>
                    </a:lnTo>
                    <a:lnTo>
                      <a:pt x="9247" y="15160"/>
                    </a:lnTo>
                    <a:lnTo>
                      <a:pt x="10074" y="15403"/>
                    </a:lnTo>
                    <a:lnTo>
                      <a:pt x="10925" y="15574"/>
                    </a:lnTo>
                    <a:lnTo>
                      <a:pt x="11777" y="15695"/>
                    </a:lnTo>
                    <a:lnTo>
                      <a:pt x="12653" y="15817"/>
                    </a:lnTo>
                    <a:lnTo>
                      <a:pt x="13310" y="15866"/>
                    </a:lnTo>
                    <a:lnTo>
                      <a:pt x="13651" y="15890"/>
                    </a:lnTo>
                    <a:lnTo>
                      <a:pt x="14016" y="15866"/>
                    </a:lnTo>
                    <a:lnTo>
                      <a:pt x="14356" y="15866"/>
                    </a:lnTo>
                    <a:lnTo>
                      <a:pt x="14697" y="15793"/>
                    </a:lnTo>
                    <a:lnTo>
                      <a:pt x="15013" y="15720"/>
                    </a:lnTo>
                    <a:lnTo>
                      <a:pt x="15330" y="15598"/>
                    </a:lnTo>
                    <a:lnTo>
                      <a:pt x="15476" y="15525"/>
                    </a:lnTo>
                    <a:lnTo>
                      <a:pt x="15597" y="15452"/>
                    </a:lnTo>
                    <a:lnTo>
                      <a:pt x="15719" y="15355"/>
                    </a:lnTo>
                    <a:lnTo>
                      <a:pt x="15792" y="15257"/>
                    </a:lnTo>
                    <a:lnTo>
                      <a:pt x="15865" y="15160"/>
                    </a:lnTo>
                    <a:lnTo>
                      <a:pt x="15914" y="15038"/>
                    </a:lnTo>
                    <a:lnTo>
                      <a:pt x="15962" y="14941"/>
                    </a:lnTo>
                    <a:lnTo>
                      <a:pt x="15987" y="14819"/>
                    </a:lnTo>
                    <a:lnTo>
                      <a:pt x="16011" y="14552"/>
                    </a:lnTo>
                    <a:lnTo>
                      <a:pt x="15987" y="14284"/>
                    </a:lnTo>
                    <a:lnTo>
                      <a:pt x="15938" y="14016"/>
                    </a:lnTo>
                    <a:lnTo>
                      <a:pt x="15865" y="13749"/>
                    </a:lnTo>
                    <a:lnTo>
                      <a:pt x="15987" y="13651"/>
                    </a:lnTo>
                    <a:lnTo>
                      <a:pt x="16084" y="13530"/>
                    </a:lnTo>
                    <a:lnTo>
                      <a:pt x="16181" y="13408"/>
                    </a:lnTo>
                    <a:lnTo>
                      <a:pt x="16254" y="13262"/>
                    </a:lnTo>
                    <a:lnTo>
                      <a:pt x="16376" y="12946"/>
                    </a:lnTo>
                    <a:lnTo>
                      <a:pt x="16425" y="12654"/>
                    </a:lnTo>
                    <a:lnTo>
                      <a:pt x="16449" y="12410"/>
                    </a:lnTo>
                    <a:lnTo>
                      <a:pt x="16449" y="12070"/>
                    </a:lnTo>
                    <a:lnTo>
                      <a:pt x="16425" y="11875"/>
                    </a:lnTo>
                    <a:lnTo>
                      <a:pt x="16400" y="11680"/>
                    </a:lnTo>
                    <a:lnTo>
                      <a:pt x="16352" y="11534"/>
                    </a:lnTo>
                    <a:lnTo>
                      <a:pt x="16279" y="11388"/>
                    </a:lnTo>
                    <a:lnTo>
                      <a:pt x="16425" y="11267"/>
                    </a:lnTo>
                    <a:lnTo>
                      <a:pt x="16546" y="11096"/>
                    </a:lnTo>
                    <a:lnTo>
                      <a:pt x="16668" y="10926"/>
                    </a:lnTo>
                    <a:lnTo>
                      <a:pt x="16765" y="10756"/>
                    </a:lnTo>
                    <a:lnTo>
                      <a:pt x="16838" y="10561"/>
                    </a:lnTo>
                    <a:lnTo>
                      <a:pt x="16887" y="10342"/>
                    </a:lnTo>
                    <a:lnTo>
                      <a:pt x="16911" y="10147"/>
                    </a:lnTo>
                    <a:lnTo>
                      <a:pt x="16936" y="9953"/>
                    </a:lnTo>
                    <a:lnTo>
                      <a:pt x="16911" y="9758"/>
                    </a:lnTo>
                    <a:lnTo>
                      <a:pt x="16838" y="9515"/>
                    </a:lnTo>
                    <a:lnTo>
                      <a:pt x="16717" y="9271"/>
                    </a:lnTo>
                    <a:lnTo>
                      <a:pt x="16571" y="9053"/>
                    </a:lnTo>
                    <a:lnTo>
                      <a:pt x="16717" y="8931"/>
                    </a:lnTo>
                    <a:lnTo>
                      <a:pt x="16838" y="8785"/>
                    </a:lnTo>
                    <a:lnTo>
                      <a:pt x="16936" y="8615"/>
                    </a:lnTo>
                    <a:lnTo>
                      <a:pt x="17033" y="8444"/>
                    </a:lnTo>
                    <a:lnTo>
                      <a:pt x="17106" y="8274"/>
                    </a:lnTo>
                    <a:lnTo>
                      <a:pt x="17155" y="8079"/>
                    </a:lnTo>
                    <a:lnTo>
                      <a:pt x="17179" y="7885"/>
                    </a:lnTo>
                    <a:lnTo>
                      <a:pt x="17203" y="7690"/>
                    </a:lnTo>
                    <a:lnTo>
                      <a:pt x="17179" y="7447"/>
                    </a:lnTo>
                    <a:lnTo>
                      <a:pt x="17106" y="7252"/>
                    </a:lnTo>
                    <a:lnTo>
                      <a:pt x="17009" y="7057"/>
                    </a:lnTo>
                    <a:lnTo>
                      <a:pt x="16887" y="6887"/>
                    </a:lnTo>
                    <a:lnTo>
                      <a:pt x="16717" y="6741"/>
                    </a:lnTo>
                    <a:lnTo>
                      <a:pt x="16546" y="6619"/>
                    </a:lnTo>
                    <a:lnTo>
                      <a:pt x="16352" y="6498"/>
                    </a:lnTo>
                    <a:lnTo>
                      <a:pt x="16157" y="6400"/>
                    </a:lnTo>
                    <a:lnTo>
                      <a:pt x="15938" y="6303"/>
                    </a:lnTo>
                    <a:lnTo>
                      <a:pt x="15719" y="6206"/>
                    </a:lnTo>
                    <a:lnTo>
                      <a:pt x="15232" y="6084"/>
                    </a:lnTo>
                    <a:lnTo>
                      <a:pt x="14746" y="5987"/>
                    </a:lnTo>
                    <a:lnTo>
                      <a:pt x="14259" y="5938"/>
                    </a:lnTo>
                    <a:lnTo>
                      <a:pt x="13845" y="5889"/>
                    </a:lnTo>
                    <a:lnTo>
                      <a:pt x="13432" y="5865"/>
                    </a:lnTo>
                    <a:lnTo>
                      <a:pt x="12604" y="5841"/>
                    </a:lnTo>
                    <a:lnTo>
                      <a:pt x="11607" y="5841"/>
                    </a:lnTo>
                    <a:lnTo>
                      <a:pt x="11266" y="5865"/>
                    </a:lnTo>
                    <a:lnTo>
                      <a:pt x="11461" y="5354"/>
                    </a:lnTo>
                    <a:lnTo>
                      <a:pt x="11655" y="4843"/>
                    </a:lnTo>
                    <a:lnTo>
                      <a:pt x="11826" y="4308"/>
                    </a:lnTo>
                    <a:lnTo>
                      <a:pt x="11996" y="3797"/>
                    </a:lnTo>
                    <a:lnTo>
                      <a:pt x="12142" y="3261"/>
                    </a:lnTo>
                    <a:lnTo>
                      <a:pt x="12239" y="2726"/>
                    </a:lnTo>
                    <a:lnTo>
                      <a:pt x="12264" y="2458"/>
                    </a:lnTo>
                    <a:lnTo>
                      <a:pt x="12264" y="2191"/>
                    </a:lnTo>
                    <a:lnTo>
                      <a:pt x="12239" y="1899"/>
                    </a:lnTo>
                    <a:lnTo>
                      <a:pt x="12215" y="1631"/>
                    </a:lnTo>
                    <a:lnTo>
                      <a:pt x="12166" y="1412"/>
                    </a:lnTo>
                    <a:lnTo>
                      <a:pt x="12118" y="1217"/>
                    </a:lnTo>
                    <a:lnTo>
                      <a:pt x="12045" y="1023"/>
                    </a:lnTo>
                    <a:lnTo>
                      <a:pt x="11972" y="853"/>
                    </a:lnTo>
                    <a:lnTo>
                      <a:pt x="11850" y="682"/>
                    </a:lnTo>
                    <a:lnTo>
                      <a:pt x="11728" y="512"/>
                    </a:lnTo>
                    <a:lnTo>
                      <a:pt x="11582" y="366"/>
                    </a:lnTo>
                    <a:lnTo>
                      <a:pt x="11412" y="220"/>
                    </a:lnTo>
                    <a:lnTo>
                      <a:pt x="11266" y="147"/>
                    </a:lnTo>
                    <a:lnTo>
                      <a:pt x="11120" y="74"/>
                    </a:lnTo>
                    <a:lnTo>
                      <a:pt x="10925" y="25"/>
                    </a:lnTo>
                    <a:lnTo>
                      <a:pt x="107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597;p46">
                <a:extLst>
                  <a:ext uri="{FF2B5EF4-FFF2-40B4-BE49-F238E27FC236}">
                    <a16:creationId xmlns:a16="http://schemas.microsoft.com/office/drawing/2014/main" id="{7DBC028B-DBE8-6223-F953-8EC520141D97}"/>
                  </a:ext>
                </a:extLst>
              </p:cNvPr>
              <p:cNvSpPr/>
              <p:nvPr/>
            </p:nvSpPr>
            <p:spPr>
              <a:xfrm flipH="1">
                <a:off x="7440201" y="1941356"/>
                <a:ext cx="375993" cy="347276"/>
              </a:xfrm>
              <a:custGeom>
                <a:avLst/>
                <a:gdLst/>
                <a:ahLst/>
                <a:cxnLst/>
                <a:rect l="l" t="t" r="r" b="b"/>
                <a:pathLst>
                  <a:path w="17204" h="15890" extrusionOk="0">
                    <a:moveTo>
                      <a:pt x="1241" y="6108"/>
                    </a:moveTo>
                    <a:lnTo>
                      <a:pt x="1022" y="6376"/>
                    </a:lnTo>
                    <a:lnTo>
                      <a:pt x="852" y="6644"/>
                    </a:lnTo>
                    <a:lnTo>
                      <a:pt x="755" y="6765"/>
                    </a:lnTo>
                    <a:lnTo>
                      <a:pt x="730" y="6425"/>
                    </a:lnTo>
                    <a:lnTo>
                      <a:pt x="682" y="6108"/>
                    </a:lnTo>
                    <a:close/>
                    <a:moveTo>
                      <a:pt x="3188" y="6181"/>
                    </a:moveTo>
                    <a:lnTo>
                      <a:pt x="3918" y="6206"/>
                    </a:lnTo>
                    <a:lnTo>
                      <a:pt x="3772" y="6327"/>
                    </a:lnTo>
                    <a:lnTo>
                      <a:pt x="3626" y="6498"/>
                    </a:lnTo>
                    <a:lnTo>
                      <a:pt x="3382" y="6814"/>
                    </a:lnTo>
                    <a:lnTo>
                      <a:pt x="3236" y="7009"/>
                    </a:lnTo>
                    <a:lnTo>
                      <a:pt x="3115" y="6936"/>
                    </a:lnTo>
                    <a:lnTo>
                      <a:pt x="2969" y="6911"/>
                    </a:lnTo>
                    <a:lnTo>
                      <a:pt x="2896" y="6887"/>
                    </a:lnTo>
                    <a:lnTo>
                      <a:pt x="2798" y="6863"/>
                    </a:lnTo>
                    <a:lnTo>
                      <a:pt x="2725" y="6863"/>
                    </a:lnTo>
                    <a:lnTo>
                      <a:pt x="2969" y="6546"/>
                    </a:lnTo>
                    <a:lnTo>
                      <a:pt x="3188" y="6230"/>
                    </a:lnTo>
                    <a:lnTo>
                      <a:pt x="3188" y="6181"/>
                    </a:lnTo>
                    <a:close/>
                    <a:moveTo>
                      <a:pt x="4112" y="6206"/>
                    </a:moveTo>
                    <a:lnTo>
                      <a:pt x="4064" y="6376"/>
                    </a:lnTo>
                    <a:lnTo>
                      <a:pt x="4039" y="6546"/>
                    </a:lnTo>
                    <a:lnTo>
                      <a:pt x="4039" y="6863"/>
                    </a:lnTo>
                    <a:lnTo>
                      <a:pt x="3991" y="7398"/>
                    </a:lnTo>
                    <a:lnTo>
                      <a:pt x="3796" y="7617"/>
                    </a:lnTo>
                    <a:lnTo>
                      <a:pt x="3626" y="7860"/>
                    </a:lnTo>
                    <a:lnTo>
                      <a:pt x="3650" y="7714"/>
                    </a:lnTo>
                    <a:lnTo>
                      <a:pt x="3650" y="7568"/>
                    </a:lnTo>
                    <a:lnTo>
                      <a:pt x="3626" y="7447"/>
                    </a:lnTo>
                    <a:lnTo>
                      <a:pt x="3577" y="7325"/>
                    </a:lnTo>
                    <a:lnTo>
                      <a:pt x="3504" y="7203"/>
                    </a:lnTo>
                    <a:lnTo>
                      <a:pt x="3820" y="6717"/>
                    </a:lnTo>
                    <a:lnTo>
                      <a:pt x="3966" y="6473"/>
                    </a:lnTo>
                    <a:lnTo>
                      <a:pt x="4088" y="6206"/>
                    </a:lnTo>
                    <a:close/>
                    <a:moveTo>
                      <a:pt x="2701" y="7301"/>
                    </a:moveTo>
                    <a:lnTo>
                      <a:pt x="2750" y="7325"/>
                    </a:lnTo>
                    <a:lnTo>
                      <a:pt x="2823" y="7325"/>
                    </a:lnTo>
                    <a:lnTo>
                      <a:pt x="2969" y="7374"/>
                    </a:lnTo>
                    <a:lnTo>
                      <a:pt x="3090" y="7447"/>
                    </a:lnTo>
                    <a:lnTo>
                      <a:pt x="3163" y="7568"/>
                    </a:lnTo>
                    <a:lnTo>
                      <a:pt x="3188" y="7690"/>
                    </a:lnTo>
                    <a:lnTo>
                      <a:pt x="3188" y="7836"/>
                    </a:lnTo>
                    <a:lnTo>
                      <a:pt x="3139" y="7982"/>
                    </a:lnTo>
                    <a:lnTo>
                      <a:pt x="3042" y="8104"/>
                    </a:lnTo>
                    <a:lnTo>
                      <a:pt x="2920" y="8201"/>
                    </a:lnTo>
                    <a:lnTo>
                      <a:pt x="2847" y="8225"/>
                    </a:lnTo>
                    <a:lnTo>
                      <a:pt x="2774" y="8250"/>
                    </a:lnTo>
                    <a:lnTo>
                      <a:pt x="2677" y="8225"/>
                    </a:lnTo>
                    <a:lnTo>
                      <a:pt x="2604" y="8201"/>
                    </a:lnTo>
                    <a:lnTo>
                      <a:pt x="2531" y="8152"/>
                    </a:lnTo>
                    <a:lnTo>
                      <a:pt x="2482" y="8079"/>
                    </a:lnTo>
                    <a:lnTo>
                      <a:pt x="2433" y="8031"/>
                    </a:lnTo>
                    <a:lnTo>
                      <a:pt x="2409" y="7958"/>
                    </a:lnTo>
                    <a:lnTo>
                      <a:pt x="2385" y="7836"/>
                    </a:lnTo>
                    <a:lnTo>
                      <a:pt x="2385" y="7714"/>
                    </a:lnTo>
                    <a:lnTo>
                      <a:pt x="2433" y="7593"/>
                    </a:lnTo>
                    <a:lnTo>
                      <a:pt x="2482" y="7495"/>
                    </a:lnTo>
                    <a:lnTo>
                      <a:pt x="2579" y="7374"/>
                    </a:lnTo>
                    <a:lnTo>
                      <a:pt x="2701" y="7301"/>
                    </a:lnTo>
                    <a:close/>
                    <a:moveTo>
                      <a:pt x="1582" y="6133"/>
                    </a:moveTo>
                    <a:lnTo>
                      <a:pt x="1898" y="6157"/>
                    </a:lnTo>
                    <a:lnTo>
                      <a:pt x="2239" y="6157"/>
                    </a:lnTo>
                    <a:lnTo>
                      <a:pt x="3042" y="6181"/>
                    </a:lnTo>
                    <a:lnTo>
                      <a:pt x="2823" y="6303"/>
                    </a:lnTo>
                    <a:lnTo>
                      <a:pt x="2628" y="6473"/>
                    </a:lnTo>
                    <a:lnTo>
                      <a:pt x="2458" y="6692"/>
                    </a:lnTo>
                    <a:lnTo>
                      <a:pt x="2287" y="6911"/>
                    </a:lnTo>
                    <a:lnTo>
                      <a:pt x="1995" y="7398"/>
                    </a:lnTo>
                    <a:lnTo>
                      <a:pt x="1728" y="7836"/>
                    </a:lnTo>
                    <a:lnTo>
                      <a:pt x="1485" y="8225"/>
                    </a:lnTo>
                    <a:lnTo>
                      <a:pt x="1193" y="8639"/>
                    </a:lnTo>
                    <a:lnTo>
                      <a:pt x="925" y="9053"/>
                    </a:lnTo>
                    <a:lnTo>
                      <a:pt x="657" y="9466"/>
                    </a:lnTo>
                    <a:lnTo>
                      <a:pt x="633" y="8639"/>
                    </a:lnTo>
                    <a:lnTo>
                      <a:pt x="755" y="8566"/>
                    </a:lnTo>
                    <a:lnTo>
                      <a:pt x="852" y="8469"/>
                    </a:lnTo>
                    <a:lnTo>
                      <a:pt x="1047" y="8225"/>
                    </a:lnTo>
                    <a:lnTo>
                      <a:pt x="1193" y="7982"/>
                    </a:lnTo>
                    <a:lnTo>
                      <a:pt x="1314" y="7714"/>
                    </a:lnTo>
                    <a:lnTo>
                      <a:pt x="1436" y="7544"/>
                    </a:lnTo>
                    <a:lnTo>
                      <a:pt x="1582" y="7349"/>
                    </a:lnTo>
                    <a:lnTo>
                      <a:pt x="1874" y="6984"/>
                    </a:lnTo>
                    <a:lnTo>
                      <a:pt x="1995" y="6790"/>
                    </a:lnTo>
                    <a:lnTo>
                      <a:pt x="2141" y="6619"/>
                    </a:lnTo>
                    <a:lnTo>
                      <a:pt x="2239" y="6425"/>
                    </a:lnTo>
                    <a:lnTo>
                      <a:pt x="2312" y="6206"/>
                    </a:lnTo>
                    <a:lnTo>
                      <a:pt x="2312" y="6181"/>
                    </a:lnTo>
                    <a:lnTo>
                      <a:pt x="2287" y="6181"/>
                    </a:lnTo>
                    <a:lnTo>
                      <a:pt x="2117" y="6279"/>
                    </a:lnTo>
                    <a:lnTo>
                      <a:pt x="1971" y="6400"/>
                    </a:lnTo>
                    <a:lnTo>
                      <a:pt x="1825" y="6546"/>
                    </a:lnTo>
                    <a:lnTo>
                      <a:pt x="1703" y="6692"/>
                    </a:lnTo>
                    <a:lnTo>
                      <a:pt x="1460" y="7009"/>
                    </a:lnTo>
                    <a:lnTo>
                      <a:pt x="1217" y="7325"/>
                    </a:lnTo>
                    <a:lnTo>
                      <a:pt x="925" y="7714"/>
                    </a:lnTo>
                    <a:lnTo>
                      <a:pt x="657" y="8152"/>
                    </a:lnTo>
                    <a:lnTo>
                      <a:pt x="657" y="8128"/>
                    </a:lnTo>
                    <a:lnTo>
                      <a:pt x="730" y="7398"/>
                    </a:lnTo>
                    <a:lnTo>
                      <a:pt x="828" y="7276"/>
                    </a:lnTo>
                    <a:lnTo>
                      <a:pt x="901" y="7130"/>
                    </a:lnTo>
                    <a:lnTo>
                      <a:pt x="1047" y="6887"/>
                    </a:lnTo>
                    <a:lnTo>
                      <a:pt x="1339" y="6522"/>
                    </a:lnTo>
                    <a:lnTo>
                      <a:pt x="1460" y="6327"/>
                    </a:lnTo>
                    <a:lnTo>
                      <a:pt x="1582" y="6133"/>
                    </a:lnTo>
                    <a:close/>
                    <a:moveTo>
                      <a:pt x="1971" y="7982"/>
                    </a:moveTo>
                    <a:lnTo>
                      <a:pt x="1995" y="8104"/>
                    </a:lnTo>
                    <a:lnTo>
                      <a:pt x="2044" y="8225"/>
                    </a:lnTo>
                    <a:lnTo>
                      <a:pt x="2117" y="8323"/>
                    </a:lnTo>
                    <a:lnTo>
                      <a:pt x="2190" y="8396"/>
                    </a:lnTo>
                    <a:lnTo>
                      <a:pt x="1533" y="9369"/>
                    </a:lnTo>
                    <a:lnTo>
                      <a:pt x="682" y="10658"/>
                    </a:lnTo>
                    <a:lnTo>
                      <a:pt x="682" y="10512"/>
                    </a:lnTo>
                    <a:lnTo>
                      <a:pt x="657" y="10123"/>
                    </a:lnTo>
                    <a:lnTo>
                      <a:pt x="1241" y="9150"/>
                    </a:lnTo>
                    <a:lnTo>
                      <a:pt x="1849" y="8201"/>
                    </a:lnTo>
                    <a:lnTo>
                      <a:pt x="1971" y="7982"/>
                    </a:lnTo>
                    <a:close/>
                    <a:moveTo>
                      <a:pt x="3188" y="8566"/>
                    </a:moveTo>
                    <a:lnTo>
                      <a:pt x="2312" y="9928"/>
                    </a:lnTo>
                    <a:lnTo>
                      <a:pt x="1436" y="11242"/>
                    </a:lnTo>
                    <a:lnTo>
                      <a:pt x="1047" y="11753"/>
                    </a:lnTo>
                    <a:lnTo>
                      <a:pt x="828" y="11997"/>
                    </a:lnTo>
                    <a:lnTo>
                      <a:pt x="657" y="12264"/>
                    </a:lnTo>
                    <a:lnTo>
                      <a:pt x="657" y="11242"/>
                    </a:lnTo>
                    <a:lnTo>
                      <a:pt x="974" y="10780"/>
                    </a:lnTo>
                    <a:lnTo>
                      <a:pt x="1922" y="9369"/>
                    </a:lnTo>
                    <a:lnTo>
                      <a:pt x="2458" y="8590"/>
                    </a:lnTo>
                    <a:lnTo>
                      <a:pt x="2579" y="8639"/>
                    </a:lnTo>
                    <a:lnTo>
                      <a:pt x="2725" y="8663"/>
                    </a:lnTo>
                    <a:lnTo>
                      <a:pt x="2871" y="8663"/>
                    </a:lnTo>
                    <a:lnTo>
                      <a:pt x="2993" y="8639"/>
                    </a:lnTo>
                    <a:lnTo>
                      <a:pt x="3090" y="8615"/>
                    </a:lnTo>
                    <a:lnTo>
                      <a:pt x="3188" y="8566"/>
                    </a:lnTo>
                    <a:close/>
                    <a:moveTo>
                      <a:pt x="3991" y="7787"/>
                    </a:moveTo>
                    <a:lnTo>
                      <a:pt x="3991" y="8834"/>
                    </a:lnTo>
                    <a:lnTo>
                      <a:pt x="3820" y="8980"/>
                    </a:lnTo>
                    <a:lnTo>
                      <a:pt x="3650" y="9174"/>
                    </a:lnTo>
                    <a:lnTo>
                      <a:pt x="3358" y="9588"/>
                    </a:lnTo>
                    <a:lnTo>
                      <a:pt x="2823" y="10342"/>
                    </a:lnTo>
                    <a:lnTo>
                      <a:pt x="2555" y="10707"/>
                    </a:lnTo>
                    <a:lnTo>
                      <a:pt x="2287" y="11096"/>
                    </a:lnTo>
                    <a:lnTo>
                      <a:pt x="1436" y="12143"/>
                    </a:lnTo>
                    <a:lnTo>
                      <a:pt x="1022" y="12654"/>
                    </a:lnTo>
                    <a:lnTo>
                      <a:pt x="633" y="13189"/>
                    </a:lnTo>
                    <a:lnTo>
                      <a:pt x="633" y="12946"/>
                    </a:lnTo>
                    <a:lnTo>
                      <a:pt x="633" y="12775"/>
                    </a:lnTo>
                    <a:lnTo>
                      <a:pt x="755" y="12654"/>
                    </a:lnTo>
                    <a:lnTo>
                      <a:pt x="876" y="12532"/>
                    </a:lnTo>
                    <a:lnTo>
                      <a:pt x="1120" y="12264"/>
                    </a:lnTo>
                    <a:lnTo>
                      <a:pt x="1509" y="11680"/>
                    </a:lnTo>
                    <a:lnTo>
                      <a:pt x="2020" y="10975"/>
                    </a:lnTo>
                    <a:lnTo>
                      <a:pt x="2506" y="10245"/>
                    </a:lnTo>
                    <a:lnTo>
                      <a:pt x="2993" y="9490"/>
                    </a:lnTo>
                    <a:lnTo>
                      <a:pt x="3455" y="8736"/>
                    </a:lnTo>
                    <a:lnTo>
                      <a:pt x="3723" y="8274"/>
                    </a:lnTo>
                    <a:lnTo>
                      <a:pt x="3869" y="8031"/>
                    </a:lnTo>
                    <a:lnTo>
                      <a:pt x="3991" y="7787"/>
                    </a:lnTo>
                    <a:close/>
                    <a:moveTo>
                      <a:pt x="4039" y="14065"/>
                    </a:moveTo>
                    <a:lnTo>
                      <a:pt x="4039" y="14430"/>
                    </a:lnTo>
                    <a:lnTo>
                      <a:pt x="3820" y="14430"/>
                    </a:lnTo>
                    <a:lnTo>
                      <a:pt x="4015" y="14089"/>
                    </a:lnTo>
                    <a:lnTo>
                      <a:pt x="4039" y="14065"/>
                    </a:lnTo>
                    <a:close/>
                    <a:moveTo>
                      <a:pt x="4039" y="12921"/>
                    </a:moveTo>
                    <a:lnTo>
                      <a:pt x="4039" y="13140"/>
                    </a:lnTo>
                    <a:lnTo>
                      <a:pt x="4039" y="13554"/>
                    </a:lnTo>
                    <a:lnTo>
                      <a:pt x="3918" y="13724"/>
                    </a:lnTo>
                    <a:lnTo>
                      <a:pt x="3820" y="13870"/>
                    </a:lnTo>
                    <a:lnTo>
                      <a:pt x="3577" y="14235"/>
                    </a:lnTo>
                    <a:lnTo>
                      <a:pt x="3431" y="14454"/>
                    </a:lnTo>
                    <a:lnTo>
                      <a:pt x="2993" y="14454"/>
                    </a:lnTo>
                    <a:lnTo>
                      <a:pt x="3431" y="13797"/>
                    </a:lnTo>
                    <a:lnTo>
                      <a:pt x="3747" y="13359"/>
                    </a:lnTo>
                    <a:lnTo>
                      <a:pt x="4039" y="12921"/>
                    </a:lnTo>
                    <a:close/>
                    <a:moveTo>
                      <a:pt x="4039" y="11826"/>
                    </a:moveTo>
                    <a:lnTo>
                      <a:pt x="4039" y="12483"/>
                    </a:lnTo>
                    <a:lnTo>
                      <a:pt x="3845" y="12678"/>
                    </a:lnTo>
                    <a:lnTo>
                      <a:pt x="3650" y="12873"/>
                    </a:lnTo>
                    <a:lnTo>
                      <a:pt x="3334" y="13311"/>
                    </a:lnTo>
                    <a:lnTo>
                      <a:pt x="2896" y="13895"/>
                    </a:lnTo>
                    <a:lnTo>
                      <a:pt x="2677" y="14187"/>
                    </a:lnTo>
                    <a:lnTo>
                      <a:pt x="2482" y="14503"/>
                    </a:lnTo>
                    <a:lnTo>
                      <a:pt x="2312" y="14503"/>
                    </a:lnTo>
                    <a:lnTo>
                      <a:pt x="2433" y="14333"/>
                    </a:lnTo>
                    <a:lnTo>
                      <a:pt x="2555" y="14162"/>
                    </a:lnTo>
                    <a:lnTo>
                      <a:pt x="2871" y="13651"/>
                    </a:lnTo>
                    <a:lnTo>
                      <a:pt x="3188" y="13116"/>
                    </a:lnTo>
                    <a:lnTo>
                      <a:pt x="3504" y="12581"/>
                    </a:lnTo>
                    <a:lnTo>
                      <a:pt x="3845" y="12070"/>
                    </a:lnTo>
                    <a:lnTo>
                      <a:pt x="4039" y="11826"/>
                    </a:lnTo>
                    <a:close/>
                    <a:moveTo>
                      <a:pt x="4015" y="10391"/>
                    </a:moveTo>
                    <a:lnTo>
                      <a:pt x="4015" y="11218"/>
                    </a:lnTo>
                    <a:lnTo>
                      <a:pt x="4039" y="11364"/>
                    </a:lnTo>
                    <a:lnTo>
                      <a:pt x="3869" y="11486"/>
                    </a:lnTo>
                    <a:lnTo>
                      <a:pt x="3723" y="11656"/>
                    </a:lnTo>
                    <a:lnTo>
                      <a:pt x="3577" y="11826"/>
                    </a:lnTo>
                    <a:lnTo>
                      <a:pt x="3455" y="12021"/>
                    </a:lnTo>
                    <a:lnTo>
                      <a:pt x="3236" y="12386"/>
                    </a:lnTo>
                    <a:lnTo>
                      <a:pt x="3042" y="12702"/>
                    </a:lnTo>
                    <a:lnTo>
                      <a:pt x="2725" y="13238"/>
                    </a:lnTo>
                    <a:lnTo>
                      <a:pt x="2409" y="13773"/>
                    </a:lnTo>
                    <a:lnTo>
                      <a:pt x="2263" y="13968"/>
                    </a:lnTo>
                    <a:lnTo>
                      <a:pt x="2117" y="14138"/>
                    </a:lnTo>
                    <a:lnTo>
                      <a:pt x="1971" y="14333"/>
                    </a:lnTo>
                    <a:lnTo>
                      <a:pt x="1849" y="14527"/>
                    </a:lnTo>
                    <a:lnTo>
                      <a:pt x="1047" y="14600"/>
                    </a:lnTo>
                    <a:lnTo>
                      <a:pt x="1460" y="14089"/>
                    </a:lnTo>
                    <a:lnTo>
                      <a:pt x="1825" y="13554"/>
                    </a:lnTo>
                    <a:lnTo>
                      <a:pt x="2214" y="13019"/>
                    </a:lnTo>
                    <a:lnTo>
                      <a:pt x="2604" y="12508"/>
                    </a:lnTo>
                    <a:lnTo>
                      <a:pt x="2823" y="12240"/>
                    </a:lnTo>
                    <a:lnTo>
                      <a:pt x="3017" y="11972"/>
                    </a:lnTo>
                    <a:lnTo>
                      <a:pt x="3382" y="11388"/>
                    </a:lnTo>
                    <a:lnTo>
                      <a:pt x="3723" y="10902"/>
                    </a:lnTo>
                    <a:lnTo>
                      <a:pt x="3869" y="10634"/>
                    </a:lnTo>
                    <a:lnTo>
                      <a:pt x="4015" y="10391"/>
                    </a:lnTo>
                    <a:close/>
                    <a:moveTo>
                      <a:pt x="4015" y="9271"/>
                    </a:moveTo>
                    <a:lnTo>
                      <a:pt x="4015" y="10147"/>
                    </a:lnTo>
                    <a:lnTo>
                      <a:pt x="3893" y="10220"/>
                    </a:lnTo>
                    <a:lnTo>
                      <a:pt x="3796" y="10318"/>
                    </a:lnTo>
                    <a:lnTo>
                      <a:pt x="3626" y="10512"/>
                    </a:lnTo>
                    <a:lnTo>
                      <a:pt x="3455" y="10731"/>
                    </a:lnTo>
                    <a:lnTo>
                      <a:pt x="3285" y="10975"/>
                    </a:lnTo>
                    <a:lnTo>
                      <a:pt x="2847" y="11632"/>
                    </a:lnTo>
                    <a:lnTo>
                      <a:pt x="2628" y="11972"/>
                    </a:lnTo>
                    <a:lnTo>
                      <a:pt x="2385" y="12289"/>
                    </a:lnTo>
                    <a:lnTo>
                      <a:pt x="1947" y="12873"/>
                    </a:lnTo>
                    <a:lnTo>
                      <a:pt x="1509" y="13481"/>
                    </a:lnTo>
                    <a:lnTo>
                      <a:pt x="1071" y="14065"/>
                    </a:lnTo>
                    <a:lnTo>
                      <a:pt x="828" y="14333"/>
                    </a:lnTo>
                    <a:lnTo>
                      <a:pt x="584" y="14625"/>
                    </a:lnTo>
                    <a:lnTo>
                      <a:pt x="609" y="14430"/>
                    </a:lnTo>
                    <a:lnTo>
                      <a:pt x="609" y="14235"/>
                    </a:lnTo>
                    <a:lnTo>
                      <a:pt x="609" y="13895"/>
                    </a:lnTo>
                    <a:lnTo>
                      <a:pt x="1120" y="13213"/>
                    </a:lnTo>
                    <a:lnTo>
                      <a:pt x="1631" y="12556"/>
                    </a:lnTo>
                    <a:lnTo>
                      <a:pt x="2677" y="11242"/>
                    </a:lnTo>
                    <a:lnTo>
                      <a:pt x="3090" y="10658"/>
                    </a:lnTo>
                    <a:lnTo>
                      <a:pt x="3480" y="10050"/>
                    </a:lnTo>
                    <a:lnTo>
                      <a:pt x="3747" y="9661"/>
                    </a:lnTo>
                    <a:lnTo>
                      <a:pt x="4015" y="9271"/>
                    </a:lnTo>
                    <a:close/>
                    <a:moveTo>
                      <a:pt x="10341" y="488"/>
                    </a:moveTo>
                    <a:lnTo>
                      <a:pt x="10536" y="512"/>
                    </a:lnTo>
                    <a:lnTo>
                      <a:pt x="10755" y="536"/>
                    </a:lnTo>
                    <a:lnTo>
                      <a:pt x="10950" y="585"/>
                    </a:lnTo>
                    <a:lnTo>
                      <a:pt x="11071" y="609"/>
                    </a:lnTo>
                    <a:lnTo>
                      <a:pt x="11169" y="658"/>
                    </a:lnTo>
                    <a:lnTo>
                      <a:pt x="11266" y="731"/>
                    </a:lnTo>
                    <a:lnTo>
                      <a:pt x="11339" y="828"/>
                    </a:lnTo>
                    <a:lnTo>
                      <a:pt x="11485" y="999"/>
                    </a:lnTo>
                    <a:lnTo>
                      <a:pt x="11582" y="1217"/>
                    </a:lnTo>
                    <a:lnTo>
                      <a:pt x="11655" y="1436"/>
                    </a:lnTo>
                    <a:lnTo>
                      <a:pt x="11704" y="1680"/>
                    </a:lnTo>
                    <a:lnTo>
                      <a:pt x="11728" y="1923"/>
                    </a:lnTo>
                    <a:lnTo>
                      <a:pt x="11728" y="2385"/>
                    </a:lnTo>
                    <a:lnTo>
                      <a:pt x="11680" y="2848"/>
                    </a:lnTo>
                    <a:lnTo>
                      <a:pt x="11582" y="3310"/>
                    </a:lnTo>
                    <a:lnTo>
                      <a:pt x="11461" y="3772"/>
                    </a:lnTo>
                    <a:lnTo>
                      <a:pt x="11315" y="4210"/>
                    </a:lnTo>
                    <a:lnTo>
                      <a:pt x="10974" y="5111"/>
                    </a:lnTo>
                    <a:lnTo>
                      <a:pt x="10804" y="5549"/>
                    </a:lnTo>
                    <a:lnTo>
                      <a:pt x="10658" y="5987"/>
                    </a:lnTo>
                    <a:lnTo>
                      <a:pt x="10658" y="6084"/>
                    </a:lnTo>
                    <a:lnTo>
                      <a:pt x="10658" y="6181"/>
                    </a:lnTo>
                    <a:lnTo>
                      <a:pt x="10731" y="6254"/>
                    </a:lnTo>
                    <a:lnTo>
                      <a:pt x="10779" y="6303"/>
                    </a:lnTo>
                    <a:lnTo>
                      <a:pt x="10877" y="6327"/>
                    </a:lnTo>
                    <a:lnTo>
                      <a:pt x="10950" y="6327"/>
                    </a:lnTo>
                    <a:lnTo>
                      <a:pt x="11047" y="6303"/>
                    </a:lnTo>
                    <a:lnTo>
                      <a:pt x="11120" y="6279"/>
                    </a:lnTo>
                    <a:lnTo>
                      <a:pt x="11388" y="6303"/>
                    </a:lnTo>
                    <a:lnTo>
                      <a:pt x="11655" y="6327"/>
                    </a:lnTo>
                    <a:lnTo>
                      <a:pt x="12215" y="6352"/>
                    </a:lnTo>
                    <a:lnTo>
                      <a:pt x="12775" y="6327"/>
                    </a:lnTo>
                    <a:lnTo>
                      <a:pt x="13310" y="6327"/>
                    </a:lnTo>
                    <a:lnTo>
                      <a:pt x="13748" y="6352"/>
                    </a:lnTo>
                    <a:lnTo>
                      <a:pt x="14210" y="6425"/>
                    </a:lnTo>
                    <a:lnTo>
                      <a:pt x="14673" y="6498"/>
                    </a:lnTo>
                    <a:lnTo>
                      <a:pt x="15111" y="6595"/>
                    </a:lnTo>
                    <a:lnTo>
                      <a:pt x="15476" y="6668"/>
                    </a:lnTo>
                    <a:lnTo>
                      <a:pt x="15841" y="6790"/>
                    </a:lnTo>
                    <a:lnTo>
                      <a:pt x="16011" y="6887"/>
                    </a:lnTo>
                    <a:lnTo>
                      <a:pt x="16157" y="6960"/>
                    </a:lnTo>
                    <a:lnTo>
                      <a:pt x="16327" y="7082"/>
                    </a:lnTo>
                    <a:lnTo>
                      <a:pt x="16449" y="7203"/>
                    </a:lnTo>
                    <a:lnTo>
                      <a:pt x="16546" y="7301"/>
                    </a:lnTo>
                    <a:lnTo>
                      <a:pt x="16619" y="7398"/>
                    </a:lnTo>
                    <a:lnTo>
                      <a:pt x="16644" y="7520"/>
                    </a:lnTo>
                    <a:lnTo>
                      <a:pt x="16668" y="7641"/>
                    </a:lnTo>
                    <a:lnTo>
                      <a:pt x="16692" y="7763"/>
                    </a:lnTo>
                    <a:lnTo>
                      <a:pt x="16668" y="7885"/>
                    </a:lnTo>
                    <a:lnTo>
                      <a:pt x="16644" y="8031"/>
                    </a:lnTo>
                    <a:lnTo>
                      <a:pt x="16595" y="8152"/>
                    </a:lnTo>
                    <a:lnTo>
                      <a:pt x="16473" y="8371"/>
                    </a:lnTo>
                    <a:lnTo>
                      <a:pt x="16303" y="8566"/>
                    </a:lnTo>
                    <a:lnTo>
                      <a:pt x="16206" y="8663"/>
                    </a:lnTo>
                    <a:lnTo>
                      <a:pt x="16108" y="8736"/>
                    </a:lnTo>
                    <a:lnTo>
                      <a:pt x="15987" y="8785"/>
                    </a:lnTo>
                    <a:lnTo>
                      <a:pt x="15889" y="8834"/>
                    </a:lnTo>
                    <a:lnTo>
                      <a:pt x="15792" y="8882"/>
                    </a:lnTo>
                    <a:lnTo>
                      <a:pt x="15719" y="8955"/>
                    </a:lnTo>
                    <a:lnTo>
                      <a:pt x="15695" y="9053"/>
                    </a:lnTo>
                    <a:lnTo>
                      <a:pt x="15719" y="9150"/>
                    </a:lnTo>
                    <a:lnTo>
                      <a:pt x="15743" y="9247"/>
                    </a:lnTo>
                    <a:lnTo>
                      <a:pt x="15816" y="9296"/>
                    </a:lnTo>
                    <a:lnTo>
                      <a:pt x="15914" y="9344"/>
                    </a:lnTo>
                    <a:lnTo>
                      <a:pt x="16035" y="9344"/>
                    </a:lnTo>
                    <a:lnTo>
                      <a:pt x="16157" y="9296"/>
                    </a:lnTo>
                    <a:lnTo>
                      <a:pt x="16279" y="9393"/>
                    </a:lnTo>
                    <a:lnTo>
                      <a:pt x="16376" y="9490"/>
                    </a:lnTo>
                    <a:lnTo>
                      <a:pt x="16425" y="9636"/>
                    </a:lnTo>
                    <a:lnTo>
                      <a:pt x="16473" y="9782"/>
                    </a:lnTo>
                    <a:lnTo>
                      <a:pt x="16473" y="9953"/>
                    </a:lnTo>
                    <a:lnTo>
                      <a:pt x="16449" y="10123"/>
                    </a:lnTo>
                    <a:lnTo>
                      <a:pt x="16376" y="10415"/>
                    </a:lnTo>
                    <a:lnTo>
                      <a:pt x="16303" y="10610"/>
                    </a:lnTo>
                    <a:lnTo>
                      <a:pt x="16206" y="10756"/>
                    </a:lnTo>
                    <a:lnTo>
                      <a:pt x="16084" y="10902"/>
                    </a:lnTo>
                    <a:lnTo>
                      <a:pt x="15938" y="11023"/>
                    </a:lnTo>
                    <a:lnTo>
                      <a:pt x="15743" y="11145"/>
                    </a:lnTo>
                    <a:lnTo>
                      <a:pt x="15670" y="11194"/>
                    </a:lnTo>
                    <a:lnTo>
                      <a:pt x="15622" y="11315"/>
                    </a:lnTo>
                    <a:lnTo>
                      <a:pt x="15622" y="11388"/>
                    </a:lnTo>
                    <a:lnTo>
                      <a:pt x="15646" y="11437"/>
                    </a:lnTo>
                    <a:lnTo>
                      <a:pt x="15670" y="11486"/>
                    </a:lnTo>
                    <a:lnTo>
                      <a:pt x="15719" y="11510"/>
                    </a:lnTo>
                    <a:lnTo>
                      <a:pt x="15792" y="11559"/>
                    </a:lnTo>
                    <a:lnTo>
                      <a:pt x="15889" y="11583"/>
                    </a:lnTo>
                    <a:lnTo>
                      <a:pt x="15962" y="11753"/>
                    </a:lnTo>
                    <a:lnTo>
                      <a:pt x="15987" y="11924"/>
                    </a:lnTo>
                    <a:lnTo>
                      <a:pt x="16011" y="12070"/>
                    </a:lnTo>
                    <a:lnTo>
                      <a:pt x="15987" y="12410"/>
                    </a:lnTo>
                    <a:lnTo>
                      <a:pt x="15962" y="12678"/>
                    </a:lnTo>
                    <a:lnTo>
                      <a:pt x="15914" y="12824"/>
                    </a:lnTo>
                    <a:lnTo>
                      <a:pt x="15865" y="12994"/>
                    </a:lnTo>
                    <a:lnTo>
                      <a:pt x="15792" y="13140"/>
                    </a:lnTo>
                    <a:lnTo>
                      <a:pt x="15719" y="13262"/>
                    </a:lnTo>
                    <a:lnTo>
                      <a:pt x="15622" y="13335"/>
                    </a:lnTo>
                    <a:lnTo>
                      <a:pt x="15549" y="13359"/>
                    </a:lnTo>
                    <a:lnTo>
                      <a:pt x="15500" y="13359"/>
                    </a:lnTo>
                    <a:lnTo>
                      <a:pt x="15403" y="13384"/>
                    </a:lnTo>
                    <a:lnTo>
                      <a:pt x="15330" y="13432"/>
                    </a:lnTo>
                    <a:lnTo>
                      <a:pt x="15281" y="13505"/>
                    </a:lnTo>
                    <a:lnTo>
                      <a:pt x="15257" y="13578"/>
                    </a:lnTo>
                    <a:lnTo>
                      <a:pt x="15257" y="13676"/>
                    </a:lnTo>
                    <a:lnTo>
                      <a:pt x="15281" y="13749"/>
                    </a:lnTo>
                    <a:lnTo>
                      <a:pt x="15354" y="13797"/>
                    </a:lnTo>
                    <a:lnTo>
                      <a:pt x="15427" y="13846"/>
                    </a:lnTo>
                    <a:lnTo>
                      <a:pt x="15524" y="13846"/>
                    </a:lnTo>
                    <a:lnTo>
                      <a:pt x="15573" y="14089"/>
                    </a:lnTo>
                    <a:lnTo>
                      <a:pt x="15622" y="14357"/>
                    </a:lnTo>
                    <a:lnTo>
                      <a:pt x="15622" y="14479"/>
                    </a:lnTo>
                    <a:lnTo>
                      <a:pt x="15622" y="14600"/>
                    </a:lnTo>
                    <a:lnTo>
                      <a:pt x="15597" y="14722"/>
                    </a:lnTo>
                    <a:lnTo>
                      <a:pt x="15549" y="14868"/>
                    </a:lnTo>
                    <a:lnTo>
                      <a:pt x="15476" y="14965"/>
                    </a:lnTo>
                    <a:lnTo>
                      <a:pt x="15403" y="15063"/>
                    </a:lnTo>
                    <a:lnTo>
                      <a:pt x="15305" y="15136"/>
                    </a:lnTo>
                    <a:lnTo>
                      <a:pt x="15208" y="15184"/>
                    </a:lnTo>
                    <a:lnTo>
                      <a:pt x="15208" y="15184"/>
                    </a:lnTo>
                    <a:lnTo>
                      <a:pt x="15257" y="14917"/>
                    </a:lnTo>
                    <a:lnTo>
                      <a:pt x="15330" y="14625"/>
                    </a:lnTo>
                    <a:lnTo>
                      <a:pt x="15330" y="14600"/>
                    </a:lnTo>
                    <a:lnTo>
                      <a:pt x="15330" y="14552"/>
                    </a:lnTo>
                    <a:lnTo>
                      <a:pt x="15281" y="14527"/>
                    </a:lnTo>
                    <a:lnTo>
                      <a:pt x="15208" y="14503"/>
                    </a:lnTo>
                    <a:lnTo>
                      <a:pt x="15184" y="14527"/>
                    </a:lnTo>
                    <a:lnTo>
                      <a:pt x="15159" y="14552"/>
                    </a:lnTo>
                    <a:lnTo>
                      <a:pt x="15013" y="14917"/>
                    </a:lnTo>
                    <a:lnTo>
                      <a:pt x="14965" y="15087"/>
                    </a:lnTo>
                    <a:lnTo>
                      <a:pt x="14965" y="15282"/>
                    </a:lnTo>
                    <a:lnTo>
                      <a:pt x="14648" y="15355"/>
                    </a:lnTo>
                    <a:lnTo>
                      <a:pt x="14721" y="15038"/>
                    </a:lnTo>
                    <a:lnTo>
                      <a:pt x="14819" y="14673"/>
                    </a:lnTo>
                    <a:lnTo>
                      <a:pt x="14867" y="14308"/>
                    </a:lnTo>
                    <a:lnTo>
                      <a:pt x="14867" y="14284"/>
                    </a:lnTo>
                    <a:lnTo>
                      <a:pt x="14843" y="14235"/>
                    </a:lnTo>
                    <a:lnTo>
                      <a:pt x="14794" y="14211"/>
                    </a:lnTo>
                    <a:lnTo>
                      <a:pt x="14721" y="14235"/>
                    </a:lnTo>
                    <a:lnTo>
                      <a:pt x="14673" y="14260"/>
                    </a:lnTo>
                    <a:lnTo>
                      <a:pt x="14673" y="14284"/>
                    </a:lnTo>
                    <a:lnTo>
                      <a:pt x="14551" y="14625"/>
                    </a:lnTo>
                    <a:lnTo>
                      <a:pt x="14454" y="14965"/>
                    </a:lnTo>
                    <a:lnTo>
                      <a:pt x="14356" y="15184"/>
                    </a:lnTo>
                    <a:lnTo>
                      <a:pt x="14332" y="15306"/>
                    </a:lnTo>
                    <a:lnTo>
                      <a:pt x="14332" y="15403"/>
                    </a:lnTo>
                    <a:lnTo>
                      <a:pt x="14064" y="15428"/>
                    </a:lnTo>
                    <a:lnTo>
                      <a:pt x="14064" y="15428"/>
                    </a:lnTo>
                    <a:lnTo>
                      <a:pt x="14089" y="15379"/>
                    </a:lnTo>
                    <a:lnTo>
                      <a:pt x="14089" y="15330"/>
                    </a:lnTo>
                    <a:lnTo>
                      <a:pt x="14113" y="15063"/>
                    </a:lnTo>
                    <a:lnTo>
                      <a:pt x="14162" y="14771"/>
                    </a:lnTo>
                    <a:lnTo>
                      <a:pt x="14235" y="14503"/>
                    </a:lnTo>
                    <a:lnTo>
                      <a:pt x="14356" y="14260"/>
                    </a:lnTo>
                    <a:lnTo>
                      <a:pt x="14356" y="14211"/>
                    </a:lnTo>
                    <a:lnTo>
                      <a:pt x="14332" y="14162"/>
                    </a:lnTo>
                    <a:lnTo>
                      <a:pt x="14283" y="14138"/>
                    </a:lnTo>
                    <a:lnTo>
                      <a:pt x="14235" y="14162"/>
                    </a:lnTo>
                    <a:lnTo>
                      <a:pt x="14064" y="14430"/>
                    </a:lnTo>
                    <a:lnTo>
                      <a:pt x="13918" y="14722"/>
                    </a:lnTo>
                    <a:lnTo>
                      <a:pt x="13845" y="14868"/>
                    </a:lnTo>
                    <a:lnTo>
                      <a:pt x="13821" y="15014"/>
                    </a:lnTo>
                    <a:lnTo>
                      <a:pt x="13797" y="15160"/>
                    </a:lnTo>
                    <a:lnTo>
                      <a:pt x="13797" y="15330"/>
                    </a:lnTo>
                    <a:lnTo>
                      <a:pt x="13821" y="15379"/>
                    </a:lnTo>
                    <a:lnTo>
                      <a:pt x="13845" y="15428"/>
                    </a:lnTo>
                    <a:lnTo>
                      <a:pt x="13383" y="15428"/>
                    </a:lnTo>
                    <a:lnTo>
                      <a:pt x="13432" y="15209"/>
                    </a:lnTo>
                    <a:lnTo>
                      <a:pt x="13456" y="14990"/>
                    </a:lnTo>
                    <a:lnTo>
                      <a:pt x="13505" y="14771"/>
                    </a:lnTo>
                    <a:lnTo>
                      <a:pt x="13578" y="14552"/>
                    </a:lnTo>
                    <a:lnTo>
                      <a:pt x="13748" y="14114"/>
                    </a:lnTo>
                    <a:lnTo>
                      <a:pt x="13748" y="14089"/>
                    </a:lnTo>
                    <a:lnTo>
                      <a:pt x="13748" y="14065"/>
                    </a:lnTo>
                    <a:lnTo>
                      <a:pt x="13699" y="14016"/>
                    </a:lnTo>
                    <a:lnTo>
                      <a:pt x="13651" y="14016"/>
                    </a:lnTo>
                    <a:lnTo>
                      <a:pt x="13602" y="14065"/>
                    </a:lnTo>
                    <a:lnTo>
                      <a:pt x="13456" y="14260"/>
                    </a:lnTo>
                    <a:lnTo>
                      <a:pt x="13334" y="14454"/>
                    </a:lnTo>
                    <a:lnTo>
                      <a:pt x="13237" y="14673"/>
                    </a:lnTo>
                    <a:lnTo>
                      <a:pt x="13140" y="14917"/>
                    </a:lnTo>
                    <a:lnTo>
                      <a:pt x="13067" y="15136"/>
                    </a:lnTo>
                    <a:lnTo>
                      <a:pt x="13042" y="15282"/>
                    </a:lnTo>
                    <a:lnTo>
                      <a:pt x="13042" y="15403"/>
                    </a:lnTo>
                    <a:lnTo>
                      <a:pt x="12556" y="15330"/>
                    </a:lnTo>
                    <a:lnTo>
                      <a:pt x="12604" y="15038"/>
                    </a:lnTo>
                    <a:lnTo>
                      <a:pt x="12677" y="14746"/>
                    </a:lnTo>
                    <a:lnTo>
                      <a:pt x="12775" y="14479"/>
                    </a:lnTo>
                    <a:lnTo>
                      <a:pt x="12921" y="14211"/>
                    </a:lnTo>
                    <a:lnTo>
                      <a:pt x="12921" y="14162"/>
                    </a:lnTo>
                    <a:lnTo>
                      <a:pt x="12896" y="14114"/>
                    </a:lnTo>
                    <a:lnTo>
                      <a:pt x="12799" y="14114"/>
                    </a:lnTo>
                    <a:lnTo>
                      <a:pt x="12702" y="14235"/>
                    </a:lnTo>
                    <a:lnTo>
                      <a:pt x="12604" y="14357"/>
                    </a:lnTo>
                    <a:lnTo>
                      <a:pt x="12507" y="14479"/>
                    </a:lnTo>
                    <a:lnTo>
                      <a:pt x="12410" y="14649"/>
                    </a:lnTo>
                    <a:lnTo>
                      <a:pt x="12337" y="14795"/>
                    </a:lnTo>
                    <a:lnTo>
                      <a:pt x="12288" y="14965"/>
                    </a:lnTo>
                    <a:lnTo>
                      <a:pt x="12239" y="15136"/>
                    </a:lnTo>
                    <a:lnTo>
                      <a:pt x="12239" y="15282"/>
                    </a:lnTo>
                    <a:lnTo>
                      <a:pt x="11801" y="15233"/>
                    </a:lnTo>
                    <a:lnTo>
                      <a:pt x="11753" y="15209"/>
                    </a:lnTo>
                    <a:lnTo>
                      <a:pt x="11874" y="14941"/>
                    </a:lnTo>
                    <a:lnTo>
                      <a:pt x="11947" y="14673"/>
                    </a:lnTo>
                    <a:lnTo>
                      <a:pt x="12118" y="14114"/>
                    </a:lnTo>
                    <a:lnTo>
                      <a:pt x="12118" y="14089"/>
                    </a:lnTo>
                    <a:lnTo>
                      <a:pt x="12118" y="14065"/>
                    </a:lnTo>
                    <a:lnTo>
                      <a:pt x="12093" y="14065"/>
                    </a:lnTo>
                    <a:lnTo>
                      <a:pt x="12069" y="14089"/>
                    </a:lnTo>
                    <a:lnTo>
                      <a:pt x="11874" y="14357"/>
                    </a:lnTo>
                    <a:lnTo>
                      <a:pt x="11680" y="14600"/>
                    </a:lnTo>
                    <a:lnTo>
                      <a:pt x="11509" y="14868"/>
                    </a:lnTo>
                    <a:lnTo>
                      <a:pt x="11363" y="15136"/>
                    </a:lnTo>
                    <a:lnTo>
                      <a:pt x="11363" y="15160"/>
                    </a:lnTo>
                    <a:lnTo>
                      <a:pt x="10974" y="15087"/>
                    </a:lnTo>
                    <a:lnTo>
                      <a:pt x="11096" y="14990"/>
                    </a:lnTo>
                    <a:lnTo>
                      <a:pt x="11169" y="14868"/>
                    </a:lnTo>
                    <a:lnTo>
                      <a:pt x="11290" y="14600"/>
                    </a:lnTo>
                    <a:lnTo>
                      <a:pt x="11655" y="13870"/>
                    </a:lnTo>
                    <a:lnTo>
                      <a:pt x="11680" y="13846"/>
                    </a:lnTo>
                    <a:lnTo>
                      <a:pt x="11680" y="13822"/>
                    </a:lnTo>
                    <a:lnTo>
                      <a:pt x="11631" y="13773"/>
                    </a:lnTo>
                    <a:lnTo>
                      <a:pt x="11558" y="13773"/>
                    </a:lnTo>
                    <a:lnTo>
                      <a:pt x="11534" y="13797"/>
                    </a:lnTo>
                    <a:lnTo>
                      <a:pt x="11144" y="14406"/>
                    </a:lnTo>
                    <a:lnTo>
                      <a:pt x="10974" y="14722"/>
                    </a:lnTo>
                    <a:lnTo>
                      <a:pt x="10901" y="14868"/>
                    </a:lnTo>
                    <a:lnTo>
                      <a:pt x="10877" y="14941"/>
                    </a:lnTo>
                    <a:lnTo>
                      <a:pt x="10877" y="15038"/>
                    </a:lnTo>
                    <a:lnTo>
                      <a:pt x="10901" y="15063"/>
                    </a:lnTo>
                    <a:lnTo>
                      <a:pt x="10341" y="14941"/>
                    </a:lnTo>
                    <a:lnTo>
                      <a:pt x="10487" y="14625"/>
                    </a:lnTo>
                    <a:lnTo>
                      <a:pt x="10633" y="14333"/>
                    </a:lnTo>
                    <a:lnTo>
                      <a:pt x="10804" y="14041"/>
                    </a:lnTo>
                    <a:lnTo>
                      <a:pt x="10998" y="13773"/>
                    </a:lnTo>
                    <a:lnTo>
                      <a:pt x="11023" y="13724"/>
                    </a:lnTo>
                    <a:lnTo>
                      <a:pt x="10998" y="13700"/>
                    </a:lnTo>
                    <a:lnTo>
                      <a:pt x="10950" y="13676"/>
                    </a:lnTo>
                    <a:lnTo>
                      <a:pt x="10901" y="13700"/>
                    </a:lnTo>
                    <a:lnTo>
                      <a:pt x="10658" y="13943"/>
                    </a:lnTo>
                    <a:lnTo>
                      <a:pt x="10414" y="14211"/>
                    </a:lnTo>
                    <a:lnTo>
                      <a:pt x="10317" y="14357"/>
                    </a:lnTo>
                    <a:lnTo>
                      <a:pt x="10220" y="14503"/>
                    </a:lnTo>
                    <a:lnTo>
                      <a:pt x="10147" y="14673"/>
                    </a:lnTo>
                    <a:lnTo>
                      <a:pt x="10098" y="14844"/>
                    </a:lnTo>
                    <a:lnTo>
                      <a:pt x="10098" y="14892"/>
                    </a:lnTo>
                    <a:lnTo>
                      <a:pt x="9709" y="14771"/>
                    </a:lnTo>
                    <a:lnTo>
                      <a:pt x="9757" y="14576"/>
                    </a:lnTo>
                    <a:lnTo>
                      <a:pt x="9830" y="14381"/>
                    </a:lnTo>
                    <a:lnTo>
                      <a:pt x="10001" y="13968"/>
                    </a:lnTo>
                    <a:lnTo>
                      <a:pt x="10147" y="13530"/>
                    </a:lnTo>
                    <a:lnTo>
                      <a:pt x="10147" y="13505"/>
                    </a:lnTo>
                    <a:lnTo>
                      <a:pt x="10122" y="13530"/>
                    </a:lnTo>
                    <a:lnTo>
                      <a:pt x="9879" y="13919"/>
                    </a:lnTo>
                    <a:lnTo>
                      <a:pt x="9636" y="14308"/>
                    </a:lnTo>
                    <a:lnTo>
                      <a:pt x="9539" y="14503"/>
                    </a:lnTo>
                    <a:lnTo>
                      <a:pt x="9466" y="14698"/>
                    </a:lnTo>
                    <a:lnTo>
                      <a:pt x="8906" y="14527"/>
                    </a:lnTo>
                    <a:lnTo>
                      <a:pt x="8979" y="14430"/>
                    </a:lnTo>
                    <a:lnTo>
                      <a:pt x="9028" y="14308"/>
                    </a:lnTo>
                    <a:lnTo>
                      <a:pt x="9149" y="14089"/>
                    </a:lnTo>
                    <a:lnTo>
                      <a:pt x="9344" y="13724"/>
                    </a:lnTo>
                    <a:lnTo>
                      <a:pt x="9417" y="13554"/>
                    </a:lnTo>
                    <a:lnTo>
                      <a:pt x="9490" y="13359"/>
                    </a:lnTo>
                    <a:lnTo>
                      <a:pt x="9490" y="13311"/>
                    </a:lnTo>
                    <a:lnTo>
                      <a:pt x="9441" y="13286"/>
                    </a:lnTo>
                    <a:lnTo>
                      <a:pt x="9393" y="13262"/>
                    </a:lnTo>
                    <a:lnTo>
                      <a:pt x="9368" y="13311"/>
                    </a:lnTo>
                    <a:lnTo>
                      <a:pt x="9247" y="13481"/>
                    </a:lnTo>
                    <a:lnTo>
                      <a:pt x="9149" y="13627"/>
                    </a:lnTo>
                    <a:lnTo>
                      <a:pt x="8906" y="13943"/>
                    </a:lnTo>
                    <a:lnTo>
                      <a:pt x="8736" y="14162"/>
                    </a:lnTo>
                    <a:lnTo>
                      <a:pt x="8663" y="14284"/>
                    </a:lnTo>
                    <a:lnTo>
                      <a:pt x="8638" y="14430"/>
                    </a:lnTo>
                    <a:lnTo>
                      <a:pt x="8419" y="14333"/>
                    </a:lnTo>
                    <a:lnTo>
                      <a:pt x="8492" y="14065"/>
                    </a:lnTo>
                    <a:lnTo>
                      <a:pt x="8541" y="13846"/>
                    </a:lnTo>
                    <a:lnTo>
                      <a:pt x="8711" y="13384"/>
                    </a:lnTo>
                    <a:lnTo>
                      <a:pt x="8833" y="13165"/>
                    </a:lnTo>
                    <a:lnTo>
                      <a:pt x="8955" y="12946"/>
                    </a:lnTo>
                    <a:lnTo>
                      <a:pt x="8955" y="12897"/>
                    </a:lnTo>
                    <a:lnTo>
                      <a:pt x="8930" y="12848"/>
                    </a:lnTo>
                    <a:lnTo>
                      <a:pt x="8882" y="12848"/>
                    </a:lnTo>
                    <a:lnTo>
                      <a:pt x="8833" y="12873"/>
                    </a:lnTo>
                    <a:lnTo>
                      <a:pt x="8687" y="13092"/>
                    </a:lnTo>
                    <a:lnTo>
                      <a:pt x="8565" y="13286"/>
                    </a:lnTo>
                    <a:lnTo>
                      <a:pt x="8444" y="13505"/>
                    </a:lnTo>
                    <a:lnTo>
                      <a:pt x="8322" y="13749"/>
                    </a:lnTo>
                    <a:lnTo>
                      <a:pt x="8225" y="13968"/>
                    </a:lnTo>
                    <a:lnTo>
                      <a:pt x="8176" y="14089"/>
                    </a:lnTo>
                    <a:lnTo>
                      <a:pt x="8152" y="14211"/>
                    </a:lnTo>
                    <a:lnTo>
                      <a:pt x="7762" y="14041"/>
                    </a:lnTo>
                    <a:lnTo>
                      <a:pt x="7908" y="13627"/>
                    </a:lnTo>
                    <a:lnTo>
                      <a:pt x="8103" y="13213"/>
                    </a:lnTo>
                    <a:lnTo>
                      <a:pt x="8322" y="12800"/>
                    </a:lnTo>
                    <a:lnTo>
                      <a:pt x="8322" y="12751"/>
                    </a:lnTo>
                    <a:lnTo>
                      <a:pt x="8298" y="12727"/>
                    </a:lnTo>
                    <a:lnTo>
                      <a:pt x="8249" y="12727"/>
                    </a:lnTo>
                    <a:lnTo>
                      <a:pt x="7908" y="13140"/>
                    </a:lnTo>
                    <a:lnTo>
                      <a:pt x="7762" y="13335"/>
                    </a:lnTo>
                    <a:lnTo>
                      <a:pt x="7616" y="13578"/>
                    </a:lnTo>
                    <a:lnTo>
                      <a:pt x="7543" y="13700"/>
                    </a:lnTo>
                    <a:lnTo>
                      <a:pt x="7470" y="13870"/>
                    </a:lnTo>
                    <a:lnTo>
                      <a:pt x="7130" y="13700"/>
                    </a:lnTo>
                    <a:lnTo>
                      <a:pt x="7154" y="13554"/>
                    </a:lnTo>
                    <a:lnTo>
                      <a:pt x="7178" y="13408"/>
                    </a:lnTo>
                    <a:lnTo>
                      <a:pt x="7300" y="13165"/>
                    </a:lnTo>
                    <a:lnTo>
                      <a:pt x="7495" y="12751"/>
                    </a:lnTo>
                    <a:lnTo>
                      <a:pt x="7689" y="12313"/>
                    </a:lnTo>
                    <a:lnTo>
                      <a:pt x="7689" y="12289"/>
                    </a:lnTo>
                    <a:lnTo>
                      <a:pt x="7665" y="12264"/>
                    </a:lnTo>
                    <a:lnTo>
                      <a:pt x="7641" y="12264"/>
                    </a:lnTo>
                    <a:lnTo>
                      <a:pt x="7616" y="12289"/>
                    </a:lnTo>
                    <a:lnTo>
                      <a:pt x="7397" y="12581"/>
                    </a:lnTo>
                    <a:lnTo>
                      <a:pt x="7178" y="12873"/>
                    </a:lnTo>
                    <a:lnTo>
                      <a:pt x="7081" y="13043"/>
                    </a:lnTo>
                    <a:lnTo>
                      <a:pt x="7008" y="13189"/>
                    </a:lnTo>
                    <a:lnTo>
                      <a:pt x="6935" y="13359"/>
                    </a:lnTo>
                    <a:lnTo>
                      <a:pt x="6886" y="13530"/>
                    </a:lnTo>
                    <a:lnTo>
                      <a:pt x="6570" y="13335"/>
                    </a:lnTo>
                    <a:lnTo>
                      <a:pt x="6692" y="13043"/>
                    </a:lnTo>
                    <a:lnTo>
                      <a:pt x="6813" y="12751"/>
                    </a:lnTo>
                    <a:lnTo>
                      <a:pt x="7105" y="12216"/>
                    </a:lnTo>
                    <a:lnTo>
                      <a:pt x="7130" y="12191"/>
                    </a:lnTo>
                    <a:lnTo>
                      <a:pt x="7105" y="12167"/>
                    </a:lnTo>
                    <a:lnTo>
                      <a:pt x="7057" y="12167"/>
                    </a:lnTo>
                    <a:lnTo>
                      <a:pt x="6838" y="12386"/>
                    </a:lnTo>
                    <a:lnTo>
                      <a:pt x="6619" y="12629"/>
                    </a:lnTo>
                    <a:lnTo>
                      <a:pt x="6448" y="12897"/>
                    </a:lnTo>
                    <a:lnTo>
                      <a:pt x="6327" y="13165"/>
                    </a:lnTo>
                    <a:lnTo>
                      <a:pt x="6254" y="13165"/>
                    </a:lnTo>
                    <a:lnTo>
                      <a:pt x="6181" y="13189"/>
                    </a:lnTo>
                    <a:lnTo>
                      <a:pt x="6132" y="13238"/>
                    </a:lnTo>
                    <a:lnTo>
                      <a:pt x="6083" y="13286"/>
                    </a:lnTo>
                    <a:lnTo>
                      <a:pt x="5937" y="13238"/>
                    </a:lnTo>
                    <a:lnTo>
                      <a:pt x="5791" y="13213"/>
                    </a:lnTo>
                    <a:lnTo>
                      <a:pt x="5816" y="13140"/>
                    </a:lnTo>
                    <a:lnTo>
                      <a:pt x="6059" y="12654"/>
                    </a:lnTo>
                    <a:lnTo>
                      <a:pt x="6254" y="12264"/>
                    </a:lnTo>
                    <a:lnTo>
                      <a:pt x="6351" y="12045"/>
                    </a:lnTo>
                    <a:lnTo>
                      <a:pt x="6424" y="11851"/>
                    </a:lnTo>
                    <a:lnTo>
                      <a:pt x="6424" y="11826"/>
                    </a:lnTo>
                    <a:lnTo>
                      <a:pt x="6400" y="11802"/>
                    </a:lnTo>
                    <a:lnTo>
                      <a:pt x="6375" y="11802"/>
                    </a:lnTo>
                    <a:lnTo>
                      <a:pt x="6351" y="11826"/>
                    </a:lnTo>
                    <a:lnTo>
                      <a:pt x="6108" y="12143"/>
                    </a:lnTo>
                    <a:lnTo>
                      <a:pt x="5864" y="12459"/>
                    </a:lnTo>
                    <a:lnTo>
                      <a:pt x="5743" y="12654"/>
                    </a:lnTo>
                    <a:lnTo>
                      <a:pt x="5621" y="12824"/>
                    </a:lnTo>
                    <a:lnTo>
                      <a:pt x="5548" y="13019"/>
                    </a:lnTo>
                    <a:lnTo>
                      <a:pt x="5475" y="13213"/>
                    </a:lnTo>
                    <a:lnTo>
                      <a:pt x="5451" y="13213"/>
                    </a:lnTo>
                    <a:lnTo>
                      <a:pt x="5183" y="13189"/>
                    </a:lnTo>
                    <a:lnTo>
                      <a:pt x="4891" y="13213"/>
                    </a:lnTo>
                    <a:lnTo>
                      <a:pt x="5037" y="12921"/>
                    </a:lnTo>
                    <a:lnTo>
                      <a:pt x="5353" y="12410"/>
                    </a:lnTo>
                    <a:lnTo>
                      <a:pt x="5451" y="12240"/>
                    </a:lnTo>
                    <a:lnTo>
                      <a:pt x="5524" y="12070"/>
                    </a:lnTo>
                    <a:lnTo>
                      <a:pt x="5548" y="11972"/>
                    </a:lnTo>
                    <a:lnTo>
                      <a:pt x="5548" y="11899"/>
                    </a:lnTo>
                    <a:lnTo>
                      <a:pt x="5524" y="11802"/>
                    </a:lnTo>
                    <a:lnTo>
                      <a:pt x="5475" y="11729"/>
                    </a:lnTo>
                    <a:lnTo>
                      <a:pt x="5451" y="11729"/>
                    </a:lnTo>
                    <a:lnTo>
                      <a:pt x="5451" y="11753"/>
                    </a:lnTo>
                    <a:lnTo>
                      <a:pt x="5426" y="11802"/>
                    </a:lnTo>
                    <a:lnTo>
                      <a:pt x="5378" y="11875"/>
                    </a:lnTo>
                    <a:lnTo>
                      <a:pt x="5280" y="11997"/>
                    </a:lnTo>
                    <a:lnTo>
                      <a:pt x="4988" y="12435"/>
                    </a:lnTo>
                    <a:lnTo>
                      <a:pt x="4745" y="12800"/>
                    </a:lnTo>
                    <a:lnTo>
                      <a:pt x="4623" y="13019"/>
                    </a:lnTo>
                    <a:lnTo>
                      <a:pt x="4599" y="13140"/>
                    </a:lnTo>
                    <a:lnTo>
                      <a:pt x="4599" y="13238"/>
                    </a:lnTo>
                    <a:lnTo>
                      <a:pt x="4599" y="13262"/>
                    </a:lnTo>
                    <a:lnTo>
                      <a:pt x="4575" y="13262"/>
                    </a:lnTo>
                    <a:lnTo>
                      <a:pt x="4550" y="11802"/>
                    </a:lnTo>
                    <a:lnTo>
                      <a:pt x="4550" y="10537"/>
                    </a:lnTo>
                    <a:lnTo>
                      <a:pt x="4526" y="9271"/>
                    </a:lnTo>
                    <a:lnTo>
                      <a:pt x="4477" y="8396"/>
                    </a:lnTo>
                    <a:lnTo>
                      <a:pt x="4477" y="7520"/>
                    </a:lnTo>
                    <a:lnTo>
                      <a:pt x="4453" y="7130"/>
                    </a:lnTo>
                    <a:lnTo>
                      <a:pt x="4453" y="6863"/>
                    </a:lnTo>
                    <a:lnTo>
                      <a:pt x="4453" y="6595"/>
                    </a:lnTo>
                    <a:lnTo>
                      <a:pt x="4648" y="6619"/>
                    </a:lnTo>
                    <a:lnTo>
                      <a:pt x="4818" y="6619"/>
                    </a:lnTo>
                    <a:lnTo>
                      <a:pt x="5183" y="6595"/>
                    </a:lnTo>
                    <a:lnTo>
                      <a:pt x="5791" y="6595"/>
                    </a:lnTo>
                    <a:lnTo>
                      <a:pt x="6010" y="6571"/>
                    </a:lnTo>
                    <a:lnTo>
                      <a:pt x="6108" y="6522"/>
                    </a:lnTo>
                    <a:lnTo>
                      <a:pt x="6156" y="6449"/>
                    </a:lnTo>
                    <a:lnTo>
                      <a:pt x="6546" y="6230"/>
                    </a:lnTo>
                    <a:lnTo>
                      <a:pt x="6935" y="5962"/>
                    </a:lnTo>
                    <a:lnTo>
                      <a:pt x="7300" y="5646"/>
                    </a:lnTo>
                    <a:lnTo>
                      <a:pt x="7665" y="5330"/>
                    </a:lnTo>
                    <a:lnTo>
                      <a:pt x="8006" y="4989"/>
                    </a:lnTo>
                    <a:lnTo>
                      <a:pt x="8322" y="4648"/>
                    </a:lnTo>
                    <a:lnTo>
                      <a:pt x="8930" y="3943"/>
                    </a:lnTo>
                    <a:lnTo>
                      <a:pt x="9003" y="3870"/>
                    </a:lnTo>
                    <a:lnTo>
                      <a:pt x="9003" y="3797"/>
                    </a:lnTo>
                    <a:lnTo>
                      <a:pt x="9003" y="3699"/>
                    </a:lnTo>
                    <a:lnTo>
                      <a:pt x="8979" y="3626"/>
                    </a:lnTo>
                    <a:lnTo>
                      <a:pt x="9125" y="3456"/>
                    </a:lnTo>
                    <a:lnTo>
                      <a:pt x="9247" y="3286"/>
                    </a:lnTo>
                    <a:lnTo>
                      <a:pt x="9514" y="2872"/>
                    </a:lnTo>
                    <a:lnTo>
                      <a:pt x="9709" y="2434"/>
                    </a:lnTo>
                    <a:lnTo>
                      <a:pt x="9855" y="2020"/>
                    </a:lnTo>
                    <a:lnTo>
                      <a:pt x="10074" y="1266"/>
                    </a:lnTo>
                    <a:lnTo>
                      <a:pt x="10195" y="877"/>
                    </a:lnTo>
                    <a:lnTo>
                      <a:pt x="10341" y="512"/>
                    </a:lnTo>
                    <a:lnTo>
                      <a:pt x="10341" y="488"/>
                    </a:lnTo>
                    <a:close/>
                    <a:moveTo>
                      <a:pt x="10536" y="1"/>
                    </a:moveTo>
                    <a:lnTo>
                      <a:pt x="10366" y="25"/>
                    </a:lnTo>
                    <a:lnTo>
                      <a:pt x="10195" y="74"/>
                    </a:lnTo>
                    <a:lnTo>
                      <a:pt x="10049" y="171"/>
                    </a:lnTo>
                    <a:lnTo>
                      <a:pt x="10025" y="196"/>
                    </a:lnTo>
                    <a:lnTo>
                      <a:pt x="9952" y="244"/>
                    </a:lnTo>
                    <a:lnTo>
                      <a:pt x="9903" y="293"/>
                    </a:lnTo>
                    <a:lnTo>
                      <a:pt x="9782" y="415"/>
                    </a:lnTo>
                    <a:lnTo>
                      <a:pt x="9709" y="585"/>
                    </a:lnTo>
                    <a:lnTo>
                      <a:pt x="9636" y="780"/>
                    </a:lnTo>
                    <a:lnTo>
                      <a:pt x="9539" y="1169"/>
                    </a:lnTo>
                    <a:lnTo>
                      <a:pt x="9466" y="1509"/>
                    </a:lnTo>
                    <a:lnTo>
                      <a:pt x="9320" y="1972"/>
                    </a:lnTo>
                    <a:lnTo>
                      <a:pt x="9247" y="2215"/>
                    </a:lnTo>
                    <a:lnTo>
                      <a:pt x="9149" y="2458"/>
                    </a:lnTo>
                    <a:lnTo>
                      <a:pt x="9003" y="2726"/>
                    </a:lnTo>
                    <a:lnTo>
                      <a:pt x="8833" y="2994"/>
                    </a:lnTo>
                    <a:lnTo>
                      <a:pt x="8663" y="3286"/>
                    </a:lnTo>
                    <a:lnTo>
                      <a:pt x="8614" y="3407"/>
                    </a:lnTo>
                    <a:lnTo>
                      <a:pt x="8565" y="3578"/>
                    </a:lnTo>
                    <a:lnTo>
                      <a:pt x="7324" y="4867"/>
                    </a:lnTo>
                    <a:lnTo>
                      <a:pt x="6692" y="5500"/>
                    </a:lnTo>
                    <a:lnTo>
                      <a:pt x="6035" y="6108"/>
                    </a:lnTo>
                    <a:lnTo>
                      <a:pt x="5937" y="6084"/>
                    </a:lnTo>
                    <a:lnTo>
                      <a:pt x="5524" y="6084"/>
                    </a:lnTo>
                    <a:lnTo>
                      <a:pt x="5110" y="6133"/>
                    </a:lnTo>
                    <a:lnTo>
                      <a:pt x="4867" y="6133"/>
                    </a:lnTo>
                    <a:lnTo>
                      <a:pt x="4599" y="6157"/>
                    </a:lnTo>
                    <a:lnTo>
                      <a:pt x="4599" y="6157"/>
                    </a:lnTo>
                    <a:lnTo>
                      <a:pt x="4623" y="6133"/>
                    </a:lnTo>
                    <a:lnTo>
                      <a:pt x="4623" y="6084"/>
                    </a:lnTo>
                    <a:lnTo>
                      <a:pt x="4599" y="5987"/>
                    </a:lnTo>
                    <a:lnTo>
                      <a:pt x="4526" y="5914"/>
                    </a:lnTo>
                    <a:lnTo>
                      <a:pt x="4453" y="5889"/>
                    </a:lnTo>
                    <a:lnTo>
                      <a:pt x="4404" y="5816"/>
                    </a:lnTo>
                    <a:lnTo>
                      <a:pt x="4331" y="5768"/>
                    </a:lnTo>
                    <a:lnTo>
                      <a:pt x="4112" y="5670"/>
                    </a:lnTo>
                    <a:lnTo>
                      <a:pt x="3869" y="5622"/>
                    </a:lnTo>
                    <a:lnTo>
                      <a:pt x="3626" y="5597"/>
                    </a:lnTo>
                    <a:lnTo>
                      <a:pt x="2871" y="5597"/>
                    </a:lnTo>
                    <a:lnTo>
                      <a:pt x="2385" y="5646"/>
                    </a:lnTo>
                    <a:lnTo>
                      <a:pt x="2166" y="5646"/>
                    </a:lnTo>
                    <a:lnTo>
                      <a:pt x="1922" y="5622"/>
                    </a:lnTo>
                    <a:lnTo>
                      <a:pt x="1412" y="5597"/>
                    </a:lnTo>
                    <a:lnTo>
                      <a:pt x="1144" y="5597"/>
                    </a:lnTo>
                    <a:lnTo>
                      <a:pt x="901" y="5622"/>
                    </a:lnTo>
                    <a:lnTo>
                      <a:pt x="682" y="5670"/>
                    </a:lnTo>
                    <a:lnTo>
                      <a:pt x="463" y="5792"/>
                    </a:lnTo>
                    <a:lnTo>
                      <a:pt x="365" y="5792"/>
                    </a:lnTo>
                    <a:lnTo>
                      <a:pt x="317" y="5841"/>
                    </a:lnTo>
                    <a:lnTo>
                      <a:pt x="292" y="5889"/>
                    </a:lnTo>
                    <a:lnTo>
                      <a:pt x="244" y="6133"/>
                    </a:lnTo>
                    <a:lnTo>
                      <a:pt x="219" y="6400"/>
                    </a:lnTo>
                    <a:lnTo>
                      <a:pt x="219" y="6911"/>
                    </a:lnTo>
                    <a:lnTo>
                      <a:pt x="195" y="7422"/>
                    </a:lnTo>
                    <a:lnTo>
                      <a:pt x="171" y="7933"/>
                    </a:lnTo>
                    <a:lnTo>
                      <a:pt x="146" y="8493"/>
                    </a:lnTo>
                    <a:lnTo>
                      <a:pt x="146" y="9028"/>
                    </a:lnTo>
                    <a:lnTo>
                      <a:pt x="146" y="10123"/>
                    </a:lnTo>
                    <a:lnTo>
                      <a:pt x="171" y="10707"/>
                    </a:lnTo>
                    <a:lnTo>
                      <a:pt x="171" y="11267"/>
                    </a:lnTo>
                    <a:lnTo>
                      <a:pt x="122" y="12386"/>
                    </a:lnTo>
                    <a:lnTo>
                      <a:pt x="98" y="13530"/>
                    </a:lnTo>
                    <a:lnTo>
                      <a:pt x="98" y="14162"/>
                    </a:lnTo>
                    <a:lnTo>
                      <a:pt x="73" y="14479"/>
                    </a:lnTo>
                    <a:lnTo>
                      <a:pt x="25" y="14795"/>
                    </a:lnTo>
                    <a:lnTo>
                      <a:pt x="0" y="14868"/>
                    </a:lnTo>
                    <a:lnTo>
                      <a:pt x="25" y="14965"/>
                    </a:lnTo>
                    <a:lnTo>
                      <a:pt x="73" y="15014"/>
                    </a:lnTo>
                    <a:lnTo>
                      <a:pt x="122" y="15063"/>
                    </a:lnTo>
                    <a:lnTo>
                      <a:pt x="195" y="15087"/>
                    </a:lnTo>
                    <a:lnTo>
                      <a:pt x="268" y="15111"/>
                    </a:lnTo>
                    <a:lnTo>
                      <a:pt x="341" y="15087"/>
                    </a:lnTo>
                    <a:lnTo>
                      <a:pt x="414" y="15038"/>
                    </a:lnTo>
                    <a:lnTo>
                      <a:pt x="463" y="15087"/>
                    </a:lnTo>
                    <a:lnTo>
                      <a:pt x="536" y="15111"/>
                    </a:lnTo>
                    <a:lnTo>
                      <a:pt x="998" y="15136"/>
                    </a:lnTo>
                    <a:lnTo>
                      <a:pt x="1460" y="15136"/>
                    </a:lnTo>
                    <a:lnTo>
                      <a:pt x="1922" y="15111"/>
                    </a:lnTo>
                    <a:lnTo>
                      <a:pt x="2385" y="15087"/>
                    </a:lnTo>
                    <a:lnTo>
                      <a:pt x="2482" y="15087"/>
                    </a:lnTo>
                    <a:lnTo>
                      <a:pt x="3309" y="15014"/>
                    </a:lnTo>
                    <a:lnTo>
                      <a:pt x="3723" y="14990"/>
                    </a:lnTo>
                    <a:lnTo>
                      <a:pt x="4112" y="14965"/>
                    </a:lnTo>
                    <a:lnTo>
                      <a:pt x="4137" y="14965"/>
                    </a:lnTo>
                    <a:lnTo>
                      <a:pt x="4185" y="14990"/>
                    </a:lnTo>
                    <a:lnTo>
                      <a:pt x="4234" y="15014"/>
                    </a:lnTo>
                    <a:lnTo>
                      <a:pt x="4356" y="15014"/>
                    </a:lnTo>
                    <a:lnTo>
                      <a:pt x="4453" y="14941"/>
                    </a:lnTo>
                    <a:lnTo>
                      <a:pt x="4502" y="14917"/>
                    </a:lnTo>
                    <a:lnTo>
                      <a:pt x="4526" y="14868"/>
                    </a:lnTo>
                    <a:lnTo>
                      <a:pt x="4575" y="14746"/>
                    </a:lnTo>
                    <a:lnTo>
                      <a:pt x="4599" y="14600"/>
                    </a:lnTo>
                    <a:lnTo>
                      <a:pt x="4599" y="14333"/>
                    </a:lnTo>
                    <a:lnTo>
                      <a:pt x="4599" y="14065"/>
                    </a:lnTo>
                    <a:lnTo>
                      <a:pt x="4575" y="13797"/>
                    </a:lnTo>
                    <a:lnTo>
                      <a:pt x="4599" y="13773"/>
                    </a:lnTo>
                    <a:lnTo>
                      <a:pt x="5037" y="13724"/>
                    </a:lnTo>
                    <a:lnTo>
                      <a:pt x="5451" y="13676"/>
                    </a:lnTo>
                    <a:lnTo>
                      <a:pt x="5791" y="13700"/>
                    </a:lnTo>
                    <a:lnTo>
                      <a:pt x="5986" y="13676"/>
                    </a:lnTo>
                    <a:lnTo>
                      <a:pt x="6132" y="13627"/>
                    </a:lnTo>
                    <a:lnTo>
                      <a:pt x="6156" y="13651"/>
                    </a:lnTo>
                    <a:lnTo>
                      <a:pt x="6521" y="13895"/>
                    </a:lnTo>
                    <a:lnTo>
                      <a:pt x="6886" y="14138"/>
                    </a:lnTo>
                    <a:lnTo>
                      <a:pt x="7276" y="14357"/>
                    </a:lnTo>
                    <a:lnTo>
                      <a:pt x="7665" y="14552"/>
                    </a:lnTo>
                    <a:lnTo>
                      <a:pt x="8054" y="14722"/>
                    </a:lnTo>
                    <a:lnTo>
                      <a:pt x="8444" y="14892"/>
                    </a:lnTo>
                    <a:lnTo>
                      <a:pt x="8833" y="15038"/>
                    </a:lnTo>
                    <a:lnTo>
                      <a:pt x="9247" y="15160"/>
                    </a:lnTo>
                    <a:lnTo>
                      <a:pt x="10074" y="15403"/>
                    </a:lnTo>
                    <a:lnTo>
                      <a:pt x="10925" y="15574"/>
                    </a:lnTo>
                    <a:lnTo>
                      <a:pt x="11777" y="15695"/>
                    </a:lnTo>
                    <a:lnTo>
                      <a:pt x="12653" y="15817"/>
                    </a:lnTo>
                    <a:lnTo>
                      <a:pt x="13310" y="15866"/>
                    </a:lnTo>
                    <a:lnTo>
                      <a:pt x="13651" y="15890"/>
                    </a:lnTo>
                    <a:lnTo>
                      <a:pt x="14016" y="15866"/>
                    </a:lnTo>
                    <a:lnTo>
                      <a:pt x="14356" y="15866"/>
                    </a:lnTo>
                    <a:lnTo>
                      <a:pt x="14697" y="15793"/>
                    </a:lnTo>
                    <a:lnTo>
                      <a:pt x="15013" y="15720"/>
                    </a:lnTo>
                    <a:lnTo>
                      <a:pt x="15330" y="15598"/>
                    </a:lnTo>
                    <a:lnTo>
                      <a:pt x="15476" y="15525"/>
                    </a:lnTo>
                    <a:lnTo>
                      <a:pt x="15597" y="15452"/>
                    </a:lnTo>
                    <a:lnTo>
                      <a:pt x="15719" y="15355"/>
                    </a:lnTo>
                    <a:lnTo>
                      <a:pt x="15792" y="15257"/>
                    </a:lnTo>
                    <a:lnTo>
                      <a:pt x="15865" y="15160"/>
                    </a:lnTo>
                    <a:lnTo>
                      <a:pt x="15914" y="15038"/>
                    </a:lnTo>
                    <a:lnTo>
                      <a:pt x="15962" y="14941"/>
                    </a:lnTo>
                    <a:lnTo>
                      <a:pt x="15987" y="14819"/>
                    </a:lnTo>
                    <a:lnTo>
                      <a:pt x="16011" y="14552"/>
                    </a:lnTo>
                    <a:lnTo>
                      <a:pt x="15987" y="14284"/>
                    </a:lnTo>
                    <a:lnTo>
                      <a:pt x="15938" y="14016"/>
                    </a:lnTo>
                    <a:lnTo>
                      <a:pt x="15865" y="13749"/>
                    </a:lnTo>
                    <a:lnTo>
                      <a:pt x="15987" y="13651"/>
                    </a:lnTo>
                    <a:lnTo>
                      <a:pt x="16084" y="13530"/>
                    </a:lnTo>
                    <a:lnTo>
                      <a:pt x="16181" y="13408"/>
                    </a:lnTo>
                    <a:lnTo>
                      <a:pt x="16254" y="13262"/>
                    </a:lnTo>
                    <a:lnTo>
                      <a:pt x="16376" y="12946"/>
                    </a:lnTo>
                    <a:lnTo>
                      <a:pt x="16425" y="12654"/>
                    </a:lnTo>
                    <a:lnTo>
                      <a:pt x="16449" y="12410"/>
                    </a:lnTo>
                    <a:lnTo>
                      <a:pt x="16449" y="12070"/>
                    </a:lnTo>
                    <a:lnTo>
                      <a:pt x="16425" y="11875"/>
                    </a:lnTo>
                    <a:lnTo>
                      <a:pt x="16400" y="11680"/>
                    </a:lnTo>
                    <a:lnTo>
                      <a:pt x="16352" y="11534"/>
                    </a:lnTo>
                    <a:lnTo>
                      <a:pt x="16279" y="11388"/>
                    </a:lnTo>
                    <a:lnTo>
                      <a:pt x="16425" y="11267"/>
                    </a:lnTo>
                    <a:lnTo>
                      <a:pt x="16546" y="11096"/>
                    </a:lnTo>
                    <a:lnTo>
                      <a:pt x="16668" y="10926"/>
                    </a:lnTo>
                    <a:lnTo>
                      <a:pt x="16765" y="10756"/>
                    </a:lnTo>
                    <a:lnTo>
                      <a:pt x="16838" y="10561"/>
                    </a:lnTo>
                    <a:lnTo>
                      <a:pt x="16887" y="10342"/>
                    </a:lnTo>
                    <a:lnTo>
                      <a:pt x="16911" y="10147"/>
                    </a:lnTo>
                    <a:lnTo>
                      <a:pt x="16936" y="9953"/>
                    </a:lnTo>
                    <a:lnTo>
                      <a:pt x="16911" y="9758"/>
                    </a:lnTo>
                    <a:lnTo>
                      <a:pt x="16838" y="9515"/>
                    </a:lnTo>
                    <a:lnTo>
                      <a:pt x="16717" y="9271"/>
                    </a:lnTo>
                    <a:lnTo>
                      <a:pt x="16571" y="9053"/>
                    </a:lnTo>
                    <a:lnTo>
                      <a:pt x="16717" y="8931"/>
                    </a:lnTo>
                    <a:lnTo>
                      <a:pt x="16838" y="8785"/>
                    </a:lnTo>
                    <a:lnTo>
                      <a:pt x="16936" y="8615"/>
                    </a:lnTo>
                    <a:lnTo>
                      <a:pt x="17033" y="8444"/>
                    </a:lnTo>
                    <a:lnTo>
                      <a:pt x="17106" y="8274"/>
                    </a:lnTo>
                    <a:lnTo>
                      <a:pt x="17155" y="8079"/>
                    </a:lnTo>
                    <a:lnTo>
                      <a:pt x="17179" y="7885"/>
                    </a:lnTo>
                    <a:lnTo>
                      <a:pt x="17203" y="7690"/>
                    </a:lnTo>
                    <a:lnTo>
                      <a:pt x="17179" y="7447"/>
                    </a:lnTo>
                    <a:lnTo>
                      <a:pt x="17106" y="7252"/>
                    </a:lnTo>
                    <a:lnTo>
                      <a:pt x="17009" y="7057"/>
                    </a:lnTo>
                    <a:lnTo>
                      <a:pt x="16887" y="6887"/>
                    </a:lnTo>
                    <a:lnTo>
                      <a:pt x="16717" y="6741"/>
                    </a:lnTo>
                    <a:lnTo>
                      <a:pt x="16546" y="6619"/>
                    </a:lnTo>
                    <a:lnTo>
                      <a:pt x="16352" y="6498"/>
                    </a:lnTo>
                    <a:lnTo>
                      <a:pt x="16157" y="6400"/>
                    </a:lnTo>
                    <a:lnTo>
                      <a:pt x="15938" y="6303"/>
                    </a:lnTo>
                    <a:lnTo>
                      <a:pt x="15719" y="6206"/>
                    </a:lnTo>
                    <a:lnTo>
                      <a:pt x="15232" y="6084"/>
                    </a:lnTo>
                    <a:lnTo>
                      <a:pt x="14746" y="5987"/>
                    </a:lnTo>
                    <a:lnTo>
                      <a:pt x="14259" y="5938"/>
                    </a:lnTo>
                    <a:lnTo>
                      <a:pt x="13845" y="5889"/>
                    </a:lnTo>
                    <a:lnTo>
                      <a:pt x="13432" y="5865"/>
                    </a:lnTo>
                    <a:lnTo>
                      <a:pt x="12604" y="5841"/>
                    </a:lnTo>
                    <a:lnTo>
                      <a:pt x="11607" y="5841"/>
                    </a:lnTo>
                    <a:lnTo>
                      <a:pt x="11266" y="5865"/>
                    </a:lnTo>
                    <a:lnTo>
                      <a:pt x="11461" y="5354"/>
                    </a:lnTo>
                    <a:lnTo>
                      <a:pt x="11655" y="4843"/>
                    </a:lnTo>
                    <a:lnTo>
                      <a:pt x="11826" y="4308"/>
                    </a:lnTo>
                    <a:lnTo>
                      <a:pt x="11996" y="3797"/>
                    </a:lnTo>
                    <a:lnTo>
                      <a:pt x="12142" y="3261"/>
                    </a:lnTo>
                    <a:lnTo>
                      <a:pt x="12239" y="2726"/>
                    </a:lnTo>
                    <a:lnTo>
                      <a:pt x="12264" y="2458"/>
                    </a:lnTo>
                    <a:lnTo>
                      <a:pt x="12264" y="2191"/>
                    </a:lnTo>
                    <a:lnTo>
                      <a:pt x="12239" y="1899"/>
                    </a:lnTo>
                    <a:lnTo>
                      <a:pt x="12215" y="1631"/>
                    </a:lnTo>
                    <a:lnTo>
                      <a:pt x="12166" y="1412"/>
                    </a:lnTo>
                    <a:lnTo>
                      <a:pt x="12118" y="1217"/>
                    </a:lnTo>
                    <a:lnTo>
                      <a:pt x="12045" y="1023"/>
                    </a:lnTo>
                    <a:lnTo>
                      <a:pt x="11972" y="853"/>
                    </a:lnTo>
                    <a:lnTo>
                      <a:pt x="11850" y="682"/>
                    </a:lnTo>
                    <a:lnTo>
                      <a:pt x="11728" y="512"/>
                    </a:lnTo>
                    <a:lnTo>
                      <a:pt x="11582" y="366"/>
                    </a:lnTo>
                    <a:lnTo>
                      <a:pt x="11412" y="220"/>
                    </a:lnTo>
                    <a:lnTo>
                      <a:pt x="11266" y="147"/>
                    </a:lnTo>
                    <a:lnTo>
                      <a:pt x="11120" y="74"/>
                    </a:lnTo>
                    <a:lnTo>
                      <a:pt x="10925" y="25"/>
                    </a:lnTo>
                    <a:lnTo>
                      <a:pt x="107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D40A85-84C5-64DC-C707-B0F0A2441278}"/>
                </a:ext>
              </a:extLst>
            </p:cNvPr>
            <p:cNvSpPr txBox="1"/>
            <p:nvPr/>
          </p:nvSpPr>
          <p:spPr>
            <a:xfrm>
              <a:off x="6802871" y="1591045"/>
              <a:ext cx="906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Lose-Lose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9511769-C4D5-5CEA-041D-D2FEBAC0D6E2}"/>
              </a:ext>
            </a:extLst>
          </p:cNvPr>
          <p:cNvSpPr txBox="1"/>
          <p:nvPr/>
        </p:nvSpPr>
        <p:spPr>
          <a:xfrm>
            <a:off x="491958" y="5699868"/>
            <a:ext cx="31360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astanty Cortez" panose="02000506000000020003" pitchFamily="2" charset="77"/>
              </a:rPr>
              <a:t>Look out for each others wins</a:t>
            </a:r>
          </a:p>
        </p:txBody>
      </p:sp>
      <p:sp>
        <p:nvSpPr>
          <p:cNvPr id="32" name="Giving and recieving">
            <a:extLst>
              <a:ext uri="{FF2B5EF4-FFF2-40B4-BE49-F238E27FC236}">
                <a16:creationId xmlns:a16="http://schemas.microsoft.com/office/drawing/2014/main" id="{5B881BE0-4A24-0BA3-CAD2-7990DFC85EA7}"/>
              </a:ext>
            </a:extLst>
          </p:cNvPr>
          <p:cNvSpPr txBox="1"/>
          <p:nvPr/>
        </p:nvSpPr>
        <p:spPr>
          <a:xfrm>
            <a:off x="2669628" y="1519992"/>
            <a:ext cx="3672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nk Free" panose="03080402000500000000" pitchFamily="66" charset="0"/>
              </a:rPr>
              <a:t>I need to </a:t>
            </a:r>
            <a:r>
              <a:rPr lang="en-US" sz="2000" b="1" dirty="0">
                <a:latin typeface="Ink Free" panose="03080402000500000000" pitchFamily="66" charset="0"/>
              </a:rPr>
              <a:t>care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nk Free" panose="03080402000500000000" pitchFamily="66" charset="0"/>
              </a:rPr>
              <a:t> about</a:t>
            </a:r>
            <a:r>
              <a:rPr lang="en-US" dirty="0">
                <a:latin typeface="Ink Free" panose="03080402000500000000" pitchFamily="66" charset="0"/>
              </a:rPr>
              <a:t> </a:t>
            </a:r>
            <a:r>
              <a:rPr lang="en-US" sz="2000" b="1" dirty="0">
                <a:latin typeface="Ink Free" panose="03080402000500000000" pitchFamily="66" charset="0"/>
              </a:rPr>
              <a:t>your win</a:t>
            </a:r>
            <a:br>
              <a:rPr lang="en-US" dirty="0">
                <a:latin typeface="Ink Free" panose="03080402000500000000" pitchFamily="66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Ink Free" panose="03080402000500000000" pitchFamily="66" charset="0"/>
              </a:rPr>
              <a:t>as much as I care about </a:t>
            </a:r>
            <a:r>
              <a:rPr lang="en-US" sz="2000" b="1" dirty="0">
                <a:latin typeface="Ink Free" panose="03080402000500000000" pitchFamily="66" charset="0"/>
              </a:rPr>
              <a:t>mine</a:t>
            </a:r>
            <a:r>
              <a:rPr lang="en-US" b="1" dirty="0">
                <a:latin typeface="Ink Free" panose="03080402000500000000" pitchFamily="66" charset="0"/>
              </a:rPr>
              <a:t>…</a:t>
            </a:r>
          </a:p>
        </p:txBody>
      </p:sp>
      <p:sp>
        <p:nvSpPr>
          <p:cNvPr id="33" name="Multiply 32">
            <a:extLst>
              <a:ext uri="{FF2B5EF4-FFF2-40B4-BE49-F238E27FC236}">
                <a16:creationId xmlns:a16="http://schemas.microsoft.com/office/drawing/2014/main" id="{E55D6461-838A-F119-DF89-AC4C97F8ED19}"/>
              </a:ext>
            </a:extLst>
          </p:cNvPr>
          <p:cNvSpPr/>
          <p:nvPr/>
        </p:nvSpPr>
        <p:spPr>
          <a:xfrm>
            <a:off x="5163521" y="3873484"/>
            <a:ext cx="409903" cy="404649"/>
          </a:xfrm>
          <a:prstGeom prst="mathMultiply">
            <a:avLst/>
          </a:prstGeom>
          <a:ln w="31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>
            <a:extLst>
              <a:ext uri="{FF2B5EF4-FFF2-40B4-BE49-F238E27FC236}">
                <a16:creationId xmlns:a16="http://schemas.microsoft.com/office/drawing/2014/main" id="{9FC9F7A8-5363-F2D9-AFDB-BEA303F1C23A}"/>
              </a:ext>
            </a:extLst>
          </p:cNvPr>
          <p:cNvSpPr/>
          <p:nvPr/>
        </p:nvSpPr>
        <p:spPr>
          <a:xfrm>
            <a:off x="8084707" y="3920461"/>
            <a:ext cx="409903" cy="404649"/>
          </a:xfrm>
          <a:prstGeom prst="mathMultiply">
            <a:avLst/>
          </a:prstGeom>
          <a:ln w="31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C2C7731-E970-E124-E857-2B810745A6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9057" y="3841628"/>
            <a:ext cx="433280" cy="4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2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2208D-DD6F-3047-B862-97AEE729F912}"/>
              </a:ext>
            </a:extLst>
          </p:cNvPr>
          <p:cNvSpPr txBox="1"/>
          <p:nvPr/>
        </p:nvSpPr>
        <p:spPr>
          <a:xfrm>
            <a:off x="237744" y="310896"/>
            <a:ext cx="8668512" cy="6309360"/>
          </a:xfrm>
          <a:prstGeom prst="rect">
            <a:avLst/>
          </a:prstGeom>
          <a:noFill/>
        </p:spPr>
        <p:txBody>
          <a:bodyPr wrap="square" numCol="4" spcCol="27432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-apple-system"/>
              </a:rPr>
              <a:t>Syllabus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-apple-system"/>
              </a:rPr>
              <a:t>1. Hug, Handshake, Bow Intro (10 minutes)</a:t>
            </a:r>
          </a:p>
          <a:p>
            <a:pPr algn="l"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[10]</a:t>
            </a:r>
          </a:p>
          <a:p>
            <a:pPr algn="l"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A quick mixer to interact with around 20 people. Form two lines. On a count of three, indicate if you'd like to: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Hug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Shake Hands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Bow</a:t>
            </a:r>
          </a:p>
          <a:p>
            <a:pPr algn="l"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Then do the lowest common denominator. For example, a handshake and a bow would be a bow. Two hugs would be a hug.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-apple-system"/>
              </a:rPr>
              <a:t>2. Saying and Hearing No (15 minutes)</a:t>
            </a:r>
          </a:p>
          <a:p>
            <a:pPr algn="l"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[25]</a:t>
            </a:r>
          </a:p>
          <a:p>
            <a:pPr algn="l"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Partner up and practice asking for something you want. Your partner will always respond with "no." Then switch and repeat. This helps us get comfortable with saying and hearing "no."</a:t>
            </a:r>
          </a:p>
          <a:p>
            <a:pPr algn="l"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Next, practice with a clarifying question to ensure understanding, followed by a "no."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-apple-system"/>
              </a:rPr>
              <a:t>3. Wants and Desires (5 minutes)</a:t>
            </a:r>
          </a:p>
          <a:p>
            <a:pPr algn="l"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[30] Write down 5-10 things you would like to happen at this event.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-apple-system"/>
              </a:rPr>
              <a:t>4. Listening to Your Yeses (10 minutes)</a:t>
            </a:r>
          </a:p>
          <a:p>
            <a:pPr algn="l">
              <a:spcAft>
                <a:spcPts val="12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-apple-system"/>
              </a:rPr>
              <a:t>Hell Yes or Fuck No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 [40] Your body is a lie detector. We'll practice listening to it. One person asks for something, the other responds. Both take a sacred pause and check in with their bodies to see how the response feels.</a:t>
            </a:r>
          </a:p>
          <a:p>
            <a:pPr algn="l"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Pair up with a new person and ask from a predetermined list. The first response will be a Hell Yes. Pause and check-in. Then ask again, this time giving a Fuck No.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-apple-system"/>
              </a:rPr>
              <a:t>5. Giving, Receiving, Taking, and Allowing (15 minutes)</a:t>
            </a:r>
          </a:p>
          <a:p>
            <a:pPr algn="l">
              <a:spcAft>
                <a:spcPts val="12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-apple-system"/>
              </a:rPr>
              <a:t>The 3-Minute Game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 [55]</a:t>
            </a:r>
          </a:p>
          <a:p>
            <a:pPr algn="l"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We'll do Betty Martin's 3-minute game, pairing off and spending 3 minutes exploring each of the 4 quadrants of the circle of consent: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Giving &lt;--&gt; Receiving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Taking &lt;--&gt; Allowing</a:t>
            </a:r>
          </a:p>
          <a:p>
            <a:pPr algn="l"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For example: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If I ask to touch your feet and you allow it, I am doing, and you are receiving. The action is for me, consented to by you.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If you ask me to touch your feet and I consent, I am doing, and you are receiving, but the purpose is different.</a:t>
            </a:r>
          </a:p>
          <a:p>
            <a:pPr algn="l"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Most people rarely visit one of these quadrants. It can be powerful to do so.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-apple-system"/>
              </a:rPr>
              <a:t>6. Finding Your Yes (15 minutes)</a:t>
            </a:r>
          </a:p>
          <a:p>
            <a:pPr algn="l"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[70]</a:t>
            </a:r>
          </a:p>
          <a:p>
            <a:pPr algn="l"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Lastly, group into threes and discuss the question: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effectLst/>
              </a:rPr>
              <a:t>What do you still want to get from this event that you haven't gotten yet, and how might you ask for it?</a:t>
            </a:r>
          </a:p>
        </p:txBody>
      </p:sp>
    </p:spTree>
    <p:extLst>
      <p:ext uri="{BB962C8B-B14F-4D97-AF65-F5344CB8AC3E}">
        <p14:creationId xmlns:p14="http://schemas.microsoft.com/office/powerpoint/2010/main" val="75651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8216</TotalTime>
  <Words>681</Words>
  <Application>Microsoft Macintosh PowerPoint</Application>
  <PresentationFormat>Letter Paper (8.5x11 in)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Elephant Pro</vt:lpstr>
      <vt:lpstr>Ink Free</vt:lpstr>
      <vt:lpstr>Rastanty Cortez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Falco, Llewellyn</cp:lastModifiedBy>
  <cp:revision>38</cp:revision>
  <cp:lastPrinted>2024-06-13T17:11:04Z</cp:lastPrinted>
  <dcterms:created xsi:type="dcterms:W3CDTF">2022-08-26T05:21:33Z</dcterms:created>
  <dcterms:modified xsi:type="dcterms:W3CDTF">2024-11-01T16:42:58Z</dcterms:modified>
</cp:coreProperties>
</file>