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/>
    <p:restoredTop sz="97905"/>
  </p:normalViewPr>
  <p:slideViewPr>
    <p:cSldViewPr snapToGrid="0">
      <p:cViewPr varScale="1">
        <p:scale>
          <a:sx n="87" d="100"/>
          <a:sy n="87" d="100"/>
        </p:scale>
        <p:origin x="36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0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695-7AFE-E84B-80F8-029A20DE18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2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40695-7AFE-E84B-80F8-029A20DE18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A1BE-5B58-F344-8457-A8D2C40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60840D-42E0-576D-6A9A-0FB52ABE9520}"/>
              </a:ext>
            </a:extLst>
          </p:cNvPr>
          <p:cNvSpPr/>
          <p:nvPr/>
        </p:nvSpPr>
        <p:spPr>
          <a:xfrm>
            <a:off x="214682" y="254440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FF2D0-9653-504E-0C1D-7B3C4E77C24C}"/>
              </a:ext>
            </a:extLst>
          </p:cNvPr>
          <p:cNvSpPr/>
          <p:nvPr/>
        </p:nvSpPr>
        <p:spPr>
          <a:xfrm>
            <a:off x="216007" y="2704768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5416D-7A4C-1893-5949-539496C37723}"/>
              </a:ext>
            </a:extLst>
          </p:cNvPr>
          <p:cNvSpPr/>
          <p:nvPr/>
        </p:nvSpPr>
        <p:spPr>
          <a:xfrm>
            <a:off x="3941203" y="2704768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5ECA5-95B2-894E-49D5-D0BFE19C7D81}"/>
              </a:ext>
            </a:extLst>
          </p:cNvPr>
          <p:cNvSpPr/>
          <p:nvPr/>
        </p:nvSpPr>
        <p:spPr>
          <a:xfrm>
            <a:off x="213357" y="5139194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5B5AE1-E4B0-E316-9ABF-E65236F58134}"/>
              </a:ext>
            </a:extLst>
          </p:cNvPr>
          <p:cNvSpPr/>
          <p:nvPr/>
        </p:nvSpPr>
        <p:spPr>
          <a:xfrm>
            <a:off x="3938553" y="5155096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1E9996-7FFB-0BE4-DF6A-39F177022ADF}"/>
              </a:ext>
            </a:extLst>
          </p:cNvPr>
          <p:cNvSpPr/>
          <p:nvPr/>
        </p:nvSpPr>
        <p:spPr>
          <a:xfrm>
            <a:off x="214682" y="7605424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8CB77B-793E-5998-10EC-5B7ABE054E1E}"/>
              </a:ext>
            </a:extLst>
          </p:cNvPr>
          <p:cNvSpPr/>
          <p:nvPr/>
        </p:nvSpPr>
        <p:spPr>
          <a:xfrm>
            <a:off x="3939878" y="7605424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4AB6B9-1D73-3393-A187-8EBCCE2C275C}"/>
              </a:ext>
            </a:extLst>
          </p:cNvPr>
          <p:cNvSpPr txBox="1"/>
          <p:nvPr/>
        </p:nvSpPr>
        <p:spPr>
          <a:xfrm>
            <a:off x="405516" y="481615"/>
            <a:ext cx="138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</a:t>
            </a:r>
          </a:p>
          <a:p>
            <a:r>
              <a:rPr lang="en-US" dirty="0"/>
              <a:t>Cuddle Fest?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5AC64E-F2BA-BC7E-1850-0DA9D21AA1A6}"/>
              </a:ext>
            </a:extLst>
          </p:cNvPr>
          <p:cNvSpPr/>
          <p:nvPr/>
        </p:nvSpPr>
        <p:spPr>
          <a:xfrm>
            <a:off x="2184095" y="4787536"/>
            <a:ext cx="3433986" cy="61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53D17B-C3A7-2289-1D16-C02F61D254E9}"/>
              </a:ext>
            </a:extLst>
          </p:cNvPr>
          <p:cNvSpPr txBox="1"/>
          <p:nvPr/>
        </p:nvSpPr>
        <p:spPr>
          <a:xfrm>
            <a:off x="2455908" y="4846240"/>
            <a:ext cx="2640466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find out more go to</a:t>
            </a:r>
          </a:p>
          <a:p>
            <a:r>
              <a:rPr lang="en-US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Cuddle New </a:t>
            </a:r>
            <a:r>
              <a:rPr lang="en-US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Mexico.com</a:t>
            </a:r>
            <a:endParaRPr lang="en-US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imated cuddle gif images &amp; Animations 100% FREE!">
            <a:extLst>
              <a:ext uri="{FF2B5EF4-FFF2-40B4-BE49-F238E27FC236}">
                <a16:creationId xmlns:a16="http://schemas.microsoft.com/office/drawing/2014/main" id="{5C5C4D8C-75AA-479A-0B3D-0535A300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14" y="853026"/>
            <a:ext cx="1504948" cy="15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B05B12-31DD-F242-7AEE-346600A6D665}"/>
              </a:ext>
            </a:extLst>
          </p:cNvPr>
          <p:cNvSpPr txBox="1"/>
          <p:nvPr/>
        </p:nvSpPr>
        <p:spPr>
          <a:xfrm>
            <a:off x="5931774" y="261675"/>
            <a:ext cx="1580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Cuddle Fests are a </a:t>
            </a:r>
          </a:p>
          <a:p>
            <a:pPr algn="ctr"/>
            <a:r>
              <a:rPr lang="en-US" b="1" dirty="0"/>
              <a:t>non-sexual</a:t>
            </a:r>
            <a:r>
              <a:rPr lang="en-US" dirty="0"/>
              <a:t> </a:t>
            </a:r>
            <a:r>
              <a:rPr lang="en-US" b="1" dirty="0"/>
              <a:t>consensual</a:t>
            </a:r>
            <a:r>
              <a:rPr lang="en-US" dirty="0"/>
              <a:t> </a:t>
            </a:r>
            <a:r>
              <a:rPr lang="en-US" b="1" dirty="0"/>
              <a:t>touch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event</a:t>
            </a:r>
          </a:p>
        </p:txBody>
      </p:sp>
      <p:pic>
        <p:nvPicPr>
          <p:cNvPr id="1028" name="Picture 4" descr="Paper scroll design isolated Royalty Free Vector Image">
            <a:extLst>
              <a:ext uri="{FF2B5EF4-FFF2-40B4-BE49-F238E27FC236}">
                <a16:creationId xmlns:a16="http://schemas.microsoft.com/office/drawing/2014/main" id="{7065B88F-C6FD-12FF-94CE-86C0F9A42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t="2745" r="8747" b="8656"/>
          <a:stretch/>
        </p:blipFill>
        <p:spPr bwMode="auto">
          <a:xfrm>
            <a:off x="3938553" y="261675"/>
            <a:ext cx="2107096" cy="241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A3E9C0-EA42-8A5B-21E5-EB10FEEB74CA}"/>
              </a:ext>
            </a:extLst>
          </p:cNvPr>
          <p:cNvSpPr/>
          <p:nvPr/>
        </p:nvSpPr>
        <p:spPr>
          <a:xfrm>
            <a:off x="3939878" y="254440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F8DA5B-08DD-3B7A-C661-B0428FB6B88D}"/>
              </a:ext>
            </a:extLst>
          </p:cNvPr>
          <p:cNvSpPr txBox="1"/>
          <p:nvPr/>
        </p:nvSpPr>
        <p:spPr>
          <a:xfrm>
            <a:off x="4616320" y="575704"/>
            <a:ext cx="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DA2AA7-4B08-4B64-D193-0D344DC40FE6}"/>
              </a:ext>
            </a:extLst>
          </p:cNvPr>
          <p:cNvSpPr txBox="1"/>
          <p:nvPr/>
        </p:nvSpPr>
        <p:spPr>
          <a:xfrm>
            <a:off x="4236692" y="879656"/>
            <a:ext cx="14882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 No one does anything they don’t want 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1356C-995B-DF70-7ADA-3488A01B5A41}"/>
              </a:ext>
            </a:extLst>
          </p:cNvPr>
          <p:cNvSpPr txBox="1"/>
          <p:nvPr/>
        </p:nvSpPr>
        <p:spPr>
          <a:xfrm>
            <a:off x="4186037" y="1437442"/>
            <a:ext cx="14882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2. Wear comfortable clothes, they must stay 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EA32BA-0C30-9B00-F3DA-0AD8785C15E5}"/>
              </a:ext>
            </a:extLst>
          </p:cNvPr>
          <p:cNvSpPr txBox="1"/>
          <p:nvPr/>
        </p:nvSpPr>
        <p:spPr>
          <a:xfrm>
            <a:off x="4170640" y="1961590"/>
            <a:ext cx="1488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3. Must be on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36CCB8-3AF2-A1F6-3CD4-DD836F609576}"/>
              </a:ext>
            </a:extLst>
          </p:cNvPr>
          <p:cNvSpPr txBox="1"/>
          <p:nvPr/>
        </p:nvSpPr>
        <p:spPr>
          <a:xfrm>
            <a:off x="812209" y="2694221"/>
            <a:ext cx="23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Phases of a Cuddle Fest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565C5D-62D4-A532-DC40-98150062DB5F}"/>
              </a:ext>
            </a:extLst>
          </p:cNvPr>
          <p:cNvSpPr/>
          <p:nvPr/>
        </p:nvSpPr>
        <p:spPr>
          <a:xfrm>
            <a:off x="389614" y="3570137"/>
            <a:ext cx="743890" cy="743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1</a:t>
            </a:r>
          </a:p>
          <a:p>
            <a:pPr algn="ctr"/>
            <a:r>
              <a:rPr lang="en-US" sz="1100" dirty="0"/>
              <a:t>Welcome Circle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5441F2-5C01-FC33-0047-BF16A26D7A70}"/>
              </a:ext>
            </a:extLst>
          </p:cNvPr>
          <p:cNvSpPr/>
          <p:nvPr/>
        </p:nvSpPr>
        <p:spPr>
          <a:xfrm>
            <a:off x="1201100" y="3570137"/>
            <a:ext cx="743890" cy="743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dirty="0"/>
              <a:t>2</a:t>
            </a:r>
          </a:p>
          <a:p>
            <a:pPr algn="ctr"/>
            <a:r>
              <a:rPr lang="en-US" sz="1100" dirty="0"/>
              <a:t>Consent Workshop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FA8CC4-4BFC-BEF3-F252-1EEB8BFD3FE0}"/>
              </a:ext>
            </a:extLst>
          </p:cNvPr>
          <p:cNvSpPr/>
          <p:nvPr/>
        </p:nvSpPr>
        <p:spPr>
          <a:xfrm>
            <a:off x="2026255" y="3587551"/>
            <a:ext cx="743890" cy="7438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3</a:t>
            </a:r>
          </a:p>
          <a:p>
            <a:pPr algn="ctr"/>
            <a:r>
              <a:rPr lang="en-US" sz="1100" dirty="0"/>
              <a:t>Cuddling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F2CD9C7-46D3-FCCC-F7CC-AE7E36B8009A}"/>
              </a:ext>
            </a:extLst>
          </p:cNvPr>
          <p:cNvSpPr/>
          <p:nvPr/>
        </p:nvSpPr>
        <p:spPr>
          <a:xfrm>
            <a:off x="2828881" y="3406063"/>
            <a:ext cx="1022192" cy="1118478"/>
          </a:xfrm>
          <a:prstGeom prst="rightArrow">
            <a:avLst>
              <a:gd name="adj1" fmla="val 66414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4 Closing Circle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5E7A94-56C2-3C1D-52E5-8F0A32333FAD}"/>
              </a:ext>
            </a:extLst>
          </p:cNvPr>
          <p:cNvSpPr txBox="1"/>
          <p:nvPr/>
        </p:nvSpPr>
        <p:spPr>
          <a:xfrm>
            <a:off x="4113816" y="2810403"/>
            <a:ext cx="298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 Comes to a Cuddle Fest?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990A822-1A3B-4FCF-7DC5-CA8560518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518" y="3464730"/>
            <a:ext cx="2781531" cy="107661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30F8B4E-A9AF-FF02-4ADA-FA0C0AFA3AF5}"/>
              </a:ext>
            </a:extLst>
          </p:cNvPr>
          <p:cNvGrpSpPr/>
          <p:nvPr/>
        </p:nvGrpSpPr>
        <p:grpSpPr>
          <a:xfrm>
            <a:off x="6968433" y="1974106"/>
            <a:ext cx="565059" cy="675704"/>
            <a:chOff x="7047946" y="1997960"/>
            <a:chExt cx="565059" cy="67570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D82ABDE-03B7-D1A2-15DF-5C7A3E09DB4F}"/>
                </a:ext>
              </a:extLst>
            </p:cNvPr>
            <p:cNvGrpSpPr/>
            <p:nvPr/>
          </p:nvGrpSpPr>
          <p:grpSpPr>
            <a:xfrm>
              <a:off x="7047946" y="1997960"/>
              <a:ext cx="548207" cy="587853"/>
              <a:chOff x="7047946" y="1997960"/>
              <a:chExt cx="548207" cy="58785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5CE339-835C-51DB-1BB1-8054912DA629}"/>
                  </a:ext>
                </a:extLst>
              </p:cNvPr>
              <p:cNvSpPr/>
              <p:nvPr/>
            </p:nvSpPr>
            <p:spPr>
              <a:xfrm>
                <a:off x="7047946" y="2037606"/>
                <a:ext cx="548207" cy="54820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ephant Pro" pitchFamily="2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F5B7AE-9BC2-91AF-9173-BC50F9A699EF}"/>
                  </a:ext>
                </a:extLst>
              </p:cNvPr>
              <p:cNvSpPr txBox="1"/>
              <p:nvPr/>
            </p:nvSpPr>
            <p:spPr>
              <a:xfrm>
                <a:off x="7076660" y="1997960"/>
                <a:ext cx="51949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Rated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31A972-F7EF-AA56-4CA4-4F89E94D38DF}"/>
                </a:ext>
              </a:extLst>
            </p:cNvPr>
            <p:cNvSpPr txBox="1"/>
            <p:nvPr/>
          </p:nvSpPr>
          <p:spPr>
            <a:xfrm>
              <a:off x="7047946" y="2088889"/>
              <a:ext cx="56505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lephant Pro" pitchFamily="2" charset="0"/>
                </a:rPr>
                <a:t>G</a:t>
              </a:r>
              <a:endPara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Elephant Pro" pitchFamily="2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BFDB195-211F-DC2D-EE0A-9F36C9152197}"/>
              </a:ext>
            </a:extLst>
          </p:cNvPr>
          <p:cNvSpPr txBox="1"/>
          <p:nvPr/>
        </p:nvSpPr>
        <p:spPr>
          <a:xfrm>
            <a:off x="184520" y="5160537"/>
            <a:ext cx="254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 who want to </a:t>
            </a:r>
          </a:p>
          <a:p>
            <a:r>
              <a:rPr lang="en-US" dirty="0"/>
              <a:t>practice their boundaries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2DE39A-8E03-9692-F623-674610CF05F7}"/>
              </a:ext>
            </a:extLst>
          </p:cNvPr>
          <p:cNvSpPr txBox="1"/>
          <p:nvPr/>
        </p:nvSpPr>
        <p:spPr>
          <a:xfrm>
            <a:off x="5594003" y="5137166"/>
            <a:ext cx="2002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People that </a:t>
            </a:r>
          </a:p>
          <a:p>
            <a:pPr algn="r"/>
            <a:r>
              <a:rPr lang="en-US" dirty="0"/>
              <a:t>want more touches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B0A2F4-0F88-75DB-87BE-08CEADA63024}"/>
              </a:ext>
            </a:extLst>
          </p:cNvPr>
          <p:cNvSpPr txBox="1"/>
          <p:nvPr/>
        </p:nvSpPr>
        <p:spPr>
          <a:xfrm>
            <a:off x="189578" y="7636073"/>
            <a:ext cx="235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 that are curious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7B4762-B99B-F055-4894-736DA6872D92}"/>
              </a:ext>
            </a:extLst>
          </p:cNvPr>
          <p:cNvSpPr txBox="1"/>
          <p:nvPr/>
        </p:nvSpPr>
        <p:spPr>
          <a:xfrm>
            <a:off x="3944248" y="7614082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what if …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12261B2-26AA-C805-2C85-F99AEA37CF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69" t="21746" r="49664" b="19409"/>
          <a:stretch/>
        </p:blipFill>
        <p:spPr>
          <a:xfrm>
            <a:off x="262581" y="5806868"/>
            <a:ext cx="1099256" cy="1474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DDECE6E-72F2-25BA-3458-F9A35C1FAC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95" t="21746" r="5215" b="19409"/>
          <a:stretch/>
        </p:blipFill>
        <p:spPr>
          <a:xfrm>
            <a:off x="2547788" y="5947577"/>
            <a:ext cx="1089820" cy="1474570"/>
          </a:xfrm>
          <a:prstGeom prst="rect">
            <a:avLst/>
          </a:prstGeom>
        </p:spPr>
      </p:pic>
      <p:sp>
        <p:nvSpPr>
          <p:cNvPr id="51" name="Oval Callout 50">
            <a:extLst>
              <a:ext uri="{FF2B5EF4-FFF2-40B4-BE49-F238E27FC236}">
                <a16:creationId xmlns:a16="http://schemas.microsoft.com/office/drawing/2014/main" id="{323E75E4-B147-6082-0093-F7592A5626CF}"/>
              </a:ext>
            </a:extLst>
          </p:cNvPr>
          <p:cNvSpPr/>
          <p:nvPr/>
        </p:nvSpPr>
        <p:spPr>
          <a:xfrm>
            <a:off x="1183937" y="5760797"/>
            <a:ext cx="1401462" cy="448158"/>
          </a:xfrm>
          <a:prstGeom prst="wedgeEllipseCallout">
            <a:avLst>
              <a:gd name="adj1" fmla="val -35699"/>
              <a:gd name="adj2" fmla="val 80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Can I give you a hug?</a:t>
            </a:r>
          </a:p>
        </p:txBody>
      </p:sp>
      <p:sp>
        <p:nvSpPr>
          <p:cNvPr id="53" name="Oval Callout 52">
            <a:extLst>
              <a:ext uri="{FF2B5EF4-FFF2-40B4-BE49-F238E27FC236}">
                <a16:creationId xmlns:a16="http://schemas.microsoft.com/office/drawing/2014/main" id="{781EC75F-3AB2-9B1D-A4FC-ACA9C42FB75D}"/>
              </a:ext>
            </a:extLst>
          </p:cNvPr>
          <p:cNvSpPr/>
          <p:nvPr/>
        </p:nvSpPr>
        <p:spPr>
          <a:xfrm>
            <a:off x="1516284" y="6265941"/>
            <a:ext cx="694481" cy="383209"/>
          </a:xfrm>
          <a:prstGeom prst="wedgeEllipseCallout">
            <a:avLst>
              <a:gd name="adj1" fmla="val 85299"/>
              <a:gd name="adj2" fmla="val 465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No</a:t>
            </a:r>
          </a:p>
        </p:txBody>
      </p:sp>
      <p:sp>
        <p:nvSpPr>
          <p:cNvPr id="54" name="Oval Callout 53">
            <a:extLst>
              <a:ext uri="{FF2B5EF4-FFF2-40B4-BE49-F238E27FC236}">
                <a16:creationId xmlns:a16="http://schemas.microsoft.com/office/drawing/2014/main" id="{EF35FB02-1668-C748-3F6B-377013326B31}"/>
              </a:ext>
            </a:extLst>
          </p:cNvPr>
          <p:cNvSpPr/>
          <p:nvPr/>
        </p:nvSpPr>
        <p:spPr>
          <a:xfrm>
            <a:off x="1379760" y="6690009"/>
            <a:ext cx="1205639" cy="711210"/>
          </a:xfrm>
          <a:prstGeom prst="wedgeEllipseCallout">
            <a:avLst>
              <a:gd name="adj1" fmla="val -53869"/>
              <a:gd name="adj2" fmla="val -614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Thanks for taking care of yourself</a:t>
            </a:r>
          </a:p>
        </p:txBody>
      </p:sp>
      <p:pic>
        <p:nvPicPr>
          <p:cNvPr id="1032" name="Picture 8" descr="sleeping bullterrier and cat - cute animals stock illustrations">
            <a:extLst>
              <a:ext uri="{FF2B5EF4-FFF2-40B4-BE49-F238E27FC236}">
                <a16:creationId xmlns:a16="http://schemas.microsoft.com/office/drawing/2014/main" id="{BFFB0E31-FA61-E542-6203-0D03B5BAD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491" y="5756135"/>
            <a:ext cx="1736977" cy="173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2174471-9213-1B0C-7B60-DD73EEDC3BC8}"/>
              </a:ext>
            </a:extLst>
          </p:cNvPr>
          <p:cNvSpPr txBox="1"/>
          <p:nvPr/>
        </p:nvSpPr>
        <p:spPr>
          <a:xfrm>
            <a:off x="4001370" y="6195443"/>
            <a:ext cx="173697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Consensual cuddling releases the hormone Oxytocin – which can reduce stress, lower blood pressure, even help to fight off sickness </a:t>
            </a:r>
          </a:p>
        </p:txBody>
      </p:sp>
      <p:pic>
        <p:nvPicPr>
          <p:cNvPr id="1034" name="Picture 10" descr="12+ Cute Animals Clipart - Preview : ... Cute Clipart | HDClipartAll">
            <a:extLst>
              <a:ext uri="{FF2B5EF4-FFF2-40B4-BE49-F238E27FC236}">
                <a16:creationId xmlns:a16="http://schemas.microsoft.com/office/drawing/2014/main" id="{D3306C5D-7B49-24F6-2F05-8133EB1F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62" y="7954057"/>
            <a:ext cx="2376142" cy="205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FA9E95A-3960-7B31-9897-0496D3CD9608}"/>
              </a:ext>
            </a:extLst>
          </p:cNvPr>
          <p:cNvSpPr txBox="1"/>
          <p:nvPr/>
        </p:nvSpPr>
        <p:spPr>
          <a:xfrm>
            <a:off x="350005" y="9330927"/>
            <a:ext cx="17369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perfectly ok to just come and observe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024D2E-9433-DAF3-D825-398334EA7C63}"/>
              </a:ext>
            </a:extLst>
          </p:cNvPr>
          <p:cNvSpPr txBox="1"/>
          <p:nvPr/>
        </p:nvSpPr>
        <p:spPr>
          <a:xfrm>
            <a:off x="4025293" y="7930907"/>
            <a:ext cx="35218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Q: I’m pressured to … </a:t>
            </a:r>
          </a:p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A: You </a:t>
            </a:r>
            <a:r>
              <a:rPr lang="en-US" sz="1100" u="sng" dirty="0">
                <a:solidFill>
                  <a:schemeClr val="accent6">
                    <a:lumMod val="75000"/>
                  </a:schemeClr>
                </a:solidFill>
              </a:rPr>
              <a:t>never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have to do anything you don’t </a:t>
            </a:r>
          </a:p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really want to. That’s why we practice saying “no”.</a:t>
            </a:r>
          </a:p>
          <a:p>
            <a:r>
              <a:rPr lang="en-US" sz="1100" dirty="0">
                <a:solidFill>
                  <a:srgbClr val="C00000"/>
                </a:solidFill>
              </a:rPr>
              <a:t>Q: I don’t like it… </a:t>
            </a:r>
          </a:p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A: Everyone is free to leave at any time.</a:t>
            </a:r>
          </a:p>
          <a:p>
            <a:r>
              <a:rPr lang="en-US" sz="1100" dirty="0">
                <a:solidFill>
                  <a:srgbClr val="C00000"/>
                </a:solidFill>
              </a:rPr>
              <a:t>Q: I feel alone…</a:t>
            </a:r>
          </a:p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A: This is a great place to meet people, </a:t>
            </a:r>
          </a:p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but if it makes you feel more comfortable</a:t>
            </a:r>
          </a:p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it’s always great to bring a friend.</a:t>
            </a:r>
          </a:p>
          <a:p>
            <a:r>
              <a:rPr lang="en-US" sz="1100" dirty="0">
                <a:solidFill>
                  <a:srgbClr val="C00000"/>
                </a:solidFill>
              </a:rPr>
              <a:t>Q: I need support … </a:t>
            </a:r>
          </a:p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A: That’s why the events are facilitated.</a:t>
            </a:r>
          </a:p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Ask for help anytime.</a:t>
            </a:r>
          </a:p>
        </p:txBody>
      </p:sp>
    </p:spTree>
    <p:extLst>
      <p:ext uri="{BB962C8B-B14F-4D97-AF65-F5344CB8AC3E}">
        <p14:creationId xmlns:p14="http://schemas.microsoft.com/office/powerpoint/2010/main" val="351677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60840D-42E0-576D-6A9A-0FB52ABE9520}"/>
              </a:ext>
            </a:extLst>
          </p:cNvPr>
          <p:cNvSpPr/>
          <p:nvPr/>
        </p:nvSpPr>
        <p:spPr>
          <a:xfrm>
            <a:off x="214682" y="254440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FF2D0-9653-504E-0C1D-7B3C4E77C24C}"/>
              </a:ext>
            </a:extLst>
          </p:cNvPr>
          <p:cNvSpPr/>
          <p:nvPr/>
        </p:nvSpPr>
        <p:spPr>
          <a:xfrm>
            <a:off x="216007" y="2704768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5416D-7A4C-1893-5949-539496C37723}"/>
              </a:ext>
            </a:extLst>
          </p:cNvPr>
          <p:cNvSpPr/>
          <p:nvPr/>
        </p:nvSpPr>
        <p:spPr>
          <a:xfrm>
            <a:off x="3941203" y="2704768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5ECA5-95B2-894E-49D5-D0BFE19C7D81}"/>
              </a:ext>
            </a:extLst>
          </p:cNvPr>
          <p:cNvSpPr/>
          <p:nvPr/>
        </p:nvSpPr>
        <p:spPr>
          <a:xfrm>
            <a:off x="213357" y="5139194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5B5AE1-E4B0-E316-9ABF-E65236F58134}"/>
              </a:ext>
            </a:extLst>
          </p:cNvPr>
          <p:cNvSpPr/>
          <p:nvPr/>
        </p:nvSpPr>
        <p:spPr>
          <a:xfrm>
            <a:off x="3938553" y="5155096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1E9996-7FFB-0BE4-DF6A-39F177022ADF}"/>
              </a:ext>
            </a:extLst>
          </p:cNvPr>
          <p:cNvSpPr/>
          <p:nvPr/>
        </p:nvSpPr>
        <p:spPr>
          <a:xfrm>
            <a:off x="214682" y="7605424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8CB77B-793E-5998-10EC-5B7ABE054E1E}"/>
              </a:ext>
            </a:extLst>
          </p:cNvPr>
          <p:cNvSpPr/>
          <p:nvPr/>
        </p:nvSpPr>
        <p:spPr>
          <a:xfrm>
            <a:off x="3939878" y="7605424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5AC64E-F2BA-BC7E-1850-0DA9D21AA1A6}"/>
              </a:ext>
            </a:extLst>
          </p:cNvPr>
          <p:cNvSpPr/>
          <p:nvPr/>
        </p:nvSpPr>
        <p:spPr>
          <a:xfrm>
            <a:off x="2472856" y="4787536"/>
            <a:ext cx="2856463" cy="61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53D17B-C3A7-2289-1D16-C02F61D254E9}"/>
              </a:ext>
            </a:extLst>
          </p:cNvPr>
          <p:cNvSpPr txBox="1"/>
          <p:nvPr/>
        </p:nvSpPr>
        <p:spPr>
          <a:xfrm>
            <a:off x="2547788" y="4787536"/>
            <a:ext cx="278153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find out more, google:</a:t>
            </a:r>
          </a:p>
          <a:p>
            <a:r>
              <a:rPr lang="en-US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New Mexico Cuddle Party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3E9C0-EA42-8A5B-21E5-EB10FEEB74CA}"/>
              </a:ext>
            </a:extLst>
          </p:cNvPr>
          <p:cNvSpPr/>
          <p:nvPr/>
        </p:nvSpPr>
        <p:spPr>
          <a:xfrm>
            <a:off x="3939878" y="254440"/>
            <a:ext cx="3657600" cy="23774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2DE39A-8E03-9692-F623-674610CF05F7}"/>
              </a:ext>
            </a:extLst>
          </p:cNvPr>
          <p:cNvSpPr txBox="1"/>
          <p:nvPr/>
        </p:nvSpPr>
        <p:spPr>
          <a:xfrm>
            <a:off x="5602337" y="5137166"/>
            <a:ext cx="199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People that </a:t>
            </a:r>
          </a:p>
          <a:p>
            <a:pPr algn="r"/>
            <a:r>
              <a:rPr lang="en-US" dirty="0"/>
              <a:t>don’t like small talk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F7E35-B9D9-BC98-F2CE-564306ABA5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3984853" y="5747112"/>
            <a:ext cx="3574190" cy="1765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71437C-D978-B9DB-429A-B33A7DBB7C73}"/>
              </a:ext>
            </a:extLst>
          </p:cNvPr>
          <p:cNvSpPr txBox="1"/>
          <p:nvPr/>
        </p:nvSpPr>
        <p:spPr>
          <a:xfrm>
            <a:off x="303061" y="2720670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 who like structured socializing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8D3758-DB82-77E9-43BB-1F86FA9B314D}"/>
              </a:ext>
            </a:extLst>
          </p:cNvPr>
          <p:cNvGrpSpPr/>
          <p:nvPr/>
        </p:nvGrpSpPr>
        <p:grpSpPr>
          <a:xfrm>
            <a:off x="473284" y="3128539"/>
            <a:ext cx="1661473" cy="1701092"/>
            <a:chOff x="317798" y="2479963"/>
            <a:chExt cx="2584999" cy="26466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F3D95C-4E97-1DFC-C092-3747CFCD0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766" y="3894703"/>
              <a:ext cx="1003300" cy="12319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4DAC59-27BD-0FD9-CCB4-50D251FB2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798" y="3056449"/>
              <a:ext cx="863600" cy="13589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47C9D5D-C783-3DD7-43C1-A0EC1AA0E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4779" y="2479963"/>
              <a:ext cx="8763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CCCFB5-0065-76F7-5506-50C3F029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37597" y="3309288"/>
              <a:ext cx="965200" cy="11684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76DE312-323F-8583-CB49-E7C4AB1DAE5F}"/>
              </a:ext>
            </a:extLst>
          </p:cNvPr>
          <p:cNvSpPr txBox="1"/>
          <p:nvPr/>
        </p:nvSpPr>
        <p:spPr>
          <a:xfrm>
            <a:off x="2213887" y="3899553"/>
            <a:ext cx="1590028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Cuddle Parties are highly facilitated with a focus on creating a safe space.</a:t>
            </a:r>
          </a:p>
        </p:txBody>
      </p:sp>
    </p:spTree>
    <p:extLst>
      <p:ext uri="{BB962C8B-B14F-4D97-AF65-F5344CB8AC3E}">
        <p14:creationId xmlns:p14="http://schemas.microsoft.com/office/powerpoint/2010/main" val="219612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278</Words>
  <Application>Microsoft Macintosh PowerPoint</Application>
  <PresentationFormat>Custom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Bradley Hand</vt:lpstr>
      <vt:lpstr>Calibri</vt:lpstr>
      <vt:lpstr>Calibri Light</vt:lpstr>
      <vt:lpstr>Elephant Pro</vt:lpstr>
      <vt:lpstr>Times New Roman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Llewellyn Falco</cp:lastModifiedBy>
  <cp:revision>9</cp:revision>
  <cp:lastPrinted>2022-08-19T15:35:14Z</cp:lastPrinted>
  <dcterms:created xsi:type="dcterms:W3CDTF">2022-08-10T15:04:06Z</dcterms:created>
  <dcterms:modified xsi:type="dcterms:W3CDTF">2022-08-19T18:12:47Z</dcterms:modified>
</cp:coreProperties>
</file>