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000"/>
    <a:srgbClr val="011893"/>
    <a:srgbClr val="942093"/>
    <a:srgbClr val="FF2600"/>
    <a:srgbClr val="9437FF"/>
    <a:srgbClr val="00FA00"/>
    <a:srgbClr val="008F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52"/>
  </p:normalViewPr>
  <p:slideViewPr>
    <p:cSldViewPr snapToGrid="0">
      <p:cViewPr varScale="1">
        <p:scale>
          <a:sx n="169" d="100"/>
          <a:sy n="169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C282-FE11-BB7A-66B3-5DCCD469C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02DFC-6970-0783-77E1-62A4145B1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1D2DF-8EDA-9A0B-21C8-F9A7C368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D51-1165-754B-842C-04443371A0C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9A726-A6EE-C2F7-B1C3-6DB8DA69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D7E69-330A-D846-09F2-36C0D11A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9A24-20C3-A84B-9132-BE707285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4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B40A-5921-853E-D9DA-770F7D25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2CE84-8C08-8D95-490F-D5912C82B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D77DC-6FA4-CBD8-52A0-4E82C2BE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D51-1165-754B-842C-04443371A0C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24FA8-97AC-CC8E-18B8-16C086E5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11526-01DF-1849-5FCE-DBB1C943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9A24-20C3-A84B-9132-BE707285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8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C800E2-6D6F-EC18-4C8E-5B51C7125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AD1BE-A908-D521-59CD-71A11055B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164FA-B5A7-F0D7-E742-7625CFC4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D51-1165-754B-842C-04443371A0C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272B0-087B-E610-31FC-EBD0F50E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A0E84-3672-41A9-DAE7-73B67FE8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9A24-20C3-A84B-9132-BE707285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2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35BD-00FD-4AA0-1BD9-20B47A52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F583F-7780-A39E-0605-702BC5744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26DDF-14B9-0534-7756-AA681E906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D51-1165-754B-842C-04443371A0C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127-4B21-3CF2-39EB-58FF14FC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0DF5E-DA0F-6A43-36DC-28267130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9A24-20C3-A84B-9132-BE707285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8DED-705D-6702-7587-A5A41693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9415F-2012-1F69-3B7F-65C9ADD0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C5161-EB07-EC28-D998-673BE632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D51-1165-754B-842C-04443371A0C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F4355-F24D-9428-8D58-27876411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DBC51-10EC-154F-5C7A-8995ED95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9A24-20C3-A84B-9132-BE707285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0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31AF-5E46-7339-011C-91D4E8FE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5D2C-D943-E35C-E8D9-C8E03B2BA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9655D-F0E9-74D4-F2FA-E2F0EE43D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5B287-6EA7-5A90-1E08-FEF99B29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D51-1165-754B-842C-04443371A0C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27C54-AC57-B44C-EC01-F6C8C82F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53561-E152-7677-3E8D-7AEEA67CD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9A24-20C3-A84B-9132-BE707285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4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C755-569C-8EB0-0601-D19B8039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8F468-502C-3917-04A1-B3171C6B2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779DB-5989-3C4E-0F1E-D57E96A93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1864D-252C-FB0A-DAD9-7BBD01DB2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D0168-69AF-75D6-FD15-36BFCA2FB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0D7AE-FC2D-6988-F385-2AD7DE2A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D51-1165-754B-842C-04443371A0C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39FE8-EFFD-0145-1BE5-FDA237CA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87DBD-67C0-9E3F-4400-C71BD657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9A24-20C3-A84B-9132-BE707285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8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A659-CAFC-DDED-292F-C122B20C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4C086-C6F6-3549-0C01-80758D97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D51-1165-754B-842C-04443371A0C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44E21-49B3-BC50-7391-F33040BC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B26DD-6929-A6E0-2BEE-3DEE8B69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9A24-20C3-A84B-9132-BE707285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7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3000A-C10E-EC9F-DE71-7391C261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D51-1165-754B-842C-04443371A0C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8C5F8-B8CE-8A26-04CD-8BD5696B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83F42-F8DC-3955-BDF8-E7A6FBE5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9A24-20C3-A84B-9132-BE707285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0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7FCB-96C5-09B7-C071-5ED9BC11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04E5D-9F0A-ED18-5001-3A8E4C300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F6BB8-F747-1CC9-5740-B3695C772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409D0-31F4-1A60-AC4A-E568AA90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D51-1165-754B-842C-04443371A0C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338D5-1BDD-C96D-11FB-9F1403D4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A38DA-E5E2-09E9-CB30-DE6EB2C2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9A24-20C3-A84B-9132-BE707285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2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6CAD-2B2C-C99F-1D49-255E236E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DFBAA-79E1-7F9B-7405-0EBE240AE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A5808-0AEA-C084-C492-F7F3B1D9A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F7382-3D6B-402E-AF70-B5134E2E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D51-1165-754B-842C-04443371A0C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AE688-3101-2EB3-3F70-5D5CE2C1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6BDFC-228D-179A-57E8-38D6FDBE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9A24-20C3-A84B-9132-BE707285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A1FC5-78C4-0D60-7CB0-110E029B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9F46A-2EF4-8EF0-9D22-CE88174BB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233E4-2234-32E3-52ED-9B5C2DF5F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DFD51-1165-754B-842C-04443371A0C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B9A4A-8805-25F2-CF9C-69799772C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EE169-A4C8-F4BA-192F-066D18711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9A24-20C3-A84B-9132-BE707285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1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F45B719-C167-B0C8-B6AE-8D42DD083085}"/>
              </a:ext>
            </a:extLst>
          </p:cNvPr>
          <p:cNvSpPr/>
          <p:nvPr/>
        </p:nvSpPr>
        <p:spPr>
          <a:xfrm>
            <a:off x="2091559" y="3184634"/>
            <a:ext cx="2942896" cy="2974428"/>
          </a:xfrm>
          <a:prstGeom prst="ellipse">
            <a:avLst/>
          </a:prstGeom>
          <a:solidFill>
            <a:srgbClr val="4472C4">
              <a:alpha val="4117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NO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D958F0-31F6-F7F8-85DF-1729CA8EC46F}"/>
              </a:ext>
            </a:extLst>
          </p:cNvPr>
          <p:cNvSpPr/>
          <p:nvPr/>
        </p:nvSpPr>
        <p:spPr>
          <a:xfrm>
            <a:off x="3055883" y="1487213"/>
            <a:ext cx="2942896" cy="2974428"/>
          </a:xfrm>
          <a:prstGeom prst="ellipse">
            <a:avLst/>
          </a:prstGeom>
          <a:solidFill>
            <a:srgbClr val="00FA00">
              <a:alpha val="5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9B696C-7A9B-D63C-6645-279928F9A2AB}"/>
              </a:ext>
            </a:extLst>
          </p:cNvPr>
          <p:cNvSpPr/>
          <p:nvPr/>
        </p:nvSpPr>
        <p:spPr>
          <a:xfrm>
            <a:off x="4020207" y="3184634"/>
            <a:ext cx="2942896" cy="2974428"/>
          </a:xfrm>
          <a:prstGeom prst="ellipse">
            <a:avLst/>
          </a:prstGeom>
          <a:solidFill>
            <a:srgbClr val="FF2600">
              <a:alpha val="4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Finding </a:t>
            </a:r>
          </a:p>
          <a:p>
            <a:pPr algn="ctr"/>
            <a:r>
              <a:rPr lang="en-US" sz="3600" b="1" dirty="0"/>
              <a:t>Yeses</a:t>
            </a:r>
          </a:p>
        </p:txBody>
      </p:sp>
    </p:spTree>
    <p:extLst>
      <p:ext uri="{BB962C8B-B14F-4D97-AF65-F5344CB8AC3E}">
        <p14:creationId xmlns:p14="http://schemas.microsoft.com/office/powerpoint/2010/main" val="208677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605A8A-04B9-1743-8C93-0CBA84203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62" y="0"/>
            <a:ext cx="5295838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755DA86-6E11-CAD0-B932-1B65BCBD8C89}"/>
              </a:ext>
            </a:extLst>
          </p:cNvPr>
          <p:cNvGrpSpPr/>
          <p:nvPr/>
        </p:nvGrpSpPr>
        <p:grpSpPr>
          <a:xfrm>
            <a:off x="1160067" y="897553"/>
            <a:ext cx="4871544" cy="4671849"/>
            <a:chOff x="1160067" y="897553"/>
            <a:chExt cx="4871544" cy="467184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E8E5CF6-0812-44B5-B129-81A3C125B306}"/>
                </a:ext>
              </a:extLst>
            </p:cNvPr>
            <p:cNvSpPr/>
            <p:nvPr/>
          </p:nvSpPr>
          <p:spPr>
            <a:xfrm>
              <a:off x="1160067" y="2594974"/>
              <a:ext cx="2942896" cy="2974428"/>
            </a:xfrm>
            <a:prstGeom prst="ellipse">
              <a:avLst/>
            </a:prstGeom>
            <a:solidFill>
              <a:srgbClr val="4472C4">
                <a:alpha val="4117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NO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AC57AD-585E-7FF1-8BE0-0CFBFBB76E5A}"/>
                </a:ext>
              </a:extLst>
            </p:cNvPr>
            <p:cNvSpPr/>
            <p:nvPr/>
          </p:nvSpPr>
          <p:spPr>
            <a:xfrm>
              <a:off x="2124391" y="897553"/>
              <a:ext cx="2942896" cy="2974428"/>
            </a:xfrm>
            <a:prstGeom prst="ellipse">
              <a:avLst/>
            </a:prstGeom>
            <a:solidFill>
              <a:srgbClr val="00FA00">
                <a:alpha val="54902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Yes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1E885B-5739-4362-EFDA-293C0249E65A}"/>
                </a:ext>
              </a:extLst>
            </p:cNvPr>
            <p:cNvSpPr/>
            <p:nvPr/>
          </p:nvSpPr>
          <p:spPr>
            <a:xfrm>
              <a:off x="3088715" y="2594974"/>
              <a:ext cx="2942896" cy="2974428"/>
            </a:xfrm>
            <a:prstGeom prst="ellipse">
              <a:avLst/>
            </a:prstGeom>
            <a:solidFill>
              <a:srgbClr val="FF2600">
                <a:alpha val="45098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Finding </a:t>
              </a:r>
            </a:p>
            <a:p>
              <a:pPr algn="ctr"/>
              <a:r>
                <a:rPr lang="en-US" sz="3600" b="1" dirty="0"/>
                <a:t>Yeses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262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755DA86-6E11-CAD0-B932-1B65BCBD8C89}"/>
              </a:ext>
            </a:extLst>
          </p:cNvPr>
          <p:cNvGrpSpPr/>
          <p:nvPr/>
        </p:nvGrpSpPr>
        <p:grpSpPr>
          <a:xfrm>
            <a:off x="1160067" y="897553"/>
            <a:ext cx="4871544" cy="4671849"/>
            <a:chOff x="1160067" y="897553"/>
            <a:chExt cx="4871544" cy="467184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E8E5CF6-0812-44B5-B129-81A3C125B306}"/>
                </a:ext>
              </a:extLst>
            </p:cNvPr>
            <p:cNvSpPr/>
            <p:nvPr/>
          </p:nvSpPr>
          <p:spPr>
            <a:xfrm>
              <a:off x="1160067" y="2594974"/>
              <a:ext cx="2942896" cy="2974428"/>
            </a:xfrm>
            <a:prstGeom prst="ellipse">
              <a:avLst/>
            </a:prstGeom>
            <a:solidFill>
              <a:srgbClr val="4472C4">
                <a:alpha val="4117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NO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AC57AD-585E-7FF1-8BE0-0CFBFBB76E5A}"/>
                </a:ext>
              </a:extLst>
            </p:cNvPr>
            <p:cNvSpPr/>
            <p:nvPr/>
          </p:nvSpPr>
          <p:spPr>
            <a:xfrm>
              <a:off x="2124391" y="897553"/>
              <a:ext cx="2942896" cy="2974428"/>
            </a:xfrm>
            <a:prstGeom prst="ellipse">
              <a:avLst/>
            </a:prstGeom>
            <a:solidFill>
              <a:srgbClr val="00FA00">
                <a:alpha val="54902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Yes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1E885B-5739-4362-EFDA-293C0249E65A}"/>
                </a:ext>
              </a:extLst>
            </p:cNvPr>
            <p:cNvSpPr/>
            <p:nvPr/>
          </p:nvSpPr>
          <p:spPr>
            <a:xfrm>
              <a:off x="3088715" y="2594974"/>
              <a:ext cx="2942896" cy="2974428"/>
            </a:xfrm>
            <a:prstGeom prst="ellipse">
              <a:avLst/>
            </a:prstGeom>
            <a:solidFill>
              <a:srgbClr val="FF2600">
                <a:alpha val="45098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Finding </a:t>
              </a:r>
            </a:p>
            <a:p>
              <a:pPr algn="ctr"/>
              <a:r>
                <a:rPr lang="en-US" sz="3600" b="1" dirty="0"/>
                <a:t>Yeses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AE97288-6A9E-7569-69D5-76E267C31239}"/>
              </a:ext>
            </a:extLst>
          </p:cNvPr>
          <p:cNvSpPr/>
          <p:nvPr/>
        </p:nvSpPr>
        <p:spPr>
          <a:xfrm>
            <a:off x="7124715" y="716667"/>
            <a:ext cx="1156160" cy="1168548"/>
          </a:xfrm>
          <a:prstGeom prst="ellipse">
            <a:avLst/>
          </a:prstGeom>
          <a:solidFill>
            <a:srgbClr val="00FA00">
              <a:alpha val="5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Happy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25D9B6-9562-DEF9-5A30-C63987F10B32}"/>
              </a:ext>
            </a:extLst>
          </p:cNvPr>
          <p:cNvSpPr/>
          <p:nvPr/>
        </p:nvSpPr>
        <p:spPr>
          <a:xfrm>
            <a:off x="9192300" y="3983931"/>
            <a:ext cx="1156160" cy="1168548"/>
          </a:xfrm>
          <a:prstGeom prst="ellipse">
            <a:avLst/>
          </a:prstGeom>
          <a:solidFill>
            <a:srgbClr val="011893">
              <a:alpha val="4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Sad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80609B-FA78-6971-0444-EAA13E7DFB0F}"/>
              </a:ext>
            </a:extLst>
          </p:cNvPr>
          <p:cNvSpPr/>
          <p:nvPr/>
        </p:nvSpPr>
        <p:spPr>
          <a:xfrm>
            <a:off x="10363737" y="3983931"/>
            <a:ext cx="1156160" cy="1168548"/>
          </a:xfrm>
          <a:prstGeom prst="ellipse">
            <a:avLst/>
          </a:prstGeom>
          <a:solidFill>
            <a:srgbClr val="929000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Disgusted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A5049-FFEC-A093-F7F2-BC94F66D9EFF}"/>
              </a:ext>
            </a:extLst>
          </p:cNvPr>
          <p:cNvSpPr/>
          <p:nvPr/>
        </p:nvSpPr>
        <p:spPr>
          <a:xfrm>
            <a:off x="8406276" y="2252010"/>
            <a:ext cx="1156160" cy="1168548"/>
          </a:xfrm>
          <a:prstGeom prst="ellipse">
            <a:avLst/>
          </a:prstGeom>
          <a:solidFill>
            <a:srgbClr val="FF260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Angry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CAA6D-3894-5BD0-FB51-AA27A44E1C5E}"/>
              </a:ext>
            </a:extLst>
          </p:cNvPr>
          <p:cNvSpPr/>
          <p:nvPr/>
        </p:nvSpPr>
        <p:spPr>
          <a:xfrm>
            <a:off x="10363737" y="2815383"/>
            <a:ext cx="1156160" cy="1168548"/>
          </a:xfrm>
          <a:prstGeom prst="ellipse">
            <a:avLst/>
          </a:prstGeom>
          <a:solidFill>
            <a:srgbClr val="942093">
              <a:alpha val="5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Fearful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2BBC55-670C-489D-C529-7D17B16373C2}"/>
              </a:ext>
            </a:extLst>
          </p:cNvPr>
          <p:cNvSpPr/>
          <p:nvPr/>
        </p:nvSpPr>
        <p:spPr>
          <a:xfrm>
            <a:off x="8280875" y="2053622"/>
            <a:ext cx="3295828" cy="31819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94FBEC-A863-C2B5-0843-C71348E735CC}"/>
              </a:ext>
            </a:extLst>
          </p:cNvPr>
          <p:cNvSpPr txBox="1"/>
          <p:nvPr/>
        </p:nvSpPr>
        <p:spPr>
          <a:xfrm>
            <a:off x="9484750" y="2045064"/>
            <a:ext cx="100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193995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CFA75A43-EFBC-E2D0-14B9-A6FFED81BD9C}"/>
              </a:ext>
            </a:extLst>
          </p:cNvPr>
          <p:cNvSpPr/>
          <p:nvPr/>
        </p:nvSpPr>
        <p:spPr>
          <a:xfrm>
            <a:off x="2050991" y="783997"/>
            <a:ext cx="4443813" cy="2418810"/>
          </a:xfrm>
          <a:custGeom>
            <a:avLst/>
            <a:gdLst>
              <a:gd name="connsiteX0" fmla="*/ 0 w 4443813"/>
              <a:gd name="connsiteY0" fmla="*/ 2369401 h 2418810"/>
              <a:gd name="connsiteX1" fmla="*/ 1461330 w 4443813"/>
              <a:gd name="connsiteY1" fmla="*/ 1215719 h 2418810"/>
              <a:gd name="connsiteX2" fmla="*/ 1939895 w 4443813"/>
              <a:gd name="connsiteY2" fmla="*/ 147495 h 2418810"/>
              <a:gd name="connsiteX3" fmla="*/ 2931207 w 4443813"/>
              <a:gd name="connsiteY3" fmla="*/ 198769 h 2418810"/>
              <a:gd name="connsiteX4" fmla="*/ 3247402 w 4443813"/>
              <a:gd name="connsiteY4" fmla="*/ 1899382 h 2418810"/>
              <a:gd name="connsiteX5" fmla="*/ 4443813 w 4443813"/>
              <a:gd name="connsiteY5" fmla="*/ 2412130 h 2418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3813" h="2418810">
                <a:moveTo>
                  <a:pt x="0" y="2369401"/>
                </a:moveTo>
                <a:cubicBezTo>
                  <a:pt x="569007" y="1977719"/>
                  <a:pt x="1138014" y="1586037"/>
                  <a:pt x="1461330" y="1215719"/>
                </a:cubicBezTo>
                <a:cubicBezTo>
                  <a:pt x="1784646" y="845401"/>
                  <a:pt x="1694915" y="316987"/>
                  <a:pt x="1939895" y="147495"/>
                </a:cubicBezTo>
                <a:cubicBezTo>
                  <a:pt x="2184875" y="-21997"/>
                  <a:pt x="2713289" y="-93212"/>
                  <a:pt x="2931207" y="198769"/>
                </a:cubicBezTo>
                <a:cubicBezTo>
                  <a:pt x="3149125" y="490750"/>
                  <a:pt x="2995301" y="1530489"/>
                  <a:pt x="3247402" y="1899382"/>
                </a:cubicBezTo>
                <a:cubicBezTo>
                  <a:pt x="3499503" y="2268275"/>
                  <a:pt x="4100557" y="2457707"/>
                  <a:pt x="4443813" y="241213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93296FC-C150-617C-9CE5-267FCA160ECA}"/>
              </a:ext>
            </a:extLst>
          </p:cNvPr>
          <p:cNvSpPr/>
          <p:nvPr/>
        </p:nvSpPr>
        <p:spPr>
          <a:xfrm>
            <a:off x="3238856" y="2059537"/>
            <a:ext cx="230736" cy="23073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84FA3-FC9D-EF5B-303A-02BDE41F52A2}"/>
              </a:ext>
            </a:extLst>
          </p:cNvPr>
          <p:cNvSpPr txBox="1"/>
          <p:nvPr/>
        </p:nvSpPr>
        <p:spPr>
          <a:xfrm>
            <a:off x="6224188" y="4553739"/>
            <a:ext cx="24794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Impossible -&gt; possible</a:t>
            </a:r>
          </a:p>
          <a:p>
            <a:endParaRPr lang="en-US" dirty="0"/>
          </a:p>
          <a:p>
            <a:r>
              <a:rPr lang="en-US" dirty="0"/>
              <a:t>Frequent -&gt; seldom</a:t>
            </a:r>
          </a:p>
          <a:p>
            <a:endParaRPr lang="en-US" dirty="0"/>
          </a:p>
          <a:p>
            <a:r>
              <a:rPr lang="en-US" dirty="0"/>
              <a:t>Intense -&gt; subtle</a:t>
            </a:r>
          </a:p>
          <a:p>
            <a:endParaRPr lang="en-US" dirty="0"/>
          </a:p>
          <a:p>
            <a:r>
              <a:rPr lang="en-US" dirty="0"/>
              <a:t>Always &lt;=&gt; Never </a:t>
            </a:r>
          </a:p>
        </p:txBody>
      </p:sp>
    </p:spTree>
    <p:extLst>
      <p:ext uri="{BB962C8B-B14F-4D97-AF65-F5344CB8AC3E}">
        <p14:creationId xmlns:p14="http://schemas.microsoft.com/office/powerpoint/2010/main" val="262519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30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Llewellyn Falco</dc:creator>
  <cp:lastModifiedBy>Llewellyn Falco</cp:lastModifiedBy>
  <cp:revision>1</cp:revision>
  <dcterms:created xsi:type="dcterms:W3CDTF">2023-07-12T03:43:46Z</dcterms:created>
  <dcterms:modified xsi:type="dcterms:W3CDTF">2023-07-12T04:45:15Z</dcterms:modified>
</cp:coreProperties>
</file>