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F82"/>
    <a:srgbClr val="8AB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/>
    <p:restoredTop sz="97905"/>
  </p:normalViewPr>
  <p:slideViewPr>
    <p:cSldViewPr snapToGrid="0">
      <p:cViewPr varScale="1">
        <p:scale>
          <a:sx n="87" d="100"/>
          <a:sy n="87" d="100"/>
        </p:scale>
        <p:origin x="3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0695-7AFE-E84B-80F8-029A20DE189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81A035-C52F-A487-19E8-A8E3C6DF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5222"/>
              </p:ext>
            </p:extLst>
          </p:nvPr>
        </p:nvGraphicFramePr>
        <p:xfrm>
          <a:off x="1256951" y="1336800"/>
          <a:ext cx="3167506" cy="6196670"/>
        </p:xfrm>
        <a:graphic>
          <a:graphicData uri="http://schemas.openxmlformats.org/drawingml/2006/table">
            <a:tbl>
              <a:tblPr/>
              <a:tblGrid>
                <a:gridCol w="2302131">
                  <a:extLst>
                    <a:ext uri="{9D8B030D-6E8A-4147-A177-3AD203B41FA5}">
                      <a16:colId xmlns:a16="http://schemas.microsoft.com/office/drawing/2014/main" val="780680833"/>
                    </a:ext>
                  </a:extLst>
                </a:gridCol>
                <a:gridCol w="865375">
                  <a:extLst>
                    <a:ext uri="{9D8B030D-6E8A-4147-A177-3AD203B41FA5}">
                      <a16:colId xmlns:a16="http://schemas.microsoft.com/office/drawing/2014/main" val="385978987"/>
                    </a:ext>
                  </a:extLst>
                </a:gridCol>
              </a:tblGrid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a hand massage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528072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side-to-side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694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a back massage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63378"/>
                  </a:ext>
                </a:extLst>
              </a:tr>
              <a:tr h="317932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back-to-back cuddling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58700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a foot Massage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8038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having your joints moved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22661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ying-yang cuddle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65206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head in lap sitting up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07406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a head massage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99479"/>
                  </a:ext>
                </a:extLst>
              </a:tr>
              <a:tr h="317932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head in lap lying down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45952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half spoon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735538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face-to-face cuddle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28522"/>
                  </a:ext>
                </a:extLst>
              </a:tr>
              <a:tr h="317932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front-to-back cuddling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66650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brushing or playing with your hair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67611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spooning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05175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partner stretching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842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the squish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30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28816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a spoon drawer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3555"/>
                  </a:ext>
                </a:extLst>
              </a:tr>
              <a:tr h="21438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a cuddle puddle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1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30855"/>
                  </a:ext>
                </a:extLst>
              </a:tr>
              <a:tr h="317932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just sitting and talking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</a:txBody>
                  <a:tcPr marL="68321" marR="68321" marT="68321" marB="68321" anchor="ctr">
                    <a:lnL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53842"/>
                  </a:ext>
                </a:extLst>
              </a:tr>
            </a:tbl>
          </a:graphicData>
        </a:graphic>
      </p:graphicFrame>
      <p:sp>
        <p:nvSpPr>
          <p:cNvPr id="9" name="Rectangle 13">
            <a:extLst>
              <a:ext uri="{FF2B5EF4-FFF2-40B4-BE49-F238E27FC236}">
                <a16:creationId xmlns:a16="http://schemas.microsoft.com/office/drawing/2014/main" id="{FCA7F129-2930-CB53-0EFC-0570D0DB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2673350"/>
            <a:ext cx="7772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4751AB-BEEF-76AD-8F32-323E9A0E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36" y="662405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7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86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14</cp:revision>
  <cp:lastPrinted>2023-03-13T23:18:11Z</cp:lastPrinted>
  <dcterms:created xsi:type="dcterms:W3CDTF">2022-08-10T15:04:06Z</dcterms:created>
  <dcterms:modified xsi:type="dcterms:W3CDTF">2023-04-14T19:59:53Z</dcterms:modified>
</cp:coreProperties>
</file>