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7F90C-130A-47EB-BB0D-AB5D091D7C93}" v="16" dt="2024-10-12T06:10:36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1236037_陳彥瑾" userId="d76d9375-5a34-411f-bc30-9a4f42226573" providerId="ADAL" clId="{AD87F90C-130A-47EB-BB0D-AB5D091D7C93}"/>
    <pc:docChg chg="modSld">
      <pc:chgData name="11236037_陳彥瑾" userId="d76d9375-5a34-411f-bc30-9a4f42226573" providerId="ADAL" clId="{AD87F90C-130A-47EB-BB0D-AB5D091D7C93}" dt="2024-10-13T07:52:18.812" v="428" actId="20577"/>
      <pc:docMkLst>
        <pc:docMk/>
      </pc:docMkLst>
      <pc:sldChg chg="modSp mod">
        <pc:chgData name="11236037_陳彥瑾" userId="d76d9375-5a34-411f-bc30-9a4f42226573" providerId="ADAL" clId="{AD87F90C-130A-47EB-BB0D-AB5D091D7C93}" dt="2024-10-13T07:52:02.620" v="414" actId="20577"/>
        <pc:sldMkLst>
          <pc:docMk/>
          <pc:sldMk cId="2262700336" sldId="256"/>
        </pc:sldMkLst>
        <pc:graphicFrameChg chg="mod modGraphic">
          <ac:chgData name="11236037_陳彥瑾" userId="d76d9375-5a34-411f-bc30-9a4f42226573" providerId="ADAL" clId="{AD87F90C-130A-47EB-BB0D-AB5D091D7C93}" dt="2024-10-13T07:52:02.620" v="414" actId="20577"/>
          <ac:graphicFrameMkLst>
            <pc:docMk/>
            <pc:sldMk cId="2262700336" sldId="256"/>
            <ac:graphicFrameMk id="4" creationId="{986DA9E1-AC9F-DDA0-83F0-8162B3FE019A}"/>
          </ac:graphicFrameMkLst>
        </pc:graphicFrameChg>
      </pc:sldChg>
      <pc:sldChg chg="modSp mod">
        <pc:chgData name="11236037_陳彥瑾" userId="d76d9375-5a34-411f-bc30-9a4f42226573" providerId="ADAL" clId="{AD87F90C-130A-47EB-BB0D-AB5D091D7C93}" dt="2024-10-13T07:52:18.812" v="428" actId="20577"/>
        <pc:sldMkLst>
          <pc:docMk/>
          <pc:sldMk cId="321135589" sldId="257"/>
        </pc:sldMkLst>
        <pc:graphicFrameChg chg="mod modGraphic">
          <ac:chgData name="11236037_陳彥瑾" userId="d76d9375-5a34-411f-bc30-9a4f42226573" providerId="ADAL" clId="{AD87F90C-130A-47EB-BB0D-AB5D091D7C93}" dt="2024-10-13T07:52:18.812" v="428" actId="20577"/>
          <ac:graphicFrameMkLst>
            <pc:docMk/>
            <pc:sldMk cId="321135589" sldId="257"/>
            <ac:graphicFrameMk id="2" creationId="{57575995-8FF7-FE87-DAA5-2E48961A2B8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D7F24-5CC9-0441-21A5-7EEB8D15A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B4F83D-9283-036E-D508-48301A50D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DAF4B-BC73-789C-A5BC-EA0B6142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B190E-F183-D46A-D511-61DF248E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8C1F1E-B0E0-86BB-90C6-2B902FB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A6C4B-3310-91C1-0194-4878D8A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45C533-5004-E775-1E73-30CD968A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5F06D-5281-7E9C-F661-1CA1A1B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4C43A0-7CFB-53B3-6F0D-31DB8947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71845-C066-3DB8-638D-1632B2D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7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7C5D5B-E5A0-0471-1C9C-D49726719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DF62F4-A393-D00B-D159-8B7B34FA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D2B15-92D5-263B-5C51-8B03BF91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03E400-22CC-5D3E-2E8D-960ACDC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FA284-FB4E-37A3-E38C-9FA114A7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6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F1620-3F58-D344-47AD-2062E038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ED77C-18D8-C5F4-BC2A-14075463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A5CB8A-497F-B5E5-F798-291A512A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12980D-8E7D-F4B1-7BBC-ED860AF6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8DECDE-0F56-707B-CAF2-7558A38D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8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17327-E458-99DE-910E-DB643CBE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5C654-EF2A-8EE4-7547-0A4607E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D551F-DF5A-4B2F-042E-8CBF3D3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E097AB-9B30-73C7-08C3-5808D8D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D2C88-2BDA-D45B-F8C6-87A235B3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9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4BBF9-3898-0638-73EA-00ACDE47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3BE8F-86E3-A005-5757-A07E1DD3F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011CB6-6373-7A8F-E8BC-E430AA7F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D952F2-8960-5AD1-0AB2-EBD4EB8D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B463C-238F-9F1F-3D8E-AF71CAF9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695AC3-CDD4-25A3-0D72-03529DE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08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FD33B-DD80-13C7-801C-45A5AF57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430F00-8727-9A99-40A5-12C4AC8C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C8F8AC-794E-8F63-9A4C-14984055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24EE8A-C0C6-5F88-DB27-3A178A3E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902140-F359-BEF4-04D5-C39F50A7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0CD11D-6774-DE79-79B3-9F01F9C1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941D41-8DF7-DE5B-61C7-D8E2B0CC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68225F-34B0-F745-B481-D89815E8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8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70BEE-3482-347C-5731-EFA8A78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8C477F-C7B5-C00D-EF3E-F84E7ECF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3EB479-3387-6937-C17C-42B20E53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B32B0-B898-5C92-C185-2348FF2C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9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C667E2-8C77-EC41-F123-56427D4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6672D8-1A52-CB7C-328A-FFCBAB9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7CA3C2-6834-BFAF-AFF1-DD5F279C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4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D138C-DE7F-22F0-D08C-8028B4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6538E-EF6B-789E-B8BD-EFBAB97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BBD88-CE78-6BB1-5FF1-3763CC9E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936E43-A290-A3B6-A3C8-4121FBD5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C03E25-0900-C2DD-CE03-5D9C1DAC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20F24E-84DF-D036-73B4-E57C29F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1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5F087-CA11-D2D2-1D9E-E0F3CD14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002AF5-376C-33D5-37EF-DB34CA3CC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981272-2DFE-6738-9AE9-BE7807CF8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A6B22-4521-C2FF-AEF4-1E9B6061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80388-B355-5612-3CF4-61318594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1DCD33-9309-9AC0-4AD5-F1E7CB13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8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7198DE-38C1-45C8-5681-B84BBED0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53ED4-C7DE-24D3-416D-1FA7A6E5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41428-5E0D-43C9-6FAE-1D47FED8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951B7-352D-4ED5-9EB0-1FEDB192AF9D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C58CC9-9007-74BC-4082-4682322C6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1F989-9189-AA51-9926-33C13354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214EC-86C2-4751-93DF-E50CC2CC8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2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6DA9E1-AC9F-DDA0-83F0-8162B3FE0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86678"/>
              </p:ext>
            </p:extLst>
          </p:nvPr>
        </p:nvGraphicFramePr>
        <p:xfrm>
          <a:off x="0" y="0"/>
          <a:ext cx="12191998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759">
                  <a:extLst>
                    <a:ext uri="{9D8B030D-6E8A-4147-A177-3AD203B41FA5}">
                      <a16:colId xmlns:a16="http://schemas.microsoft.com/office/drawing/2014/main" val="3886587129"/>
                    </a:ext>
                  </a:extLst>
                </a:gridCol>
                <a:gridCol w="1928378">
                  <a:extLst>
                    <a:ext uri="{9D8B030D-6E8A-4147-A177-3AD203B41FA5}">
                      <a16:colId xmlns:a16="http://schemas.microsoft.com/office/drawing/2014/main" val="2344050292"/>
                    </a:ext>
                  </a:extLst>
                </a:gridCol>
                <a:gridCol w="1393159">
                  <a:extLst>
                    <a:ext uri="{9D8B030D-6E8A-4147-A177-3AD203B41FA5}">
                      <a16:colId xmlns:a16="http://schemas.microsoft.com/office/drawing/2014/main" val="3862755064"/>
                    </a:ext>
                  </a:extLst>
                </a:gridCol>
                <a:gridCol w="1443184">
                  <a:extLst>
                    <a:ext uri="{9D8B030D-6E8A-4147-A177-3AD203B41FA5}">
                      <a16:colId xmlns:a16="http://schemas.microsoft.com/office/drawing/2014/main" val="2980013452"/>
                    </a:ext>
                  </a:extLst>
                </a:gridCol>
                <a:gridCol w="2475759">
                  <a:extLst>
                    <a:ext uri="{9D8B030D-6E8A-4147-A177-3AD203B41FA5}">
                      <a16:colId xmlns:a16="http://schemas.microsoft.com/office/drawing/2014/main" val="1904194663"/>
                    </a:ext>
                  </a:extLst>
                </a:gridCol>
                <a:gridCol w="2475759">
                  <a:extLst>
                    <a:ext uri="{9D8B030D-6E8A-4147-A177-3AD203B41FA5}">
                      <a16:colId xmlns:a16="http://schemas.microsoft.com/office/drawing/2014/main" val="1743641183"/>
                    </a:ext>
                  </a:extLst>
                </a:gridCol>
              </a:tblGrid>
              <a:tr h="3671859">
                <a:tc rowSpan="2"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關鍵合作夥伴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 Maps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餐廳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長期計畫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第三方平台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優惠券、長期計畫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關鍵活動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商家搜尋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推薦系統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數據分析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網站維護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價值主張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評論整合與詞語分析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指標權重綜合評分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快速找尋需求商家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發現隱藏優質商家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熱門、喜好、隨機推薦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各式裝置皆可使用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提升個人化體驗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顧客關係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會員系統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個人化推薦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意見回饋系統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目標客戶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特殊飲食需求者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特定飲食偏好者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美食愛好者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旅遊者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當地居民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商家業者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社交媒體經營者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44103"/>
                  </a:ext>
                </a:extLst>
              </a:tr>
              <a:tr h="1593071">
                <a:tc v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關鍵資源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網站伺服器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網站開發技術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詞語分析技術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通路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各式瀏覽器、網站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社群媒體平台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67639"/>
                  </a:ext>
                </a:extLst>
              </a:tr>
              <a:tr h="1593071">
                <a:tc gridSpan="3"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成本結構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機房成本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伺服器成本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平台營運與維護成本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數據分析成本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收益流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累積用戶數量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合作收益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長期計畫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廣告收入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長期計畫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2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0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7575995-8FF7-FE87-DAA5-2E48961A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2610"/>
              </p:ext>
            </p:extLst>
          </p:nvPr>
        </p:nvGraphicFramePr>
        <p:xfrm>
          <a:off x="0" y="0"/>
          <a:ext cx="12192000" cy="697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99529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51536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6447391"/>
                    </a:ext>
                  </a:extLst>
                </a:gridCol>
              </a:tblGrid>
              <a:tr h="2245702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內部因素</a:t>
                      </a:r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外部因素</a:t>
                      </a:r>
                      <a:endParaRPr lang="en-US" altLang="zh-TW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優勢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提供細項指標評分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詞語分析留言內容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多樣化推薦系統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提供個人化功能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各式裝置皆可使用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會員互動功能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長期計畫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餐廳新增資訊平台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長期計畫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弱勢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(W)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資料來源為</a:t>
                      </a:r>
                      <a:r>
                        <a:rPr lang="en-US" altLang="zh-TW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Google Maps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無法即時更新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篩選評分機制可能有落差</a:t>
                      </a:r>
                      <a:endParaRPr lang="en-US" altLang="zh-TW" sz="1800" b="0" i="0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功能認知度不足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18512"/>
                  </a:ext>
                </a:extLst>
              </a:tr>
              <a:tr h="251518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機會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(O)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使用者對於閱讀消費者評論需求增加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技術更新提升後，可以提供更精確的服務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多元化的功能能夠滿足各式需求的用戶</a:t>
                      </a:r>
                      <a:endParaRPr lang="en-US" altLang="zh-TW" sz="1800" b="0" i="0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餐廳數位轉型趨勢</a:t>
                      </a:r>
                      <a:endParaRPr lang="en-US" altLang="zh-TW" sz="1800" b="0" i="0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與第三方平台合作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長期計畫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800" b="0" i="0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策略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把握市場需求增加的時機，提升相關技術，提供使用者精確的網站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技術更新後，完善</a:t>
                      </a:r>
                      <a:r>
                        <a:rPr lang="zh-TW" altLang="en-US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指標與詞語分析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機制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開發更多元豐富的功能，使個人化系統更完整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與餐廳合作，提供數據幫助制定營銷策略，幫助餐廳數位轉型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策略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設備與技術提升後，嘗試提供使用者即時更新的資訊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技術更新後，改進篩選與評分機制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透過行銷與頁面的優化提高使用者及餐廳對系統的認知度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加入餐廳新增資訊</a:t>
                      </a:r>
                      <a:r>
                        <a:rPr lang="zh-TW" altLang="en-US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平台，彌補資料無法更新的缺點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66052"/>
                  </a:ext>
                </a:extLst>
              </a:tr>
              <a:tr h="212598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威脅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初期用戶少，難提升知名度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科技進步迅速，需不斷更新精進技術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未來可能有類似網站競爭者加入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策略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利用獨特的評分與情感分析技術，與其它網站差異化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利用各式裝置可使用的優勢，增加使用通路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建立好的品牌形象，提升消費者忠誠度，降低競爭者威脅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WT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策略</a:t>
                      </a:r>
                      <a:endParaRPr lang="en-US" altLang="zh-TW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改進篩選與評分機制，開發新功能，降低競爭者威脅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嘗試提升網站知名度與即時性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需要注意使用其它資料來源的競爭者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3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460</Words>
  <Application>Microsoft Office PowerPoint</Application>
  <PresentationFormat>寬螢幕</PresentationFormat>
  <Paragraphs>96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惠中 鄧</dc:creator>
  <cp:lastModifiedBy>11236037_陳彥瑾</cp:lastModifiedBy>
  <cp:revision>3</cp:revision>
  <dcterms:created xsi:type="dcterms:W3CDTF">2024-10-07T18:00:45Z</dcterms:created>
  <dcterms:modified xsi:type="dcterms:W3CDTF">2024-10-13T07:52:22Z</dcterms:modified>
</cp:coreProperties>
</file>