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12" autoAdjust="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E2BB-A9C8-4525-AD2F-4334D79E4386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BFD58-A554-44B9-AA57-5BAC7EF79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FD58-A554-44B9-AA57-5BAC7EF791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7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6A21-030F-0F9B-4529-08722DC0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ED01AD-66AA-78EC-0299-CA88ABDF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8839B-A534-D547-EEAB-F7F7FEFF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66E43D-B875-C4DA-13F7-0BB59F0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54CCC-DB7A-6820-3876-E82F88C2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DA7F2-5D0F-5CA3-FCB2-FA96900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4FF57-81A3-B70F-4C5F-5447CBE0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03BEC-E51F-5DEC-8464-51FF13CC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2A1D8-21F4-064E-737C-40C195F6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50999-3BF5-D059-47A3-5D44A88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9819-7AA2-3343-A749-BCA6636EF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0FD10-FE9F-BBB2-DE74-65B40A18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FB8C2-A48D-48B3-B555-E0A1566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63AC5-5668-D866-ED67-AB1A6C2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0EC09-2D8A-036B-CD9B-51911C0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037BA-F0B5-4228-8877-3C2DCF7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D07C0-091B-CBB0-3E51-43D4ABE6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2728A-6B86-DF6D-7E55-248B255F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FECBE-3FBC-1184-19F8-53EFF99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3C13D-EBA9-B885-AFAA-BCC96D4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1713C-15E6-211D-1C97-CBF5A23D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7096D-7614-51B7-95AF-8CBEADA1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6A506-2A50-A74E-1D2A-5DE5673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B7690-8C57-5917-B483-440A50C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68504-1AB7-D8E9-A6AA-E8A0233D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8F94B-87CC-B7ED-9E6C-0F12773C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69867-5D9D-5558-3ABC-989B56FB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98F58-0C10-0035-24DA-6801ECF9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6162D-2FAA-33D9-4EDF-9C6F51D1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BB16F-11FF-7979-0EEE-888B0EE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D2821-26C8-B5FF-F8B0-FFF65146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EBE59-C2CB-BF2F-E084-98DA039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B574E-6E26-E082-F630-5F9CFEB5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9714E-AD96-1E90-158C-E7D4D3F7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FF9DD-1B06-F1D3-D61D-0ABF4AE5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D8259D-9592-6DCB-01E1-49BE0F59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E46B98-1EAC-6A6B-0BFB-2AAEC21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C556E5-31B5-B4A2-8923-72A60620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EF398-FCBD-A476-A8AD-BC4A324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AEA5-51B9-B8DC-2BD6-9005B50C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58BD96-B8EC-1CB5-16B3-6E3A3218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5B3D34-BA8C-1DFB-2E77-64CFCF0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B7B153-5681-B79F-43C6-F80AF475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280099-FCA6-8867-6DB5-CB318E2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893B88-25FB-4687-DAA0-0235576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E03C5F-9618-9A1E-F937-EFE5084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07DC1-A6DE-289A-947D-F0EC303F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F6586-EE3E-6159-26E8-3C9EA793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1BA216-530F-B0C5-D382-1F862BFF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FE343-940B-00DD-0A69-3CE65AB7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658732-3B8F-46B0-18F5-30BC977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2B96D0-B640-DCB0-BBD6-8B58472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D1123-F6DE-39A0-45B1-BC67951D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677ED3-78D2-DEB5-738F-6F21DA258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470D45-A192-DA24-EA94-6C4F4612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5FDD6-33B8-F4E2-57F8-4CB3D05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5EE7A-94B0-25AF-1BB8-6A25969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7E9C2-2683-9D91-01B2-3215D6A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8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0E2695-C926-54B1-572E-C0A3A739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A4807-3C85-4568-DB5C-7B0A59E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CBCD0-CDB5-1609-DEC7-ECAA7B73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BAFC9-A2F2-4352-8A5B-EAF55E7BD197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EB1EF-906B-4712-AC34-7A48AD62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E1306-1FDD-942E-B36B-E21315F9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3F46F43-EE29-9A7D-3748-92595085CEB3}"/>
              </a:ext>
            </a:extLst>
          </p:cNvPr>
          <p:cNvSpPr>
            <a:spLocks/>
          </p:cNvSpPr>
          <p:nvPr/>
        </p:nvSpPr>
        <p:spPr>
          <a:xfrm>
            <a:off x="4899885" y="3430333"/>
            <a:ext cx="2572077" cy="2065699"/>
          </a:xfrm>
          <a:prstGeom prst="roundRect">
            <a:avLst>
              <a:gd name="adj" fmla="val 502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0FD922E-D85D-AFFB-9DDE-66C1CF7B1F1A}"/>
              </a:ext>
            </a:extLst>
          </p:cNvPr>
          <p:cNvSpPr>
            <a:spLocks/>
          </p:cNvSpPr>
          <p:nvPr/>
        </p:nvSpPr>
        <p:spPr>
          <a:xfrm>
            <a:off x="1416342" y="1133180"/>
            <a:ext cx="5657602" cy="2065699"/>
          </a:xfrm>
          <a:prstGeom prst="roundRect">
            <a:avLst>
              <a:gd name="adj" fmla="val 5933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6" name="矩形: 圓角 1045">
            <a:extLst>
              <a:ext uri="{FF2B5EF4-FFF2-40B4-BE49-F238E27FC236}">
                <a16:creationId xmlns:a16="http://schemas.microsoft.com/office/drawing/2014/main" id="{13B8A28B-362B-A947-8A18-D77E6753B0EA}"/>
              </a:ext>
            </a:extLst>
          </p:cNvPr>
          <p:cNvSpPr/>
          <p:nvPr/>
        </p:nvSpPr>
        <p:spPr>
          <a:xfrm>
            <a:off x="3096523" y="1731790"/>
            <a:ext cx="3615361" cy="1085238"/>
          </a:xfrm>
          <a:prstGeom prst="roundRect">
            <a:avLst>
              <a:gd name="adj" fmla="val 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DCB2C04-AC26-D3E0-C35C-F5C8FB3A70F8}"/>
              </a:ext>
            </a:extLst>
          </p:cNvPr>
          <p:cNvGrpSpPr/>
          <p:nvPr/>
        </p:nvGrpSpPr>
        <p:grpSpPr>
          <a:xfrm>
            <a:off x="3291606" y="1841827"/>
            <a:ext cx="1381725" cy="971647"/>
            <a:chOff x="656071" y="5224293"/>
            <a:chExt cx="1381725" cy="971647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47700A-9AF1-CF59-1A68-F648582AE08B}"/>
                </a:ext>
              </a:extLst>
            </p:cNvPr>
            <p:cNvSpPr txBox="1"/>
            <p:nvPr/>
          </p:nvSpPr>
          <p:spPr>
            <a:xfrm>
              <a:off x="656071" y="5549609"/>
              <a:ext cx="13817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dirty="0"/>
                <a:t>Apache </a:t>
              </a:r>
            </a:p>
            <a:p>
              <a:pPr algn="ctr"/>
              <a:r>
                <a:rPr lang="en-US" altLang="zh-TW" dirty="0"/>
                <a:t>HTTP Server</a:t>
              </a:r>
              <a:endParaRPr lang="zh-TW" altLang="en-US" dirty="0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22A62A9-FF09-7E88-ED23-A1F682142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933" y="5224293"/>
              <a:ext cx="720000" cy="188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8643567-77BD-7741-B722-8F5944A92960}"/>
              </a:ext>
            </a:extLst>
          </p:cNvPr>
          <p:cNvGrpSpPr/>
          <p:nvPr/>
        </p:nvGrpSpPr>
        <p:grpSpPr>
          <a:xfrm>
            <a:off x="4697445" y="1936348"/>
            <a:ext cx="720000" cy="796728"/>
            <a:chOff x="2037081" y="4628209"/>
            <a:chExt cx="720000" cy="796728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C70A3B6-82B1-6CA5-2C5E-AFB5363F469F}"/>
                </a:ext>
              </a:extLst>
            </p:cNvPr>
            <p:cNvSpPr txBox="1"/>
            <p:nvPr/>
          </p:nvSpPr>
          <p:spPr>
            <a:xfrm>
              <a:off x="2089946" y="5055605"/>
              <a:ext cx="61427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PHP</a:t>
              </a:r>
              <a:endParaRPr lang="zh-TW" altLang="en-US" dirty="0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1C5091B-271F-169A-8A46-030F21EE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37081" y="4628209"/>
              <a:ext cx="720000" cy="38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56D9EA5-0142-BF8E-804C-44CF659DADDE}"/>
              </a:ext>
            </a:extLst>
          </p:cNvPr>
          <p:cNvGrpSpPr/>
          <p:nvPr/>
        </p:nvGrpSpPr>
        <p:grpSpPr>
          <a:xfrm>
            <a:off x="5552916" y="1830192"/>
            <a:ext cx="1043877" cy="917336"/>
            <a:chOff x="4233728" y="4134704"/>
            <a:chExt cx="1043877" cy="917336"/>
          </a:xfrm>
        </p:grpSpPr>
        <p:pic>
          <p:nvPicPr>
            <p:cNvPr id="1032" name="Picture 8" descr="upload.wikimedia.org/wikipedia/commons/thumb/c/ca/...">
              <a:extLst>
                <a:ext uri="{FF2B5EF4-FFF2-40B4-BE49-F238E27FC236}">
                  <a16:creationId xmlns:a16="http://schemas.microsoft.com/office/drawing/2014/main" id="{DFBEBAF0-9ED1-9223-CAE3-91120DF434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75"/>
            <a:stretch/>
          </p:blipFill>
          <p:spPr bwMode="auto">
            <a:xfrm>
              <a:off x="4395665" y="4134704"/>
              <a:ext cx="720000" cy="473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A44132-9780-CC60-1E61-8CA7868A6022}"/>
                </a:ext>
              </a:extLst>
            </p:cNvPr>
            <p:cNvSpPr txBox="1"/>
            <p:nvPr/>
          </p:nvSpPr>
          <p:spPr>
            <a:xfrm>
              <a:off x="4233728" y="4682708"/>
              <a:ext cx="104387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MariaDB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2E84368-DC8F-63B8-7C42-522217196D1A}"/>
              </a:ext>
            </a:extLst>
          </p:cNvPr>
          <p:cNvGrpSpPr/>
          <p:nvPr/>
        </p:nvGrpSpPr>
        <p:grpSpPr>
          <a:xfrm>
            <a:off x="1842197" y="1830192"/>
            <a:ext cx="899349" cy="1067103"/>
            <a:chOff x="897259" y="3673672"/>
            <a:chExt cx="899349" cy="106710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0CC61E8-6D12-9DF6-DAAD-37EE2B9D25E9}"/>
                </a:ext>
              </a:extLst>
            </p:cNvPr>
            <p:cNvSpPr txBox="1"/>
            <p:nvPr/>
          </p:nvSpPr>
          <p:spPr>
            <a:xfrm>
              <a:off x="897259" y="4371443"/>
              <a:ext cx="8993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XAMPP</a:t>
              </a:r>
              <a:endParaRPr lang="zh-TW" altLang="en-US" dirty="0"/>
            </a:p>
          </p:txBody>
        </p:sp>
        <p:pic>
          <p:nvPicPr>
            <p:cNvPr id="1026" name="Picture 2" descr="XAMPP - Wikipedia">
              <a:extLst>
                <a:ext uri="{FF2B5EF4-FFF2-40B4-BE49-F238E27FC236}">
                  <a16:creationId xmlns:a16="http://schemas.microsoft.com/office/drawing/2014/main" id="{197B3635-EE1F-BA50-2E4D-8B2EB2555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3" y="367367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等腰三角形 1047">
            <a:extLst>
              <a:ext uri="{FF2B5EF4-FFF2-40B4-BE49-F238E27FC236}">
                <a16:creationId xmlns:a16="http://schemas.microsoft.com/office/drawing/2014/main" id="{09E1D36F-0E8A-2C6A-8970-21FE0AE4D07D}"/>
              </a:ext>
            </a:extLst>
          </p:cNvPr>
          <p:cNvSpPr/>
          <p:nvPr/>
        </p:nvSpPr>
        <p:spPr>
          <a:xfrm rot="16200000">
            <a:off x="2451379" y="2086953"/>
            <a:ext cx="911760" cy="369332"/>
          </a:xfrm>
          <a:prstGeom prst="triangl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0" name="文字方塊 1049">
            <a:extLst>
              <a:ext uri="{FF2B5EF4-FFF2-40B4-BE49-F238E27FC236}">
                <a16:creationId xmlns:a16="http://schemas.microsoft.com/office/drawing/2014/main" id="{0592F1A1-0248-2AF3-F5C2-522C3DE579E0}"/>
              </a:ext>
            </a:extLst>
          </p:cNvPr>
          <p:cNvSpPr txBox="1"/>
          <p:nvPr/>
        </p:nvSpPr>
        <p:spPr>
          <a:xfrm>
            <a:off x="1411793" y="1249582"/>
            <a:ext cx="565760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3FA9230-A528-A007-854D-AFB128402A47}"/>
              </a:ext>
            </a:extLst>
          </p:cNvPr>
          <p:cNvSpPr>
            <a:spLocks/>
          </p:cNvSpPr>
          <p:nvPr/>
        </p:nvSpPr>
        <p:spPr>
          <a:xfrm>
            <a:off x="3118214" y="3430333"/>
            <a:ext cx="1555117" cy="2065699"/>
          </a:xfrm>
          <a:prstGeom prst="roundRect">
            <a:avLst>
              <a:gd name="adj" fmla="val 502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64" name="文字方塊 1063">
            <a:extLst>
              <a:ext uri="{FF2B5EF4-FFF2-40B4-BE49-F238E27FC236}">
                <a16:creationId xmlns:a16="http://schemas.microsoft.com/office/drawing/2014/main" id="{C2CB94DC-D058-ADBE-BE71-7DD177FE296A}"/>
              </a:ext>
            </a:extLst>
          </p:cNvPr>
          <p:cNvSpPr txBox="1"/>
          <p:nvPr/>
        </p:nvSpPr>
        <p:spPr>
          <a:xfrm>
            <a:off x="3118214" y="3565973"/>
            <a:ext cx="155511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B93E4DC-D1FE-D741-BF42-1A8D0CFB319C}"/>
              </a:ext>
            </a:extLst>
          </p:cNvPr>
          <p:cNvGrpSpPr/>
          <p:nvPr/>
        </p:nvGrpSpPr>
        <p:grpSpPr>
          <a:xfrm>
            <a:off x="5040570" y="4212777"/>
            <a:ext cx="1265155" cy="1244906"/>
            <a:chOff x="714358" y="3772868"/>
            <a:chExt cx="1265155" cy="1244906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AF70B3C-90E8-BE37-DD16-A61E7F3D1EBC}"/>
                </a:ext>
              </a:extLst>
            </p:cNvPr>
            <p:cNvSpPr txBox="1"/>
            <p:nvPr/>
          </p:nvSpPr>
          <p:spPr>
            <a:xfrm>
              <a:off x="714358" y="4371443"/>
              <a:ext cx="126515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Open </a:t>
              </a:r>
            </a:p>
            <a:p>
              <a:pPr algn="ctr"/>
              <a:r>
                <a:rPr lang="en-US" altLang="zh-TW" dirty="0"/>
                <a:t>Street Map</a:t>
              </a:r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27FDB35-D1B7-8767-1996-0729D7A4A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6129" y="3772868"/>
              <a:ext cx="521608" cy="52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4720591-31C2-A4BC-446C-02423402C19A}"/>
              </a:ext>
            </a:extLst>
          </p:cNvPr>
          <p:cNvGrpSpPr/>
          <p:nvPr/>
        </p:nvGrpSpPr>
        <p:grpSpPr>
          <a:xfrm>
            <a:off x="3268281" y="4220279"/>
            <a:ext cx="1269898" cy="1223628"/>
            <a:chOff x="711987" y="3794146"/>
            <a:chExt cx="1269898" cy="1223628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5D8F1192-20B7-3CA5-D535-5FCA6490C41F}"/>
                </a:ext>
              </a:extLst>
            </p:cNvPr>
            <p:cNvSpPr txBox="1"/>
            <p:nvPr/>
          </p:nvSpPr>
          <p:spPr>
            <a:xfrm>
              <a:off x="711987" y="4371443"/>
              <a:ext cx="126989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HTML</a:t>
              </a:r>
              <a:r>
                <a:rPr lang="zh-TW" altLang="en-US" dirty="0"/>
                <a:t> </a:t>
              </a:r>
              <a:r>
                <a:rPr lang="en-US" altLang="zh-TW" dirty="0"/>
                <a:t>CSS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pPr algn="ctr"/>
              <a:r>
                <a:rPr lang="en-US" altLang="zh-TW" dirty="0"/>
                <a:t>JavaScript</a:t>
              </a:r>
              <a:endParaRPr lang="zh-TW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89A04A80-8FA0-1B01-C6D7-A202409F0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933" y="3794146"/>
              <a:ext cx="720000" cy="4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84330C1-B4F0-90EF-35C7-EC74729F8989}"/>
              </a:ext>
            </a:extLst>
          </p:cNvPr>
          <p:cNvGrpSpPr/>
          <p:nvPr/>
        </p:nvGrpSpPr>
        <p:grpSpPr>
          <a:xfrm>
            <a:off x="1411794" y="3430333"/>
            <a:ext cx="1447254" cy="2065699"/>
            <a:chOff x="3136900" y="4665244"/>
            <a:chExt cx="1447254" cy="2065699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31F73A1-3C78-71DE-E125-46B9705BEDA3}"/>
                </a:ext>
              </a:extLst>
            </p:cNvPr>
            <p:cNvSpPr>
              <a:spLocks/>
            </p:cNvSpPr>
            <p:nvPr/>
          </p:nvSpPr>
          <p:spPr>
            <a:xfrm>
              <a:off x="3141449" y="4665244"/>
              <a:ext cx="1442705" cy="2065699"/>
            </a:xfrm>
            <a:prstGeom prst="roundRect">
              <a:avLst>
                <a:gd name="adj" fmla="val 9148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2" name="文字方塊 1091">
              <a:extLst>
                <a:ext uri="{FF2B5EF4-FFF2-40B4-BE49-F238E27FC236}">
                  <a16:creationId xmlns:a16="http://schemas.microsoft.com/office/drawing/2014/main" id="{1EA0A773-08AE-2739-042D-E74EB3607A4A}"/>
                </a:ext>
              </a:extLst>
            </p:cNvPr>
            <p:cNvSpPr txBox="1"/>
            <p:nvPr/>
          </p:nvSpPr>
          <p:spPr>
            <a:xfrm>
              <a:off x="3136900" y="4800884"/>
              <a:ext cx="1422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02" name="圖形 1101" descr="使用者 以實心填滿">
              <a:extLst>
                <a:ext uri="{FF2B5EF4-FFF2-40B4-BE49-F238E27FC236}">
                  <a16:creationId xmlns:a16="http://schemas.microsoft.com/office/drawing/2014/main" id="{3AD92216-77C9-DFF4-C257-373D4DB2A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6173" y="5424819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AB5746-E41E-D66B-4088-96AB608E4F64}"/>
              </a:ext>
            </a:extLst>
          </p:cNvPr>
          <p:cNvGrpSpPr/>
          <p:nvPr/>
        </p:nvGrpSpPr>
        <p:grpSpPr>
          <a:xfrm>
            <a:off x="7698515" y="3412344"/>
            <a:ext cx="4095456" cy="2065699"/>
            <a:chOff x="6680199" y="3412344"/>
            <a:chExt cx="4095456" cy="2065699"/>
          </a:xfrm>
        </p:grpSpPr>
        <p:sp>
          <p:nvSpPr>
            <p:cNvPr id="1084" name="矩形: 圓角 1083">
              <a:extLst>
                <a:ext uri="{FF2B5EF4-FFF2-40B4-BE49-F238E27FC236}">
                  <a16:creationId xmlns:a16="http://schemas.microsoft.com/office/drawing/2014/main" id="{53FC391F-B8BA-7E17-472D-7B190ACAA73B}"/>
                </a:ext>
              </a:extLst>
            </p:cNvPr>
            <p:cNvSpPr>
              <a:spLocks/>
            </p:cNvSpPr>
            <p:nvPr/>
          </p:nvSpPr>
          <p:spPr>
            <a:xfrm>
              <a:off x="6680199" y="3412344"/>
              <a:ext cx="4095456" cy="2065699"/>
            </a:xfrm>
            <a:prstGeom prst="roundRect">
              <a:avLst>
                <a:gd name="adj" fmla="val 7302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5" name="文字方塊 1084">
              <a:extLst>
                <a:ext uri="{FF2B5EF4-FFF2-40B4-BE49-F238E27FC236}">
                  <a16:creationId xmlns:a16="http://schemas.microsoft.com/office/drawing/2014/main" id="{021D8E71-F9E8-B2E8-C479-846440AA2624}"/>
                </a:ext>
              </a:extLst>
            </p:cNvPr>
            <p:cNvSpPr txBox="1"/>
            <p:nvPr/>
          </p:nvSpPr>
          <p:spPr>
            <a:xfrm>
              <a:off x="6704615" y="3561248"/>
              <a:ext cx="4071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資料爬蟲與文本情感分析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96" name="群組 1095">
              <a:extLst>
                <a:ext uri="{FF2B5EF4-FFF2-40B4-BE49-F238E27FC236}">
                  <a16:creationId xmlns:a16="http://schemas.microsoft.com/office/drawing/2014/main" id="{4B4A5403-8B56-5DAE-9CA4-5EE975B610BF}"/>
                </a:ext>
              </a:extLst>
            </p:cNvPr>
            <p:cNvGrpSpPr/>
            <p:nvPr/>
          </p:nvGrpSpPr>
          <p:grpSpPr>
            <a:xfrm>
              <a:off x="7055644" y="4152141"/>
              <a:ext cx="877421" cy="1067103"/>
              <a:chOff x="908224" y="3673672"/>
              <a:chExt cx="877421" cy="1067103"/>
            </a:xfrm>
          </p:grpSpPr>
          <p:sp>
            <p:nvSpPr>
              <p:cNvPr id="1097" name="文字方塊 1096">
                <a:extLst>
                  <a:ext uri="{FF2B5EF4-FFF2-40B4-BE49-F238E27FC236}">
                    <a16:creationId xmlns:a16="http://schemas.microsoft.com/office/drawing/2014/main" id="{BC350D0A-1925-55A2-D947-C67203344B7B}"/>
                  </a:ext>
                </a:extLst>
              </p:cNvPr>
              <p:cNvSpPr txBox="1"/>
              <p:nvPr/>
            </p:nvSpPr>
            <p:spPr>
              <a:xfrm>
                <a:off x="908224" y="4371443"/>
                <a:ext cx="87742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Python</a:t>
                </a:r>
                <a:endParaRPr lang="zh-TW" altLang="en-US" dirty="0"/>
              </a:p>
            </p:txBody>
          </p:sp>
          <p:pic>
            <p:nvPicPr>
              <p:cNvPr id="1098" name="Picture 2">
                <a:extLst>
                  <a:ext uri="{FF2B5EF4-FFF2-40B4-BE49-F238E27FC236}">
                    <a16:creationId xmlns:a16="http://schemas.microsoft.com/office/drawing/2014/main" id="{84609661-CF3F-448A-A7CF-6310AB0441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18260" y="3673672"/>
                <a:ext cx="657346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117C4CF-939A-05DE-B2CC-AAD78033A7AC}"/>
                </a:ext>
              </a:extLst>
            </p:cNvPr>
            <p:cNvSpPr/>
            <p:nvPr/>
          </p:nvSpPr>
          <p:spPr>
            <a:xfrm rot="10800000">
              <a:off x="8369838" y="4085194"/>
              <a:ext cx="1980527" cy="10852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E47D6BC-9368-2812-E707-54A73F7531EB}"/>
                </a:ext>
              </a:extLst>
            </p:cNvPr>
            <p:cNvSpPr/>
            <p:nvPr/>
          </p:nvSpPr>
          <p:spPr>
            <a:xfrm rot="16200000">
              <a:off x="7727620" y="4440357"/>
              <a:ext cx="911760" cy="369332"/>
            </a:xfrm>
            <a:prstGeom prst="triangl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C14121D0-048D-9206-FDE8-E74D1EC38173}"/>
                </a:ext>
              </a:extLst>
            </p:cNvPr>
            <p:cNvGrpSpPr/>
            <p:nvPr/>
          </p:nvGrpSpPr>
          <p:grpSpPr>
            <a:xfrm>
              <a:off x="9226339" y="4207253"/>
              <a:ext cx="1124026" cy="945044"/>
              <a:chOff x="784922" y="3795731"/>
              <a:chExt cx="1124026" cy="945044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0CAB6DF-0E26-AF9C-3BBA-27BB9DDF0DC0}"/>
                  </a:ext>
                </a:extLst>
              </p:cNvPr>
              <p:cNvSpPr txBox="1"/>
              <p:nvPr/>
            </p:nvSpPr>
            <p:spPr>
              <a:xfrm>
                <a:off x="784922" y="4371443"/>
                <a:ext cx="112402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Selenium</a:t>
                </a:r>
              </a:p>
            </p:txBody>
          </p:sp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413187F1-DB6C-69D3-11A9-36DA69FF4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119218" y="3795731"/>
                <a:ext cx="455430" cy="47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B65A1F-6F77-2179-40B0-0484909FA0AF}"/>
                </a:ext>
              </a:extLst>
            </p:cNvPr>
            <p:cNvSpPr txBox="1"/>
            <p:nvPr/>
          </p:nvSpPr>
          <p:spPr>
            <a:xfrm>
              <a:off x="8561546" y="4782965"/>
              <a:ext cx="66877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CKIP</a:t>
              </a:r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F1E4BFB-2EA7-892B-691D-3CAE7492EEB6}"/>
              </a:ext>
            </a:extLst>
          </p:cNvPr>
          <p:cNvCxnSpPr>
            <a:cxnSpLocks/>
          </p:cNvCxnSpPr>
          <p:nvPr/>
        </p:nvCxnSpPr>
        <p:spPr>
          <a:xfrm flipV="1">
            <a:off x="3904669" y="2897295"/>
            <a:ext cx="0" cy="122994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DC0DE6-A2C5-BF4B-195E-0B9799D30590}"/>
              </a:ext>
            </a:extLst>
          </p:cNvPr>
          <p:cNvCxnSpPr>
            <a:cxnSpLocks/>
          </p:cNvCxnSpPr>
          <p:nvPr/>
        </p:nvCxnSpPr>
        <p:spPr>
          <a:xfrm>
            <a:off x="2488971" y="4511460"/>
            <a:ext cx="9305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EAB8FB8A-1B60-7806-DF52-1CDABBDD7ABE}"/>
              </a:ext>
            </a:extLst>
          </p:cNvPr>
          <p:cNvCxnSpPr>
            <a:cxnSpLocks/>
          </p:cNvCxnSpPr>
          <p:nvPr/>
        </p:nvCxnSpPr>
        <p:spPr>
          <a:xfrm flipH="1" flipV="1">
            <a:off x="6535391" y="2363744"/>
            <a:ext cx="1751041" cy="172145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314296-B679-CC76-707D-A99B42341994}"/>
              </a:ext>
            </a:extLst>
          </p:cNvPr>
          <p:cNvSpPr txBox="1"/>
          <p:nvPr/>
        </p:nvSpPr>
        <p:spPr>
          <a:xfrm>
            <a:off x="4899885" y="3565973"/>
            <a:ext cx="257207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外部服務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27BC762-1B2B-EAF6-7C6C-4A2BD6536F56}"/>
              </a:ext>
            </a:extLst>
          </p:cNvPr>
          <p:cNvGrpSpPr/>
          <p:nvPr/>
        </p:nvGrpSpPr>
        <p:grpSpPr>
          <a:xfrm>
            <a:off x="6422459" y="4213728"/>
            <a:ext cx="941283" cy="1244906"/>
            <a:chOff x="876296" y="3772868"/>
            <a:chExt cx="941283" cy="1244906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E630CE4-72FD-3261-2B1F-5BBBC27D8ECE}"/>
                </a:ext>
              </a:extLst>
            </p:cNvPr>
            <p:cNvSpPr txBox="1"/>
            <p:nvPr/>
          </p:nvSpPr>
          <p:spPr>
            <a:xfrm>
              <a:off x="876296" y="4371443"/>
              <a:ext cx="941283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Google </a:t>
              </a:r>
            </a:p>
            <a:p>
              <a:pPr algn="ctr"/>
              <a:r>
                <a:rPr lang="en-US" altLang="zh-TW" dirty="0"/>
                <a:t>Map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4816819-C4C0-30B9-F7DD-59EC3C089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6129" y="3772868"/>
              <a:ext cx="521608" cy="52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E6908F9-DCAC-C283-8DAC-F04671348665}"/>
              </a:ext>
            </a:extLst>
          </p:cNvPr>
          <p:cNvCxnSpPr>
            <a:cxnSpLocks/>
          </p:cNvCxnSpPr>
          <p:nvPr/>
        </p:nvCxnSpPr>
        <p:spPr>
          <a:xfrm flipH="1">
            <a:off x="7197604" y="4473581"/>
            <a:ext cx="8405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D9FAF2C5-BE00-FE08-1A1E-AEB6CAB87C9F}"/>
              </a:ext>
            </a:extLst>
          </p:cNvPr>
          <p:cNvCxnSpPr>
            <a:cxnSpLocks/>
          </p:cNvCxnSpPr>
          <p:nvPr/>
        </p:nvCxnSpPr>
        <p:spPr>
          <a:xfrm flipH="1">
            <a:off x="4361322" y="4473581"/>
            <a:ext cx="97768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形 2">
            <a:extLst>
              <a:ext uri="{FF2B5EF4-FFF2-40B4-BE49-F238E27FC236}">
                <a16:creationId xmlns:a16="http://schemas.microsoft.com/office/drawing/2014/main" id="{801700E3-675B-201B-465F-802DB6020D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76306" y="4207254"/>
            <a:ext cx="475882" cy="4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AE0DE7AC-9C17-1E7E-D034-E093C48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123628"/>
            <a:ext cx="804022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30</Words>
  <Application>Microsoft Office PowerPoint</Application>
  <PresentationFormat>寬螢幕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Cuddles Yu</dc:creator>
  <cp:lastModifiedBy>Cuddles Yu</cp:lastModifiedBy>
  <cp:revision>10</cp:revision>
  <dcterms:created xsi:type="dcterms:W3CDTF">2024-05-12T03:32:47Z</dcterms:created>
  <dcterms:modified xsi:type="dcterms:W3CDTF">2024-10-10T17:11:45Z</dcterms:modified>
</cp:coreProperties>
</file>