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1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95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25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57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14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8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2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7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5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0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7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58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26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7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4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010F-BE82-40A4-A6E0-4D19C6D727E5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3C48AD-BA1E-411F-AB6F-CEB210A4BC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67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1793-8C42-4561-A86C-D251BB8E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Cualidades deseables en el software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47CDE-DF27-4D64-8B2E-2237BFEC7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Corrección funcional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Confiabilidad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Robustez</a:t>
            </a:r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0532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E0606-E964-4926-9C90-0C143D2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C5DBB-0A78-4890-B199-E4405EF4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• </a:t>
            </a:r>
            <a:r>
              <a:rPr lang="es-ES" b="1" dirty="0"/>
              <a:t>Performance</a:t>
            </a:r>
          </a:p>
          <a:p>
            <a:r>
              <a:rPr lang="es-ES"/>
              <a:t>• </a:t>
            </a:r>
            <a:r>
              <a:rPr lang="es-ES" b="1"/>
              <a:t>Amigabilidad</a:t>
            </a:r>
            <a:endParaRPr lang="es-ES" b="1" dirty="0"/>
          </a:p>
          <a:p>
            <a:r>
              <a:rPr lang="es-ES" dirty="0"/>
              <a:t>• </a:t>
            </a:r>
            <a:r>
              <a:rPr lang="es-ES" b="1" dirty="0"/>
              <a:t>Verificabilidad</a:t>
            </a:r>
          </a:p>
          <a:p>
            <a:r>
              <a:rPr lang="es-ES" dirty="0"/>
              <a:t>• </a:t>
            </a:r>
            <a:r>
              <a:rPr lang="es-ES" b="1" dirty="0"/>
              <a:t>Mantenibilidad</a:t>
            </a:r>
          </a:p>
          <a:p>
            <a:r>
              <a:rPr lang="es-ES" dirty="0"/>
              <a:t>• </a:t>
            </a:r>
            <a:r>
              <a:rPr lang="es-ES" b="1" dirty="0"/>
              <a:t>Reusabilidad</a:t>
            </a:r>
          </a:p>
          <a:p>
            <a:r>
              <a:rPr lang="es-ES" dirty="0"/>
              <a:t>• </a:t>
            </a:r>
            <a:r>
              <a:rPr lang="es-ES" b="1" dirty="0"/>
              <a:t>Portabilidad</a:t>
            </a:r>
          </a:p>
          <a:p>
            <a:r>
              <a:rPr lang="es-ES" dirty="0"/>
              <a:t>• </a:t>
            </a:r>
            <a:r>
              <a:rPr lang="es-ES" b="1" dirty="0"/>
              <a:t>Comprensibilidad</a:t>
            </a:r>
          </a:p>
          <a:p>
            <a:r>
              <a:rPr lang="es-ES" dirty="0"/>
              <a:t>• </a:t>
            </a:r>
            <a:r>
              <a:rPr lang="es-ES" b="1" dirty="0" err="1"/>
              <a:t>Interoperatividad</a:t>
            </a:r>
            <a:endParaRPr lang="es-ES" b="1" dirty="0"/>
          </a:p>
          <a:p>
            <a:r>
              <a:rPr lang="es-ES" dirty="0"/>
              <a:t>• </a:t>
            </a:r>
            <a:r>
              <a:rPr lang="es-ES" b="1" dirty="0"/>
              <a:t>Productividad</a:t>
            </a:r>
          </a:p>
          <a:p>
            <a:r>
              <a:rPr lang="es-ES" dirty="0"/>
              <a:t>• </a:t>
            </a:r>
            <a:r>
              <a:rPr lang="es-ES" b="1" dirty="0"/>
              <a:t>Oportunidad</a:t>
            </a:r>
          </a:p>
          <a:p>
            <a:r>
              <a:rPr lang="es-ES" dirty="0"/>
              <a:t>• </a:t>
            </a:r>
            <a:r>
              <a:rPr lang="es-ES" b="1" dirty="0"/>
              <a:t>Visibilidad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49485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31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Cualidades deseables en el software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Cualidades deseables en el software </dc:title>
  <dc:creator>Claudio José Bracalenti</dc:creator>
  <cp:lastModifiedBy>Claudio José Bracalenti</cp:lastModifiedBy>
  <cp:revision>1</cp:revision>
  <dcterms:created xsi:type="dcterms:W3CDTF">2020-03-26T19:27:21Z</dcterms:created>
  <dcterms:modified xsi:type="dcterms:W3CDTF">2020-03-26T19:29:41Z</dcterms:modified>
</cp:coreProperties>
</file>