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74D15"/>
    <a:srgbClr val="A51A87"/>
    <a:srgbClr val="C4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4D15"/>
            </a:gs>
            <a:gs pos="50000">
              <a:srgbClr val="A51A87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8DF088A-958F-4FE9-BFC6-FD08D0915F8F}"/>
              </a:ext>
            </a:extLst>
          </p:cNvPr>
          <p:cNvSpPr/>
          <p:nvPr/>
        </p:nvSpPr>
        <p:spPr>
          <a:xfrm>
            <a:off x="517823" y="1138906"/>
            <a:ext cx="8458226" cy="4222616"/>
          </a:xfrm>
          <a:prstGeom prst="rect">
            <a:avLst/>
          </a:prstGeom>
          <a:solidFill>
            <a:srgbClr val="26262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FFA7A5-3A7A-437E-B11C-36A138F3ADB9}"/>
              </a:ext>
            </a:extLst>
          </p:cNvPr>
          <p:cNvSpPr/>
          <p:nvPr/>
        </p:nvSpPr>
        <p:spPr>
          <a:xfrm>
            <a:off x="9098929" y="2586945"/>
            <a:ext cx="3093071" cy="1698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6ABD0-4008-4023-BA63-55EA0FF2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4" y="2376137"/>
            <a:ext cx="7387542" cy="1373070"/>
          </a:xfrm>
        </p:spPr>
        <p:txBody>
          <a:bodyPr/>
          <a:lstStyle/>
          <a:p>
            <a:pPr algn="l"/>
            <a:r>
              <a:rPr lang="de-DE" sz="4400" dirty="0"/>
              <a:t>WBA2KrennSteffens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9C45E-1B61-4207-B165-F30EC0D7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15" y="4366138"/>
            <a:ext cx="7887825" cy="1117687"/>
          </a:xfrm>
        </p:spPr>
        <p:txBody>
          <a:bodyPr/>
          <a:lstStyle/>
          <a:p>
            <a:r>
              <a:rPr lang="de-DE" b="1" dirty="0"/>
              <a:t>Meilenstein 2 </a:t>
            </a:r>
            <a:r>
              <a:rPr lang="de-DE" dirty="0"/>
              <a:t>– </a:t>
            </a:r>
            <a:r>
              <a:rPr lang="de-DE" sz="1800" dirty="0"/>
              <a:t>Realisierung Dienstgeber, </a:t>
            </a:r>
            <a:r>
              <a:rPr lang="de-DE" sz="1800" dirty="0" err="1"/>
              <a:t>Deployment</a:t>
            </a:r>
            <a:r>
              <a:rPr lang="de-DE" sz="1800" dirty="0"/>
              <a:t>, Vorführung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A231C0-D289-49A7-BC26-719C0A0A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80" y="2733709"/>
            <a:ext cx="2379360" cy="140464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8CC2EB1-0338-4FEA-9DD9-4AACE8BCBD75}"/>
              </a:ext>
            </a:extLst>
          </p:cNvPr>
          <p:cNvSpPr txBox="1"/>
          <p:nvPr/>
        </p:nvSpPr>
        <p:spPr>
          <a:xfrm>
            <a:off x="1436914" y="1759206"/>
            <a:ext cx="751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Star Jedi" panose="040B0000000000000000" pitchFamily="82" charset="0"/>
              </a:rPr>
              <a:t>quiz-WARS</a:t>
            </a:r>
          </a:p>
        </p:txBody>
      </p:sp>
    </p:spTree>
    <p:extLst>
      <p:ext uri="{BB962C8B-B14F-4D97-AF65-F5344CB8AC3E}">
        <p14:creationId xmlns:p14="http://schemas.microsoft.com/office/powerpoint/2010/main" val="206146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51A87"/>
            </a:gs>
            <a:gs pos="50000">
              <a:srgbClr val="C40018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16C036-05AB-48E2-AA91-A6CAC809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Funktionen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9D1A11-D681-4015-8885-E28C90E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462707"/>
            <a:ext cx="5810333" cy="4521128"/>
          </a:xfrm>
        </p:spPr>
        <p:txBody>
          <a:bodyPr anchor="ctr">
            <a:normAutofit fontScale="77500" lnSpcReduction="20000"/>
          </a:bodyPr>
          <a:lstStyle/>
          <a:p>
            <a:endParaRPr lang="de-DE" sz="4000" dirty="0"/>
          </a:p>
          <a:p>
            <a:r>
              <a:rPr lang="de-DE" sz="4000" dirty="0"/>
              <a:t>Wrap-Up:</a:t>
            </a:r>
          </a:p>
          <a:p>
            <a:r>
              <a:rPr lang="de-DE" sz="2900" dirty="0"/>
              <a:t>Frage-Antwort Spiel rund um den Star Wars Heldenepos.</a:t>
            </a:r>
          </a:p>
          <a:p>
            <a:endParaRPr lang="de-DE" sz="4000" dirty="0"/>
          </a:p>
          <a:p>
            <a:r>
              <a:rPr lang="de-DE" sz="4000" dirty="0"/>
              <a:t>Funktion:</a:t>
            </a:r>
          </a:p>
          <a:p>
            <a:pPr marL="457200" indent="-457200">
              <a:buFontTx/>
              <a:buChar char="-"/>
            </a:pPr>
            <a:r>
              <a:rPr lang="de-DE" sz="2900" dirty="0"/>
              <a:t>Initialisierungsroutine</a:t>
            </a:r>
          </a:p>
          <a:p>
            <a:pPr marL="457200" indent="-457200">
              <a:buFontTx/>
              <a:buChar char="-"/>
            </a:pPr>
            <a:r>
              <a:rPr lang="de-DE" sz="2900" dirty="0"/>
              <a:t>Agile API-Anfragen</a:t>
            </a:r>
          </a:p>
          <a:p>
            <a:pPr marL="457200" indent="-457200">
              <a:buFontTx/>
              <a:buChar char="-"/>
            </a:pPr>
            <a:r>
              <a:rPr lang="de-DE" sz="2900" dirty="0"/>
              <a:t>Aufbereitung von API-Informationen</a:t>
            </a:r>
          </a:p>
          <a:p>
            <a:pPr marL="457200" indent="-457200">
              <a:buFontTx/>
              <a:buChar char="-"/>
            </a:pPr>
            <a:r>
              <a:rPr lang="de-DE" sz="2900" dirty="0"/>
              <a:t>Lokale Datenerhaltung im JSON-Format</a:t>
            </a:r>
          </a:p>
          <a:p>
            <a:pPr marL="457200" indent="-457200">
              <a:buFontTx/>
              <a:buChar char="-"/>
            </a:pPr>
            <a:r>
              <a:rPr lang="de-DE" sz="2900" dirty="0"/>
              <a:t>Verwalten von Benutzerspezifischen Inhalten</a:t>
            </a:r>
          </a:p>
          <a:p>
            <a:pPr marL="457200" indent="-457200">
              <a:buFontTx/>
              <a:buChar char="-"/>
            </a:pPr>
            <a:endParaRPr lang="de-DE" sz="2900" dirty="0"/>
          </a:p>
          <a:p>
            <a:pPr marL="457200" indent="-457200">
              <a:buFontTx/>
              <a:buChar char="-"/>
            </a:pPr>
            <a:endParaRPr lang="de-DE" sz="2900" dirty="0"/>
          </a:p>
          <a:p>
            <a:pPr marL="457200" indent="-457200">
              <a:buFontTx/>
              <a:buChar char="-"/>
            </a:pPr>
            <a:endParaRPr lang="de-DE" sz="4000" dirty="0"/>
          </a:p>
          <a:p>
            <a:endParaRPr lang="de-DE" sz="40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94C12F-29E8-4F23-BE37-016C4AB1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883" y="2505910"/>
            <a:ext cx="3598863" cy="359886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A653C9E-F8D5-476C-902B-1319B3696DBB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3178FB-8B40-488A-B335-049596CD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0A06F73-FCC6-4CCB-BBDB-B21E67309964}"/>
              </a:ext>
            </a:extLst>
          </p:cNvPr>
          <p:cNvSpPr txBox="1"/>
          <p:nvPr/>
        </p:nvSpPr>
        <p:spPr>
          <a:xfrm rot="20410950">
            <a:off x="6587772" y="2872692"/>
            <a:ext cx="147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alpha val="50000"/>
                  </a:schemeClr>
                </a:solidFill>
                <a:latin typeface="Star Jedi" panose="040B0000000000000000" pitchFamily="82" charset="0"/>
              </a:rPr>
              <a:t>get</a:t>
            </a:r>
            <a:endParaRPr lang="de-DE" sz="4800" dirty="0">
              <a:solidFill>
                <a:schemeClr val="tx1">
                  <a:alpha val="5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8885D3-A5F0-4BC5-B667-A72698C4AC3D}"/>
              </a:ext>
            </a:extLst>
          </p:cNvPr>
          <p:cNvSpPr txBox="1"/>
          <p:nvPr/>
        </p:nvSpPr>
        <p:spPr>
          <a:xfrm rot="1363080">
            <a:off x="9910080" y="2923009"/>
            <a:ext cx="147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>
                    <a:alpha val="50000"/>
                  </a:schemeClr>
                </a:solidFill>
                <a:latin typeface="Star Jedi" panose="040B0000000000000000" pitchFamily="82" charset="0"/>
              </a:rPr>
              <a:t>Put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3DB1F7-742F-4F82-90A2-818D49D5E406}"/>
              </a:ext>
            </a:extLst>
          </p:cNvPr>
          <p:cNvSpPr txBox="1"/>
          <p:nvPr/>
        </p:nvSpPr>
        <p:spPr>
          <a:xfrm rot="20679722">
            <a:off x="9761372" y="4872771"/>
            <a:ext cx="202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alpha val="50000"/>
                  </a:schemeClr>
                </a:solidFill>
                <a:latin typeface="Star Jedi" panose="040B0000000000000000" pitchFamily="82" charset="0"/>
              </a:rPr>
              <a:t>PoST</a:t>
            </a:r>
            <a:endParaRPr lang="de-DE" sz="4800" dirty="0">
              <a:solidFill>
                <a:schemeClr val="tx1">
                  <a:alpha val="5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BBF472-5FA8-425F-9B9A-3F9B1AA88435}"/>
              </a:ext>
            </a:extLst>
          </p:cNvPr>
          <p:cNvSpPr txBox="1"/>
          <p:nvPr/>
        </p:nvSpPr>
        <p:spPr>
          <a:xfrm rot="729594">
            <a:off x="6753236" y="5218867"/>
            <a:ext cx="284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>
                    <a:alpha val="50000"/>
                  </a:schemeClr>
                </a:solidFill>
                <a:latin typeface="Star Jedi" panose="040B0000000000000000" pitchFamily="8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293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rgbClr val="E74D15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488FB-6DA3-401A-81A6-0C72113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9CC7EF-2B7B-44F0-8138-C163D82A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6989441" cy="3599317"/>
          </a:xfrm>
        </p:spPr>
        <p:txBody>
          <a:bodyPr anchor="t"/>
          <a:lstStyle/>
          <a:p>
            <a:r>
              <a:rPr lang="de-DE" sz="2700" dirty="0"/>
              <a:t>Das System ist auf der Cloud-Plattform </a:t>
            </a:r>
            <a:r>
              <a:rPr lang="de-DE" sz="2700" dirty="0" err="1"/>
              <a:t>Heroku</a:t>
            </a:r>
            <a:r>
              <a:rPr lang="de-DE" sz="2700" dirty="0"/>
              <a:t> </a:t>
            </a:r>
            <a:r>
              <a:rPr lang="de-DE" sz="2700" dirty="0" err="1"/>
              <a:t>deployed</a:t>
            </a:r>
            <a:r>
              <a:rPr lang="de-DE" sz="2700" dirty="0"/>
              <a:t> und kann mittels der URL </a:t>
            </a:r>
          </a:p>
          <a:p>
            <a:r>
              <a:rPr lang="de-DE" sz="27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https://quiz-wars.herokuapp.com</a:t>
            </a:r>
          </a:p>
          <a:p>
            <a:r>
              <a:rPr lang="de-DE" sz="2700" dirty="0"/>
              <a:t>benutzt werden.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3E170E5-2C46-4C8A-9AD8-3B1851BAFD57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2BC5A6-57AE-479C-B982-F5070E43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F979866-37C8-4598-896D-9D8EA6BE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571" y="1968758"/>
            <a:ext cx="2463768" cy="2463768"/>
          </a:xfrm>
          <a:solidFill>
            <a:srgbClr val="262626"/>
          </a:solidFill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563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74D15"/>
            </a:gs>
            <a:gs pos="50000">
              <a:srgbClr val="A51A87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E705A-F634-4199-AD1A-CCFF2A2A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992D92-6372-4A5D-93EB-688615B2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3073990"/>
            <a:ext cx="5972405" cy="35993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700" dirty="0"/>
              <a:t>Demonstration wesentlicher Funktionen</a:t>
            </a:r>
          </a:p>
          <a:p>
            <a:pPr marL="342900" indent="-342900">
              <a:buFontTx/>
              <a:buChar char="-"/>
            </a:pPr>
            <a:r>
              <a:rPr lang="de-DE" sz="2700" dirty="0"/>
              <a:t>Klären von offenen Fragen</a:t>
            </a:r>
          </a:p>
          <a:p>
            <a:pPr marL="342900" indent="-342900">
              <a:buFontTx/>
              <a:buChar char="-"/>
            </a:pPr>
            <a:endParaRPr lang="de-DE" sz="27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CE5D71-5677-4ADB-9411-338D4AFB2AFA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A29ED-0E59-4043-812E-6E8A4596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CE95D4FD-B78B-4791-9DEF-AFDD97274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8424" y="2143488"/>
            <a:ext cx="3271805" cy="3271805"/>
          </a:xfrm>
        </p:spPr>
      </p:pic>
    </p:spTree>
    <p:extLst>
      <p:ext uri="{BB962C8B-B14F-4D97-AF65-F5344CB8AC3E}">
        <p14:creationId xmlns:p14="http://schemas.microsoft.com/office/powerpoint/2010/main" val="24722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76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Star Jedi</vt:lpstr>
      <vt:lpstr>Trebuchet MS</vt:lpstr>
      <vt:lpstr>Berlin</vt:lpstr>
      <vt:lpstr>WBA2KrennSteffens</vt:lpstr>
      <vt:lpstr>Realisierung Funktionen</vt:lpstr>
      <vt:lpstr>Deployment</vt:lpstr>
      <vt:lpstr>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WBA2SchuerheckKrennSteffens</dc:title>
  <dc:creator>Christian Krenn</dc:creator>
  <cp:lastModifiedBy>Christian Krenn</cp:lastModifiedBy>
  <cp:revision>12</cp:revision>
  <dcterms:created xsi:type="dcterms:W3CDTF">2019-05-05T09:34:00Z</dcterms:created>
  <dcterms:modified xsi:type="dcterms:W3CDTF">2019-05-26T22:01:18Z</dcterms:modified>
</cp:coreProperties>
</file>