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D15"/>
    <a:srgbClr val="A51A87"/>
    <a:srgbClr val="C40018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74D15"/>
            </a:gs>
            <a:gs pos="50000">
              <a:srgbClr val="A51A87"/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8DF088A-958F-4FE9-BFC6-FD08D0915F8F}"/>
              </a:ext>
            </a:extLst>
          </p:cNvPr>
          <p:cNvSpPr/>
          <p:nvPr/>
        </p:nvSpPr>
        <p:spPr>
          <a:xfrm>
            <a:off x="517823" y="1138906"/>
            <a:ext cx="8458226" cy="4222616"/>
          </a:xfrm>
          <a:prstGeom prst="rect">
            <a:avLst/>
          </a:prstGeom>
          <a:solidFill>
            <a:srgbClr val="262626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8FFA7A5-3A7A-437E-B11C-36A138F3ADB9}"/>
              </a:ext>
            </a:extLst>
          </p:cNvPr>
          <p:cNvSpPr/>
          <p:nvPr/>
        </p:nvSpPr>
        <p:spPr>
          <a:xfrm>
            <a:off x="9098929" y="2586945"/>
            <a:ext cx="3093071" cy="16981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36ABD0-4008-4023-BA63-55EA0FF29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376137"/>
            <a:ext cx="8144134" cy="1373070"/>
          </a:xfrm>
        </p:spPr>
        <p:txBody>
          <a:bodyPr/>
          <a:lstStyle/>
          <a:p>
            <a:r>
              <a:rPr lang="de-DE" sz="4400" dirty="0"/>
              <a:t>WBA2SchuerheckKrennSteffens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F9C45E-1B61-4207-B165-F30EC0D79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69" y="4410643"/>
            <a:ext cx="8144134" cy="1117687"/>
          </a:xfrm>
        </p:spPr>
        <p:txBody>
          <a:bodyPr/>
          <a:lstStyle/>
          <a:p>
            <a:r>
              <a:rPr lang="de-DE" b="1" dirty="0"/>
              <a:t>Meilenstein 1 </a:t>
            </a:r>
            <a:r>
              <a:rPr lang="de-DE" dirty="0"/>
              <a:t>– Exposé | Domänenmodell | REST-Spezifikation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A231C0-D289-49A7-BC26-719C0A0AF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580" y="2733709"/>
            <a:ext cx="2379360" cy="1404645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48CC2EB1-0338-4FEA-9DD9-4AACE8BCBD75}"/>
              </a:ext>
            </a:extLst>
          </p:cNvPr>
          <p:cNvSpPr txBox="1"/>
          <p:nvPr/>
        </p:nvSpPr>
        <p:spPr>
          <a:xfrm>
            <a:off x="1436914" y="1759206"/>
            <a:ext cx="7510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latin typeface="Star Jedi" panose="040B0000000000000000" pitchFamily="82" charset="0"/>
              </a:rPr>
              <a:t>quiz-WARS</a:t>
            </a:r>
          </a:p>
        </p:txBody>
      </p:sp>
    </p:spTree>
    <p:extLst>
      <p:ext uri="{BB962C8B-B14F-4D97-AF65-F5344CB8AC3E}">
        <p14:creationId xmlns:p14="http://schemas.microsoft.com/office/powerpoint/2010/main" val="206146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51A87"/>
            </a:gs>
            <a:gs pos="50000">
              <a:srgbClr val="C40018"/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316C036-05AB-48E2-AA91-A6CAC809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Exposé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B9D1A11-D681-4015-8885-E28C90EA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4521128"/>
          </a:xfrm>
        </p:spPr>
        <p:txBody>
          <a:bodyPr anchor="ctr">
            <a:normAutofit fontScale="85000" lnSpcReduction="20000"/>
          </a:bodyPr>
          <a:lstStyle/>
          <a:p>
            <a:r>
              <a:rPr lang="de-DE" sz="3200" dirty="0"/>
              <a:t>Idee: </a:t>
            </a:r>
            <a:r>
              <a:rPr lang="de-DE" sz="2300" dirty="0"/>
              <a:t>Frage-Antwort Spiel, um detaillierte Informationen einer Domäne spielerisch zu erlernen.</a:t>
            </a:r>
          </a:p>
          <a:p>
            <a:endParaRPr lang="de-DE" dirty="0"/>
          </a:p>
          <a:p>
            <a:r>
              <a:rPr lang="de-DE" sz="3200" dirty="0"/>
              <a:t>Kontext: </a:t>
            </a:r>
            <a:r>
              <a:rPr lang="de-DE" sz="2300" dirty="0"/>
              <a:t>Durch die benutzte API bezieht und verarbeitet das System Fakten des Star Wars Heldenepos.</a:t>
            </a:r>
          </a:p>
          <a:p>
            <a:endParaRPr lang="de-DE" dirty="0"/>
          </a:p>
          <a:p>
            <a:r>
              <a:rPr lang="de-DE" sz="3500" dirty="0"/>
              <a:t>Ziel</a:t>
            </a:r>
            <a:r>
              <a:rPr lang="de-DE" sz="2600" dirty="0"/>
              <a:t>: Ein verteiltes System mit Anwendungslogik auf Dienstnehmer und -geber Komponente.</a:t>
            </a:r>
          </a:p>
          <a:p>
            <a:endParaRPr lang="de-DE" dirty="0"/>
          </a:p>
          <a:p>
            <a:r>
              <a:rPr lang="de-DE" dirty="0"/>
              <a:t>	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BF472F6-CC13-44A7-8BC0-7B8163AB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653C9E-F8D5-476C-902B-1319B3696DBB}"/>
              </a:ext>
            </a:extLst>
          </p:cNvPr>
          <p:cNvSpPr/>
          <p:nvPr/>
        </p:nvSpPr>
        <p:spPr>
          <a:xfrm>
            <a:off x="10563836" y="587828"/>
            <a:ext cx="1628164" cy="1390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C3178FB-8B40-488A-B335-049596CD7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746" y="753227"/>
            <a:ext cx="1418254" cy="83726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97F3D90-1E97-43A0-8202-CF7BA4FD1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872" y="2286254"/>
            <a:ext cx="5805528" cy="423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2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rgbClr val="E74D15"/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488FB-6DA3-401A-81A6-0C721132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Domänenmodell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59C0F-3772-4B29-9206-9B73BFC84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9CC7EF-2B7B-44F0-8138-C163D82A7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r>
              <a:rPr lang="de-DE" sz="2700" dirty="0"/>
              <a:t>Domänenmodell:</a:t>
            </a:r>
          </a:p>
          <a:p>
            <a:r>
              <a:rPr lang="de-DE" sz="2000" dirty="0"/>
              <a:t>Das Domänenmodell soll die Verbindungen der Entitäten innerhalb der Domänen verdeutlichen.</a:t>
            </a:r>
          </a:p>
          <a:p>
            <a:endParaRPr lang="de-DE" sz="2000" dirty="0"/>
          </a:p>
          <a:p>
            <a:r>
              <a:rPr lang="de-DE" sz="2000" dirty="0"/>
              <a:t>Das System enthält hauptsächlich die Domänen User – Quiz – Content.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CB3121-5BE1-43CF-98A5-515939A03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846" y="2099388"/>
            <a:ext cx="5757624" cy="463731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3E170E5-2C46-4C8A-9AD8-3B1851BAFD57}"/>
              </a:ext>
            </a:extLst>
          </p:cNvPr>
          <p:cNvSpPr/>
          <p:nvPr/>
        </p:nvSpPr>
        <p:spPr>
          <a:xfrm>
            <a:off x="10563836" y="587828"/>
            <a:ext cx="1628164" cy="1390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2BC5A6-57AE-479C-B982-F5070E438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746" y="753227"/>
            <a:ext cx="1418254" cy="8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3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74D15"/>
            </a:gs>
            <a:gs pos="50000">
              <a:srgbClr val="A51A87"/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E705A-F634-4199-AD1A-CCFF2A2A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REST-Spezifikation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1382F-3ECB-4DBD-9120-9A751AF5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992D92-6372-4A5D-93EB-688615B2C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>
            <a:normAutofit/>
          </a:bodyPr>
          <a:lstStyle/>
          <a:p>
            <a:r>
              <a:rPr lang="de-DE" sz="2700" dirty="0"/>
              <a:t>REST-Modellierung:</a:t>
            </a:r>
            <a:r>
              <a:rPr lang="de-DE" sz="2000" b="1" dirty="0"/>
              <a:t> </a:t>
            </a:r>
          </a:p>
          <a:p>
            <a:r>
              <a:rPr lang="de-DE" sz="2000" dirty="0"/>
              <a:t>bestehend aus REST-Tabelle und weiteren Überlegungen hinsichtlich verschiedener Aspekte des REST-Paradigmas.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7D89B5-1525-49B0-9877-6A08C21D4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846" y="2319621"/>
            <a:ext cx="5608334" cy="409541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ACE5D71-5677-4ADB-9411-338D4AFB2AFA}"/>
              </a:ext>
            </a:extLst>
          </p:cNvPr>
          <p:cNvSpPr/>
          <p:nvPr/>
        </p:nvSpPr>
        <p:spPr>
          <a:xfrm>
            <a:off x="10563836" y="587828"/>
            <a:ext cx="1628164" cy="1390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71A29ED-0E59-4043-812E-6E8A45965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746" y="753227"/>
            <a:ext cx="1418254" cy="8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79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98</Words>
  <Application>Microsoft Office PowerPoint</Application>
  <PresentationFormat>Breitbild</PresentationFormat>
  <Paragraphs>19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Star Jedi</vt:lpstr>
      <vt:lpstr>Trebuchet MS</vt:lpstr>
      <vt:lpstr>Berlin</vt:lpstr>
      <vt:lpstr>WBA2SchuerheckKrennSteffens</vt:lpstr>
      <vt:lpstr>Exposé</vt:lpstr>
      <vt:lpstr>Domänenmodell</vt:lpstr>
      <vt:lpstr>REST-Spezifikation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WBA2SchuerheckKrennSteffens</dc:title>
  <dc:creator>Christian Krenn</dc:creator>
  <cp:lastModifiedBy>Christian Krenn</cp:lastModifiedBy>
  <cp:revision>9</cp:revision>
  <dcterms:created xsi:type="dcterms:W3CDTF">2019-05-05T09:34:00Z</dcterms:created>
  <dcterms:modified xsi:type="dcterms:W3CDTF">2019-05-05T12:11:03Z</dcterms:modified>
</cp:coreProperties>
</file>