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36" r:id="rId6"/>
    <p:sldId id="337" r:id="rId7"/>
    <p:sldId id="338" r:id="rId8"/>
    <p:sldId id="331" r:id="rId9"/>
    <p:sldId id="339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18/08/2013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a/url?sa=i&amp;rct=j&amp;q=&amp;esrc=s&amp;frm=1&amp;source=images&amp;cd=&amp;cad=rja&amp;docid=ogQGTsYyaYwK9M&amp;tbnid=PCDUMU1Qfqva6M:&amp;ved=0CAUQjRw&amp;url=http%3A%2F%2F3oclockam.blogspot.com%2F2010%2F07%2Fmovie-mini-review-despicable-me.html&amp;ei=slkRUoWpMO2GyQGn6YBI&amp;bvm=bv.50768961,d.b2I&amp;psig=AFQjCNF8Oxo7Utq02C-IDNaotURw8UbXig&amp;ust=137695509682199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Kinematics in </a:t>
            </a:r>
            <a:r>
              <a:rPr lang="en-CA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Dimensions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your knowledge of kinematics to two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be able to solve problems involving displacement in two dimensions</a:t>
            </a:r>
          </a:p>
        </p:txBody>
      </p:sp>
      <p:pic>
        <p:nvPicPr>
          <p:cNvPr id="43010" name="Picture 2" descr="http://2.bp.blogspot.com/_N7-YCkHPax0/TD3cGiLggJI/AAAAAAAACfQ/6ScuxbRAxrg/s320/Vector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624"/>
            <a:ext cx="4176464" cy="4386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2.1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64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9 pg 65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add vectors in two dimensions using scale diagrams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use vector addition to solve kinematics problems for displacement 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add vectors using the head to tail rule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for displacement in two dimensions using the scale diagram method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Vector Addition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436096" y="1052736"/>
              <a:ext cx="360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1824030"/>
            <a:ext cx="8534400" cy="533400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Recall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97075" y="2459031"/>
            <a:ext cx="8053414" cy="916339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A vector is a quantity that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has both magnitude and direction</a:t>
            </a:r>
            <a:endParaRPr lang="en-US" sz="28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7075" y="3763616"/>
            <a:ext cx="5540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 are represented as arrows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546" y="5169083"/>
            <a:ext cx="7958910" cy="104028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add vectors we use the head to tail rule: place the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 of one vector to the head of the other vector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18790" y="378174"/>
            <a:ext cx="573701" cy="2427112"/>
            <a:chOff x="2175145" y="852312"/>
            <a:chExt cx="573701" cy="2427112"/>
          </a:xfrm>
        </p:grpSpPr>
        <p:sp>
          <p:nvSpPr>
            <p:cNvPr id="3" name="Right Arrow 2"/>
            <p:cNvSpPr/>
            <p:nvPr/>
          </p:nvSpPr>
          <p:spPr>
            <a:xfrm rot="18441558">
              <a:off x="1433690" y="1964268"/>
              <a:ext cx="2427112" cy="203200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75145" y="1483260"/>
              <a:ext cx="421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235199" y="1636889"/>
              <a:ext cx="383823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79013" y="933226"/>
            <a:ext cx="443877" cy="1537713"/>
            <a:chOff x="4698212" y="1847631"/>
            <a:chExt cx="443877" cy="1537713"/>
          </a:xfrm>
        </p:grpSpPr>
        <p:sp>
          <p:nvSpPr>
            <p:cNvPr id="7" name="Right Arrow 6"/>
            <p:cNvSpPr/>
            <p:nvPr/>
          </p:nvSpPr>
          <p:spPr>
            <a:xfrm rot="3516933">
              <a:off x="4058584" y="2521822"/>
              <a:ext cx="1537713" cy="189332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8212" y="1895304"/>
              <a:ext cx="4315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758266" y="1947332"/>
              <a:ext cx="383823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22301" y="541863"/>
            <a:ext cx="573701" cy="2427112"/>
            <a:chOff x="2175145" y="852312"/>
            <a:chExt cx="573701" cy="2427112"/>
          </a:xfrm>
        </p:grpSpPr>
        <p:sp>
          <p:nvSpPr>
            <p:cNvPr id="11" name="Right Arrow 10"/>
            <p:cNvSpPr/>
            <p:nvPr/>
          </p:nvSpPr>
          <p:spPr>
            <a:xfrm rot="18441558">
              <a:off x="1433690" y="1964268"/>
              <a:ext cx="2427112" cy="203200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5145" y="1483260"/>
              <a:ext cx="421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35199" y="1636889"/>
              <a:ext cx="383823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995502" y="667937"/>
            <a:ext cx="443877" cy="1537713"/>
            <a:chOff x="4698212" y="1847631"/>
            <a:chExt cx="443877" cy="1537713"/>
          </a:xfrm>
        </p:grpSpPr>
        <p:sp>
          <p:nvSpPr>
            <p:cNvPr id="15" name="Right Arrow 14"/>
            <p:cNvSpPr/>
            <p:nvPr/>
          </p:nvSpPr>
          <p:spPr>
            <a:xfrm rot="3516933">
              <a:off x="4058584" y="2521822"/>
              <a:ext cx="1537713" cy="189332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98212" y="1895304"/>
              <a:ext cx="4315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758266" y="1947332"/>
              <a:ext cx="383823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98535" y="2353729"/>
            <a:ext cx="2427112" cy="887812"/>
            <a:chOff x="5198535" y="2353729"/>
            <a:chExt cx="2427112" cy="887812"/>
          </a:xfrm>
        </p:grpSpPr>
        <p:sp>
          <p:nvSpPr>
            <p:cNvPr id="19" name="Right Arrow 18"/>
            <p:cNvSpPr/>
            <p:nvPr/>
          </p:nvSpPr>
          <p:spPr>
            <a:xfrm rot="20692471">
              <a:off x="5198535" y="2353729"/>
              <a:ext cx="2427112" cy="203200"/>
            </a:xfrm>
            <a:prstGeom prst="rightArrow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89946" y="2595210"/>
              <a:ext cx="8947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err="1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a+b</a:t>
              </a:r>
              <a:endPara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82267" y="2726262"/>
              <a:ext cx="383823" cy="15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62048" y="2664171"/>
              <a:ext cx="383823" cy="15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910789" y="3402371"/>
            <a:ext cx="7789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vectors the order of addition doesn’t matter.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70846" y="3911596"/>
            <a:ext cx="2427112" cy="2699678"/>
            <a:chOff x="970846" y="3911596"/>
            <a:chExt cx="2427112" cy="2699678"/>
          </a:xfrm>
        </p:grpSpPr>
        <p:grpSp>
          <p:nvGrpSpPr>
            <p:cNvPr id="25" name="Group 24"/>
            <p:cNvGrpSpPr/>
            <p:nvPr/>
          </p:nvGrpSpPr>
          <p:grpSpPr>
            <a:xfrm>
              <a:off x="1294612" y="3911596"/>
              <a:ext cx="573701" cy="2427112"/>
              <a:chOff x="2175145" y="852312"/>
              <a:chExt cx="573701" cy="2427112"/>
            </a:xfrm>
          </p:grpSpPr>
          <p:sp>
            <p:nvSpPr>
              <p:cNvPr id="34" name="Right Arrow 33"/>
              <p:cNvSpPr/>
              <p:nvPr/>
            </p:nvSpPr>
            <p:spPr>
              <a:xfrm rot="18441558">
                <a:off x="1433690" y="1964268"/>
                <a:ext cx="2427112" cy="203200"/>
              </a:xfrm>
              <a:prstGeom prst="rightArrow">
                <a:avLst/>
              </a:prstGeom>
              <a:solidFill>
                <a:srgbClr val="FF0000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75145" y="1483260"/>
                <a:ext cx="421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600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235199" y="1636889"/>
                <a:ext cx="383823" cy="158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767813" y="4037670"/>
              <a:ext cx="443877" cy="1537713"/>
              <a:chOff x="4698212" y="1847631"/>
              <a:chExt cx="443877" cy="1537713"/>
            </a:xfrm>
          </p:grpSpPr>
          <p:sp>
            <p:nvSpPr>
              <p:cNvPr id="31" name="Right Arrow 30"/>
              <p:cNvSpPr/>
              <p:nvPr/>
            </p:nvSpPr>
            <p:spPr>
              <a:xfrm rot="3516933">
                <a:off x="4058584" y="2521822"/>
                <a:ext cx="1537713" cy="189332"/>
              </a:xfrm>
              <a:prstGeom prst="rightArrow">
                <a:avLst/>
              </a:prstGeom>
              <a:solidFill>
                <a:srgbClr val="FF0000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98212" y="1895304"/>
                <a:ext cx="4315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lang="en-US" sz="3600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4758266" y="1947332"/>
                <a:ext cx="383823" cy="158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ight Arrow 26"/>
            <p:cNvSpPr/>
            <p:nvPr/>
          </p:nvSpPr>
          <p:spPr>
            <a:xfrm rot="20692471">
              <a:off x="970846" y="5723462"/>
              <a:ext cx="2427112" cy="203200"/>
            </a:xfrm>
            <a:prstGeom prst="rightArrow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62257" y="5964943"/>
              <a:ext cx="8947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err="1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a+b</a:t>
              </a:r>
              <a:endPara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054578" y="6095995"/>
              <a:ext cx="383823" cy="15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534359" y="6033904"/>
              <a:ext cx="383823" cy="15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037338" y="4430888"/>
            <a:ext cx="734316" cy="2427112"/>
            <a:chOff x="7037338" y="4430888"/>
            <a:chExt cx="734316" cy="2427112"/>
          </a:xfrm>
        </p:grpSpPr>
        <p:sp>
          <p:nvSpPr>
            <p:cNvPr id="38" name="Right Arrow 37"/>
            <p:cNvSpPr/>
            <p:nvPr/>
          </p:nvSpPr>
          <p:spPr>
            <a:xfrm rot="18441558">
              <a:off x="5925382" y="5542844"/>
              <a:ext cx="2427112" cy="203200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49744" y="5686869"/>
              <a:ext cx="4219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386648" y="5817349"/>
              <a:ext cx="383823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43136" y="5210371"/>
            <a:ext cx="675308" cy="1537713"/>
            <a:chOff x="5443136" y="5210371"/>
            <a:chExt cx="675308" cy="1537713"/>
          </a:xfrm>
        </p:grpSpPr>
        <p:sp>
          <p:nvSpPr>
            <p:cNvPr id="42" name="Right Arrow 41"/>
            <p:cNvSpPr/>
            <p:nvPr/>
          </p:nvSpPr>
          <p:spPr>
            <a:xfrm rot="3516933">
              <a:off x="5254921" y="5884562"/>
              <a:ext cx="1537713" cy="189332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43136" y="5906226"/>
              <a:ext cx="4315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480041" y="5923530"/>
              <a:ext cx="383823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509692" y="4264264"/>
            <a:ext cx="2427112" cy="822246"/>
            <a:chOff x="5509692" y="4264264"/>
            <a:chExt cx="2427112" cy="822246"/>
          </a:xfrm>
        </p:grpSpPr>
        <p:sp>
          <p:nvSpPr>
            <p:cNvPr id="46" name="Right Arrow 45"/>
            <p:cNvSpPr/>
            <p:nvPr/>
          </p:nvSpPr>
          <p:spPr>
            <a:xfrm rot="20692471">
              <a:off x="5509692" y="4883310"/>
              <a:ext cx="2427112" cy="203200"/>
            </a:xfrm>
            <a:prstGeom prst="rightArrow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0" y="4264264"/>
              <a:ext cx="9156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3600" dirty="0" err="1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b+a</a:t>
              </a:r>
              <a:endPara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203242" y="4407748"/>
              <a:ext cx="383823" cy="15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694312" y="4311790"/>
              <a:ext cx="383823" cy="15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611" y="433394"/>
            <a:ext cx="820609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easiest way to calculate the addition of  vectors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is by drawing a scale diagram.</a:t>
            </a:r>
          </a:p>
        </p:txBody>
      </p:sp>
      <p:sp>
        <p:nvSpPr>
          <p:cNvPr id="3" name="Rectangle 2"/>
          <p:cNvSpPr/>
          <p:nvPr/>
        </p:nvSpPr>
        <p:spPr>
          <a:xfrm>
            <a:off x="786611" y="1963043"/>
            <a:ext cx="739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 this, you must use a ruler and protractor.</a:t>
            </a:r>
          </a:p>
        </p:txBody>
      </p:sp>
    </p:spTree>
    <p:extLst>
      <p:ext uri="{BB962C8B-B14F-4D97-AF65-F5344CB8AC3E}">
        <p14:creationId xmlns:p14="http://schemas.microsoft.com/office/powerpoint/2010/main" val="33684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What is the addition of 5.0 units [R] plus </a:t>
            </a:r>
          </a:p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	3.0 units [D] plus 4.0 units [R45</a:t>
            </a:r>
            <a:r>
              <a:rPr lang="en-US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D]?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5" y="2824160"/>
            <a:ext cx="4131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9.8 units [R37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5.6 units [L32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U]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12 units [L45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6.8 units [R45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D]</a:t>
            </a:r>
          </a:p>
        </p:txBody>
      </p:sp>
    </p:spTree>
    <p:extLst>
      <p:ext uri="{BB962C8B-B14F-4D97-AF65-F5344CB8AC3E}">
        <p14:creationId xmlns:p14="http://schemas.microsoft.com/office/powerpoint/2010/main" val="214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71228" y="1412776"/>
            <a:ext cx="85932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A </a:t>
            </a:r>
            <a:r>
              <a:rPr lang="en-US" sz="2800" dirty="0" smtClean="0">
                <a:solidFill>
                  <a:srgbClr val="92D050"/>
                </a:solidFill>
              </a:rPr>
              <a:t>hiker walks 15 km [N], then 24 km [N60</a:t>
            </a:r>
            <a:r>
              <a:rPr lang="en-US" sz="2800" baseline="40000" dirty="0" smtClean="0">
                <a:solidFill>
                  <a:srgbClr val="92D050"/>
                </a:solidFill>
              </a:rPr>
              <a:t>o</a:t>
            </a:r>
            <a:r>
              <a:rPr lang="en-US" sz="2800" dirty="0" smtClean="0">
                <a:solidFill>
                  <a:srgbClr val="92D050"/>
                </a:solidFill>
              </a:rPr>
              <a:t>W</a:t>
            </a:r>
            <a:r>
              <a:rPr lang="en-US" sz="2800" dirty="0" smtClean="0">
                <a:solidFill>
                  <a:srgbClr val="92D050"/>
                </a:solidFill>
              </a:rPr>
              <a:t>], then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21 </a:t>
            </a:r>
            <a:r>
              <a:rPr lang="en-US" sz="2800" dirty="0" smtClean="0">
                <a:solidFill>
                  <a:srgbClr val="92D050"/>
                </a:solidFill>
              </a:rPr>
              <a:t>km [S].  What is his final </a:t>
            </a:r>
            <a:r>
              <a:rPr lang="en-US" sz="2800" dirty="0" smtClean="0">
                <a:solidFill>
                  <a:srgbClr val="92D050"/>
                </a:solidFill>
              </a:rPr>
              <a:t>displacement</a:t>
            </a:r>
            <a:r>
              <a:rPr lang="en-US" sz="2800" dirty="0" smtClean="0">
                <a:solidFill>
                  <a:srgbClr val="92D050"/>
                </a:solidFill>
              </a:rPr>
              <a:t>? </a:t>
            </a:r>
            <a:r>
              <a:rPr lang="en-US" sz="2800" dirty="0">
                <a:solidFill>
                  <a:srgbClr val="92D050"/>
                </a:solidFill>
              </a:rPr>
              <a:t>	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1228" y="2740530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1228" y="3343955"/>
            <a:ext cx="210987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Draw a scale 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diagram</a:t>
            </a:r>
            <a:r>
              <a:rPr lang="en-US" sz="2800" dirty="0">
                <a:solidFill>
                  <a:srgbClr val="92D050"/>
                </a:solidFill>
              </a:rPr>
              <a:t>	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1 </a:t>
            </a:r>
            <a:r>
              <a:rPr lang="en-US" sz="2800" dirty="0">
                <a:solidFill>
                  <a:srgbClr val="92D050"/>
                </a:solidFill>
              </a:rPr>
              <a:t>cm = 3 km 	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71228" y="4923165"/>
            <a:ext cx="234332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Place vectors head to tail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H="1" flipV="1">
            <a:off x="4552073" y="5259783"/>
            <a:ext cx="3157537" cy="14430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 sz="280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659898" y="5947171"/>
            <a:ext cx="2707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This is the total d</a:t>
            </a: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7709617" y="4616846"/>
            <a:ext cx="1022351" cy="2071687"/>
            <a:chOff x="4572" y="2889"/>
            <a:chExt cx="644" cy="1305"/>
          </a:xfrm>
        </p:grpSpPr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572" y="2889"/>
              <a:ext cx="0" cy="1305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4658" y="3331"/>
              <a:ext cx="5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hlink"/>
                  </a:solidFill>
                </a:rPr>
                <a:t>5 cm</a:t>
              </a:r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3536073" y="2516583"/>
            <a:ext cx="958850" cy="2771775"/>
            <a:chOff x="1943" y="1566"/>
            <a:chExt cx="604" cy="1746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547" y="1566"/>
              <a:ext cx="0" cy="1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943" y="2416"/>
              <a:ext cx="54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hlink"/>
                  </a:solidFill>
                </a:rPr>
                <a:t>7 cm</a:t>
              </a:r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4437774" y="2516583"/>
            <a:ext cx="3290888" cy="2128838"/>
            <a:chOff x="2511" y="1566"/>
            <a:chExt cx="2073" cy="1341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 flipV="1">
              <a:off x="2511" y="1566"/>
              <a:ext cx="2070" cy="133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467" y="1843"/>
              <a:ext cx="5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hlink"/>
                  </a:solidFill>
                </a:rPr>
                <a:t>8 cm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V="1">
              <a:off x="4572" y="2430"/>
              <a:ext cx="0" cy="4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33" name="Arc 16"/>
            <p:cNvSpPr>
              <a:spLocks/>
            </p:cNvSpPr>
            <p:nvPr/>
          </p:nvSpPr>
          <p:spPr bwMode="auto">
            <a:xfrm flipH="1">
              <a:off x="4311" y="2574"/>
              <a:ext cx="261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28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107" y="2301"/>
              <a:ext cx="47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hlink"/>
                  </a:solidFill>
                </a:rPr>
                <a:t>60</a:t>
              </a:r>
              <a:r>
                <a:rPr lang="en-US" sz="3200" baseline="40000" dirty="0">
                  <a:solidFill>
                    <a:schemeClr val="hlink"/>
                  </a:solidFill>
                </a:rPr>
                <a:t>o</a:t>
              </a:r>
            </a:p>
          </p:txBody>
        </p:sp>
      </p:grp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2329" y="5286066"/>
            <a:ext cx="8659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 cm</a:t>
            </a: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utoUpdateAnimBg="0"/>
      <p:bldP spid="19" grpId="0" autoUpdateAnimBg="0"/>
      <p:bldP spid="20" grpId="0" autoUpdateAnimBg="0"/>
      <p:bldP spid="21" grpId="0" animBg="1"/>
      <p:bldP spid="22" grpId="0" autoUpdateAnimBg="0"/>
      <p:bldP spid="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560" y="687388"/>
            <a:ext cx="8208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Use your ruler and protractor to measure the final</a:t>
            </a:r>
          </a:p>
          <a:p>
            <a:r>
              <a:rPr lang="en-US" sz="2800" dirty="0">
                <a:solidFill>
                  <a:srgbClr val="92D050"/>
                </a:solidFill>
              </a:rPr>
              <a:t>displacement.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1758950"/>
            <a:ext cx="8208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Therefore, the hikers final displacement is </a:t>
            </a:r>
          </a:p>
          <a:p>
            <a:r>
              <a:rPr lang="en-US" sz="2800">
                <a:solidFill>
                  <a:srgbClr val="92D050"/>
                </a:solidFill>
              </a:rPr>
              <a:t>21 km [W15</a:t>
            </a:r>
            <a:r>
              <a:rPr lang="en-US" sz="2800" baseline="40000">
                <a:solidFill>
                  <a:srgbClr val="92D050"/>
                </a:solidFill>
              </a:rPr>
              <a:t>o</a:t>
            </a:r>
            <a:r>
              <a:rPr lang="en-US" sz="2800">
                <a:solidFill>
                  <a:srgbClr val="92D050"/>
                </a:solidFill>
              </a:rPr>
              <a:t>N].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2887663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Don’t forget to apply your scale.</a:t>
            </a:r>
          </a:p>
        </p:txBody>
      </p:sp>
    </p:spTree>
    <p:extLst>
      <p:ext uri="{BB962C8B-B14F-4D97-AF65-F5344CB8AC3E}">
        <p14:creationId xmlns:p14="http://schemas.microsoft.com/office/powerpoint/2010/main" val="12440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305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109</cp:revision>
  <dcterms:created xsi:type="dcterms:W3CDTF">2013-07-23T20:53:01Z</dcterms:created>
  <dcterms:modified xsi:type="dcterms:W3CDTF">2013-08-18T23:52:37Z</dcterms:modified>
</cp:coreProperties>
</file>