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96" r:id="rId6"/>
    <p:sldId id="397" r:id="rId7"/>
    <p:sldId id="405" r:id="rId8"/>
    <p:sldId id="398" r:id="rId9"/>
    <p:sldId id="350" r:id="rId10"/>
    <p:sldId id="376" r:id="rId11"/>
    <p:sldId id="406" r:id="rId12"/>
    <p:sldId id="407" r:id="rId13"/>
    <p:sldId id="395" r:id="rId14"/>
    <p:sldId id="408" r:id="rId15"/>
    <p:sldId id="409" r:id="rId16"/>
    <p:sldId id="410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Motor Principle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concepts associated with electric motors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will also learn about the magnetic fields and how to determine the direction of rotation of an electric motor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 descr="http://gliving.com/wp-content/uploads/2007/02/in-wheel-electric-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146" y="176638"/>
            <a:ext cx="6178334" cy="418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17481" y="220663"/>
            <a:ext cx="986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38275" y="185738"/>
            <a:ext cx="65675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We use the </a:t>
            </a:r>
            <a:r>
              <a:rPr lang="en-US" sz="2800" dirty="0" smtClean="0">
                <a:solidFill>
                  <a:srgbClr val="92D050"/>
                </a:solidFill>
              </a:rPr>
              <a:t>RHR </a:t>
            </a:r>
            <a:r>
              <a:rPr lang="en-US" sz="2800" dirty="0">
                <a:solidFill>
                  <a:srgbClr val="92D050"/>
                </a:solidFill>
              </a:rPr>
              <a:t>to determine the unknown</a:t>
            </a:r>
          </a:p>
          <a:p>
            <a:r>
              <a:rPr lang="en-US" sz="2800" dirty="0">
                <a:solidFill>
                  <a:srgbClr val="92D050"/>
                </a:solidFill>
              </a:rPr>
              <a:t>quantities.</a:t>
            </a:r>
          </a:p>
        </p:txBody>
      </p:sp>
      <p:pic>
        <p:nvPicPr>
          <p:cNvPr id="16" name="Picture 13" descr="C:\WINDOWS\TEMP\~AUT000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060825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06391" y="3789040"/>
            <a:ext cx="8096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436096" y="2924944"/>
            <a:ext cx="953641" cy="216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:\WINDOWS\TEMP\~AUT000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8" y="687388"/>
            <a:ext cx="5724525" cy="516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727451" y="4852988"/>
            <a:ext cx="422275" cy="28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5767388" y="2725738"/>
            <a:ext cx="369888" cy="3873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24288" y="2746809"/>
            <a:ext cx="1562100" cy="1563254"/>
          </a:xfrm>
          <a:custGeom>
            <a:avLst/>
            <a:gdLst>
              <a:gd name="connsiteX0" fmla="*/ 1090612 w 1562100"/>
              <a:gd name="connsiteY0" fmla="*/ 34491 h 1563254"/>
              <a:gd name="connsiteX1" fmla="*/ 1076325 w 1562100"/>
              <a:gd name="connsiteY1" fmla="*/ 39254 h 1563254"/>
              <a:gd name="connsiteX2" fmla="*/ 1042987 w 1562100"/>
              <a:gd name="connsiteY2" fmla="*/ 82116 h 1563254"/>
              <a:gd name="connsiteX3" fmla="*/ 1028700 w 1562100"/>
              <a:gd name="connsiteY3" fmla="*/ 96404 h 1563254"/>
              <a:gd name="connsiteX4" fmla="*/ 1014412 w 1562100"/>
              <a:gd name="connsiteY4" fmla="*/ 124979 h 1563254"/>
              <a:gd name="connsiteX5" fmla="*/ 976312 w 1562100"/>
              <a:gd name="connsiteY5" fmla="*/ 144029 h 1563254"/>
              <a:gd name="connsiteX6" fmla="*/ 942975 w 1562100"/>
              <a:gd name="connsiteY6" fmla="*/ 172604 h 1563254"/>
              <a:gd name="connsiteX7" fmla="*/ 909637 w 1562100"/>
              <a:gd name="connsiteY7" fmla="*/ 196416 h 1563254"/>
              <a:gd name="connsiteX8" fmla="*/ 900112 w 1562100"/>
              <a:gd name="connsiteY8" fmla="*/ 210704 h 1563254"/>
              <a:gd name="connsiteX9" fmla="*/ 866775 w 1562100"/>
              <a:gd name="connsiteY9" fmla="*/ 220229 h 1563254"/>
              <a:gd name="connsiteX10" fmla="*/ 828675 w 1562100"/>
              <a:gd name="connsiteY10" fmla="*/ 248804 h 1563254"/>
              <a:gd name="connsiteX11" fmla="*/ 814387 w 1562100"/>
              <a:gd name="connsiteY11" fmla="*/ 263091 h 1563254"/>
              <a:gd name="connsiteX12" fmla="*/ 781050 w 1562100"/>
              <a:gd name="connsiteY12" fmla="*/ 286904 h 1563254"/>
              <a:gd name="connsiteX13" fmla="*/ 757237 w 1562100"/>
              <a:gd name="connsiteY13" fmla="*/ 310716 h 1563254"/>
              <a:gd name="connsiteX14" fmla="*/ 742950 w 1562100"/>
              <a:gd name="connsiteY14" fmla="*/ 325004 h 1563254"/>
              <a:gd name="connsiteX15" fmla="*/ 728662 w 1562100"/>
              <a:gd name="connsiteY15" fmla="*/ 334529 h 1563254"/>
              <a:gd name="connsiteX16" fmla="*/ 714375 w 1562100"/>
              <a:gd name="connsiteY16" fmla="*/ 348816 h 1563254"/>
              <a:gd name="connsiteX17" fmla="*/ 695325 w 1562100"/>
              <a:gd name="connsiteY17" fmla="*/ 363104 h 1563254"/>
              <a:gd name="connsiteX18" fmla="*/ 666750 w 1562100"/>
              <a:gd name="connsiteY18" fmla="*/ 391679 h 1563254"/>
              <a:gd name="connsiteX19" fmla="*/ 652462 w 1562100"/>
              <a:gd name="connsiteY19" fmla="*/ 405966 h 1563254"/>
              <a:gd name="connsiteX20" fmla="*/ 638175 w 1562100"/>
              <a:gd name="connsiteY20" fmla="*/ 434541 h 1563254"/>
              <a:gd name="connsiteX21" fmla="*/ 609600 w 1562100"/>
              <a:gd name="connsiteY21" fmla="*/ 444066 h 1563254"/>
              <a:gd name="connsiteX22" fmla="*/ 595312 w 1562100"/>
              <a:gd name="connsiteY22" fmla="*/ 453591 h 1563254"/>
              <a:gd name="connsiteX23" fmla="*/ 581025 w 1562100"/>
              <a:gd name="connsiteY23" fmla="*/ 467879 h 1563254"/>
              <a:gd name="connsiteX24" fmla="*/ 566737 w 1562100"/>
              <a:gd name="connsiteY24" fmla="*/ 472641 h 1563254"/>
              <a:gd name="connsiteX25" fmla="*/ 538162 w 1562100"/>
              <a:gd name="connsiteY25" fmla="*/ 501216 h 1563254"/>
              <a:gd name="connsiteX26" fmla="*/ 504825 w 1562100"/>
              <a:gd name="connsiteY26" fmla="*/ 525029 h 1563254"/>
              <a:gd name="connsiteX27" fmla="*/ 495300 w 1562100"/>
              <a:gd name="connsiteY27" fmla="*/ 539316 h 1563254"/>
              <a:gd name="connsiteX28" fmla="*/ 476250 w 1562100"/>
              <a:gd name="connsiteY28" fmla="*/ 548841 h 1563254"/>
              <a:gd name="connsiteX29" fmla="*/ 461962 w 1562100"/>
              <a:gd name="connsiteY29" fmla="*/ 563129 h 1563254"/>
              <a:gd name="connsiteX30" fmla="*/ 447675 w 1562100"/>
              <a:gd name="connsiteY30" fmla="*/ 572654 h 1563254"/>
              <a:gd name="connsiteX31" fmla="*/ 419100 w 1562100"/>
              <a:gd name="connsiteY31" fmla="*/ 601229 h 1563254"/>
              <a:gd name="connsiteX32" fmla="*/ 404812 w 1562100"/>
              <a:gd name="connsiteY32" fmla="*/ 615516 h 1563254"/>
              <a:gd name="connsiteX33" fmla="*/ 390525 w 1562100"/>
              <a:gd name="connsiteY33" fmla="*/ 625041 h 1563254"/>
              <a:gd name="connsiteX34" fmla="*/ 357187 w 1562100"/>
              <a:gd name="connsiteY34" fmla="*/ 667904 h 1563254"/>
              <a:gd name="connsiteX35" fmla="*/ 323850 w 1562100"/>
              <a:gd name="connsiteY35" fmla="*/ 701241 h 1563254"/>
              <a:gd name="connsiteX36" fmla="*/ 304800 w 1562100"/>
              <a:gd name="connsiteY36" fmla="*/ 729816 h 1563254"/>
              <a:gd name="connsiteX37" fmla="*/ 276225 w 1562100"/>
              <a:gd name="connsiteY37" fmla="*/ 772679 h 1563254"/>
              <a:gd name="connsiteX38" fmla="*/ 266700 w 1562100"/>
              <a:gd name="connsiteY38" fmla="*/ 786966 h 1563254"/>
              <a:gd name="connsiteX39" fmla="*/ 252412 w 1562100"/>
              <a:gd name="connsiteY39" fmla="*/ 791729 h 1563254"/>
              <a:gd name="connsiteX40" fmla="*/ 242887 w 1562100"/>
              <a:gd name="connsiteY40" fmla="*/ 806016 h 1563254"/>
              <a:gd name="connsiteX41" fmla="*/ 238125 w 1562100"/>
              <a:gd name="connsiteY41" fmla="*/ 820304 h 1563254"/>
              <a:gd name="connsiteX42" fmla="*/ 223837 w 1562100"/>
              <a:gd name="connsiteY42" fmla="*/ 829829 h 1563254"/>
              <a:gd name="connsiteX43" fmla="*/ 214312 w 1562100"/>
              <a:gd name="connsiteY43" fmla="*/ 844116 h 1563254"/>
              <a:gd name="connsiteX44" fmla="*/ 195262 w 1562100"/>
              <a:gd name="connsiteY44" fmla="*/ 858404 h 1563254"/>
              <a:gd name="connsiteX45" fmla="*/ 190500 w 1562100"/>
              <a:gd name="connsiteY45" fmla="*/ 877454 h 1563254"/>
              <a:gd name="connsiteX46" fmla="*/ 171450 w 1562100"/>
              <a:gd name="connsiteY46" fmla="*/ 906029 h 1563254"/>
              <a:gd name="connsiteX47" fmla="*/ 161925 w 1562100"/>
              <a:gd name="connsiteY47" fmla="*/ 920316 h 1563254"/>
              <a:gd name="connsiteX48" fmla="*/ 152400 w 1562100"/>
              <a:gd name="connsiteY48" fmla="*/ 948891 h 1563254"/>
              <a:gd name="connsiteX49" fmla="*/ 142875 w 1562100"/>
              <a:gd name="connsiteY49" fmla="*/ 982229 h 1563254"/>
              <a:gd name="connsiteX50" fmla="*/ 119062 w 1562100"/>
              <a:gd name="connsiteY50" fmla="*/ 1020329 h 1563254"/>
              <a:gd name="connsiteX51" fmla="*/ 100012 w 1562100"/>
              <a:gd name="connsiteY51" fmla="*/ 1067954 h 1563254"/>
              <a:gd name="connsiteX52" fmla="*/ 76200 w 1562100"/>
              <a:gd name="connsiteY52" fmla="*/ 1106054 h 1563254"/>
              <a:gd name="connsiteX53" fmla="*/ 71437 w 1562100"/>
              <a:gd name="connsiteY53" fmla="*/ 1120341 h 1563254"/>
              <a:gd name="connsiteX54" fmla="*/ 52387 w 1562100"/>
              <a:gd name="connsiteY54" fmla="*/ 1148916 h 1563254"/>
              <a:gd name="connsiteX55" fmla="*/ 42862 w 1562100"/>
              <a:gd name="connsiteY55" fmla="*/ 1177491 h 1563254"/>
              <a:gd name="connsiteX56" fmla="*/ 38100 w 1562100"/>
              <a:gd name="connsiteY56" fmla="*/ 1191779 h 1563254"/>
              <a:gd name="connsiteX57" fmla="*/ 19050 w 1562100"/>
              <a:gd name="connsiteY57" fmla="*/ 1239404 h 1563254"/>
              <a:gd name="connsiteX58" fmla="*/ 14287 w 1562100"/>
              <a:gd name="connsiteY58" fmla="*/ 1263216 h 1563254"/>
              <a:gd name="connsiteX59" fmla="*/ 9525 w 1562100"/>
              <a:gd name="connsiteY59" fmla="*/ 1282266 h 1563254"/>
              <a:gd name="connsiteX60" fmla="*/ 0 w 1562100"/>
              <a:gd name="connsiteY60" fmla="*/ 1387041 h 1563254"/>
              <a:gd name="connsiteX61" fmla="*/ 4762 w 1562100"/>
              <a:gd name="connsiteY61" fmla="*/ 1487054 h 1563254"/>
              <a:gd name="connsiteX62" fmla="*/ 9525 w 1562100"/>
              <a:gd name="connsiteY62" fmla="*/ 1510866 h 1563254"/>
              <a:gd name="connsiteX63" fmla="*/ 28575 w 1562100"/>
              <a:gd name="connsiteY63" fmla="*/ 1539441 h 1563254"/>
              <a:gd name="connsiteX64" fmla="*/ 71437 w 1562100"/>
              <a:gd name="connsiteY64" fmla="*/ 1563254 h 1563254"/>
              <a:gd name="connsiteX65" fmla="*/ 300037 w 1562100"/>
              <a:gd name="connsiteY65" fmla="*/ 1558491 h 1563254"/>
              <a:gd name="connsiteX66" fmla="*/ 314325 w 1562100"/>
              <a:gd name="connsiteY66" fmla="*/ 1548966 h 1563254"/>
              <a:gd name="connsiteX67" fmla="*/ 333375 w 1562100"/>
              <a:gd name="connsiteY67" fmla="*/ 1544204 h 1563254"/>
              <a:gd name="connsiteX68" fmla="*/ 361950 w 1562100"/>
              <a:gd name="connsiteY68" fmla="*/ 1534679 h 1563254"/>
              <a:gd name="connsiteX69" fmla="*/ 381000 w 1562100"/>
              <a:gd name="connsiteY69" fmla="*/ 1529916 h 1563254"/>
              <a:gd name="connsiteX70" fmla="*/ 409575 w 1562100"/>
              <a:gd name="connsiteY70" fmla="*/ 1520391 h 1563254"/>
              <a:gd name="connsiteX71" fmla="*/ 442912 w 1562100"/>
              <a:gd name="connsiteY71" fmla="*/ 1496579 h 1563254"/>
              <a:gd name="connsiteX72" fmla="*/ 457200 w 1562100"/>
              <a:gd name="connsiteY72" fmla="*/ 1491816 h 1563254"/>
              <a:gd name="connsiteX73" fmla="*/ 500062 w 1562100"/>
              <a:gd name="connsiteY73" fmla="*/ 1468004 h 1563254"/>
              <a:gd name="connsiteX74" fmla="*/ 514350 w 1562100"/>
              <a:gd name="connsiteY74" fmla="*/ 1458479 h 1563254"/>
              <a:gd name="connsiteX75" fmla="*/ 528637 w 1562100"/>
              <a:gd name="connsiteY75" fmla="*/ 1453716 h 1563254"/>
              <a:gd name="connsiteX76" fmla="*/ 547687 w 1562100"/>
              <a:gd name="connsiteY76" fmla="*/ 1444191 h 1563254"/>
              <a:gd name="connsiteX77" fmla="*/ 576262 w 1562100"/>
              <a:gd name="connsiteY77" fmla="*/ 1420379 h 1563254"/>
              <a:gd name="connsiteX78" fmla="*/ 590550 w 1562100"/>
              <a:gd name="connsiteY78" fmla="*/ 1410854 h 1563254"/>
              <a:gd name="connsiteX79" fmla="*/ 609600 w 1562100"/>
              <a:gd name="connsiteY79" fmla="*/ 1382279 h 1563254"/>
              <a:gd name="connsiteX80" fmla="*/ 623887 w 1562100"/>
              <a:gd name="connsiteY80" fmla="*/ 1377516 h 1563254"/>
              <a:gd name="connsiteX81" fmla="*/ 652462 w 1562100"/>
              <a:gd name="connsiteY81" fmla="*/ 1358466 h 1563254"/>
              <a:gd name="connsiteX82" fmla="*/ 681037 w 1562100"/>
              <a:gd name="connsiteY82" fmla="*/ 1348941 h 1563254"/>
              <a:gd name="connsiteX83" fmla="*/ 695325 w 1562100"/>
              <a:gd name="connsiteY83" fmla="*/ 1344179 h 1563254"/>
              <a:gd name="connsiteX84" fmla="*/ 742950 w 1562100"/>
              <a:gd name="connsiteY84" fmla="*/ 1329891 h 1563254"/>
              <a:gd name="connsiteX85" fmla="*/ 785812 w 1562100"/>
              <a:gd name="connsiteY85" fmla="*/ 1310841 h 1563254"/>
              <a:gd name="connsiteX86" fmla="*/ 804862 w 1562100"/>
              <a:gd name="connsiteY86" fmla="*/ 1306079 h 1563254"/>
              <a:gd name="connsiteX87" fmla="*/ 852487 w 1562100"/>
              <a:gd name="connsiteY87" fmla="*/ 1287029 h 1563254"/>
              <a:gd name="connsiteX88" fmla="*/ 890587 w 1562100"/>
              <a:gd name="connsiteY88" fmla="*/ 1267979 h 1563254"/>
              <a:gd name="connsiteX89" fmla="*/ 909637 w 1562100"/>
              <a:gd name="connsiteY89" fmla="*/ 1263216 h 1563254"/>
              <a:gd name="connsiteX90" fmla="*/ 923925 w 1562100"/>
              <a:gd name="connsiteY90" fmla="*/ 1258454 h 1563254"/>
              <a:gd name="connsiteX91" fmla="*/ 952500 w 1562100"/>
              <a:gd name="connsiteY91" fmla="*/ 1244166 h 1563254"/>
              <a:gd name="connsiteX92" fmla="*/ 990600 w 1562100"/>
              <a:gd name="connsiteY92" fmla="*/ 1225116 h 1563254"/>
              <a:gd name="connsiteX93" fmla="*/ 1014412 w 1562100"/>
              <a:gd name="connsiteY93" fmla="*/ 1215591 h 1563254"/>
              <a:gd name="connsiteX94" fmla="*/ 1052512 w 1562100"/>
              <a:gd name="connsiteY94" fmla="*/ 1191779 h 1563254"/>
              <a:gd name="connsiteX95" fmla="*/ 1090612 w 1562100"/>
              <a:gd name="connsiteY95" fmla="*/ 1167966 h 1563254"/>
              <a:gd name="connsiteX96" fmla="*/ 1128712 w 1562100"/>
              <a:gd name="connsiteY96" fmla="*/ 1144154 h 1563254"/>
              <a:gd name="connsiteX97" fmla="*/ 1162050 w 1562100"/>
              <a:gd name="connsiteY97" fmla="*/ 1120341 h 1563254"/>
              <a:gd name="connsiteX98" fmla="*/ 1176337 w 1562100"/>
              <a:gd name="connsiteY98" fmla="*/ 1106054 h 1563254"/>
              <a:gd name="connsiteX99" fmla="*/ 1195387 w 1562100"/>
              <a:gd name="connsiteY99" fmla="*/ 1096529 h 1563254"/>
              <a:gd name="connsiteX100" fmla="*/ 1238250 w 1562100"/>
              <a:gd name="connsiteY100" fmla="*/ 1067954 h 1563254"/>
              <a:gd name="connsiteX101" fmla="*/ 1266825 w 1562100"/>
              <a:gd name="connsiteY101" fmla="*/ 1034616 h 1563254"/>
              <a:gd name="connsiteX102" fmla="*/ 1281112 w 1562100"/>
              <a:gd name="connsiteY102" fmla="*/ 1015566 h 1563254"/>
              <a:gd name="connsiteX103" fmla="*/ 1295400 w 1562100"/>
              <a:gd name="connsiteY103" fmla="*/ 1001279 h 1563254"/>
              <a:gd name="connsiteX104" fmla="*/ 1304925 w 1562100"/>
              <a:gd name="connsiteY104" fmla="*/ 986991 h 1563254"/>
              <a:gd name="connsiteX105" fmla="*/ 1338262 w 1562100"/>
              <a:gd name="connsiteY105" fmla="*/ 958416 h 1563254"/>
              <a:gd name="connsiteX106" fmla="*/ 1352550 w 1562100"/>
              <a:gd name="connsiteY106" fmla="*/ 939366 h 1563254"/>
              <a:gd name="connsiteX107" fmla="*/ 1371600 w 1562100"/>
              <a:gd name="connsiteY107" fmla="*/ 910791 h 1563254"/>
              <a:gd name="connsiteX108" fmla="*/ 1390650 w 1562100"/>
              <a:gd name="connsiteY108" fmla="*/ 891741 h 1563254"/>
              <a:gd name="connsiteX109" fmla="*/ 1409700 w 1562100"/>
              <a:gd name="connsiteY109" fmla="*/ 848879 h 1563254"/>
              <a:gd name="connsiteX110" fmla="*/ 1428750 w 1562100"/>
              <a:gd name="connsiteY110" fmla="*/ 820304 h 1563254"/>
              <a:gd name="connsiteX111" fmla="*/ 1447800 w 1562100"/>
              <a:gd name="connsiteY111" fmla="*/ 782204 h 1563254"/>
              <a:gd name="connsiteX112" fmla="*/ 1466850 w 1562100"/>
              <a:gd name="connsiteY112" fmla="*/ 753629 h 1563254"/>
              <a:gd name="connsiteX113" fmla="*/ 1500187 w 1562100"/>
              <a:gd name="connsiteY113" fmla="*/ 686954 h 1563254"/>
              <a:gd name="connsiteX114" fmla="*/ 1509712 w 1562100"/>
              <a:gd name="connsiteY114" fmla="*/ 667904 h 1563254"/>
              <a:gd name="connsiteX115" fmla="*/ 1519237 w 1562100"/>
              <a:gd name="connsiteY115" fmla="*/ 644091 h 1563254"/>
              <a:gd name="connsiteX116" fmla="*/ 1524000 w 1562100"/>
              <a:gd name="connsiteY116" fmla="*/ 629804 h 1563254"/>
              <a:gd name="connsiteX117" fmla="*/ 1533525 w 1562100"/>
              <a:gd name="connsiteY117" fmla="*/ 615516 h 1563254"/>
              <a:gd name="connsiteX118" fmla="*/ 1538287 w 1562100"/>
              <a:gd name="connsiteY118" fmla="*/ 601229 h 1563254"/>
              <a:gd name="connsiteX119" fmla="*/ 1552575 w 1562100"/>
              <a:gd name="connsiteY119" fmla="*/ 567891 h 1563254"/>
              <a:gd name="connsiteX120" fmla="*/ 1562100 w 1562100"/>
              <a:gd name="connsiteY120" fmla="*/ 501216 h 1563254"/>
              <a:gd name="connsiteX121" fmla="*/ 1557337 w 1562100"/>
              <a:gd name="connsiteY121" fmla="*/ 391679 h 1563254"/>
              <a:gd name="connsiteX122" fmla="*/ 1552575 w 1562100"/>
              <a:gd name="connsiteY122" fmla="*/ 377391 h 1563254"/>
              <a:gd name="connsiteX123" fmla="*/ 1524000 w 1562100"/>
              <a:gd name="connsiteY123" fmla="*/ 358341 h 1563254"/>
              <a:gd name="connsiteX124" fmla="*/ 1509712 w 1562100"/>
              <a:gd name="connsiteY124" fmla="*/ 344054 h 1563254"/>
              <a:gd name="connsiteX125" fmla="*/ 1500187 w 1562100"/>
              <a:gd name="connsiteY125" fmla="*/ 329766 h 1563254"/>
              <a:gd name="connsiteX126" fmla="*/ 1466850 w 1562100"/>
              <a:gd name="connsiteY126" fmla="*/ 305954 h 1563254"/>
              <a:gd name="connsiteX127" fmla="*/ 1443037 w 1562100"/>
              <a:gd name="connsiteY127" fmla="*/ 282141 h 1563254"/>
              <a:gd name="connsiteX128" fmla="*/ 1428750 w 1562100"/>
              <a:gd name="connsiteY128" fmla="*/ 267854 h 1563254"/>
              <a:gd name="connsiteX129" fmla="*/ 1409700 w 1562100"/>
              <a:gd name="connsiteY129" fmla="*/ 253566 h 1563254"/>
              <a:gd name="connsiteX130" fmla="*/ 1395412 w 1562100"/>
              <a:gd name="connsiteY130" fmla="*/ 244041 h 1563254"/>
              <a:gd name="connsiteX131" fmla="*/ 1371600 w 1562100"/>
              <a:gd name="connsiteY131" fmla="*/ 210704 h 1563254"/>
              <a:gd name="connsiteX132" fmla="*/ 1357312 w 1562100"/>
              <a:gd name="connsiteY132" fmla="*/ 201179 h 1563254"/>
              <a:gd name="connsiteX133" fmla="*/ 1347787 w 1562100"/>
              <a:gd name="connsiteY133" fmla="*/ 186891 h 1563254"/>
              <a:gd name="connsiteX134" fmla="*/ 1319212 w 1562100"/>
              <a:gd name="connsiteY134" fmla="*/ 158316 h 1563254"/>
              <a:gd name="connsiteX135" fmla="*/ 1295400 w 1562100"/>
              <a:gd name="connsiteY135" fmla="*/ 134504 h 1563254"/>
              <a:gd name="connsiteX136" fmla="*/ 1276350 w 1562100"/>
              <a:gd name="connsiteY136" fmla="*/ 101166 h 1563254"/>
              <a:gd name="connsiteX137" fmla="*/ 1262062 w 1562100"/>
              <a:gd name="connsiteY137" fmla="*/ 96404 h 1563254"/>
              <a:gd name="connsiteX138" fmla="*/ 1238250 w 1562100"/>
              <a:gd name="connsiteY138" fmla="*/ 67829 h 1563254"/>
              <a:gd name="connsiteX139" fmla="*/ 1223962 w 1562100"/>
              <a:gd name="connsiteY139" fmla="*/ 63066 h 1563254"/>
              <a:gd name="connsiteX140" fmla="*/ 1200150 w 1562100"/>
              <a:gd name="connsiteY140" fmla="*/ 39254 h 1563254"/>
              <a:gd name="connsiteX141" fmla="*/ 1190625 w 1562100"/>
              <a:gd name="connsiteY141" fmla="*/ 24966 h 1563254"/>
              <a:gd name="connsiteX142" fmla="*/ 1171575 w 1562100"/>
              <a:gd name="connsiteY142" fmla="*/ 15441 h 1563254"/>
              <a:gd name="connsiteX143" fmla="*/ 1157287 w 1562100"/>
              <a:gd name="connsiteY143" fmla="*/ 5916 h 1563254"/>
              <a:gd name="connsiteX144" fmla="*/ 1081087 w 1562100"/>
              <a:gd name="connsiteY144" fmla="*/ 15441 h 1563254"/>
              <a:gd name="connsiteX145" fmla="*/ 1052512 w 1562100"/>
              <a:gd name="connsiteY145" fmla="*/ 24966 h 1563254"/>
              <a:gd name="connsiteX146" fmla="*/ 1042987 w 1562100"/>
              <a:gd name="connsiteY146" fmla="*/ 77354 h 156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562100" h="1563254">
                <a:moveTo>
                  <a:pt x="1090612" y="34491"/>
                </a:moveTo>
                <a:cubicBezTo>
                  <a:pt x="1085850" y="36079"/>
                  <a:pt x="1080502" y="36469"/>
                  <a:pt x="1076325" y="39254"/>
                </a:cubicBezTo>
                <a:cubicBezTo>
                  <a:pt x="1056213" y="52662"/>
                  <a:pt x="1061912" y="63189"/>
                  <a:pt x="1042987" y="82116"/>
                </a:cubicBezTo>
                <a:lnTo>
                  <a:pt x="1028700" y="96404"/>
                </a:lnTo>
                <a:cubicBezTo>
                  <a:pt x="1025883" y="104855"/>
                  <a:pt x="1022439" y="119360"/>
                  <a:pt x="1014412" y="124979"/>
                </a:cubicBezTo>
                <a:cubicBezTo>
                  <a:pt x="1002780" y="133122"/>
                  <a:pt x="986352" y="133989"/>
                  <a:pt x="976312" y="144029"/>
                </a:cubicBezTo>
                <a:cubicBezTo>
                  <a:pt x="940868" y="179473"/>
                  <a:pt x="985733" y="135955"/>
                  <a:pt x="942975" y="172604"/>
                </a:cubicBezTo>
                <a:cubicBezTo>
                  <a:pt x="915946" y="195771"/>
                  <a:pt x="942849" y="179810"/>
                  <a:pt x="909637" y="196416"/>
                </a:cubicBezTo>
                <a:cubicBezTo>
                  <a:pt x="906462" y="201179"/>
                  <a:pt x="904582" y="207128"/>
                  <a:pt x="900112" y="210704"/>
                </a:cubicBezTo>
                <a:cubicBezTo>
                  <a:pt x="897008" y="213187"/>
                  <a:pt x="868016" y="219919"/>
                  <a:pt x="866775" y="220229"/>
                </a:cubicBezTo>
                <a:cubicBezTo>
                  <a:pt x="854075" y="229754"/>
                  <a:pt x="839901" y="237579"/>
                  <a:pt x="828675" y="248804"/>
                </a:cubicBezTo>
                <a:cubicBezTo>
                  <a:pt x="823912" y="253566"/>
                  <a:pt x="819501" y="258708"/>
                  <a:pt x="814387" y="263091"/>
                </a:cubicBezTo>
                <a:cubicBezTo>
                  <a:pt x="804047" y="271954"/>
                  <a:pt x="792359" y="279364"/>
                  <a:pt x="781050" y="286904"/>
                </a:cubicBezTo>
                <a:cubicBezTo>
                  <a:pt x="763586" y="313099"/>
                  <a:pt x="781052" y="290870"/>
                  <a:pt x="757237" y="310716"/>
                </a:cubicBezTo>
                <a:cubicBezTo>
                  <a:pt x="752063" y="315028"/>
                  <a:pt x="748124" y="320692"/>
                  <a:pt x="742950" y="325004"/>
                </a:cubicBezTo>
                <a:cubicBezTo>
                  <a:pt x="738553" y="328668"/>
                  <a:pt x="733059" y="330865"/>
                  <a:pt x="728662" y="334529"/>
                </a:cubicBezTo>
                <a:cubicBezTo>
                  <a:pt x="723488" y="338841"/>
                  <a:pt x="719489" y="344433"/>
                  <a:pt x="714375" y="348816"/>
                </a:cubicBezTo>
                <a:cubicBezTo>
                  <a:pt x="708348" y="353982"/>
                  <a:pt x="701225" y="357794"/>
                  <a:pt x="695325" y="363104"/>
                </a:cubicBezTo>
                <a:cubicBezTo>
                  <a:pt x="685313" y="372115"/>
                  <a:pt x="676275" y="382154"/>
                  <a:pt x="666750" y="391679"/>
                </a:cubicBezTo>
                <a:lnTo>
                  <a:pt x="652462" y="405966"/>
                </a:lnTo>
                <a:cubicBezTo>
                  <a:pt x="649867" y="413752"/>
                  <a:pt x="645951" y="429681"/>
                  <a:pt x="638175" y="434541"/>
                </a:cubicBezTo>
                <a:cubicBezTo>
                  <a:pt x="629661" y="439862"/>
                  <a:pt x="609600" y="444066"/>
                  <a:pt x="609600" y="444066"/>
                </a:cubicBezTo>
                <a:cubicBezTo>
                  <a:pt x="604837" y="447241"/>
                  <a:pt x="599709" y="449927"/>
                  <a:pt x="595312" y="453591"/>
                </a:cubicBezTo>
                <a:cubicBezTo>
                  <a:pt x="590138" y="457903"/>
                  <a:pt x="586629" y="464143"/>
                  <a:pt x="581025" y="467879"/>
                </a:cubicBezTo>
                <a:cubicBezTo>
                  <a:pt x="576848" y="470664"/>
                  <a:pt x="571500" y="471054"/>
                  <a:pt x="566737" y="472641"/>
                </a:cubicBezTo>
                <a:cubicBezTo>
                  <a:pt x="557212" y="482166"/>
                  <a:pt x="549370" y="493744"/>
                  <a:pt x="538162" y="501216"/>
                </a:cubicBezTo>
                <a:cubicBezTo>
                  <a:pt x="530049" y="506625"/>
                  <a:pt x="510733" y="519121"/>
                  <a:pt x="504825" y="525029"/>
                </a:cubicBezTo>
                <a:cubicBezTo>
                  <a:pt x="500778" y="529076"/>
                  <a:pt x="499697" y="535652"/>
                  <a:pt x="495300" y="539316"/>
                </a:cubicBezTo>
                <a:cubicBezTo>
                  <a:pt x="489846" y="543861"/>
                  <a:pt x="482027" y="544714"/>
                  <a:pt x="476250" y="548841"/>
                </a:cubicBezTo>
                <a:cubicBezTo>
                  <a:pt x="470769" y="552756"/>
                  <a:pt x="467136" y="558817"/>
                  <a:pt x="461962" y="563129"/>
                </a:cubicBezTo>
                <a:cubicBezTo>
                  <a:pt x="457565" y="566793"/>
                  <a:pt x="451953" y="568851"/>
                  <a:pt x="447675" y="572654"/>
                </a:cubicBezTo>
                <a:cubicBezTo>
                  <a:pt x="437607" y="581603"/>
                  <a:pt x="428625" y="591704"/>
                  <a:pt x="419100" y="601229"/>
                </a:cubicBezTo>
                <a:cubicBezTo>
                  <a:pt x="414337" y="605991"/>
                  <a:pt x="410416" y="611780"/>
                  <a:pt x="404812" y="615516"/>
                </a:cubicBezTo>
                <a:cubicBezTo>
                  <a:pt x="400050" y="618691"/>
                  <a:pt x="394922" y="621377"/>
                  <a:pt x="390525" y="625041"/>
                </a:cubicBezTo>
                <a:cubicBezTo>
                  <a:pt x="350301" y="658562"/>
                  <a:pt x="410297" y="614794"/>
                  <a:pt x="357187" y="667904"/>
                </a:cubicBezTo>
                <a:lnTo>
                  <a:pt x="323850" y="701241"/>
                </a:lnTo>
                <a:cubicBezTo>
                  <a:pt x="313937" y="740889"/>
                  <a:pt x="327822" y="703504"/>
                  <a:pt x="304800" y="729816"/>
                </a:cubicBezTo>
                <a:cubicBezTo>
                  <a:pt x="304795" y="729821"/>
                  <a:pt x="280989" y="765532"/>
                  <a:pt x="276225" y="772679"/>
                </a:cubicBezTo>
                <a:cubicBezTo>
                  <a:pt x="273050" y="777441"/>
                  <a:pt x="272130" y="785156"/>
                  <a:pt x="266700" y="786966"/>
                </a:cubicBezTo>
                <a:lnTo>
                  <a:pt x="252412" y="791729"/>
                </a:lnTo>
                <a:cubicBezTo>
                  <a:pt x="249237" y="796491"/>
                  <a:pt x="245447" y="800897"/>
                  <a:pt x="242887" y="806016"/>
                </a:cubicBezTo>
                <a:cubicBezTo>
                  <a:pt x="240642" y="810506"/>
                  <a:pt x="241261" y="816384"/>
                  <a:pt x="238125" y="820304"/>
                </a:cubicBezTo>
                <a:cubicBezTo>
                  <a:pt x="234549" y="824774"/>
                  <a:pt x="228600" y="826654"/>
                  <a:pt x="223837" y="829829"/>
                </a:cubicBezTo>
                <a:cubicBezTo>
                  <a:pt x="220662" y="834591"/>
                  <a:pt x="218359" y="840069"/>
                  <a:pt x="214312" y="844116"/>
                </a:cubicBezTo>
                <a:cubicBezTo>
                  <a:pt x="208699" y="849729"/>
                  <a:pt x="199876" y="851945"/>
                  <a:pt x="195262" y="858404"/>
                </a:cubicBezTo>
                <a:cubicBezTo>
                  <a:pt x="191458" y="863730"/>
                  <a:pt x="193427" y="871600"/>
                  <a:pt x="190500" y="877454"/>
                </a:cubicBezTo>
                <a:cubicBezTo>
                  <a:pt x="185381" y="887693"/>
                  <a:pt x="177800" y="896504"/>
                  <a:pt x="171450" y="906029"/>
                </a:cubicBezTo>
                <a:cubicBezTo>
                  <a:pt x="168275" y="910791"/>
                  <a:pt x="163735" y="914886"/>
                  <a:pt x="161925" y="920316"/>
                </a:cubicBezTo>
                <a:cubicBezTo>
                  <a:pt x="158750" y="929841"/>
                  <a:pt x="154835" y="939151"/>
                  <a:pt x="152400" y="948891"/>
                </a:cubicBezTo>
                <a:cubicBezTo>
                  <a:pt x="149985" y="958550"/>
                  <a:pt x="146972" y="972669"/>
                  <a:pt x="142875" y="982229"/>
                </a:cubicBezTo>
                <a:cubicBezTo>
                  <a:pt x="134159" y="1002567"/>
                  <a:pt x="132736" y="1002097"/>
                  <a:pt x="119062" y="1020329"/>
                </a:cubicBezTo>
                <a:cubicBezTo>
                  <a:pt x="111256" y="1043746"/>
                  <a:pt x="111224" y="1048334"/>
                  <a:pt x="100012" y="1067954"/>
                </a:cubicBezTo>
                <a:cubicBezTo>
                  <a:pt x="84893" y="1094411"/>
                  <a:pt x="94174" y="1070107"/>
                  <a:pt x="76200" y="1106054"/>
                </a:cubicBezTo>
                <a:cubicBezTo>
                  <a:pt x="73955" y="1110544"/>
                  <a:pt x="73875" y="1115953"/>
                  <a:pt x="71437" y="1120341"/>
                </a:cubicBezTo>
                <a:cubicBezTo>
                  <a:pt x="65877" y="1130348"/>
                  <a:pt x="52387" y="1148916"/>
                  <a:pt x="52387" y="1148916"/>
                </a:cubicBezTo>
                <a:lnTo>
                  <a:pt x="42862" y="1177491"/>
                </a:lnTo>
                <a:cubicBezTo>
                  <a:pt x="41275" y="1182254"/>
                  <a:pt x="40345" y="1187289"/>
                  <a:pt x="38100" y="1191779"/>
                </a:cubicBezTo>
                <a:cubicBezTo>
                  <a:pt x="29633" y="1208713"/>
                  <a:pt x="22974" y="1219786"/>
                  <a:pt x="19050" y="1239404"/>
                </a:cubicBezTo>
                <a:cubicBezTo>
                  <a:pt x="17462" y="1247341"/>
                  <a:pt x="16043" y="1255314"/>
                  <a:pt x="14287" y="1263216"/>
                </a:cubicBezTo>
                <a:cubicBezTo>
                  <a:pt x="12867" y="1269606"/>
                  <a:pt x="10601" y="1275810"/>
                  <a:pt x="9525" y="1282266"/>
                </a:cubicBezTo>
                <a:cubicBezTo>
                  <a:pt x="3879" y="1316144"/>
                  <a:pt x="2400" y="1353440"/>
                  <a:pt x="0" y="1387041"/>
                </a:cubicBezTo>
                <a:cubicBezTo>
                  <a:pt x="1587" y="1420379"/>
                  <a:pt x="2202" y="1453777"/>
                  <a:pt x="4762" y="1487054"/>
                </a:cubicBezTo>
                <a:cubicBezTo>
                  <a:pt x="5383" y="1495125"/>
                  <a:pt x="6175" y="1503497"/>
                  <a:pt x="9525" y="1510866"/>
                </a:cubicBezTo>
                <a:cubicBezTo>
                  <a:pt x="14262" y="1521287"/>
                  <a:pt x="19050" y="1533091"/>
                  <a:pt x="28575" y="1539441"/>
                </a:cubicBezTo>
                <a:cubicBezTo>
                  <a:pt x="61327" y="1561276"/>
                  <a:pt x="46290" y="1554870"/>
                  <a:pt x="71437" y="1563254"/>
                </a:cubicBezTo>
                <a:cubicBezTo>
                  <a:pt x="147637" y="1561666"/>
                  <a:pt x="223952" y="1562967"/>
                  <a:pt x="300037" y="1558491"/>
                </a:cubicBezTo>
                <a:cubicBezTo>
                  <a:pt x="305751" y="1558155"/>
                  <a:pt x="309064" y="1551221"/>
                  <a:pt x="314325" y="1548966"/>
                </a:cubicBezTo>
                <a:cubicBezTo>
                  <a:pt x="320341" y="1546388"/>
                  <a:pt x="327106" y="1546085"/>
                  <a:pt x="333375" y="1544204"/>
                </a:cubicBezTo>
                <a:cubicBezTo>
                  <a:pt x="342992" y="1541319"/>
                  <a:pt x="352210" y="1537114"/>
                  <a:pt x="361950" y="1534679"/>
                </a:cubicBezTo>
                <a:cubicBezTo>
                  <a:pt x="368300" y="1533091"/>
                  <a:pt x="374731" y="1531797"/>
                  <a:pt x="381000" y="1529916"/>
                </a:cubicBezTo>
                <a:cubicBezTo>
                  <a:pt x="390617" y="1527031"/>
                  <a:pt x="409575" y="1520391"/>
                  <a:pt x="409575" y="1520391"/>
                </a:cubicBezTo>
                <a:cubicBezTo>
                  <a:pt x="413886" y="1517158"/>
                  <a:pt x="435951" y="1500060"/>
                  <a:pt x="442912" y="1496579"/>
                </a:cubicBezTo>
                <a:cubicBezTo>
                  <a:pt x="447402" y="1494334"/>
                  <a:pt x="452811" y="1494254"/>
                  <a:pt x="457200" y="1491816"/>
                </a:cubicBezTo>
                <a:cubicBezTo>
                  <a:pt x="506325" y="1464524"/>
                  <a:pt x="467735" y="1478779"/>
                  <a:pt x="500062" y="1468004"/>
                </a:cubicBezTo>
                <a:cubicBezTo>
                  <a:pt x="504825" y="1464829"/>
                  <a:pt x="509230" y="1461039"/>
                  <a:pt x="514350" y="1458479"/>
                </a:cubicBezTo>
                <a:cubicBezTo>
                  <a:pt x="518840" y="1456234"/>
                  <a:pt x="524023" y="1455694"/>
                  <a:pt x="528637" y="1453716"/>
                </a:cubicBezTo>
                <a:cubicBezTo>
                  <a:pt x="535162" y="1450919"/>
                  <a:pt x="541523" y="1447713"/>
                  <a:pt x="547687" y="1444191"/>
                </a:cubicBezTo>
                <a:cubicBezTo>
                  <a:pt x="570264" y="1431290"/>
                  <a:pt x="554769" y="1438290"/>
                  <a:pt x="576262" y="1420379"/>
                </a:cubicBezTo>
                <a:cubicBezTo>
                  <a:pt x="580659" y="1416715"/>
                  <a:pt x="585787" y="1414029"/>
                  <a:pt x="590550" y="1410854"/>
                </a:cubicBezTo>
                <a:cubicBezTo>
                  <a:pt x="595543" y="1395873"/>
                  <a:pt x="594309" y="1392473"/>
                  <a:pt x="609600" y="1382279"/>
                </a:cubicBezTo>
                <a:cubicBezTo>
                  <a:pt x="613777" y="1379494"/>
                  <a:pt x="619499" y="1379954"/>
                  <a:pt x="623887" y="1377516"/>
                </a:cubicBezTo>
                <a:cubicBezTo>
                  <a:pt x="633894" y="1371956"/>
                  <a:pt x="641602" y="1362086"/>
                  <a:pt x="652462" y="1358466"/>
                </a:cubicBezTo>
                <a:lnTo>
                  <a:pt x="681037" y="1348941"/>
                </a:lnTo>
                <a:cubicBezTo>
                  <a:pt x="685800" y="1347354"/>
                  <a:pt x="690455" y="1345397"/>
                  <a:pt x="695325" y="1344179"/>
                </a:cubicBezTo>
                <a:cubicBezTo>
                  <a:pt x="708996" y="1340761"/>
                  <a:pt x="731358" y="1335687"/>
                  <a:pt x="742950" y="1329891"/>
                </a:cubicBezTo>
                <a:cubicBezTo>
                  <a:pt x="759545" y="1321594"/>
                  <a:pt x="767572" y="1316921"/>
                  <a:pt x="785812" y="1310841"/>
                </a:cubicBezTo>
                <a:cubicBezTo>
                  <a:pt x="792022" y="1308771"/>
                  <a:pt x="798512" y="1307666"/>
                  <a:pt x="804862" y="1306079"/>
                </a:cubicBezTo>
                <a:cubicBezTo>
                  <a:pt x="830517" y="1280424"/>
                  <a:pt x="806767" y="1298459"/>
                  <a:pt x="852487" y="1287029"/>
                </a:cubicBezTo>
                <a:cubicBezTo>
                  <a:pt x="899764" y="1275210"/>
                  <a:pt x="857036" y="1282359"/>
                  <a:pt x="890587" y="1267979"/>
                </a:cubicBezTo>
                <a:cubicBezTo>
                  <a:pt x="896603" y="1265401"/>
                  <a:pt x="903343" y="1265014"/>
                  <a:pt x="909637" y="1263216"/>
                </a:cubicBezTo>
                <a:cubicBezTo>
                  <a:pt x="914464" y="1261837"/>
                  <a:pt x="919162" y="1260041"/>
                  <a:pt x="923925" y="1258454"/>
                </a:cubicBezTo>
                <a:cubicBezTo>
                  <a:pt x="955232" y="1237582"/>
                  <a:pt x="921517" y="1258249"/>
                  <a:pt x="952500" y="1244166"/>
                </a:cubicBezTo>
                <a:cubicBezTo>
                  <a:pt x="965426" y="1238290"/>
                  <a:pt x="977417" y="1230389"/>
                  <a:pt x="990600" y="1225116"/>
                </a:cubicBezTo>
                <a:cubicBezTo>
                  <a:pt x="998537" y="1221941"/>
                  <a:pt x="1006885" y="1219644"/>
                  <a:pt x="1014412" y="1215591"/>
                </a:cubicBezTo>
                <a:cubicBezTo>
                  <a:pt x="1027598" y="1208491"/>
                  <a:pt x="1039812" y="1199717"/>
                  <a:pt x="1052512" y="1191779"/>
                </a:cubicBezTo>
                <a:lnTo>
                  <a:pt x="1090612" y="1167966"/>
                </a:lnTo>
                <a:lnTo>
                  <a:pt x="1128712" y="1144154"/>
                </a:lnTo>
                <a:cubicBezTo>
                  <a:pt x="1147993" y="1115231"/>
                  <a:pt x="1125433" y="1143226"/>
                  <a:pt x="1162050" y="1120341"/>
                </a:cubicBezTo>
                <a:cubicBezTo>
                  <a:pt x="1167761" y="1116772"/>
                  <a:pt x="1170857" y="1109969"/>
                  <a:pt x="1176337" y="1106054"/>
                </a:cubicBezTo>
                <a:cubicBezTo>
                  <a:pt x="1182114" y="1101928"/>
                  <a:pt x="1189610" y="1100656"/>
                  <a:pt x="1195387" y="1096529"/>
                </a:cubicBezTo>
                <a:cubicBezTo>
                  <a:pt x="1246293" y="1060168"/>
                  <a:pt x="1157661" y="1108247"/>
                  <a:pt x="1238250" y="1067954"/>
                </a:cubicBezTo>
                <a:cubicBezTo>
                  <a:pt x="1256855" y="1030745"/>
                  <a:pt x="1235913" y="1065529"/>
                  <a:pt x="1266825" y="1034616"/>
                </a:cubicBezTo>
                <a:cubicBezTo>
                  <a:pt x="1272438" y="1029003"/>
                  <a:pt x="1275946" y="1021592"/>
                  <a:pt x="1281112" y="1015566"/>
                </a:cubicBezTo>
                <a:cubicBezTo>
                  <a:pt x="1285495" y="1010452"/>
                  <a:pt x="1291088" y="1006453"/>
                  <a:pt x="1295400" y="1001279"/>
                </a:cubicBezTo>
                <a:cubicBezTo>
                  <a:pt x="1299064" y="996882"/>
                  <a:pt x="1300878" y="991038"/>
                  <a:pt x="1304925" y="986991"/>
                </a:cubicBezTo>
                <a:cubicBezTo>
                  <a:pt x="1342579" y="949337"/>
                  <a:pt x="1307148" y="994716"/>
                  <a:pt x="1338262" y="958416"/>
                </a:cubicBezTo>
                <a:cubicBezTo>
                  <a:pt x="1343428" y="952389"/>
                  <a:pt x="1347998" y="945869"/>
                  <a:pt x="1352550" y="939366"/>
                </a:cubicBezTo>
                <a:cubicBezTo>
                  <a:pt x="1359115" y="929988"/>
                  <a:pt x="1363505" y="918886"/>
                  <a:pt x="1371600" y="910791"/>
                </a:cubicBezTo>
                <a:cubicBezTo>
                  <a:pt x="1377950" y="904441"/>
                  <a:pt x="1385262" y="898925"/>
                  <a:pt x="1390650" y="891741"/>
                </a:cubicBezTo>
                <a:cubicBezTo>
                  <a:pt x="1399666" y="879719"/>
                  <a:pt x="1402754" y="861613"/>
                  <a:pt x="1409700" y="848879"/>
                </a:cubicBezTo>
                <a:cubicBezTo>
                  <a:pt x="1415182" y="838829"/>
                  <a:pt x="1423630" y="830543"/>
                  <a:pt x="1428750" y="820304"/>
                </a:cubicBezTo>
                <a:cubicBezTo>
                  <a:pt x="1435100" y="807604"/>
                  <a:pt x="1440755" y="794532"/>
                  <a:pt x="1447800" y="782204"/>
                </a:cubicBezTo>
                <a:cubicBezTo>
                  <a:pt x="1453480" y="772265"/>
                  <a:pt x="1461731" y="763868"/>
                  <a:pt x="1466850" y="753629"/>
                </a:cubicBezTo>
                <a:lnTo>
                  <a:pt x="1500187" y="686954"/>
                </a:lnTo>
                <a:cubicBezTo>
                  <a:pt x="1503362" y="680604"/>
                  <a:pt x="1507075" y="674496"/>
                  <a:pt x="1509712" y="667904"/>
                </a:cubicBezTo>
                <a:cubicBezTo>
                  <a:pt x="1512887" y="659966"/>
                  <a:pt x="1516235" y="652096"/>
                  <a:pt x="1519237" y="644091"/>
                </a:cubicBezTo>
                <a:cubicBezTo>
                  <a:pt x="1521000" y="639391"/>
                  <a:pt x="1521755" y="634294"/>
                  <a:pt x="1524000" y="629804"/>
                </a:cubicBezTo>
                <a:cubicBezTo>
                  <a:pt x="1526560" y="624684"/>
                  <a:pt x="1530350" y="620279"/>
                  <a:pt x="1533525" y="615516"/>
                </a:cubicBezTo>
                <a:cubicBezTo>
                  <a:pt x="1535112" y="610754"/>
                  <a:pt x="1536310" y="605843"/>
                  <a:pt x="1538287" y="601229"/>
                </a:cubicBezTo>
                <a:cubicBezTo>
                  <a:pt x="1555945" y="560025"/>
                  <a:pt x="1541403" y="601404"/>
                  <a:pt x="1552575" y="567891"/>
                </a:cubicBezTo>
                <a:cubicBezTo>
                  <a:pt x="1554944" y="553678"/>
                  <a:pt x="1562100" y="513129"/>
                  <a:pt x="1562100" y="501216"/>
                </a:cubicBezTo>
                <a:cubicBezTo>
                  <a:pt x="1562100" y="464669"/>
                  <a:pt x="1560140" y="428118"/>
                  <a:pt x="1557337" y="391679"/>
                </a:cubicBezTo>
                <a:cubicBezTo>
                  <a:pt x="1556952" y="386674"/>
                  <a:pt x="1556125" y="380941"/>
                  <a:pt x="1552575" y="377391"/>
                </a:cubicBezTo>
                <a:cubicBezTo>
                  <a:pt x="1544480" y="369296"/>
                  <a:pt x="1532095" y="366435"/>
                  <a:pt x="1524000" y="358341"/>
                </a:cubicBezTo>
                <a:cubicBezTo>
                  <a:pt x="1519237" y="353579"/>
                  <a:pt x="1514024" y="349228"/>
                  <a:pt x="1509712" y="344054"/>
                </a:cubicBezTo>
                <a:cubicBezTo>
                  <a:pt x="1506048" y="339657"/>
                  <a:pt x="1504234" y="333813"/>
                  <a:pt x="1500187" y="329766"/>
                </a:cubicBezTo>
                <a:cubicBezTo>
                  <a:pt x="1494283" y="323862"/>
                  <a:pt x="1474960" y="311361"/>
                  <a:pt x="1466850" y="305954"/>
                </a:cubicBezTo>
                <a:cubicBezTo>
                  <a:pt x="1449388" y="279760"/>
                  <a:pt x="1466850" y="301985"/>
                  <a:pt x="1443037" y="282141"/>
                </a:cubicBezTo>
                <a:cubicBezTo>
                  <a:pt x="1437863" y="277829"/>
                  <a:pt x="1433864" y="272237"/>
                  <a:pt x="1428750" y="267854"/>
                </a:cubicBezTo>
                <a:cubicBezTo>
                  <a:pt x="1422723" y="262688"/>
                  <a:pt x="1416159" y="258180"/>
                  <a:pt x="1409700" y="253566"/>
                </a:cubicBezTo>
                <a:cubicBezTo>
                  <a:pt x="1405042" y="250239"/>
                  <a:pt x="1399809" y="247705"/>
                  <a:pt x="1395412" y="244041"/>
                </a:cubicBezTo>
                <a:cubicBezTo>
                  <a:pt x="1358932" y="213641"/>
                  <a:pt x="1402240" y="247471"/>
                  <a:pt x="1371600" y="210704"/>
                </a:cubicBezTo>
                <a:cubicBezTo>
                  <a:pt x="1367936" y="206307"/>
                  <a:pt x="1362075" y="204354"/>
                  <a:pt x="1357312" y="201179"/>
                </a:cubicBezTo>
                <a:cubicBezTo>
                  <a:pt x="1354137" y="196416"/>
                  <a:pt x="1351590" y="191169"/>
                  <a:pt x="1347787" y="186891"/>
                </a:cubicBezTo>
                <a:cubicBezTo>
                  <a:pt x="1338838" y="176823"/>
                  <a:pt x="1326684" y="169524"/>
                  <a:pt x="1319212" y="158316"/>
                </a:cubicBezTo>
                <a:cubicBezTo>
                  <a:pt x="1306512" y="139267"/>
                  <a:pt x="1314449" y="147204"/>
                  <a:pt x="1295400" y="134504"/>
                </a:cubicBezTo>
                <a:cubicBezTo>
                  <a:pt x="1293057" y="129817"/>
                  <a:pt x="1281959" y="105653"/>
                  <a:pt x="1276350" y="101166"/>
                </a:cubicBezTo>
                <a:cubicBezTo>
                  <a:pt x="1272430" y="98030"/>
                  <a:pt x="1266825" y="97991"/>
                  <a:pt x="1262062" y="96404"/>
                </a:cubicBezTo>
                <a:cubicBezTo>
                  <a:pt x="1255034" y="85861"/>
                  <a:pt x="1249251" y="75163"/>
                  <a:pt x="1238250" y="67829"/>
                </a:cubicBezTo>
                <a:cubicBezTo>
                  <a:pt x="1234073" y="65044"/>
                  <a:pt x="1228725" y="64654"/>
                  <a:pt x="1223962" y="63066"/>
                </a:cubicBezTo>
                <a:cubicBezTo>
                  <a:pt x="1198559" y="24963"/>
                  <a:pt x="1231902" y="71007"/>
                  <a:pt x="1200150" y="39254"/>
                </a:cubicBezTo>
                <a:cubicBezTo>
                  <a:pt x="1196103" y="35206"/>
                  <a:pt x="1195022" y="28630"/>
                  <a:pt x="1190625" y="24966"/>
                </a:cubicBezTo>
                <a:cubicBezTo>
                  <a:pt x="1185171" y="20421"/>
                  <a:pt x="1177739" y="18963"/>
                  <a:pt x="1171575" y="15441"/>
                </a:cubicBezTo>
                <a:cubicBezTo>
                  <a:pt x="1166605" y="12601"/>
                  <a:pt x="1162050" y="9091"/>
                  <a:pt x="1157287" y="5916"/>
                </a:cubicBezTo>
                <a:cubicBezTo>
                  <a:pt x="1115875" y="19722"/>
                  <a:pt x="1178882" y="0"/>
                  <a:pt x="1081087" y="15441"/>
                </a:cubicBezTo>
                <a:cubicBezTo>
                  <a:pt x="1071170" y="17007"/>
                  <a:pt x="1052512" y="24966"/>
                  <a:pt x="1052512" y="24966"/>
                </a:cubicBezTo>
                <a:cubicBezTo>
                  <a:pt x="1035942" y="49821"/>
                  <a:pt x="1042987" y="33530"/>
                  <a:pt x="1042987" y="77354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Electric Motor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084168" y="1052736"/>
              <a:ext cx="29523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3" descr="C:\WINDOWS\TEMP\~AUT000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1524677"/>
            <a:ext cx="7164796" cy="5144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96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WINDOWS\TEMP\~AUT00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070" y="188640"/>
            <a:ext cx="6838314" cy="6525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40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WINDOWS\TEMP\~AUT0010.bmp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2968"/>
            <a:ext cx="6840000" cy="652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06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WINDOWS\TEMP\~AUT0012.bm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49" y="188640"/>
            <a:ext cx="6840000" cy="652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987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WINDOWS\TEMP\~AUT0013.bmp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6840000" cy="652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925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12.5 and 12.6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6 pg 566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3 pg 571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magnetic forces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the RHR to solve for the direction of magnetic force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direction of rotation of a motor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magnetic forces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magnetic forces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the RHR to solve for the direction of magnetic force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direction of rotation of a motor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magnetic forces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motor Principle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00192" y="1052736"/>
              <a:ext cx="27363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95536" y="1700808"/>
            <a:ext cx="84249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Two </a:t>
            </a:r>
            <a:r>
              <a:rPr lang="en-US" sz="2800" dirty="0">
                <a:solidFill>
                  <a:schemeClr val="bg1"/>
                </a:solidFill>
              </a:rPr>
              <a:t>magnetic fields interact with one another to produce a </a:t>
            </a:r>
            <a:r>
              <a:rPr lang="en-US" sz="2800" dirty="0" smtClean="0">
                <a:solidFill>
                  <a:schemeClr val="bg1"/>
                </a:solidFill>
              </a:rPr>
              <a:t>force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</a:t>
            </a:r>
            <a:r>
              <a:rPr lang="en-US" sz="2800" dirty="0">
                <a:solidFill>
                  <a:schemeClr val="bg1"/>
                </a:solidFill>
              </a:rPr>
              <a:t>the conductor that carries a current cuts through an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external magnetic field, it experiences a force </a:t>
            </a:r>
            <a:r>
              <a:rPr lang="en-US" sz="2800" dirty="0" smtClean="0">
                <a:solidFill>
                  <a:schemeClr val="bg1"/>
                </a:solidFill>
              </a:rPr>
              <a:t>perpendicular to </a:t>
            </a:r>
            <a:r>
              <a:rPr lang="en-US" sz="2800" dirty="0">
                <a:solidFill>
                  <a:schemeClr val="bg1"/>
                </a:solidFill>
              </a:rPr>
              <a:t>both the conductor’s current flow and the external magnetic </a:t>
            </a:r>
            <a:r>
              <a:rPr lang="en-US" sz="2800" dirty="0" smtClean="0">
                <a:solidFill>
                  <a:schemeClr val="bg1"/>
                </a:solidFill>
              </a:rPr>
              <a:t>field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94283" y="5229200"/>
            <a:ext cx="84981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 of this force depends on the strength of the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field and the current through the conductor.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8496944" cy="224676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</a:rPr>
              <a:t>RHR #3</a:t>
            </a:r>
            <a:r>
              <a:rPr lang="en-US" sz="2800" dirty="0">
                <a:solidFill>
                  <a:srgbClr val="92D050"/>
                </a:solidFill>
              </a:rPr>
              <a:t>:  Open the right hand so that the fingers point in the </a:t>
            </a:r>
            <a:r>
              <a:rPr lang="en-US" sz="2800" dirty="0" smtClean="0">
                <a:solidFill>
                  <a:srgbClr val="92D050"/>
                </a:solidFill>
              </a:rPr>
              <a:t>dir </a:t>
            </a:r>
            <a:r>
              <a:rPr lang="en-US" sz="2800" dirty="0">
                <a:solidFill>
                  <a:srgbClr val="92D050"/>
                </a:solidFill>
              </a:rPr>
              <a:t>of the external magnetic field.  Rotate </a:t>
            </a:r>
            <a:r>
              <a:rPr lang="en-US" sz="2800" dirty="0" smtClean="0">
                <a:solidFill>
                  <a:srgbClr val="92D050"/>
                </a:solidFill>
              </a:rPr>
              <a:t>the </a:t>
            </a:r>
            <a:r>
              <a:rPr lang="en-US" sz="2800" dirty="0">
                <a:solidFill>
                  <a:srgbClr val="92D050"/>
                </a:solidFill>
              </a:rPr>
              <a:t>hand so that the thumb points in the </a:t>
            </a:r>
            <a:r>
              <a:rPr lang="en-US" sz="2800" dirty="0" smtClean="0">
                <a:solidFill>
                  <a:srgbClr val="92D050"/>
                </a:solidFill>
              </a:rPr>
              <a:t>dir of </a:t>
            </a:r>
            <a:r>
              <a:rPr lang="en-US" sz="2800" dirty="0">
                <a:solidFill>
                  <a:srgbClr val="92D050"/>
                </a:solidFill>
              </a:rPr>
              <a:t>the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current </a:t>
            </a:r>
            <a:r>
              <a:rPr lang="en-US" sz="2800" dirty="0">
                <a:solidFill>
                  <a:srgbClr val="92D050"/>
                </a:solidFill>
              </a:rPr>
              <a:t>flow.  The force is in the </a:t>
            </a:r>
            <a:r>
              <a:rPr lang="en-US" sz="2800" dirty="0" smtClean="0">
                <a:solidFill>
                  <a:srgbClr val="92D050"/>
                </a:solidFill>
              </a:rPr>
              <a:t>dir </a:t>
            </a:r>
            <a:r>
              <a:rPr lang="en-US" sz="2800" dirty="0">
                <a:solidFill>
                  <a:srgbClr val="92D050"/>
                </a:solidFill>
              </a:rPr>
              <a:t>in which the palm faces.	</a:t>
            </a:r>
          </a:p>
        </p:txBody>
      </p:sp>
      <p:pic>
        <p:nvPicPr>
          <p:cNvPr id="4" name="Picture 11" descr="C:\WINDOWS\TEMP\~AUT00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2519363" cy="279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3" descr="C:\WINDOWS\TEMP\~AUT0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2656"/>
            <a:ext cx="3721669" cy="279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843808" y="332656"/>
            <a:ext cx="2520000" cy="2793600"/>
            <a:chOff x="1599" y="361"/>
            <a:chExt cx="1760" cy="1587"/>
          </a:xfrm>
        </p:grpSpPr>
        <p:pic>
          <p:nvPicPr>
            <p:cNvPr id="7" name="Picture 12" descr="C:\WINDOWS\TEMP\~AUT0002.bmp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9" y="361"/>
              <a:ext cx="1760" cy="15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12" y="1320"/>
              <a:ext cx="84" cy="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2436" y="1296"/>
              <a:ext cx="48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2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5283205"/>
            <a:ext cx="89070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</a:t>
            </a:r>
            <a:r>
              <a:rPr lang="en-US" sz="2800" dirty="0">
                <a:solidFill>
                  <a:schemeClr val="bg1"/>
                </a:solidFill>
              </a:rPr>
              <a:t>convention that we use to represent the </a:t>
            </a:r>
            <a:r>
              <a:rPr lang="en-US" sz="2800" dirty="0" smtClean="0">
                <a:solidFill>
                  <a:schemeClr val="bg1"/>
                </a:solidFill>
              </a:rPr>
              <a:t>dir of </a:t>
            </a:r>
            <a:r>
              <a:rPr lang="en-US" sz="2800" dirty="0">
                <a:solidFill>
                  <a:schemeClr val="bg1"/>
                </a:solidFill>
              </a:rPr>
              <a:t>current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into or out of  page is as follows</a:t>
            </a:r>
            <a:r>
              <a:rPr lang="en-US" sz="2800" dirty="0" smtClean="0">
                <a:solidFill>
                  <a:schemeClr val="bg1"/>
                </a:solidFill>
              </a:rPr>
              <a:t>:     •  = out     x = in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15" descr="C:\WINDOWS\TEMP\~AUT000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975" y="511526"/>
            <a:ext cx="6185353" cy="4357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9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24136"/>
            <a:ext cx="8881188" cy="378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86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4976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82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Application of the motor Principle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4" descr="C:\WINDOWS\TEMP\~AUT000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344816" cy="4079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95537" y="1412776"/>
            <a:ext cx="8640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Determine </a:t>
            </a:r>
            <a:r>
              <a:rPr lang="en-US" sz="2800" dirty="0">
                <a:solidFill>
                  <a:srgbClr val="92D050"/>
                </a:solidFill>
              </a:rPr>
              <a:t>the unknown quantity in each of the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following </a:t>
            </a:r>
            <a:r>
              <a:rPr lang="en-US" sz="2800" dirty="0">
                <a:solidFill>
                  <a:srgbClr val="92D050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309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220</cp:revision>
  <dcterms:created xsi:type="dcterms:W3CDTF">2013-07-23T20:53:01Z</dcterms:created>
  <dcterms:modified xsi:type="dcterms:W3CDTF">2013-11-29T01:26:34Z</dcterms:modified>
</cp:coreProperties>
</file>