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93" r:id="rId2"/>
    <p:sldId id="494" r:id="rId3"/>
    <p:sldId id="496" r:id="rId4"/>
    <p:sldId id="495" r:id="rId5"/>
    <p:sldId id="498" r:id="rId6"/>
    <p:sldId id="4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C75"/>
    <a:srgbClr val="203D75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26155-CD0A-D746-8953-74416741D1C8}" v="41" dt="2021-12-01T09:15:01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6" autoAdjust="0"/>
    <p:restoredTop sz="80688" autoAdjust="0"/>
  </p:normalViewPr>
  <p:slideViewPr>
    <p:cSldViewPr snapToGrid="0">
      <p:cViewPr varScale="1">
        <p:scale>
          <a:sx n="99" d="100"/>
          <a:sy n="99" d="100"/>
        </p:scale>
        <p:origin x="1493" y="110"/>
      </p:cViewPr>
      <p:guideLst>
        <p:guide orient="horz" pos="2160"/>
        <p:guide pos="384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奕帆" userId="d7895eb8eb96addb" providerId="LiveId" clId="{35C26155-CD0A-D746-8953-74416741D1C8}"/>
    <pc:docChg chg="undo custSel addSld delSld modSld">
      <pc:chgData name="赵 奕帆" userId="d7895eb8eb96addb" providerId="LiveId" clId="{35C26155-CD0A-D746-8953-74416741D1C8}" dt="2021-12-01T09:16:18.855" v="1400" actId="20577"/>
      <pc:docMkLst>
        <pc:docMk/>
      </pc:docMkLst>
      <pc:sldChg chg="addSp modSp mod">
        <pc:chgData name="赵 奕帆" userId="d7895eb8eb96addb" providerId="LiveId" clId="{35C26155-CD0A-D746-8953-74416741D1C8}" dt="2021-12-01T08:54:33.773" v="988" actId="1076"/>
        <pc:sldMkLst>
          <pc:docMk/>
          <pc:sldMk cId="0" sldId="415"/>
        </pc:sldMkLst>
        <pc:spChg chg="mod">
          <ac:chgData name="赵 奕帆" userId="d7895eb8eb96addb" providerId="LiveId" clId="{35C26155-CD0A-D746-8953-74416741D1C8}" dt="2021-12-01T08:54:05.830" v="984" actId="1076"/>
          <ac:spMkLst>
            <pc:docMk/>
            <pc:sldMk cId="0" sldId="415"/>
            <ac:spMk id="6" creationId="{E47BD2B7-8F2F-479A-9590-5A182DC2E51D}"/>
          </ac:spMkLst>
        </pc:spChg>
        <pc:spChg chg="add mod">
          <ac:chgData name="赵 奕帆" userId="d7895eb8eb96addb" providerId="LiveId" clId="{35C26155-CD0A-D746-8953-74416741D1C8}" dt="2021-12-01T08:54:33.773" v="988" actId="1076"/>
          <ac:spMkLst>
            <pc:docMk/>
            <pc:sldMk cId="0" sldId="415"/>
            <ac:spMk id="7" creationId="{379158D1-9B37-7E45-8A78-B890B96B1C34}"/>
          </ac:spMkLst>
        </pc:spChg>
        <pc:spChg chg="mod">
          <ac:chgData name="赵 奕帆" userId="d7895eb8eb96addb" providerId="LiveId" clId="{35C26155-CD0A-D746-8953-74416741D1C8}" dt="2021-12-01T08:54:11.428" v="985" actId="1076"/>
          <ac:spMkLst>
            <pc:docMk/>
            <pc:sldMk cId="0" sldId="415"/>
            <ac:spMk id="208" creationId="{00000000-0000-0000-0000-000000000000}"/>
          </ac:spMkLst>
        </pc:spChg>
      </pc:sldChg>
      <pc:sldChg chg="delSp modSp del mod delAnim">
        <pc:chgData name="赵 奕帆" userId="d7895eb8eb96addb" providerId="LiveId" clId="{35C26155-CD0A-D746-8953-74416741D1C8}" dt="2021-11-29T13:18:28.922" v="530" actId="2696"/>
        <pc:sldMkLst>
          <pc:docMk/>
          <pc:sldMk cId="2710677427" sldId="438"/>
        </pc:sldMkLst>
        <pc:spChg chg="mod">
          <ac:chgData name="赵 奕帆" userId="d7895eb8eb96addb" providerId="LiveId" clId="{35C26155-CD0A-D746-8953-74416741D1C8}" dt="2021-11-29T13:16:33.009" v="500" actId="20577"/>
          <ac:spMkLst>
            <pc:docMk/>
            <pc:sldMk cId="2710677427" sldId="438"/>
            <ac:spMk id="212" creationId="{00000000-0000-0000-0000-000000000000}"/>
          </ac:spMkLst>
        </pc:spChg>
        <pc:picChg chg="del">
          <ac:chgData name="赵 奕帆" userId="d7895eb8eb96addb" providerId="LiveId" clId="{35C26155-CD0A-D746-8953-74416741D1C8}" dt="2021-11-29T11:28:59.455" v="186" actId="478"/>
          <ac:picMkLst>
            <pc:docMk/>
            <pc:sldMk cId="2710677427" sldId="438"/>
            <ac:picMk id="2" creationId="{2B3EAD1C-4D76-4802-8708-E047227078A2}"/>
          </ac:picMkLst>
        </pc:picChg>
      </pc:sldChg>
      <pc:sldChg chg="del">
        <pc:chgData name="赵 奕帆" userId="d7895eb8eb96addb" providerId="LiveId" clId="{35C26155-CD0A-D746-8953-74416741D1C8}" dt="2021-11-29T11:19:26.195" v="111" actId="2696"/>
        <pc:sldMkLst>
          <pc:docMk/>
          <pc:sldMk cId="4167920127" sldId="452"/>
        </pc:sldMkLst>
      </pc:sldChg>
      <pc:sldChg chg="delSp modSp add del mod">
        <pc:chgData name="赵 奕帆" userId="d7895eb8eb96addb" providerId="LiveId" clId="{35C26155-CD0A-D746-8953-74416741D1C8}" dt="2021-12-01T09:04:55.761" v="1150" actId="1076"/>
        <pc:sldMkLst>
          <pc:docMk/>
          <pc:sldMk cId="988639482" sldId="480"/>
        </pc:sldMkLst>
        <pc:spChg chg="del">
          <ac:chgData name="赵 奕帆" userId="d7895eb8eb96addb" providerId="LiveId" clId="{35C26155-CD0A-D746-8953-74416741D1C8}" dt="2021-12-01T09:04:35.426" v="1147" actId="478"/>
          <ac:spMkLst>
            <pc:docMk/>
            <pc:sldMk cId="988639482" sldId="480"/>
            <ac:spMk id="2" creationId="{EA5CAA9D-016E-4671-9B6E-5B4593751496}"/>
          </ac:spMkLst>
        </pc:spChg>
        <pc:spChg chg="mod">
          <ac:chgData name="赵 奕帆" userId="d7895eb8eb96addb" providerId="LiveId" clId="{35C26155-CD0A-D746-8953-74416741D1C8}" dt="2021-12-01T09:04:40.556" v="1148" actId="1076"/>
          <ac:spMkLst>
            <pc:docMk/>
            <pc:sldMk cId="988639482" sldId="480"/>
            <ac:spMk id="5" creationId="{BC626703-2548-4805-BF22-38B82354C834}"/>
          </ac:spMkLst>
        </pc:spChg>
        <pc:spChg chg="del">
          <ac:chgData name="赵 奕帆" userId="d7895eb8eb96addb" providerId="LiveId" clId="{35C26155-CD0A-D746-8953-74416741D1C8}" dt="2021-11-29T11:29:14.080" v="190" actId="478"/>
          <ac:spMkLst>
            <pc:docMk/>
            <pc:sldMk cId="988639482" sldId="480"/>
            <ac:spMk id="6" creationId="{59958759-A47C-43F9-9007-BF33DE867BAF}"/>
          </ac:spMkLst>
        </pc:spChg>
        <pc:spChg chg="del">
          <ac:chgData name="赵 奕帆" userId="d7895eb8eb96addb" providerId="LiveId" clId="{35C26155-CD0A-D746-8953-74416741D1C8}" dt="2021-11-29T11:29:14.080" v="190" actId="478"/>
          <ac:spMkLst>
            <pc:docMk/>
            <pc:sldMk cId="988639482" sldId="480"/>
            <ac:spMk id="13" creationId="{49596757-E47F-420C-818E-211DE532A9AE}"/>
          </ac:spMkLst>
        </pc:spChg>
        <pc:spChg chg="del">
          <ac:chgData name="赵 奕帆" userId="d7895eb8eb96addb" providerId="LiveId" clId="{35C26155-CD0A-D746-8953-74416741D1C8}" dt="2021-11-29T11:29:14.080" v="190" actId="478"/>
          <ac:spMkLst>
            <pc:docMk/>
            <pc:sldMk cId="988639482" sldId="480"/>
            <ac:spMk id="14" creationId="{C88A456E-4164-404D-ADF0-A1ED3BB683C3}"/>
          </ac:spMkLst>
        </pc:spChg>
        <pc:spChg chg="mod">
          <ac:chgData name="赵 奕帆" userId="d7895eb8eb96addb" providerId="LiveId" clId="{35C26155-CD0A-D746-8953-74416741D1C8}" dt="2021-11-29T13:16:40.444" v="502"/>
          <ac:spMkLst>
            <pc:docMk/>
            <pc:sldMk cId="988639482" sldId="480"/>
            <ac:spMk id="18" creationId="{F2A49F93-6A16-4936-8537-DE660B92CDD9}"/>
          </ac:spMkLst>
        </pc:spChg>
        <pc:picChg chg="del">
          <ac:chgData name="赵 奕帆" userId="d7895eb8eb96addb" providerId="LiveId" clId="{35C26155-CD0A-D746-8953-74416741D1C8}" dt="2021-11-29T11:29:14.080" v="190" actId="478"/>
          <ac:picMkLst>
            <pc:docMk/>
            <pc:sldMk cId="988639482" sldId="480"/>
            <ac:picMk id="3" creationId="{D9542FCC-49C0-4476-9C6F-6477C03B2F73}"/>
          </ac:picMkLst>
        </pc:picChg>
        <pc:picChg chg="mod">
          <ac:chgData name="赵 奕帆" userId="d7895eb8eb96addb" providerId="LiveId" clId="{35C26155-CD0A-D746-8953-74416741D1C8}" dt="2021-12-01T09:04:55.761" v="1150" actId="1076"/>
          <ac:picMkLst>
            <pc:docMk/>
            <pc:sldMk cId="988639482" sldId="480"/>
            <ac:picMk id="4" creationId="{E3BA2AB3-8223-4AB7-9C44-9D532BFDCF87}"/>
          </ac:picMkLst>
        </pc:picChg>
        <pc:picChg chg="del">
          <ac:chgData name="赵 奕帆" userId="d7895eb8eb96addb" providerId="LiveId" clId="{35C26155-CD0A-D746-8953-74416741D1C8}" dt="2021-11-29T11:29:14.080" v="190" actId="478"/>
          <ac:picMkLst>
            <pc:docMk/>
            <pc:sldMk cId="988639482" sldId="480"/>
            <ac:picMk id="9" creationId="{526F32FE-27E8-44A7-BF14-4193E1A9B0F1}"/>
          </ac:picMkLst>
        </pc:picChg>
        <pc:picChg chg="del">
          <ac:chgData name="赵 奕帆" userId="d7895eb8eb96addb" providerId="LiveId" clId="{35C26155-CD0A-D746-8953-74416741D1C8}" dt="2021-11-29T11:29:11.180" v="189" actId="478"/>
          <ac:picMkLst>
            <pc:docMk/>
            <pc:sldMk cId="988639482" sldId="480"/>
            <ac:picMk id="10" creationId="{58A0D1A6-DF7F-4552-8F6A-637F15E95186}"/>
          </ac:picMkLst>
        </pc:picChg>
        <pc:picChg chg="del">
          <ac:chgData name="赵 奕帆" userId="d7895eb8eb96addb" providerId="LiveId" clId="{35C26155-CD0A-D746-8953-74416741D1C8}" dt="2021-11-29T11:29:10.436" v="188" actId="478"/>
          <ac:picMkLst>
            <pc:docMk/>
            <pc:sldMk cId="988639482" sldId="480"/>
            <ac:picMk id="21" creationId="{C6A50613-8539-4F66-9E22-8760C731D026}"/>
          </ac:picMkLst>
        </pc:picChg>
      </pc:sldChg>
      <pc:sldChg chg="del">
        <pc:chgData name="赵 奕帆" userId="d7895eb8eb96addb" providerId="LiveId" clId="{35C26155-CD0A-D746-8953-74416741D1C8}" dt="2021-11-29T11:28:11.889" v="179" actId="2696"/>
        <pc:sldMkLst>
          <pc:docMk/>
          <pc:sldMk cId="914006584" sldId="482"/>
        </pc:sldMkLst>
      </pc:sldChg>
      <pc:sldChg chg="modSp mod">
        <pc:chgData name="赵 奕帆" userId="d7895eb8eb96addb" providerId="LiveId" clId="{35C26155-CD0A-D746-8953-74416741D1C8}" dt="2021-11-28T08:26:15.555" v="11" actId="1076"/>
        <pc:sldMkLst>
          <pc:docMk/>
          <pc:sldMk cId="1006403075" sldId="483"/>
        </pc:sldMkLst>
        <pc:spChg chg="mod">
          <ac:chgData name="赵 奕帆" userId="d7895eb8eb96addb" providerId="LiveId" clId="{35C26155-CD0A-D746-8953-74416741D1C8}" dt="2021-11-28T08:26:01.983" v="9" actId="1076"/>
          <ac:spMkLst>
            <pc:docMk/>
            <pc:sldMk cId="1006403075" sldId="483"/>
            <ac:spMk id="12" creationId="{F4017307-00A7-4A2E-B982-0A1EAE92F4A6}"/>
          </ac:spMkLst>
        </pc:spChg>
        <pc:spChg chg="mod">
          <ac:chgData name="赵 奕帆" userId="d7895eb8eb96addb" providerId="LiveId" clId="{35C26155-CD0A-D746-8953-74416741D1C8}" dt="2021-11-28T08:26:15.555" v="11" actId="1076"/>
          <ac:spMkLst>
            <pc:docMk/>
            <pc:sldMk cId="1006403075" sldId="483"/>
            <ac:spMk id="15" creationId="{D77B0CAC-0D66-45DD-9C99-E391FD2BDEC7}"/>
          </ac:spMkLst>
        </pc:spChg>
        <pc:picChg chg="mod">
          <ac:chgData name="赵 奕帆" userId="d7895eb8eb96addb" providerId="LiveId" clId="{35C26155-CD0A-D746-8953-74416741D1C8}" dt="2021-11-28T08:26:09.767" v="10" actId="1076"/>
          <ac:picMkLst>
            <pc:docMk/>
            <pc:sldMk cId="1006403075" sldId="483"/>
            <ac:picMk id="2" creationId="{EB295535-AC58-49D8-BD04-5D9A9D3D3B75}"/>
          </ac:picMkLst>
        </pc:picChg>
        <pc:picChg chg="mod">
          <ac:chgData name="赵 奕帆" userId="d7895eb8eb96addb" providerId="LiveId" clId="{35C26155-CD0A-D746-8953-74416741D1C8}" dt="2021-11-28T08:25:52.330" v="7" actId="1076"/>
          <ac:picMkLst>
            <pc:docMk/>
            <pc:sldMk cId="1006403075" sldId="483"/>
            <ac:picMk id="6" creationId="{53750DEE-7AD1-4EDE-A975-16902AF15718}"/>
          </ac:picMkLst>
        </pc:picChg>
        <pc:picChg chg="mod">
          <ac:chgData name="赵 奕帆" userId="d7895eb8eb96addb" providerId="LiveId" clId="{35C26155-CD0A-D746-8953-74416741D1C8}" dt="2021-11-28T08:25:23.259" v="1" actId="1076"/>
          <ac:picMkLst>
            <pc:docMk/>
            <pc:sldMk cId="1006403075" sldId="483"/>
            <ac:picMk id="7" creationId="{29D51213-4492-4677-8673-43198B6A7DEE}"/>
          </ac:picMkLst>
        </pc:picChg>
      </pc:sldChg>
      <pc:sldChg chg="delSp modSp add del mod delAnim">
        <pc:chgData name="赵 奕帆" userId="d7895eb8eb96addb" providerId="LiveId" clId="{35C26155-CD0A-D746-8953-74416741D1C8}" dt="2021-12-01T08:56:21.706" v="1002" actId="113"/>
        <pc:sldMkLst>
          <pc:docMk/>
          <pc:sldMk cId="2006258992" sldId="486"/>
        </pc:sldMkLst>
        <pc:spChg chg="mod">
          <ac:chgData name="赵 奕帆" userId="d7895eb8eb96addb" providerId="LiveId" clId="{35C26155-CD0A-D746-8953-74416741D1C8}" dt="2021-11-29T13:17:34.180" v="521" actId="14100"/>
          <ac:spMkLst>
            <pc:docMk/>
            <pc:sldMk cId="2006258992" sldId="486"/>
            <ac:spMk id="6" creationId="{C8A27934-DF70-4763-9D9F-955AB3CA7253}"/>
          </ac:spMkLst>
        </pc:spChg>
        <pc:spChg chg="mod">
          <ac:chgData name="赵 奕帆" userId="d7895eb8eb96addb" providerId="LiveId" clId="{35C26155-CD0A-D746-8953-74416741D1C8}" dt="2021-12-01T08:56:11.535" v="998" actId="255"/>
          <ac:spMkLst>
            <pc:docMk/>
            <pc:sldMk cId="2006258992" sldId="486"/>
            <ac:spMk id="11" creationId="{A3408455-833F-4FDF-9D52-87A94578B2B7}"/>
          </ac:spMkLst>
        </pc:spChg>
        <pc:spChg chg="mod">
          <ac:chgData name="赵 奕帆" userId="d7895eb8eb96addb" providerId="LiveId" clId="{35C26155-CD0A-D746-8953-74416741D1C8}" dt="2021-12-01T08:56:21.706" v="1002" actId="113"/>
          <ac:spMkLst>
            <pc:docMk/>
            <pc:sldMk cId="2006258992" sldId="486"/>
            <ac:spMk id="14" creationId="{66F459D7-38F6-4422-82B0-68C11DDB1FCC}"/>
          </ac:spMkLst>
        </pc:spChg>
        <pc:picChg chg="del">
          <ac:chgData name="赵 奕帆" userId="d7895eb8eb96addb" providerId="LiveId" clId="{35C26155-CD0A-D746-8953-74416741D1C8}" dt="2021-11-29T11:29:03.315" v="187" actId="478"/>
          <ac:picMkLst>
            <pc:docMk/>
            <pc:sldMk cId="2006258992" sldId="486"/>
            <ac:picMk id="2" creationId="{6DD8813C-62EE-4EED-B470-A0BB800BD157}"/>
          </ac:picMkLst>
        </pc:picChg>
        <pc:picChg chg="mod">
          <ac:chgData name="赵 奕帆" userId="d7895eb8eb96addb" providerId="LiveId" clId="{35C26155-CD0A-D746-8953-74416741D1C8}" dt="2021-12-01T08:55:41.106" v="992" actId="1076"/>
          <ac:picMkLst>
            <pc:docMk/>
            <pc:sldMk cId="2006258992" sldId="486"/>
            <ac:picMk id="8" creationId="{3DCDBAD7-8627-48BA-80A0-E5AF7612F576}"/>
          </ac:picMkLst>
        </pc:picChg>
        <pc:picChg chg="mod modCrop">
          <ac:chgData name="赵 奕帆" userId="d7895eb8eb96addb" providerId="LiveId" clId="{35C26155-CD0A-D746-8953-74416741D1C8}" dt="2021-12-01T08:55:33.250" v="991" actId="732"/>
          <ac:picMkLst>
            <pc:docMk/>
            <pc:sldMk cId="2006258992" sldId="486"/>
            <ac:picMk id="10" creationId="{62F1BC99-8DA4-41F9-A92A-E0B62457D512}"/>
          </ac:picMkLst>
        </pc:picChg>
      </pc:sldChg>
      <pc:sldChg chg="del">
        <pc:chgData name="赵 奕帆" userId="d7895eb8eb96addb" providerId="LiveId" clId="{35C26155-CD0A-D746-8953-74416741D1C8}" dt="2021-11-29T11:27:56.527" v="178" actId="2696"/>
        <pc:sldMkLst>
          <pc:docMk/>
          <pc:sldMk cId="3829261094" sldId="488"/>
        </pc:sldMkLst>
      </pc:sldChg>
      <pc:sldChg chg="addSp delSp modSp mod">
        <pc:chgData name="赵 奕帆" userId="d7895eb8eb96addb" providerId="LiveId" clId="{35C26155-CD0A-D746-8953-74416741D1C8}" dt="2021-12-01T09:16:18.855" v="1400" actId="20577"/>
        <pc:sldMkLst>
          <pc:docMk/>
          <pc:sldMk cId="2959124022" sldId="490"/>
        </pc:sldMkLst>
        <pc:spChg chg="mod">
          <ac:chgData name="赵 奕帆" userId="d7895eb8eb96addb" providerId="LiveId" clId="{35C26155-CD0A-D746-8953-74416741D1C8}" dt="2021-12-01T09:09:03.985" v="1247" actId="1076"/>
          <ac:spMkLst>
            <pc:docMk/>
            <pc:sldMk cId="2959124022" sldId="490"/>
            <ac:spMk id="3" creationId="{F0D450AB-6E46-492A-A7DA-B03F530607FE}"/>
          </ac:spMkLst>
        </pc:spChg>
        <pc:spChg chg="mod">
          <ac:chgData name="赵 奕帆" userId="d7895eb8eb96addb" providerId="LiveId" clId="{35C26155-CD0A-D746-8953-74416741D1C8}" dt="2021-12-01T09:16:18.855" v="1400" actId="20577"/>
          <ac:spMkLst>
            <pc:docMk/>
            <pc:sldMk cId="2959124022" sldId="490"/>
            <ac:spMk id="212" creationId="{00000000-0000-0000-0000-000000000000}"/>
          </ac:spMkLst>
        </pc:spChg>
        <pc:picChg chg="del mod">
          <ac:chgData name="赵 奕帆" userId="d7895eb8eb96addb" providerId="LiveId" clId="{35C26155-CD0A-D746-8953-74416741D1C8}" dt="2021-12-01T08:47:32.885" v="694" actId="478"/>
          <ac:picMkLst>
            <pc:docMk/>
            <pc:sldMk cId="2959124022" sldId="490"/>
            <ac:picMk id="4" creationId="{EA518420-73E9-4855-A1C6-014519F7249E}"/>
          </ac:picMkLst>
        </pc:picChg>
        <pc:picChg chg="add mod">
          <ac:chgData name="赵 奕帆" userId="d7895eb8eb96addb" providerId="LiveId" clId="{35C26155-CD0A-D746-8953-74416741D1C8}" dt="2021-12-01T08:47:44.124" v="697" actId="1076"/>
          <ac:picMkLst>
            <pc:docMk/>
            <pc:sldMk cId="2959124022" sldId="490"/>
            <ac:picMk id="5" creationId="{66A3AE16-1DD1-4045-9158-AF15EFFB52D5}"/>
          </ac:picMkLst>
        </pc:picChg>
      </pc:sldChg>
      <pc:sldChg chg="addSp delSp modSp add del mod">
        <pc:chgData name="赵 奕帆" userId="d7895eb8eb96addb" providerId="LiveId" clId="{35C26155-CD0A-D746-8953-74416741D1C8}" dt="2021-12-01T09:15:36.798" v="1398" actId="2710"/>
        <pc:sldMkLst>
          <pc:docMk/>
          <pc:sldMk cId="589107999" sldId="491"/>
        </pc:sldMkLst>
        <pc:spChg chg="mod">
          <ac:chgData name="赵 奕帆" userId="d7895eb8eb96addb" providerId="LiveId" clId="{35C26155-CD0A-D746-8953-74416741D1C8}" dt="2021-12-01T09:15:36.798" v="1398" actId="2710"/>
          <ac:spMkLst>
            <pc:docMk/>
            <pc:sldMk cId="589107999" sldId="491"/>
            <ac:spMk id="210" creationId="{00000000-0000-0000-0000-000000000000}"/>
          </ac:spMkLst>
        </pc:spChg>
        <pc:picChg chg="del">
          <ac:chgData name="赵 奕帆" userId="d7895eb8eb96addb" providerId="LiveId" clId="{35C26155-CD0A-D746-8953-74416741D1C8}" dt="2021-11-28T09:14:24.576" v="14" actId="478"/>
          <ac:picMkLst>
            <pc:docMk/>
            <pc:sldMk cId="589107999" sldId="491"/>
            <ac:picMk id="3" creationId="{E0377465-0F98-44E2-B408-02216FC95D49}"/>
          </ac:picMkLst>
        </pc:picChg>
        <pc:picChg chg="add mod">
          <ac:chgData name="赵 奕帆" userId="d7895eb8eb96addb" providerId="LiveId" clId="{35C26155-CD0A-D746-8953-74416741D1C8}" dt="2021-11-28T09:15:05.086" v="27" actId="1076"/>
          <ac:picMkLst>
            <pc:docMk/>
            <pc:sldMk cId="589107999" sldId="491"/>
            <ac:picMk id="4" creationId="{A1CEC70F-2983-B84D-8839-8E18E831ABDE}"/>
          </ac:picMkLst>
        </pc:picChg>
      </pc:sldChg>
      <pc:sldChg chg="addSp delSp modSp del mod">
        <pc:chgData name="赵 奕帆" userId="d7895eb8eb96addb" providerId="LiveId" clId="{35C26155-CD0A-D746-8953-74416741D1C8}" dt="2021-12-01T08:57:41.477" v="1012" actId="2696"/>
        <pc:sldMkLst>
          <pc:docMk/>
          <pc:sldMk cId="3192157642" sldId="492"/>
        </pc:sldMkLst>
        <pc:spChg chg="add del mod">
          <ac:chgData name="赵 奕帆" userId="d7895eb8eb96addb" providerId="LiveId" clId="{35C26155-CD0A-D746-8953-74416741D1C8}" dt="2021-11-29T11:28:46.555" v="184"/>
          <ac:spMkLst>
            <pc:docMk/>
            <pc:sldMk cId="3192157642" sldId="492"/>
            <ac:spMk id="3" creationId="{0E72C333-5683-6E40-9F5B-ECEFA3D51A7D}"/>
          </ac:spMkLst>
        </pc:spChg>
        <pc:graphicFrameChg chg="modGraphic">
          <ac:chgData name="赵 奕帆" userId="d7895eb8eb96addb" providerId="LiveId" clId="{35C26155-CD0A-D746-8953-74416741D1C8}" dt="2021-11-29T11:28:41.736" v="181" actId="6549"/>
          <ac:graphicFrameMkLst>
            <pc:docMk/>
            <pc:sldMk cId="3192157642" sldId="492"/>
            <ac:graphicFrameMk id="2" creationId="{2895AEA4-F2A4-4E7F-8BE1-94CF912D3D74}"/>
          </ac:graphicFrameMkLst>
        </pc:graphicFrameChg>
        <pc:picChg chg="del">
          <ac:chgData name="赵 奕帆" userId="d7895eb8eb96addb" providerId="LiveId" clId="{35C26155-CD0A-D746-8953-74416741D1C8}" dt="2021-11-29T11:28:47.979" v="185" actId="478"/>
          <ac:picMkLst>
            <pc:docMk/>
            <pc:sldMk cId="3192157642" sldId="492"/>
            <ac:picMk id="9" creationId="{48BABBB3-5197-464D-9CDD-88AFE2131FC4}"/>
          </ac:picMkLst>
        </pc:picChg>
        <pc:picChg chg="del">
          <ac:chgData name="赵 奕帆" userId="d7895eb8eb96addb" providerId="LiveId" clId="{35C26155-CD0A-D746-8953-74416741D1C8}" dt="2021-11-29T11:28:46.304" v="182" actId="478"/>
          <ac:picMkLst>
            <pc:docMk/>
            <pc:sldMk cId="3192157642" sldId="492"/>
            <ac:picMk id="10" creationId="{7DC24459-71BF-4CE6-8BB4-74D11D09C60F}"/>
          </ac:picMkLst>
        </pc:picChg>
      </pc:sldChg>
      <pc:sldChg chg="addSp delSp modSp mod">
        <pc:chgData name="赵 奕帆" userId="d7895eb8eb96addb" providerId="LiveId" clId="{35C26155-CD0A-D746-8953-74416741D1C8}" dt="2021-12-01T09:14:40.987" v="1375" actId="20577"/>
        <pc:sldMkLst>
          <pc:docMk/>
          <pc:sldMk cId="2283136282" sldId="493"/>
        </pc:sldMkLst>
        <pc:spChg chg="add del mod">
          <ac:chgData name="赵 奕帆" userId="d7895eb8eb96addb" providerId="LiveId" clId="{35C26155-CD0A-D746-8953-74416741D1C8}" dt="2021-11-29T12:57:18.874" v="461" actId="478"/>
          <ac:spMkLst>
            <pc:docMk/>
            <pc:sldMk cId="2283136282" sldId="493"/>
            <ac:spMk id="2" creationId="{2BB57EE6-D1CC-714B-9729-2E3CDA5998E1}"/>
          </ac:spMkLst>
        </pc:spChg>
        <pc:spChg chg="mod">
          <ac:chgData name="赵 奕帆" userId="d7895eb8eb96addb" providerId="LiveId" clId="{35C26155-CD0A-D746-8953-74416741D1C8}" dt="2021-12-01T09:14:40.987" v="1375" actId="20577"/>
          <ac:spMkLst>
            <pc:docMk/>
            <pc:sldMk cId="2283136282" sldId="493"/>
            <ac:spMk id="212" creationId="{00000000-0000-0000-0000-000000000000}"/>
          </ac:spMkLst>
        </pc:spChg>
        <pc:picChg chg="add mod">
          <ac:chgData name="赵 奕帆" userId="d7895eb8eb96addb" providerId="LiveId" clId="{35C26155-CD0A-D746-8953-74416741D1C8}" dt="2021-11-29T12:57:43.364" v="468" actId="1076"/>
          <ac:picMkLst>
            <pc:docMk/>
            <pc:sldMk cId="2283136282" sldId="493"/>
            <ac:picMk id="4" creationId="{792860CF-745B-7E40-AFA8-BE3A75A90BBE}"/>
          </ac:picMkLst>
        </pc:picChg>
        <pc:picChg chg="del">
          <ac:chgData name="赵 奕帆" userId="d7895eb8eb96addb" providerId="LiveId" clId="{35C26155-CD0A-D746-8953-74416741D1C8}" dt="2021-11-29T12:56:30.809" v="459" actId="478"/>
          <ac:picMkLst>
            <pc:docMk/>
            <pc:sldMk cId="2283136282" sldId="493"/>
            <ac:picMk id="6" creationId="{9BD7A897-6576-4D93-A5C1-CD7702501111}"/>
          </ac:picMkLst>
        </pc:picChg>
      </pc:sldChg>
      <pc:sldChg chg="addSp delSp modSp mod">
        <pc:chgData name="赵 奕帆" userId="d7895eb8eb96addb" providerId="LiveId" clId="{35C26155-CD0A-D746-8953-74416741D1C8}" dt="2021-12-01T09:14:38.237" v="1374" actId="20577"/>
        <pc:sldMkLst>
          <pc:docMk/>
          <pc:sldMk cId="3970031509" sldId="494"/>
        </pc:sldMkLst>
        <pc:spChg chg="add del mod">
          <ac:chgData name="赵 奕帆" userId="d7895eb8eb96addb" providerId="LiveId" clId="{35C26155-CD0A-D746-8953-74416741D1C8}" dt="2021-11-29T11:58:37.342" v="192" actId="478"/>
          <ac:spMkLst>
            <pc:docMk/>
            <pc:sldMk cId="3970031509" sldId="494"/>
            <ac:spMk id="2" creationId="{3F3034A6-B288-2342-A2E2-1A7BDFC21E5A}"/>
          </ac:spMkLst>
        </pc:spChg>
        <pc:spChg chg="del">
          <ac:chgData name="赵 奕帆" userId="d7895eb8eb96addb" providerId="LiveId" clId="{35C26155-CD0A-D746-8953-74416741D1C8}" dt="2021-11-29T11:58:37.342" v="192" actId="478"/>
          <ac:spMkLst>
            <pc:docMk/>
            <pc:sldMk cId="3970031509" sldId="494"/>
            <ac:spMk id="15" creationId="{D77B0CAC-0D66-45DD-9C99-E391FD2BDEC7}"/>
          </ac:spMkLst>
        </pc:spChg>
        <pc:spChg chg="mod">
          <ac:chgData name="赵 奕帆" userId="d7895eb8eb96addb" providerId="LiveId" clId="{35C26155-CD0A-D746-8953-74416741D1C8}" dt="2021-12-01T09:14:38.237" v="1374" actId="20577"/>
          <ac:spMkLst>
            <pc:docMk/>
            <pc:sldMk cId="3970031509" sldId="494"/>
            <ac:spMk id="212" creationId="{00000000-0000-0000-0000-000000000000}"/>
          </ac:spMkLst>
        </pc:spChg>
        <pc:picChg chg="add mod">
          <ac:chgData name="赵 奕帆" userId="d7895eb8eb96addb" providerId="LiveId" clId="{35C26155-CD0A-D746-8953-74416741D1C8}" dt="2021-12-01T08:37:04.036" v="690" actId="1076"/>
          <ac:picMkLst>
            <pc:docMk/>
            <pc:sldMk cId="3970031509" sldId="494"/>
            <ac:picMk id="3" creationId="{EB4A1193-65D0-B54F-95DD-8EC6B1D08452}"/>
          </ac:picMkLst>
        </pc:picChg>
        <pc:picChg chg="add del mod">
          <ac:chgData name="赵 奕帆" userId="d7895eb8eb96addb" providerId="LiveId" clId="{35C26155-CD0A-D746-8953-74416741D1C8}" dt="2021-12-01T08:36:54.505" v="684" actId="478"/>
          <ac:picMkLst>
            <pc:docMk/>
            <pc:sldMk cId="3970031509" sldId="494"/>
            <ac:picMk id="4" creationId="{3EA0B1BB-D5D8-454D-A978-04174D5085AA}"/>
          </ac:picMkLst>
        </pc:picChg>
        <pc:picChg chg="del">
          <ac:chgData name="赵 奕帆" userId="d7895eb8eb96addb" providerId="LiveId" clId="{35C26155-CD0A-D746-8953-74416741D1C8}" dt="2021-11-29T11:58:38.438" v="193" actId="478"/>
          <ac:picMkLst>
            <pc:docMk/>
            <pc:sldMk cId="3970031509" sldId="494"/>
            <ac:picMk id="6" creationId="{AB11D65A-A920-4D23-B77A-26D31E61F0C1}"/>
          </ac:picMkLst>
        </pc:picChg>
        <pc:picChg chg="del">
          <ac:chgData name="赵 奕帆" userId="d7895eb8eb96addb" providerId="LiveId" clId="{35C26155-CD0A-D746-8953-74416741D1C8}" dt="2021-11-29T11:58:37.342" v="192" actId="478"/>
          <ac:picMkLst>
            <pc:docMk/>
            <pc:sldMk cId="3970031509" sldId="494"/>
            <ac:picMk id="7" creationId="{103AA1FE-A19A-4465-B096-35A7CCA74FE7}"/>
          </ac:picMkLst>
        </pc:picChg>
      </pc:sldChg>
      <pc:sldChg chg="del">
        <pc:chgData name="赵 奕帆" userId="d7895eb8eb96addb" providerId="LiveId" clId="{35C26155-CD0A-D746-8953-74416741D1C8}" dt="2021-11-29T11:27:53.754" v="177" actId="2696"/>
        <pc:sldMkLst>
          <pc:docMk/>
          <pc:sldMk cId="1949908884" sldId="495"/>
        </pc:sldMkLst>
      </pc:sldChg>
      <pc:sldChg chg="del">
        <pc:chgData name="赵 奕帆" userId="d7895eb8eb96addb" providerId="LiveId" clId="{35C26155-CD0A-D746-8953-74416741D1C8}" dt="2021-11-29T11:19:35.303" v="112" actId="2696"/>
        <pc:sldMkLst>
          <pc:docMk/>
          <pc:sldMk cId="2069162157" sldId="496"/>
        </pc:sldMkLst>
      </pc:sldChg>
      <pc:sldChg chg="addSp delSp modSp add del mod">
        <pc:chgData name="赵 奕帆" userId="d7895eb8eb96addb" providerId="LiveId" clId="{35C26155-CD0A-D746-8953-74416741D1C8}" dt="2021-12-01T09:02:52.194" v="1105" actId="1076"/>
        <pc:sldMkLst>
          <pc:docMk/>
          <pc:sldMk cId="836542870" sldId="497"/>
        </pc:sldMkLst>
        <pc:spChg chg="del mod">
          <ac:chgData name="赵 奕帆" userId="d7895eb8eb96addb" providerId="LiveId" clId="{35C26155-CD0A-D746-8953-74416741D1C8}" dt="2021-12-01T08:59:40.501" v="1036" actId="478"/>
          <ac:spMkLst>
            <pc:docMk/>
            <pc:sldMk cId="836542870" sldId="497"/>
            <ac:spMk id="2" creationId="{DB610D23-88FE-43B5-ABB9-FD86C267CF6A}"/>
          </ac:spMkLst>
        </pc:spChg>
        <pc:spChg chg="del">
          <ac:chgData name="赵 奕帆" userId="d7895eb8eb96addb" providerId="LiveId" clId="{35C26155-CD0A-D746-8953-74416741D1C8}" dt="2021-11-29T13:18:12.900" v="528" actId="478"/>
          <ac:spMkLst>
            <pc:docMk/>
            <pc:sldMk cId="836542870" sldId="497"/>
            <ac:spMk id="4" creationId="{9E2183DA-760A-4E19-8102-ED9C46294B80}"/>
          </ac:spMkLst>
        </pc:spChg>
        <pc:spChg chg="add mod">
          <ac:chgData name="赵 奕帆" userId="d7895eb8eb96addb" providerId="LiveId" clId="{35C26155-CD0A-D746-8953-74416741D1C8}" dt="2021-11-29T13:18:13.338" v="529"/>
          <ac:spMkLst>
            <pc:docMk/>
            <pc:sldMk cId="836542870" sldId="497"/>
            <ac:spMk id="6" creationId="{43B2AC6E-788E-8C43-BAFD-675CC9A15F4D}"/>
          </ac:spMkLst>
        </pc:spChg>
        <pc:spChg chg="add del mod">
          <ac:chgData name="赵 奕帆" userId="d7895eb8eb96addb" providerId="LiveId" clId="{35C26155-CD0A-D746-8953-74416741D1C8}" dt="2021-12-01T08:59:49.207" v="1038" actId="478"/>
          <ac:spMkLst>
            <pc:docMk/>
            <pc:sldMk cId="836542870" sldId="497"/>
            <ac:spMk id="8" creationId="{2C3533FF-E89B-7C4C-894F-E97FEFD24C62}"/>
          </ac:spMkLst>
        </pc:spChg>
        <pc:spChg chg="add mod">
          <ac:chgData name="赵 奕帆" userId="d7895eb8eb96addb" providerId="LiveId" clId="{35C26155-CD0A-D746-8953-74416741D1C8}" dt="2021-12-01T08:59:49.912" v="1039"/>
          <ac:spMkLst>
            <pc:docMk/>
            <pc:sldMk cId="836542870" sldId="497"/>
            <ac:spMk id="9" creationId="{5B78C2F3-880E-2041-AF59-4032BA0B7BA7}"/>
          </ac:spMkLst>
        </pc:spChg>
        <pc:spChg chg="add mod">
          <ac:chgData name="赵 奕帆" userId="d7895eb8eb96addb" providerId="LiveId" clId="{35C26155-CD0A-D746-8953-74416741D1C8}" dt="2021-12-01T09:02:33.726" v="1102" actId="1076"/>
          <ac:spMkLst>
            <pc:docMk/>
            <pc:sldMk cId="836542870" sldId="497"/>
            <ac:spMk id="10" creationId="{DDE3A866-1951-C64E-A71F-3F342A038A91}"/>
          </ac:spMkLst>
        </pc:spChg>
        <pc:spChg chg="add mod">
          <ac:chgData name="赵 奕帆" userId="d7895eb8eb96addb" providerId="LiveId" clId="{35C26155-CD0A-D746-8953-74416741D1C8}" dt="2021-12-01T09:02:52.194" v="1105" actId="1076"/>
          <ac:spMkLst>
            <pc:docMk/>
            <pc:sldMk cId="836542870" sldId="497"/>
            <ac:spMk id="11" creationId="{42B2161A-143F-3F45-BEED-24C688F7B235}"/>
          </ac:spMkLst>
        </pc:spChg>
        <pc:picChg chg="mod">
          <ac:chgData name="赵 奕帆" userId="d7895eb8eb96addb" providerId="LiveId" clId="{35C26155-CD0A-D746-8953-74416741D1C8}" dt="2021-12-01T09:00:30.188" v="1043" actId="14100"/>
          <ac:picMkLst>
            <pc:docMk/>
            <pc:sldMk cId="836542870" sldId="497"/>
            <ac:picMk id="5" creationId="{FE7114DA-162C-43F4-A24D-1AE219015CE7}"/>
          </ac:picMkLst>
        </pc:picChg>
        <pc:picChg chg="mod">
          <ac:chgData name="赵 奕帆" userId="d7895eb8eb96addb" providerId="LiveId" clId="{35C26155-CD0A-D746-8953-74416741D1C8}" dt="2021-12-01T09:00:33.579" v="1044" actId="14100"/>
          <ac:picMkLst>
            <pc:docMk/>
            <pc:sldMk cId="836542870" sldId="497"/>
            <ac:picMk id="7" creationId="{0D176575-344E-41C1-A0AD-EB3FF1C3B1BC}"/>
          </ac:picMkLst>
        </pc:picChg>
      </pc:sldChg>
      <pc:sldChg chg="modSp mod">
        <pc:chgData name="赵 奕帆" userId="d7895eb8eb96addb" providerId="LiveId" clId="{35C26155-CD0A-D746-8953-74416741D1C8}" dt="2021-12-01T09:16:15.548" v="1399" actId="20577"/>
        <pc:sldMkLst>
          <pc:docMk/>
          <pc:sldMk cId="3392273197" sldId="498"/>
        </pc:sldMkLst>
        <pc:spChg chg="mod">
          <ac:chgData name="赵 奕帆" userId="d7895eb8eb96addb" providerId="LiveId" clId="{35C26155-CD0A-D746-8953-74416741D1C8}" dt="2021-12-01T09:16:15.548" v="1399" actId="20577"/>
          <ac:spMkLst>
            <pc:docMk/>
            <pc:sldMk cId="3392273197" sldId="498"/>
            <ac:spMk id="212" creationId="{00000000-0000-0000-0000-000000000000}"/>
          </ac:spMkLst>
        </pc:spChg>
      </pc:sldChg>
      <pc:sldChg chg="addSp delSp modSp add del mod">
        <pc:chgData name="赵 奕帆" userId="d7895eb8eb96addb" providerId="LiveId" clId="{35C26155-CD0A-D746-8953-74416741D1C8}" dt="2021-12-01T08:36:52.818" v="683" actId="2696"/>
        <pc:sldMkLst>
          <pc:docMk/>
          <pc:sldMk cId="1856910569" sldId="499"/>
        </pc:sldMkLst>
        <pc:spChg chg="add del mod">
          <ac:chgData name="赵 奕帆" userId="d7895eb8eb96addb" providerId="LiveId" clId="{35C26155-CD0A-D746-8953-74416741D1C8}" dt="2021-11-29T12:08:54.382" v="448" actId="478"/>
          <ac:spMkLst>
            <pc:docMk/>
            <pc:sldMk cId="1856910569" sldId="499"/>
            <ac:spMk id="2" creationId="{F2BF371F-229A-D644-A96A-28290C4DE24C}"/>
          </ac:spMkLst>
        </pc:spChg>
        <pc:spChg chg="add del mod">
          <ac:chgData name="赵 奕帆" userId="d7895eb8eb96addb" providerId="LiveId" clId="{35C26155-CD0A-D746-8953-74416741D1C8}" dt="2021-12-01T08:36:49.513" v="682" actId="478"/>
          <ac:spMkLst>
            <pc:docMk/>
            <pc:sldMk cId="1856910569" sldId="499"/>
            <ac:spMk id="9" creationId="{19AF0EE3-BB91-4B42-8896-AAA0CAE08BA6}"/>
          </ac:spMkLst>
        </pc:spChg>
        <pc:spChg chg="mod">
          <ac:chgData name="赵 奕帆" userId="d7895eb8eb96addb" providerId="LiveId" clId="{35C26155-CD0A-D746-8953-74416741D1C8}" dt="2021-12-01T08:31:43.512" v="680" actId="207"/>
          <ac:spMkLst>
            <pc:docMk/>
            <pc:sldMk cId="1856910569" sldId="499"/>
            <ac:spMk id="212" creationId="{00000000-0000-0000-0000-000000000000}"/>
          </ac:spMkLst>
        </pc:spChg>
        <pc:picChg chg="add mod modCrop">
          <ac:chgData name="赵 奕帆" userId="d7895eb8eb96addb" providerId="LiveId" clId="{35C26155-CD0A-D746-8953-74416741D1C8}" dt="2021-11-29T12:03:41.338" v="208" actId="1076"/>
          <ac:picMkLst>
            <pc:docMk/>
            <pc:sldMk cId="1856910569" sldId="499"/>
            <ac:picMk id="4" creationId="{560D02F1-DAA5-D845-8B95-34CA458EE286}"/>
          </ac:picMkLst>
        </pc:picChg>
        <pc:picChg chg="del">
          <ac:chgData name="赵 奕帆" userId="d7895eb8eb96addb" providerId="LiveId" clId="{35C26155-CD0A-D746-8953-74416741D1C8}" dt="2021-11-29T11:17:33.255" v="37" actId="478"/>
          <ac:picMkLst>
            <pc:docMk/>
            <pc:sldMk cId="1856910569" sldId="499"/>
            <ac:picMk id="6" creationId="{AB11D65A-A920-4D23-B77A-26D31E61F0C1}"/>
          </ac:picMkLst>
        </pc:picChg>
        <pc:picChg chg="del">
          <ac:chgData name="赵 奕帆" userId="d7895eb8eb96addb" providerId="LiveId" clId="{35C26155-CD0A-D746-8953-74416741D1C8}" dt="2021-11-29T11:17:33.948" v="38" actId="478"/>
          <ac:picMkLst>
            <pc:docMk/>
            <pc:sldMk cId="1856910569" sldId="499"/>
            <ac:picMk id="7" creationId="{103AA1FE-A19A-4465-B096-35A7CCA74FE7}"/>
          </ac:picMkLst>
        </pc:picChg>
      </pc:sldChg>
      <pc:sldChg chg="addSp delSp modSp add mod">
        <pc:chgData name="赵 奕帆" userId="d7895eb8eb96addb" providerId="LiveId" clId="{35C26155-CD0A-D746-8953-74416741D1C8}" dt="2021-12-01T09:14:44.560" v="1376" actId="20577"/>
        <pc:sldMkLst>
          <pc:docMk/>
          <pc:sldMk cId="1278134035" sldId="500"/>
        </pc:sldMkLst>
        <pc:spChg chg="del">
          <ac:chgData name="赵 奕帆" userId="d7895eb8eb96addb" providerId="LiveId" clId="{35C26155-CD0A-D746-8953-74416741D1C8}" dt="2021-11-29T12:57:58.329" v="478" actId="478"/>
          <ac:spMkLst>
            <pc:docMk/>
            <pc:sldMk cId="1278134035" sldId="500"/>
            <ac:spMk id="2" creationId="{2BB57EE6-D1CC-714B-9729-2E3CDA5998E1}"/>
          </ac:spMkLst>
        </pc:spChg>
        <pc:spChg chg="mod">
          <ac:chgData name="赵 奕帆" userId="d7895eb8eb96addb" providerId="LiveId" clId="{35C26155-CD0A-D746-8953-74416741D1C8}" dt="2021-12-01T09:14:21.933" v="1371" actId="20577"/>
          <ac:spMkLst>
            <pc:docMk/>
            <pc:sldMk cId="1278134035" sldId="500"/>
            <ac:spMk id="10" creationId="{FFAA58D6-6AC5-4168-83E2-C0E81DFAB4B6}"/>
          </ac:spMkLst>
        </pc:spChg>
        <pc:spChg chg="mod">
          <ac:chgData name="赵 奕帆" userId="d7895eb8eb96addb" providerId="LiveId" clId="{35C26155-CD0A-D746-8953-74416741D1C8}" dt="2021-12-01T09:14:44.560" v="1376" actId="20577"/>
          <ac:spMkLst>
            <pc:docMk/>
            <pc:sldMk cId="1278134035" sldId="500"/>
            <ac:spMk id="212" creationId="{00000000-0000-0000-0000-000000000000}"/>
          </ac:spMkLst>
        </pc:spChg>
        <pc:picChg chg="add mod">
          <ac:chgData name="赵 奕帆" userId="d7895eb8eb96addb" providerId="LiveId" clId="{35C26155-CD0A-D746-8953-74416741D1C8}" dt="2021-11-29T13:14:02.755" v="484" actId="1076"/>
          <ac:picMkLst>
            <pc:docMk/>
            <pc:sldMk cId="1278134035" sldId="500"/>
            <ac:picMk id="4" creationId="{9940AD5A-784A-D04C-85D3-DD7B038B82BE}"/>
          </ac:picMkLst>
        </pc:picChg>
      </pc:sldChg>
      <pc:sldChg chg="add del">
        <pc:chgData name="赵 奕帆" userId="d7895eb8eb96addb" providerId="LiveId" clId="{35C26155-CD0A-D746-8953-74416741D1C8}" dt="2021-11-29T11:26:33.228" v="115" actId="2696"/>
        <pc:sldMkLst>
          <pc:docMk/>
          <pc:sldMk cId="3984986259" sldId="500"/>
        </pc:sldMkLst>
      </pc:sldChg>
      <pc:sldChg chg="addSp delSp modSp add mod">
        <pc:chgData name="赵 奕帆" userId="d7895eb8eb96addb" providerId="LiveId" clId="{35C26155-CD0A-D746-8953-74416741D1C8}" dt="2021-12-01T09:06:26.443" v="1185" actId="1076"/>
        <pc:sldMkLst>
          <pc:docMk/>
          <pc:sldMk cId="1344903555" sldId="501"/>
        </pc:sldMkLst>
        <pc:spChg chg="del">
          <ac:chgData name="赵 奕帆" userId="d7895eb8eb96addb" providerId="LiveId" clId="{35C26155-CD0A-D746-8953-74416741D1C8}" dt="2021-12-01T09:05:37.912" v="1153" actId="478"/>
          <ac:spMkLst>
            <pc:docMk/>
            <pc:sldMk cId="1344903555" sldId="501"/>
            <ac:spMk id="2" creationId="{EA5CAA9D-016E-4671-9B6E-5B4593751496}"/>
          </ac:spMkLst>
        </pc:spChg>
        <pc:spChg chg="mod">
          <ac:chgData name="赵 奕帆" userId="d7895eb8eb96addb" providerId="LiveId" clId="{35C26155-CD0A-D746-8953-74416741D1C8}" dt="2021-12-01T09:06:26.443" v="1185" actId="1076"/>
          <ac:spMkLst>
            <pc:docMk/>
            <pc:sldMk cId="1344903555" sldId="501"/>
            <ac:spMk id="5" creationId="{BC626703-2548-4805-BF22-38B82354C834}"/>
          </ac:spMkLst>
        </pc:spChg>
        <pc:spChg chg="add del mod">
          <ac:chgData name="赵 奕帆" userId="d7895eb8eb96addb" providerId="LiveId" clId="{35C26155-CD0A-D746-8953-74416741D1C8}" dt="2021-12-01T09:05:35.897" v="1152"/>
          <ac:spMkLst>
            <pc:docMk/>
            <pc:sldMk cId="1344903555" sldId="501"/>
            <ac:spMk id="8" creationId="{48B3E962-BFF2-E24E-9887-974245F33944}"/>
          </ac:spMkLst>
        </pc:spChg>
        <pc:spChg chg="add mod">
          <ac:chgData name="赵 奕帆" userId="d7895eb8eb96addb" providerId="LiveId" clId="{35C26155-CD0A-D746-8953-74416741D1C8}" dt="2021-12-01T09:05:52.832" v="1178" actId="20577"/>
          <ac:spMkLst>
            <pc:docMk/>
            <pc:sldMk cId="1344903555" sldId="501"/>
            <ac:spMk id="9" creationId="{B9D45791-05C8-574C-8549-543A02C4A6B2}"/>
          </ac:spMkLst>
        </pc:spChg>
        <pc:spChg chg="mod">
          <ac:chgData name="赵 奕帆" userId="d7895eb8eb96addb" providerId="LiveId" clId="{35C26155-CD0A-D746-8953-74416741D1C8}" dt="2021-11-29T13:16:46.051" v="504"/>
          <ac:spMkLst>
            <pc:docMk/>
            <pc:sldMk cId="1344903555" sldId="501"/>
            <ac:spMk id="18" creationId="{F2A49F93-6A16-4936-8537-DE660B92CDD9}"/>
          </ac:spMkLst>
        </pc:spChg>
        <pc:picChg chg="mod">
          <ac:chgData name="赵 奕帆" userId="d7895eb8eb96addb" providerId="LiveId" clId="{35C26155-CD0A-D746-8953-74416741D1C8}" dt="2021-12-01T09:06:00.790" v="1180" actId="1076"/>
          <ac:picMkLst>
            <pc:docMk/>
            <pc:sldMk cId="1344903555" sldId="501"/>
            <ac:picMk id="6" creationId="{B713147D-FEE7-4F6C-A645-772A914CBF44}"/>
          </ac:picMkLst>
        </pc:picChg>
        <pc:picChg chg="mod">
          <ac:chgData name="赵 奕帆" userId="d7895eb8eb96addb" providerId="LiveId" clId="{35C26155-CD0A-D746-8953-74416741D1C8}" dt="2021-12-01T09:06:05.090" v="1182" actId="14100"/>
          <ac:picMkLst>
            <pc:docMk/>
            <pc:sldMk cId="1344903555" sldId="501"/>
            <ac:picMk id="10" creationId="{30003076-2514-459D-9D05-A583C0144792}"/>
          </ac:picMkLst>
        </pc:picChg>
      </pc:sldChg>
      <pc:sldChg chg="delSp modSp add mod">
        <pc:chgData name="赵 奕帆" userId="d7895eb8eb96addb" providerId="LiveId" clId="{35C26155-CD0A-D746-8953-74416741D1C8}" dt="2021-12-01T09:08:56.070" v="1246" actId="20577"/>
        <pc:sldMkLst>
          <pc:docMk/>
          <pc:sldMk cId="2641409895" sldId="502"/>
        </pc:sldMkLst>
        <pc:spChg chg="del">
          <ac:chgData name="赵 奕帆" userId="d7895eb8eb96addb" providerId="LiveId" clId="{35C26155-CD0A-D746-8953-74416741D1C8}" dt="2021-12-01T09:08:36.958" v="1240" actId="478"/>
          <ac:spMkLst>
            <pc:docMk/>
            <pc:sldMk cId="2641409895" sldId="502"/>
            <ac:spMk id="2" creationId="{EA5CAA9D-016E-4671-9B6E-5B4593751496}"/>
          </ac:spMkLst>
        </pc:spChg>
        <pc:spChg chg="mod">
          <ac:chgData name="赵 奕帆" userId="d7895eb8eb96addb" providerId="LiveId" clId="{35C26155-CD0A-D746-8953-74416741D1C8}" dt="2021-12-01T09:08:56.070" v="1246" actId="20577"/>
          <ac:spMkLst>
            <pc:docMk/>
            <pc:sldMk cId="2641409895" sldId="502"/>
            <ac:spMk id="5" creationId="{BC626703-2548-4805-BF22-38B82354C834}"/>
          </ac:spMkLst>
        </pc:spChg>
        <pc:spChg chg="mod">
          <ac:chgData name="赵 奕帆" userId="d7895eb8eb96addb" providerId="LiveId" clId="{35C26155-CD0A-D746-8953-74416741D1C8}" dt="2021-11-29T13:16:50.258" v="506"/>
          <ac:spMkLst>
            <pc:docMk/>
            <pc:sldMk cId="2641409895" sldId="502"/>
            <ac:spMk id="18" creationId="{F2A49F93-6A16-4936-8537-DE660B92CDD9}"/>
          </ac:spMkLst>
        </pc:spChg>
      </pc:sldChg>
      <pc:sldChg chg="modSp add mod">
        <pc:chgData name="赵 奕帆" userId="d7895eb8eb96addb" providerId="LiveId" clId="{35C26155-CD0A-D746-8953-74416741D1C8}" dt="2021-12-01T08:57:08.439" v="1010" actId="1076"/>
        <pc:sldMkLst>
          <pc:docMk/>
          <pc:sldMk cId="4194318118" sldId="503"/>
        </pc:sldMkLst>
        <pc:spChg chg="mod">
          <ac:chgData name="赵 奕帆" userId="d7895eb8eb96addb" providerId="LiveId" clId="{35C26155-CD0A-D746-8953-74416741D1C8}" dt="2021-12-01T08:57:08.439" v="1010" actId="1076"/>
          <ac:spMkLst>
            <pc:docMk/>
            <pc:sldMk cId="4194318118" sldId="503"/>
            <ac:spMk id="210" creationId="{00000000-0000-0000-0000-000000000000}"/>
          </ac:spMkLst>
        </pc:spChg>
        <pc:spChg chg="mod">
          <ac:chgData name="赵 奕帆" userId="d7895eb8eb96addb" providerId="LiveId" clId="{35C26155-CD0A-D746-8953-74416741D1C8}" dt="2021-11-29T13:17:49.959" v="525" actId="20577"/>
          <ac:spMkLst>
            <pc:docMk/>
            <pc:sldMk cId="4194318118" sldId="503"/>
            <ac:spMk id="212" creationId="{00000000-0000-0000-0000-000000000000}"/>
          </ac:spMkLst>
        </pc:spChg>
      </pc:sldChg>
      <pc:sldChg chg="addSp delSp modSp add mod">
        <pc:chgData name="赵 奕帆" userId="d7895eb8eb96addb" providerId="LiveId" clId="{35C26155-CD0A-D746-8953-74416741D1C8}" dt="2021-12-01T08:59:33.492" v="1033" actId="21"/>
        <pc:sldMkLst>
          <pc:docMk/>
          <pc:sldMk cId="1097317570" sldId="504"/>
        </pc:sldMkLst>
        <pc:spChg chg="mod">
          <ac:chgData name="赵 奕帆" userId="d7895eb8eb96addb" providerId="LiveId" clId="{35C26155-CD0A-D746-8953-74416741D1C8}" dt="2021-11-29T13:18:02.058" v="527" actId="14100"/>
          <ac:spMkLst>
            <pc:docMk/>
            <pc:sldMk cId="1097317570" sldId="504"/>
            <ac:spMk id="4" creationId="{A35BD971-4FD3-48E6-BFD1-D7B92F034549}"/>
          </ac:spMkLst>
        </pc:spChg>
        <pc:spChg chg="add del mod">
          <ac:chgData name="赵 奕帆" userId="d7895eb8eb96addb" providerId="LiveId" clId="{35C26155-CD0A-D746-8953-74416741D1C8}" dt="2021-12-01T08:59:33.492" v="1033" actId="21"/>
          <ac:spMkLst>
            <pc:docMk/>
            <pc:sldMk cId="1097317570" sldId="504"/>
            <ac:spMk id="9" creationId="{D1CE050D-2C20-7047-BF89-AEAB8505B3A6}"/>
          </ac:spMkLst>
        </pc:spChg>
        <pc:spChg chg="mod">
          <ac:chgData name="赵 奕帆" userId="d7895eb8eb96addb" providerId="LiveId" clId="{35C26155-CD0A-D746-8953-74416741D1C8}" dt="2021-12-01T08:59:07.665" v="1029" actId="1076"/>
          <ac:spMkLst>
            <pc:docMk/>
            <pc:sldMk cId="1097317570" sldId="504"/>
            <ac:spMk id="10" creationId="{16185893-8E94-4BC9-B511-6B4B55CC838E}"/>
          </ac:spMkLst>
        </pc:spChg>
        <pc:spChg chg="mod">
          <ac:chgData name="赵 奕帆" userId="d7895eb8eb96addb" providerId="LiveId" clId="{35C26155-CD0A-D746-8953-74416741D1C8}" dt="2021-12-01T08:59:16.404" v="1031" actId="1076"/>
          <ac:spMkLst>
            <pc:docMk/>
            <pc:sldMk cId="1097317570" sldId="504"/>
            <ac:spMk id="11" creationId="{3CEA1576-3B08-406C-BC06-481D4E614F84}"/>
          </ac:spMkLst>
        </pc:spChg>
        <pc:picChg chg="mod">
          <ac:chgData name="赵 奕帆" userId="d7895eb8eb96addb" providerId="LiveId" clId="{35C26155-CD0A-D746-8953-74416741D1C8}" dt="2021-12-01T08:56:40.130" v="1004" actId="1076"/>
          <ac:picMkLst>
            <pc:docMk/>
            <pc:sldMk cId="1097317570" sldId="504"/>
            <ac:picMk id="3" creationId="{4443360C-38E3-4478-BEAE-EF8BBECE9844}"/>
          </ac:picMkLst>
        </pc:picChg>
        <pc:picChg chg="mod">
          <ac:chgData name="赵 奕帆" userId="d7895eb8eb96addb" providerId="LiveId" clId="{35C26155-CD0A-D746-8953-74416741D1C8}" dt="2021-12-01T08:56:38.139" v="1003" actId="1076"/>
          <ac:picMkLst>
            <pc:docMk/>
            <pc:sldMk cId="1097317570" sldId="504"/>
            <ac:picMk id="7" creationId="{CC4297FE-141E-43AC-A529-C7885F852DE8}"/>
          </ac:picMkLst>
        </pc:picChg>
      </pc:sldChg>
      <pc:sldChg chg="modSp add mod">
        <pc:chgData name="赵 奕帆" userId="d7895eb8eb96addb" providerId="LiveId" clId="{35C26155-CD0A-D746-8953-74416741D1C8}" dt="2021-12-01T09:10:05.416" v="1284" actId="114"/>
        <pc:sldMkLst>
          <pc:docMk/>
          <pc:sldMk cId="1345029280" sldId="505"/>
        </pc:sldMkLst>
        <pc:spChg chg="mod">
          <ac:chgData name="赵 奕帆" userId="d7895eb8eb96addb" providerId="LiveId" clId="{35C26155-CD0A-D746-8953-74416741D1C8}" dt="2021-12-01T09:10:05.416" v="1284" actId="114"/>
          <ac:spMkLst>
            <pc:docMk/>
            <pc:sldMk cId="1345029280" sldId="505"/>
            <ac:spMk id="7" creationId="{A0A17211-5BBF-4669-A91B-6A93081D76BA}"/>
          </ac:spMkLst>
        </pc:spChg>
        <pc:graphicFrameChg chg="mod modGraphic">
          <ac:chgData name="赵 奕帆" userId="d7895eb8eb96addb" providerId="LiveId" clId="{35C26155-CD0A-D746-8953-74416741D1C8}" dt="2021-12-01T08:58:36.455" v="1026" actId="20577"/>
          <ac:graphicFrameMkLst>
            <pc:docMk/>
            <pc:sldMk cId="1345029280" sldId="505"/>
            <ac:graphicFrameMk id="2" creationId="{2895AEA4-F2A4-4E7F-8BE1-94CF912D3D74}"/>
          </ac:graphicFrameMkLst>
        </pc:graphicFrameChg>
      </pc:sldChg>
      <pc:sldChg chg="add del">
        <pc:chgData name="赵 奕帆" userId="d7895eb8eb96addb" providerId="LiveId" clId="{35C26155-CD0A-D746-8953-74416741D1C8}" dt="2021-12-01T09:10:57.118" v="1289" actId="2890"/>
        <pc:sldMkLst>
          <pc:docMk/>
          <pc:sldMk cId="954404512" sldId="506"/>
        </pc:sldMkLst>
      </pc:sldChg>
      <pc:sldChg chg="addSp delSp modSp add mod">
        <pc:chgData name="赵 奕帆" userId="d7895eb8eb96addb" providerId="LiveId" clId="{35C26155-CD0A-D746-8953-74416741D1C8}" dt="2021-12-01T09:13:43.901" v="1365" actId="1076"/>
        <pc:sldMkLst>
          <pc:docMk/>
          <pc:sldMk cId="4025990329" sldId="506"/>
        </pc:sldMkLst>
        <pc:spChg chg="del">
          <ac:chgData name="赵 奕帆" userId="d7895eb8eb96addb" providerId="LiveId" clId="{35C26155-CD0A-D746-8953-74416741D1C8}" dt="2021-12-01T09:11:04.695" v="1291" actId="478"/>
          <ac:spMkLst>
            <pc:docMk/>
            <pc:sldMk cId="4025990329" sldId="506"/>
            <ac:spMk id="5" creationId="{BC626703-2548-4805-BF22-38B82354C834}"/>
          </ac:spMkLst>
        </pc:spChg>
        <pc:spChg chg="mod">
          <ac:chgData name="赵 奕帆" userId="d7895eb8eb96addb" providerId="LiveId" clId="{35C26155-CD0A-D746-8953-74416741D1C8}" dt="2021-12-01T09:11:16.099" v="1318" actId="20577"/>
          <ac:spMkLst>
            <pc:docMk/>
            <pc:sldMk cId="4025990329" sldId="506"/>
            <ac:spMk id="18" creationId="{F2A49F93-6A16-4936-8537-DE660B92CDD9}"/>
          </ac:spMkLst>
        </pc:spChg>
        <pc:picChg chg="add del mod">
          <ac:chgData name="赵 奕帆" userId="d7895eb8eb96addb" providerId="LiveId" clId="{35C26155-CD0A-D746-8953-74416741D1C8}" dt="2021-12-01T09:12:20.632" v="1342" actId="21"/>
          <ac:picMkLst>
            <pc:docMk/>
            <pc:sldMk cId="4025990329" sldId="506"/>
            <ac:picMk id="3" creationId="{6A03AEDE-3FE0-E540-938B-42536511EC46}"/>
          </ac:picMkLst>
        </pc:picChg>
        <pc:picChg chg="add del mod">
          <ac:chgData name="赵 奕帆" userId="d7895eb8eb96addb" providerId="LiveId" clId="{35C26155-CD0A-D746-8953-74416741D1C8}" dt="2021-12-01T09:11:32.661" v="1325" actId="478"/>
          <ac:picMkLst>
            <pc:docMk/>
            <pc:sldMk cId="4025990329" sldId="506"/>
            <ac:picMk id="6" creationId="{D94A9222-29AB-FC44-9FB2-460F97A2D20F}"/>
          </ac:picMkLst>
        </pc:picChg>
        <pc:picChg chg="add mod modCrop">
          <ac:chgData name="赵 奕帆" userId="d7895eb8eb96addb" providerId="LiveId" clId="{35C26155-CD0A-D746-8953-74416741D1C8}" dt="2021-12-01T09:13:43.901" v="1365" actId="1076"/>
          <ac:picMkLst>
            <pc:docMk/>
            <pc:sldMk cId="4025990329" sldId="506"/>
            <ac:picMk id="8" creationId="{4698A9D2-B5CF-9145-84B9-9A4D2404CD17}"/>
          </ac:picMkLst>
        </pc:picChg>
        <pc:picChg chg="add mod modCrop">
          <ac:chgData name="赵 奕帆" userId="d7895eb8eb96addb" providerId="LiveId" clId="{35C26155-CD0A-D746-8953-74416741D1C8}" dt="2021-12-01T09:13:40.998" v="1364" actId="1076"/>
          <ac:picMkLst>
            <pc:docMk/>
            <pc:sldMk cId="4025990329" sldId="506"/>
            <ac:picMk id="11" creationId="{127CAE22-EB1E-FD4C-9CF3-0496716C92C1}"/>
          </ac:picMkLst>
        </pc:picChg>
      </pc:sldChg>
    </pc:docChg>
  </pc:docChgLst>
  <pc:docChgLst>
    <pc:chgData name="赵 奕帆" userId="d7895eb8eb96addb" providerId="LiveId" clId="{A27CE79F-AE8B-A64B-ABA1-8F5AC7329DBD}"/>
    <pc:docChg chg="undo custSel modSld">
      <pc:chgData name="赵 奕帆" userId="d7895eb8eb96addb" providerId="LiveId" clId="{A27CE79F-AE8B-A64B-ABA1-8F5AC7329DBD}" dt="2021-12-02T09:10:18.236" v="23" actId="20577"/>
      <pc:docMkLst>
        <pc:docMk/>
      </pc:docMkLst>
      <pc:sldChg chg="modSp mod">
        <pc:chgData name="赵 奕帆" userId="d7895eb8eb96addb" providerId="LiveId" clId="{A27CE79F-AE8B-A64B-ABA1-8F5AC7329DBD}" dt="2021-12-02T09:10:09.533" v="21" actId="20577"/>
        <pc:sldMkLst>
          <pc:docMk/>
          <pc:sldMk cId="988639482" sldId="480"/>
        </pc:sldMkLst>
        <pc:spChg chg="mod">
          <ac:chgData name="赵 奕帆" userId="d7895eb8eb96addb" providerId="LiveId" clId="{A27CE79F-AE8B-A64B-ABA1-8F5AC7329DBD}" dt="2021-12-02T09:10:09.533" v="21" actId="20577"/>
          <ac:spMkLst>
            <pc:docMk/>
            <pc:sldMk cId="988639482" sldId="480"/>
            <ac:spMk id="18" creationId="{F2A49F93-6A16-4936-8537-DE660B92CDD9}"/>
          </ac:spMkLst>
        </pc:spChg>
      </pc:sldChg>
      <pc:sldChg chg="modSp mod">
        <pc:chgData name="赵 奕帆" userId="d7895eb8eb96addb" providerId="LiveId" clId="{A27CE79F-AE8B-A64B-ABA1-8F5AC7329DBD}" dt="2021-12-02T09:10:18.236" v="23" actId="20577"/>
        <pc:sldMkLst>
          <pc:docMk/>
          <pc:sldMk cId="836542870" sldId="497"/>
        </pc:sldMkLst>
        <pc:spChg chg="mod">
          <ac:chgData name="赵 奕帆" userId="d7895eb8eb96addb" providerId="LiveId" clId="{A27CE79F-AE8B-A64B-ABA1-8F5AC7329DBD}" dt="2021-12-02T09:10:18.236" v="23" actId="20577"/>
          <ac:spMkLst>
            <pc:docMk/>
            <pc:sldMk cId="836542870" sldId="497"/>
            <ac:spMk id="6" creationId="{43B2AC6E-788E-8C43-BAFD-675CC9A15F4D}"/>
          </ac:spMkLst>
        </pc:spChg>
      </pc:sldChg>
      <pc:sldChg chg="modSp mod">
        <pc:chgData name="赵 奕帆" userId="d7895eb8eb96addb" providerId="LiveId" clId="{A27CE79F-AE8B-A64B-ABA1-8F5AC7329DBD}" dt="2021-12-02T09:10:06.172" v="19" actId="20577"/>
        <pc:sldMkLst>
          <pc:docMk/>
          <pc:sldMk cId="1344903555" sldId="501"/>
        </pc:sldMkLst>
        <pc:spChg chg="mod">
          <ac:chgData name="赵 奕帆" userId="d7895eb8eb96addb" providerId="LiveId" clId="{A27CE79F-AE8B-A64B-ABA1-8F5AC7329DBD}" dt="2021-12-02T09:10:06.172" v="19" actId="20577"/>
          <ac:spMkLst>
            <pc:docMk/>
            <pc:sldMk cId="1344903555" sldId="501"/>
            <ac:spMk id="18" creationId="{F2A49F93-6A16-4936-8537-DE660B92CD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 panose="020B0604020202020204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E4A71D-D055-40E9-84E4-EBCBE0B7EE57}" type="slidenum">
              <a:rPr lang="en-GB" sz="1200" b="0" strike="noStrike" spc="-1">
                <a:latin typeface="Times New Roman" panose="02020603050405020304"/>
              </a:rPr>
              <a:t>1</a:t>
            </a:fld>
            <a:endParaRPr lang="en-GB" sz="12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8027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 panose="020B0604020202020204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E4A71D-D055-40E9-84E4-EBCBE0B7EE57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GB" sz="12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1815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 panose="020B0604020202020204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E4A71D-D055-40E9-84E4-EBCBE0B7EE57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GB" sz="12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6868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 panose="020B0604020202020204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E4A71D-D055-40E9-84E4-EBCBE0B7EE57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GB" sz="12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2254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 panose="020B0604020202020204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E4A71D-D055-40E9-84E4-EBCBE0B7EE57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GB" sz="12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5512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 panose="020B0604020202020204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E4A71D-D055-40E9-84E4-EBCBE0B7EE57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GB" sz="12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5943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400" cy="872640"/>
          </a:xfrm>
          <a:prstGeom prst="rect">
            <a:avLst/>
          </a:prstGeom>
          <a:solidFill>
            <a:srgbClr val="203D75"/>
          </a:solidFill>
          <a:ln>
            <a:solidFill>
              <a:srgbClr val="00679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0" y="877680"/>
            <a:ext cx="12240000" cy="360"/>
          </a:xfrm>
          <a:prstGeom prst="line">
            <a:avLst/>
          </a:prstGeom>
          <a:ln w="6480">
            <a:solidFill>
              <a:srgbClr val="203D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Seventh Outline Level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66" y="-154711"/>
            <a:ext cx="2343403" cy="9840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jpg"/><Relationship Id="rId3" Type="http://schemas.microsoft.com/office/2007/relationships/media" Target="../media/media2.wav"/><Relationship Id="rId21" Type="http://schemas.openxmlformats.org/officeDocument/2006/relationships/image" Target="../media/image8.pn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4.jpg"/><Relationship Id="rId2" Type="http://schemas.openxmlformats.org/officeDocument/2006/relationships/audio" Target="../media/media1.wav"/><Relationship Id="rId16" Type="http://schemas.openxmlformats.org/officeDocument/2006/relationships/image" Target="../media/image3.jpg"/><Relationship Id="rId20" Type="http://schemas.openxmlformats.org/officeDocument/2006/relationships/image" Target="../media/image7.jp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2.jpg"/><Relationship Id="rId10" Type="http://schemas.openxmlformats.org/officeDocument/2006/relationships/audio" Target="../media/media5.wav"/><Relationship Id="rId19" Type="http://schemas.openxmlformats.org/officeDocument/2006/relationships/image" Target="../media/image6.jp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9369360" y="6575400"/>
            <a:ext cx="284400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20000"/>
              </a:lnSpc>
            </a:pPr>
            <a:fld id="{DAE82D51-282F-4CDF-9982-A48D0CE59494}" type="slidenum">
              <a:rPr lang="en-GB" sz="1000" b="0" strike="noStrike" spc="-1">
                <a:solidFill>
                  <a:srgbClr val="203D75"/>
                </a:solidFill>
                <a:cs typeface="+mn-ea"/>
                <a:sym typeface="+mn-lt"/>
              </a:rPr>
              <a:t>1</a:t>
            </a:fld>
            <a:endParaRPr lang="en-GB" sz="1000" b="0" strike="noStrike" spc="-1" dirty="0">
              <a:cs typeface="+mn-ea"/>
              <a:sym typeface="+mn-lt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99333" y="408802"/>
            <a:ext cx="10460107" cy="337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spc="-1" dirty="0">
                <a:solidFill>
                  <a:srgbClr val="FFFFFF"/>
                </a:solidFill>
                <a:cs typeface="+mn-ea"/>
                <a:sym typeface="+mn-lt"/>
              </a:rPr>
              <a:t>Task1  compare effects of different Bands on tone-vocoder</a:t>
            </a:r>
            <a:endParaRPr lang="en-US" altLang="en-GB" sz="2400" b="1" spc="-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FAA58D6-6AC5-4168-83E2-C0E81DFAB4B6}"/>
              </a:ext>
            </a:extLst>
          </p:cNvPr>
          <p:cNvSpPr/>
          <p:nvPr/>
        </p:nvSpPr>
        <p:spPr>
          <a:xfrm>
            <a:off x="299333" y="1329124"/>
            <a:ext cx="11694547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marR="0" lvl="0" indent="-45656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203D75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Process</a:t>
            </a:r>
          </a:p>
          <a:p>
            <a:pPr marL="914400" lvl="1" indent="-456565">
              <a:lnSpc>
                <a:spcPct val="120000"/>
              </a:lnSpc>
              <a:buClr>
                <a:srgbClr val="1F497D"/>
              </a:buClr>
              <a:buFont typeface="Arial" panose="020B0604020202020204"/>
              <a:buChar char="•"/>
              <a:defRPr/>
            </a:pPr>
            <a:r>
              <a:rPr lang="en-US" altLang="zh-CN" sz="2400" b="0" i="0" u="none" strike="noStrike" baseline="0" dirty="0">
                <a:latin typeface="LMRoman10-Regular"/>
              </a:rPr>
              <a:t>Set the cut-off frequency of the Low-pass Filter to 50</a:t>
            </a:r>
            <a:r>
              <a:rPr lang="en-US" altLang="zh-CN" sz="2400" b="0" i="1" u="none" strike="noStrike" baseline="0" dirty="0">
                <a:latin typeface="LMMathItalic10-Regular"/>
              </a:rPr>
              <a:t>Hz</a:t>
            </a:r>
            <a:endParaRPr lang="en-US" altLang="zh-CN" sz="2400" spc="-1" dirty="0">
              <a:solidFill>
                <a:srgbClr val="203D75"/>
              </a:solidFill>
              <a:latin typeface="Times New Roman"/>
              <a:ea typeface="微软雅黑"/>
              <a:cs typeface="+mn-ea"/>
              <a:sym typeface="+mn-lt"/>
            </a:endParaRPr>
          </a:p>
          <a:p>
            <a:pPr marL="914400" lvl="1" indent="-456565">
              <a:lnSpc>
                <a:spcPct val="120000"/>
              </a:lnSpc>
              <a:buClr>
                <a:srgbClr val="1F497D"/>
              </a:buClr>
              <a:buFont typeface="Arial" panose="020B0604020202020204"/>
              <a:buChar char="•"/>
              <a:defRPr/>
            </a:pPr>
            <a:r>
              <a:rPr lang="en-US" altLang="zh-CN" sz="2400" b="0" i="0" u="none" strike="noStrike" baseline="0" dirty="0">
                <a:latin typeface="LMRoman10-Regular"/>
              </a:rPr>
              <a:t>Define different N for the tone-vocoder, let N equals to 1,2,4,6,8 and let the signal passes the tone-vocoder</a:t>
            </a:r>
          </a:p>
          <a:p>
            <a:pPr marL="914400" lvl="1" indent="-456565">
              <a:lnSpc>
                <a:spcPct val="120000"/>
              </a:lnSpc>
              <a:buClr>
                <a:srgbClr val="1F497D"/>
              </a:buClr>
              <a:buFont typeface="Arial" panose="020B0604020202020204"/>
              <a:buChar char="•"/>
              <a:defRPr/>
            </a:pPr>
            <a:r>
              <a:rPr lang="en-US" altLang="zh-CN" sz="2400" b="0" i="0" u="none" strike="noStrike" baseline="0" dirty="0">
                <a:latin typeface="LMRoman10-Regular"/>
              </a:rPr>
              <a:t>Save the proceed signal as audio wave and analyze the output audio by listening it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Times New Roman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13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9369360" y="6575400"/>
            <a:ext cx="284400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20000"/>
              </a:lnSpc>
            </a:pPr>
            <a:fld id="{DAE82D51-282F-4CDF-9982-A48D0CE59494}" type="slidenum">
              <a:rPr lang="en-GB" sz="1000" b="0" strike="noStrike" spc="-1">
                <a:solidFill>
                  <a:srgbClr val="203D75"/>
                </a:solidFill>
                <a:cs typeface="+mn-ea"/>
                <a:sym typeface="+mn-lt"/>
              </a:rPr>
              <a:t>2</a:t>
            </a:fld>
            <a:endParaRPr lang="en-GB" sz="1000" b="0" strike="noStrike" spc="-1" dirty="0">
              <a:cs typeface="+mn-ea"/>
              <a:sym typeface="+mn-lt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99333" y="408802"/>
            <a:ext cx="10460107" cy="337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spc="-1" dirty="0">
                <a:solidFill>
                  <a:srgbClr val="FFFFFF"/>
                </a:solidFill>
                <a:cs typeface="+mn-ea"/>
                <a:sym typeface="+mn-lt"/>
              </a:rPr>
              <a:t>Task1  compare effects of different Bands on tone-vocoder</a:t>
            </a:r>
            <a:endParaRPr lang="en-US" altLang="en-GB" sz="2400" b="1" spc="-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FAA58D6-6AC5-4168-83E2-C0E81DFAB4B6}"/>
              </a:ext>
            </a:extLst>
          </p:cNvPr>
          <p:cNvSpPr/>
          <p:nvPr/>
        </p:nvSpPr>
        <p:spPr>
          <a:xfrm>
            <a:off x="248725" y="946060"/>
            <a:ext cx="4620455" cy="11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marR="0" lvl="0" indent="-45656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203D75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Output</a:t>
            </a:r>
          </a:p>
        </p:txBody>
      </p:sp>
      <p:pic>
        <p:nvPicPr>
          <p:cNvPr id="25" name="图片 24" descr="图表&#10;&#10;描述已自动生成">
            <a:extLst>
              <a:ext uri="{FF2B5EF4-FFF2-40B4-BE49-F238E27FC236}">
                <a16:creationId xmlns:a16="http://schemas.microsoft.com/office/drawing/2014/main" id="{D648910E-8B4C-43DA-A561-D69A481F6C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2" y="4271085"/>
            <a:ext cx="3435388" cy="2575559"/>
          </a:xfrm>
          <a:prstGeom prst="rect">
            <a:avLst/>
          </a:prstGeom>
        </p:spPr>
      </p:pic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8643ED03-1229-4267-884F-0FC20863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618"/>
            <a:ext cx="3435389" cy="2575560"/>
          </a:xfrm>
          <a:prstGeom prst="rect">
            <a:avLst/>
          </a:prstGeom>
        </p:spPr>
      </p:pic>
      <p:pic>
        <p:nvPicPr>
          <p:cNvPr id="29" name="图片 28" descr="图表&#10;&#10;描述已自动生成">
            <a:extLst>
              <a:ext uri="{FF2B5EF4-FFF2-40B4-BE49-F238E27FC236}">
                <a16:creationId xmlns:a16="http://schemas.microsoft.com/office/drawing/2014/main" id="{B036234B-92A3-4FD1-AC07-E8079F511C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329178"/>
            <a:ext cx="3357902" cy="2517467"/>
          </a:xfrm>
          <a:prstGeom prst="rect">
            <a:avLst/>
          </a:prstGeom>
        </p:spPr>
      </p:pic>
      <p:pic>
        <p:nvPicPr>
          <p:cNvPr id="31" name="图片 30" descr="图表, 条形图&#10;&#10;描述已自动生成">
            <a:extLst>
              <a:ext uri="{FF2B5EF4-FFF2-40B4-BE49-F238E27FC236}">
                <a16:creationId xmlns:a16="http://schemas.microsoft.com/office/drawing/2014/main" id="{28273933-BCF0-46DD-B55B-B3BAD0A29F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5" y="1753618"/>
            <a:ext cx="3435389" cy="2575560"/>
          </a:xfrm>
          <a:prstGeom prst="rect">
            <a:avLst/>
          </a:prstGeom>
        </p:spPr>
      </p:pic>
      <p:pic>
        <p:nvPicPr>
          <p:cNvPr id="35" name="图片 34" descr="图表, 直方图&#10;&#10;描述已自动生成">
            <a:extLst>
              <a:ext uri="{FF2B5EF4-FFF2-40B4-BE49-F238E27FC236}">
                <a16:creationId xmlns:a16="http://schemas.microsoft.com/office/drawing/2014/main" id="{CF0444BE-1731-448E-BB10-DF8EC9EC4B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8" y="1693421"/>
            <a:ext cx="3435389" cy="2575560"/>
          </a:xfrm>
          <a:prstGeom prst="rect">
            <a:avLst/>
          </a:prstGeom>
        </p:spPr>
      </p:pic>
      <p:pic>
        <p:nvPicPr>
          <p:cNvPr id="37" name="图片 36" descr="图表, 直方图&#10;&#10;描述已自动生成">
            <a:extLst>
              <a:ext uri="{FF2B5EF4-FFF2-40B4-BE49-F238E27FC236}">
                <a16:creationId xmlns:a16="http://schemas.microsoft.com/office/drawing/2014/main" id="{1EC1A013-0F73-42B4-9703-1F8B339438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49" y="4340533"/>
            <a:ext cx="3357902" cy="251746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38B2E23-19EE-4876-813C-97261263848C}"/>
              </a:ext>
            </a:extLst>
          </p:cNvPr>
          <p:cNvSpPr txBox="1"/>
          <p:nvPr/>
        </p:nvSpPr>
        <p:spPr>
          <a:xfrm>
            <a:off x="4163105" y="1184560"/>
            <a:ext cx="40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C_01_01.wav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6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9369360" y="6575400"/>
            <a:ext cx="284400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20000"/>
              </a:lnSpc>
            </a:pPr>
            <a:fld id="{DAE82D51-282F-4CDF-9982-A48D0CE59494}" type="slidenum">
              <a:rPr lang="en-GB" sz="1000" b="0" strike="noStrike" spc="-1">
                <a:solidFill>
                  <a:srgbClr val="203D75"/>
                </a:solidFill>
                <a:cs typeface="+mn-ea"/>
                <a:sym typeface="+mn-lt"/>
              </a:rPr>
              <a:t>3</a:t>
            </a:fld>
            <a:endParaRPr lang="en-GB" sz="1000" b="0" strike="noStrike" spc="-1" dirty="0">
              <a:cs typeface="+mn-ea"/>
              <a:sym typeface="+mn-lt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99333" y="408802"/>
            <a:ext cx="10460107" cy="337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spc="-1" dirty="0">
                <a:solidFill>
                  <a:srgbClr val="FFFFFF"/>
                </a:solidFill>
                <a:cs typeface="+mn-ea"/>
                <a:sym typeface="+mn-lt"/>
              </a:rPr>
              <a:t>Task1  compare effects of different Bands on tone-vocoder</a:t>
            </a:r>
            <a:endParaRPr lang="en-US" altLang="en-GB" sz="2400" b="1" spc="-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FAA58D6-6AC5-4168-83E2-C0E81DFAB4B6}"/>
              </a:ext>
            </a:extLst>
          </p:cNvPr>
          <p:cNvSpPr/>
          <p:nvPr/>
        </p:nvSpPr>
        <p:spPr>
          <a:xfrm>
            <a:off x="248725" y="946060"/>
            <a:ext cx="4620455" cy="11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marR="0" lvl="0" indent="-45656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203D75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Output</a:t>
            </a:r>
          </a:p>
        </p:txBody>
      </p:sp>
      <p:pic>
        <p:nvPicPr>
          <p:cNvPr id="25" name="图片 24" descr="图表&#10;&#10;描述已自动生成">
            <a:extLst>
              <a:ext uri="{FF2B5EF4-FFF2-40B4-BE49-F238E27FC236}">
                <a16:creationId xmlns:a16="http://schemas.microsoft.com/office/drawing/2014/main" id="{D648910E-8B4C-43DA-A561-D69A481F6C1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2" y="4271085"/>
            <a:ext cx="3435388" cy="2575559"/>
          </a:xfrm>
          <a:prstGeom prst="rect">
            <a:avLst/>
          </a:prstGeom>
        </p:spPr>
      </p:pic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8643ED03-1229-4267-884F-0FC20863ED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618"/>
            <a:ext cx="3435389" cy="2575560"/>
          </a:xfrm>
          <a:prstGeom prst="rect">
            <a:avLst/>
          </a:prstGeom>
        </p:spPr>
      </p:pic>
      <p:pic>
        <p:nvPicPr>
          <p:cNvPr id="29" name="图片 28" descr="图表&#10;&#10;描述已自动生成">
            <a:extLst>
              <a:ext uri="{FF2B5EF4-FFF2-40B4-BE49-F238E27FC236}">
                <a16:creationId xmlns:a16="http://schemas.microsoft.com/office/drawing/2014/main" id="{B036234B-92A3-4FD1-AC07-E8079F511CC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329178"/>
            <a:ext cx="3357902" cy="2517467"/>
          </a:xfrm>
          <a:prstGeom prst="rect">
            <a:avLst/>
          </a:prstGeom>
        </p:spPr>
      </p:pic>
      <p:pic>
        <p:nvPicPr>
          <p:cNvPr id="31" name="图片 30" descr="图表, 条形图&#10;&#10;描述已自动生成">
            <a:extLst>
              <a:ext uri="{FF2B5EF4-FFF2-40B4-BE49-F238E27FC236}">
                <a16:creationId xmlns:a16="http://schemas.microsoft.com/office/drawing/2014/main" id="{28273933-BCF0-46DD-B55B-B3BAD0A29FE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5" y="1753618"/>
            <a:ext cx="3435389" cy="2575560"/>
          </a:xfrm>
          <a:prstGeom prst="rect">
            <a:avLst/>
          </a:prstGeom>
        </p:spPr>
      </p:pic>
      <p:pic>
        <p:nvPicPr>
          <p:cNvPr id="35" name="图片 34" descr="图表, 直方图&#10;&#10;描述已自动生成">
            <a:extLst>
              <a:ext uri="{FF2B5EF4-FFF2-40B4-BE49-F238E27FC236}">
                <a16:creationId xmlns:a16="http://schemas.microsoft.com/office/drawing/2014/main" id="{CF0444BE-1731-448E-BB10-DF8EC9EC4BD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8" y="1693421"/>
            <a:ext cx="3435389" cy="2575560"/>
          </a:xfrm>
          <a:prstGeom prst="rect">
            <a:avLst/>
          </a:prstGeom>
        </p:spPr>
      </p:pic>
      <p:pic>
        <p:nvPicPr>
          <p:cNvPr id="37" name="图片 36" descr="图表, 直方图&#10;&#10;描述已自动生成">
            <a:extLst>
              <a:ext uri="{FF2B5EF4-FFF2-40B4-BE49-F238E27FC236}">
                <a16:creationId xmlns:a16="http://schemas.microsoft.com/office/drawing/2014/main" id="{1EC1A013-0F73-42B4-9703-1F8B3394383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49" y="4340533"/>
            <a:ext cx="3357902" cy="251746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38B2E23-19EE-4876-813C-97261263848C}"/>
              </a:ext>
            </a:extLst>
          </p:cNvPr>
          <p:cNvSpPr txBox="1"/>
          <p:nvPr/>
        </p:nvSpPr>
        <p:spPr>
          <a:xfrm>
            <a:off x="4163105" y="1184560"/>
            <a:ext cx="40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C_01_01.wav</a:t>
            </a:r>
            <a:endParaRPr lang="zh-CN" altLang="en-US" dirty="0"/>
          </a:p>
        </p:txBody>
      </p:sp>
      <p:pic>
        <p:nvPicPr>
          <p:cNvPr id="8" name="N=1-Cut-Frequency=50Hz_task1">
            <a:hlinkClick r:id="" action="ppaction://media"/>
            <a:extLst>
              <a:ext uri="{FF2B5EF4-FFF2-40B4-BE49-F238E27FC236}">
                <a16:creationId xmlns:a16="http://schemas.microsoft.com/office/drawing/2014/main" id="{66500FD5-DC5E-420F-846D-2AD88B61A6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435267" y="2737519"/>
            <a:ext cx="487363" cy="487363"/>
          </a:xfrm>
          <a:prstGeom prst="rect">
            <a:avLst/>
          </a:prstGeom>
        </p:spPr>
      </p:pic>
      <p:pic>
        <p:nvPicPr>
          <p:cNvPr id="9" name="N=2-Cut-Frequency=50Hz_task1">
            <a:hlinkClick r:id="" action="ppaction://media"/>
            <a:extLst>
              <a:ext uri="{FF2B5EF4-FFF2-40B4-BE49-F238E27FC236}">
                <a16:creationId xmlns:a16="http://schemas.microsoft.com/office/drawing/2014/main" id="{9A91D14C-B255-474A-B34F-26CBF7AEDC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474012" y="5424577"/>
            <a:ext cx="487363" cy="487363"/>
          </a:xfrm>
          <a:prstGeom prst="rect">
            <a:avLst/>
          </a:prstGeom>
        </p:spPr>
      </p:pic>
      <p:pic>
        <p:nvPicPr>
          <p:cNvPr id="11" name="N=4-Cut-Frequency=50Hz_task1">
            <a:hlinkClick r:id="" action="ppaction://media"/>
            <a:extLst>
              <a:ext uri="{FF2B5EF4-FFF2-40B4-BE49-F238E27FC236}">
                <a16:creationId xmlns:a16="http://schemas.microsoft.com/office/drawing/2014/main" id="{BC8A400C-0977-4DDE-8585-1C1167FC962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929804" y="2797716"/>
            <a:ext cx="487363" cy="487363"/>
          </a:xfrm>
          <a:prstGeom prst="rect">
            <a:avLst/>
          </a:prstGeom>
        </p:spPr>
      </p:pic>
      <p:pic>
        <p:nvPicPr>
          <p:cNvPr id="12" name="N=8-Cut-Frequency=50Hz_task1">
            <a:hlinkClick r:id="" action="ppaction://media"/>
            <a:extLst>
              <a:ext uri="{FF2B5EF4-FFF2-40B4-BE49-F238E27FC236}">
                <a16:creationId xmlns:a16="http://schemas.microsoft.com/office/drawing/2014/main" id="{4FBD44C5-EBA6-4D67-9060-DF46663429C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935461" y="5424576"/>
            <a:ext cx="487363" cy="487363"/>
          </a:xfrm>
          <a:prstGeom prst="rect">
            <a:avLst/>
          </a:prstGeom>
        </p:spPr>
      </p:pic>
      <p:pic>
        <p:nvPicPr>
          <p:cNvPr id="13" name="N=100-Cut-Frequency=50Hz_task1">
            <a:hlinkClick r:id="" action="ppaction://media"/>
            <a:extLst>
              <a:ext uri="{FF2B5EF4-FFF2-40B4-BE49-F238E27FC236}">
                <a16:creationId xmlns:a16="http://schemas.microsoft.com/office/drawing/2014/main" id="{FEA923EE-44F7-44AC-B264-AF63ED438969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9826718" y="2727106"/>
            <a:ext cx="487363" cy="487363"/>
          </a:xfrm>
          <a:prstGeom prst="rect">
            <a:avLst/>
          </a:prstGeom>
        </p:spPr>
      </p:pic>
      <p:pic>
        <p:nvPicPr>
          <p:cNvPr id="14" name="N=500-Cut-Frequency=50Hz_task1">
            <a:hlinkClick r:id="" action="ppaction://media"/>
            <a:extLst>
              <a:ext uri="{FF2B5EF4-FFF2-40B4-BE49-F238E27FC236}">
                <a16:creationId xmlns:a16="http://schemas.microsoft.com/office/drawing/2014/main" id="{4A7958E0-BCF6-4368-9009-D9FFF454C558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0070399" y="542457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6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26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2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26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26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9369360" y="6575400"/>
            <a:ext cx="284400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20000"/>
              </a:lnSpc>
            </a:pPr>
            <a:fld id="{DAE82D51-282F-4CDF-9982-A48D0CE59494}" type="slidenum">
              <a:rPr lang="en-GB" sz="1000" b="0" strike="noStrike" spc="-1">
                <a:solidFill>
                  <a:srgbClr val="203D75"/>
                </a:solidFill>
                <a:cs typeface="+mn-ea"/>
                <a:sym typeface="+mn-lt"/>
              </a:rPr>
              <a:t>4</a:t>
            </a:fld>
            <a:endParaRPr lang="en-GB" sz="1000" b="0" strike="noStrike" spc="-1" dirty="0">
              <a:cs typeface="+mn-ea"/>
              <a:sym typeface="+mn-lt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99333" y="408802"/>
            <a:ext cx="10460107" cy="337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spc="-1" dirty="0">
                <a:solidFill>
                  <a:srgbClr val="FFFFFF"/>
                </a:solidFill>
                <a:cs typeface="+mn-ea"/>
                <a:sym typeface="+mn-lt"/>
              </a:rPr>
              <a:t>Task1  compare effects of different Bands on tone-vocoder</a:t>
            </a:r>
            <a:endParaRPr lang="en-US" altLang="en-GB" sz="2400" b="1" spc="-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FAA58D6-6AC5-4168-83E2-C0E81DFAB4B6}"/>
              </a:ext>
            </a:extLst>
          </p:cNvPr>
          <p:cNvSpPr/>
          <p:nvPr/>
        </p:nvSpPr>
        <p:spPr>
          <a:xfrm>
            <a:off x="248725" y="946060"/>
            <a:ext cx="4620455" cy="11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marR="0" lvl="0" indent="-45656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203D75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Output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9016673A-0111-4DFD-8E6F-6C33179406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344"/>
            <a:ext cx="3357903" cy="2517468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6613CDDF-6A52-4C46-BF4F-B656C65A56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32"/>
            <a:ext cx="3357903" cy="2517468"/>
          </a:xfrm>
          <a:prstGeom prst="rect">
            <a:avLst/>
          </a:prstGeom>
        </p:spPr>
      </p:pic>
      <p:pic>
        <p:nvPicPr>
          <p:cNvPr id="9" name="图片 8" descr="图表, 条形图, 折线图&#10;&#10;描述已自动生成">
            <a:extLst>
              <a:ext uri="{FF2B5EF4-FFF2-40B4-BE49-F238E27FC236}">
                <a16:creationId xmlns:a16="http://schemas.microsoft.com/office/drawing/2014/main" id="{2919D405-9F60-4A3F-9FCF-1DDF78E346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22" y="1840174"/>
            <a:ext cx="3357902" cy="2517467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D200491A-606C-42F3-B0FA-07BC72298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00" y="4339812"/>
            <a:ext cx="3357903" cy="2517468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4009491D-82B3-490D-9D43-7F5EC859E7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00" y="1782082"/>
            <a:ext cx="3357903" cy="2517468"/>
          </a:xfrm>
          <a:prstGeom prst="rect">
            <a:avLst/>
          </a:prstGeom>
        </p:spPr>
      </p:pic>
      <p:pic>
        <p:nvPicPr>
          <p:cNvPr id="16" name="图片 15" descr="图表, 直方图&#10;&#10;描述已自动生成">
            <a:extLst>
              <a:ext uri="{FF2B5EF4-FFF2-40B4-BE49-F238E27FC236}">
                <a16:creationId xmlns:a16="http://schemas.microsoft.com/office/drawing/2014/main" id="{0A49B120-4C47-4FED-A1D5-45FF631600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01" y="4339813"/>
            <a:ext cx="3357903" cy="25174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EEC314F-2639-49CF-AA28-700C97D09A5B}"/>
              </a:ext>
            </a:extLst>
          </p:cNvPr>
          <p:cNvSpPr txBox="1"/>
          <p:nvPr/>
        </p:nvSpPr>
        <p:spPr>
          <a:xfrm>
            <a:off x="4085619" y="1208451"/>
            <a:ext cx="40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C_01_02.wav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86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图表, 折线图&#10;&#10;描述已自动生成">
            <a:extLst>
              <a:ext uri="{FF2B5EF4-FFF2-40B4-BE49-F238E27FC236}">
                <a16:creationId xmlns:a16="http://schemas.microsoft.com/office/drawing/2014/main" id="{FE3B0EE4-4B0C-4CCA-9338-955012A0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59" y="1698369"/>
            <a:ext cx="6481601" cy="4859349"/>
          </a:xfrm>
          <a:prstGeom prst="rect">
            <a:avLst/>
          </a:prstGeom>
        </p:spPr>
      </p:pic>
      <p:sp>
        <p:nvSpPr>
          <p:cNvPr id="211" name="CustomShape 2"/>
          <p:cNvSpPr/>
          <p:nvPr/>
        </p:nvSpPr>
        <p:spPr>
          <a:xfrm>
            <a:off x="9369360" y="6575400"/>
            <a:ext cx="284400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20000"/>
              </a:lnSpc>
            </a:pPr>
            <a:fld id="{DAE82D51-282F-4CDF-9982-A48D0CE59494}" type="slidenum">
              <a:rPr lang="en-GB" sz="1000" b="0" strike="noStrike" spc="-1">
                <a:solidFill>
                  <a:srgbClr val="203D75"/>
                </a:solidFill>
                <a:cs typeface="+mn-ea"/>
                <a:sym typeface="+mn-lt"/>
              </a:rPr>
              <a:t>5</a:t>
            </a:fld>
            <a:endParaRPr lang="en-GB" sz="1000" b="0" strike="noStrike" spc="-1" dirty="0">
              <a:cs typeface="+mn-ea"/>
              <a:sym typeface="+mn-lt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99333" y="408802"/>
            <a:ext cx="10460107" cy="337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spc="-1" dirty="0">
                <a:solidFill>
                  <a:srgbClr val="FFFFFF"/>
                </a:solidFill>
                <a:cs typeface="+mn-ea"/>
                <a:sym typeface="+mn-lt"/>
              </a:rPr>
              <a:t>Task1  compare effects of different Bands on tone-vocoder</a:t>
            </a:r>
            <a:endParaRPr lang="en-US" altLang="en-GB" sz="2400" b="1" spc="-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FAA58D6-6AC5-4168-83E2-C0E81DFAB4B6}"/>
              </a:ext>
            </a:extLst>
          </p:cNvPr>
          <p:cNvSpPr/>
          <p:nvPr/>
        </p:nvSpPr>
        <p:spPr>
          <a:xfrm>
            <a:off x="248725" y="946060"/>
            <a:ext cx="4620455" cy="11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marR="0" lvl="0" indent="-45656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203D75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Output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EC314F-2639-49CF-AA28-700C97D09A5B}"/>
              </a:ext>
            </a:extLst>
          </p:cNvPr>
          <p:cNvSpPr txBox="1"/>
          <p:nvPr/>
        </p:nvSpPr>
        <p:spPr>
          <a:xfrm>
            <a:off x="4085619" y="1208451"/>
            <a:ext cx="40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C_01_01.wav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9369360" y="6575400"/>
            <a:ext cx="284400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20000"/>
              </a:lnSpc>
            </a:pPr>
            <a:fld id="{DAE82D51-282F-4CDF-9982-A48D0CE59494}" type="slidenum">
              <a:rPr lang="en-GB" sz="1000" b="0" strike="noStrike" spc="-1">
                <a:solidFill>
                  <a:srgbClr val="203D75"/>
                </a:solidFill>
                <a:cs typeface="+mn-ea"/>
                <a:sym typeface="+mn-lt"/>
              </a:rPr>
              <a:t>6</a:t>
            </a:fld>
            <a:endParaRPr lang="en-GB" sz="1000" b="0" strike="noStrike" spc="-1" dirty="0">
              <a:cs typeface="+mn-ea"/>
              <a:sym typeface="+mn-lt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99333" y="408802"/>
            <a:ext cx="10460107" cy="337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spc="-1" dirty="0">
                <a:solidFill>
                  <a:srgbClr val="FFFFFF"/>
                </a:solidFill>
                <a:cs typeface="+mn-ea"/>
                <a:sym typeface="+mn-lt"/>
              </a:rPr>
              <a:t>Task1  compare effects of different Bands on tone-vocoder</a:t>
            </a:r>
            <a:endParaRPr lang="en-US" altLang="en-GB" sz="2400" b="1" spc="-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FAA58D6-6AC5-4168-83E2-C0E81DFAB4B6}"/>
              </a:ext>
            </a:extLst>
          </p:cNvPr>
          <p:cNvSpPr/>
          <p:nvPr/>
        </p:nvSpPr>
        <p:spPr>
          <a:xfrm>
            <a:off x="248725" y="946060"/>
            <a:ext cx="4620455" cy="11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marR="0" lvl="0" indent="-45656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203D75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Output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EC314F-2639-49CF-AA28-700C97D09A5B}"/>
              </a:ext>
            </a:extLst>
          </p:cNvPr>
          <p:cNvSpPr txBox="1"/>
          <p:nvPr/>
        </p:nvSpPr>
        <p:spPr>
          <a:xfrm>
            <a:off x="4085619" y="1208451"/>
            <a:ext cx="40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C_01_01.wav</a:t>
            </a:r>
            <a:endParaRPr lang="zh-CN" altLang="en-US" dirty="0"/>
          </a:p>
        </p:txBody>
      </p:sp>
      <p:pic>
        <p:nvPicPr>
          <p:cNvPr id="22" name="图片 21" descr="图表&#10;&#10;描述已自动生成">
            <a:extLst>
              <a:ext uri="{FF2B5EF4-FFF2-40B4-BE49-F238E27FC236}">
                <a16:creationId xmlns:a16="http://schemas.microsoft.com/office/drawing/2014/main" id="{385A5E10-B069-4351-B811-F6345DF6B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47" y="4340530"/>
            <a:ext cx="3357906" cy="2517470"/>
          </a:xfrm>
          <a:prstGeom prst="rect">
            <a:avLst/>
          </a:prstGeom>
        </p:spPr>
      </p:pic>
      <p:pic>
        <p:nvPicPr>
          <p:cNvPr id="24" name="图片 23" descr="图表&#10;&#10;描述已自动生成">
            <a:extLst>
              <a:ext uri="{FF2B5EF4-FFF2-40B4-BE49-F238E27FC236}">
                <a16:creationId xmlns:a16="http://schemas.microsoft.com/office/drawing/2014/main" id="{0A7547B7-A960-4589-AEB0-F75203B83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5" y="1646533"/>
            <a:ext cx="3357905" cy="2517469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9CD5EA99-FDDE-47CD-83B3-666A6E602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7" y="4198872"/>
            <a:ext cx="3357903" cy="2517468"/>
          </a:xfrm>
          <a:prstGeom prst="rect">
            <a:avLst/>
          </a:prstGeom>
        </p:spPr>
      </p:pic>
      <p:pic>
        <p:nvPicPr>
          <p:cNvPr id="29" name="图片 28" descr="图表, 直方图&#10;&#10;描述已自动生成">
            <a:extLst>
              <a:ext uri="{FF2B5EF4-FFF2-40B4-BE49-F238E27FC236}">
                <a16:creationId xmlns:a16="http://schemas.microsoft.com/office/drawing/2014/main" id="{B4B25908-73A6-495E-9D80-127D543036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83" y="1681404"/>
            <a:ext cx="3357903" cy="2517468"/>
          </a:xfrm>
          <a:prstGeom prst="rect">
            <a:avLst/>
          </a:prstGeom>
        </p:spPr>
      </p:pic>
      <p:pic>
        <p:nvPicPr>
          <p:cNvPr id="31" name="图片 30" descr="图表&#10;&#10;描述已自动生成">
            <a:extLst>
              <a:ext uri="{FF2B5EF4-FFF2-40B4-BE49-F238E27FC236}">
                <a16:creationId xmlns:a16="http://schemas.microsoft.com/office/drawing/2014/main" id="{CD3AA8D7-0C6B-42BE-B07E-35C3AD0523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86" y="4198872"/>
            <a:ext cx="3357903" cy="2517468"/>
          </a:xfrm>
          <a:prstGeom prst="rect">
            <a:avLst/>
          </a:prstGeom>
        </p:spPr>
      </p:pic>
      <p:pic>
        <p:nvPicPr>
          <p:cNvPr id="33" name="图片 32" descr="图表&#10;&#10;描述已自动生成">
            <a:extLst>
              <a:ext uri="{FF2B5EF4-FFF2-40B4-BE49-F238E27FC236}">
                <a16:creationId xmlns:a16="http://schemas.microsoft.com/office/drawing/2014/main" id="{704DD82D-2E7F-4E9A-BD0B-A3E3AAB4B0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47" y="1681404"/>
            <a:ext cx="3357903" cy="25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scy0xcog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135</Words>
  <Application>Microsoft Office PowerPoint</Application>
  <PresentationFormat>宽屏</PresentationFormat>
  <Paragraphs>32</Paragraphs>
  <Slides>6</Slides>
  <Notes>6</Notes>
  <HiddenSlides>0</HiddenSlides>
  <MMClips>6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LMMathItalic10-Regular</vt:lpstr>
      <vt:lpstr>LMRoman10-Regular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kxz</dc:creator>
  <cp:lastModifiedBy>cui yusong</cp:lastModifiedBy>
  <cp:revision>942</cp:revision>
  <dcterms:created xsi:type="dcterms:W3CDTF">2019-06-19T02:08:00Z</dcterms:created>
  <dcterms:modified xsi:type="dcterms:W3CDTF">2021-12-16T07:59:11Z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