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0CC1B-5774-61AB-4BF3-C3E48DF78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545B70-6ED0-121A-CD16-29E13B9D3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C1AE0-7C1A-C5D7-737B-CCD79E98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5296-A4F7-4100-BF74-32B89E19F036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F6761-9316-DE6A-3515-DB75BE5B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08D8F-0FC1-544C-B1F6-BCC55037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1253-AEB8-4F39-8ABF-CD926931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3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3EBF3-CC47-12CC-4875-C529A5FE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B203AA-E22D-881A-7ADF-95937418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BB29-1EFB-B5D2-2C80-AB728063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5296-A4F7-4100-BF74-32B89E19F036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94FE6-3630-CAAC-6437-C7FF665E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03A04-9782-D04D-0CD1-9F4DDC61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1253-AEB8-4F39-8ABF-CD926931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3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C086FE-DCE8-9B12-9A3F-661DBE0B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1616C-BD70-87E8-9261-1E201E086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65AF3-DB79-B44C-81E7-72A002CA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5296-A4F7-4100-BF74-32B89E19F036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3279F-CD74-7E7B-49C2-F8E10324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B3586-6C9B-1F84-0431-15255FCA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1253-AEB8-4F39-8ABF-CD926931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95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28B2F-8673-3724-C777-646A00A8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DDD0D-8855-8021-28F4-9C251D19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59EC6-7129-F99F-8DFB-35D6A2D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5296-A4F7-4100-BF74-32B89E19F036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C676E-4CDB-DCBA-FDB2-16F6C37D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69153-4FD9-BCFE-BBC8-54DDD60C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1253-AEB8-4F39-8ABF-CD926931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2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6A5DF-314C-2E1D-7129-EE9EA75D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88B94-2E83-0572-E0B5-CFAE9F6D8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4965E-8C25-E83F-B498-2545C68C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5296-A4F7-4100-BF74-32B89E19F036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58872-D3BC-CD49-D497-E558B258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6CA64-ADE0-01A5-C94F-C8B2E362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1253-AEB8-4F39-8ABF-CD926931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2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D8533-62B8-23F1-6023-1A548E90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38A61-84CF-AC16-0D1E-48EE2CE93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466F26-247C-277B-A4E5-B4C65B4FD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286AC-F759-463A-5B0D-F768F1BD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5296-A4F7-4100-BF74-32B89E19F036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01FA0-B9AB-E6D2-9E51-9C9B2E55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4F2657-A9B9-DCB4-5E8F-98E60897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1253-AEB8-4F39-8ABF-CD926931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DC499-4661-9963-9F03-5E1A1E83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E38A2-EAB8-1021-456B-75728DCA0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1E1CA-F45B-606A-46BE-06331FA5F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FC19EB-26D3-2D6B-B2CC-2340AF211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DCB385-E998-720C-F9B4-51CD424B8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4D9357-0FF4-008E-A801-A915FDB7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5296-A4F7-4100-BF74-32B89E19F036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9BC9-42C3-57D6-2CC1-BE52DBFA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769908-A896-0088-415E-DA0B3F1F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1253-AEB8-4F39-8ABF-CD926931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9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8663-F0CE-F2D2-1C30-D4FC40CD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ED85F4-BE99-14F5-89FF-A134937F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5296-A4F7-4100-BF74-32B89E19F036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3C15DE-BE3E-4F62-1F4C-04BB553F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2B0D7A-6CED-69E7-47EB-D5EA6D3A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1253-AEB8-4F39-8ABF-CD926931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8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F7AEE1-3D7A-79A3-10E8-E0E21A56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5296-A4F7-4100-BF74-32B89E19F036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18F162-1C19-FB9A-791B-89773AA7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47020-1E12-1AA9-4B99-0AB66524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1253-AEB8-4F39-8ABF-CD926931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1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38748-2B3B-6DCB-038F-C64D923D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AEB6F-EE07-5EB9-03B2-8CD446D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9AA688-FDDD-DCC9-D591-71FEDF8FC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4A1D4-FB17-9768-FBDF-7970E9C9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5296-A4F7-4100-BF74-32B89E19F036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B34D8-1EEF-C91B-4965-13B1170F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39598-BF22-DB64-C53E-886FDB7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1253-AEB8-4F39-8ABF-CD926931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8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2D70-E27B-51B1-F769-6524DFD4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067D62-AC82-06A7-3BE6-B9E736CA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F891FE-86B3-D85A-B93A-714D0ED79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E0F8C-6250-AB6A-7C99-7A0F0CA3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5296-A4F7-4100-BF74-32B89E19F036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BB9DE8-7009-59C1-0422-1B331B1E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1095F-B726-9DE5-F1BD-3461A99B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1253-AEB8-4F39-8ABF-CD926931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4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96E627-0236-AC3C-88E7-DC5FCA29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F621A-9552-DBB0-483B-FF30C4DF1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9C2B0-8111-84AC-2321-8BE1D6203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5296-A4F7-4100-BF74-32B89E19F036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D2C85-73B4-05D0-3F6C-3EF9F3BF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BD1A8-F7B6-AB5E-D060-7B4DF910E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31253-AEB8-4F39-8ABF-CD926931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4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FC36-2656-9C32-4F27-7AB6552DF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Store</a:t>
            </a:r>
            <a:r>
              <a:rPr lang="zh-CN" altLang="en-US" dirty="0"/>
              <a:t>支付模块</a:t>
            </a:r>
          </a:p>
        </p:txBody>
      </p:sp>
    </p:spTree>
    <p:extLst>
      <p:ext uri="{BB962C8B-B14F-4D97-AF65-F5344CB8AC3E}">
        <p14:creationId xmlns:p14="http://schemas.microsoft.com/office/powerpoint/2010/main" val="352013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70816C-423E-6B8A-7036-9A3EA718D8CD}"/>
              </a:ext>
            </a:extLst>
          </p:cNvPr>
          <p:cNvSpPr/>
          <p:nvPr/>
        </p:nvSpPr>
        <p:spPr>
          <a:xfrm>
            <a:off x="644220" y="443059"/>
            <a:ext cx="904974" cy="8484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45DD2D-CE29-D434-ECB3-4566FE039528}"/>
              </a:ext>
            </a:extLst>
          </p:cNvPr>
          <p:cNvSpPr/>
          <p:nvPr/>
        </p:nvSpPr>
        <p:spPr>
          <a:xfrm>
            <a:off x="9561922" y="1583704"/>
            <a:ext cx="1857080" cy="31579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3C4972D-E8F2-7975-6761-892D4171E516}"/>
              </a:ext>
            </a:extLst>
          </p:cNvPr>
          <p:cNvSpPr/>
          <p:nvPr/>
        </p:nvSpPr>
        <p:spPr>
          <a:xfrm>
            <a:off x="10306640" y="4326903"/>
            <a:ext cx="336166" cy="329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D3E11A-FBCF-1594-E68D-80E275B8A601}"/>
              </a:ext>
            </a:extLst>
          </p:cNvPr>
          <p:cNvSpPr/>
          <p:nvPr/>
        </p:nvSpPr>
        <p:spPr>
          <a:xfrm>
            <a:off x="9708037" y="1841354"/>
            <a:ext cx="1555422" cy="230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48706C4-2831-AC68-E89D-DAE38D0288F8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1549194" y="904973"/>
            <a:ext cx="4201157" cy="18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2B623ED-FB57-BEF5-A063-D24415C430BC}"/>
              </a:ext>
            </a:extLst>
          </p:cNvPr>
          <p:cNvSpPr/>
          <p:nvPr/>
        </p:nvSpPr>
        <p:spPr>
          <a:xfrm>
            <a:off x="33035" y="3942538"/>
            <a:ext cx="3610465" cy="148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够：使用可变哈希计算</a:t>
            </a:r>
            <a:r>
              <a:rPr lang="en-US" altLang="zh-CN" dirty="0" err="1"/>
              <a:t>hmac</a:t>
            </a:r>
            <a:r>
              <a:rPr lang="zh-CN" altLang="en-US" dirty="0"/>
              <a:t>算法进行加密，后返回加密后的结果（这个密钥持续时间为</a:t>
            </a:r>
            <a:r>
              <a:rPr lang="en-US" altLang="zh-CN" dirty="0"/>
              <a:t>10000ms</a:t>
            </a:r>
            <a:r>
              <a:rPr lang="zh-CN" altLang="en-US" dirty="0"/>
              <a:t>）</a:t>
            </a:r>
          </a:p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6CC006-E4D2-EF6D-71AE-6CC980A94452}"/>
              </a:ext>
            </a:extLst>
          </p:cNvPr>
          <p:cNvSpPr/>
          <p:nvPr/>
        </p:nvSpPr>
        <p:spPr>
          <a:xfrm>
            <a:off x="4061383" y="3225514"/>
            <a:ext cx="3007150" cy="58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不够：返回错误信息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96005B-5CCE-2F67-F7D2-42C52845DA92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 flipV="1">
            <a:off x="7068533" y="3162694"/>
            <a:ext cx="2493389" cy="35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0410F5-7045-9DB5-7995-475A2C181396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>
            <a:off x="3643500" y="4686189"/>
            <a:ext cx="6846962" cy="5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582EE5-3E6A-3624-E49C-E55EDF211FD0}"/>
              </a:ext>
            </a:extLst>
          </p:cNvPr>
          <p:cNvCxnSpPr>
            <a:cxnSpLocks/>
            <a:stCxn id="3" idx="0"/>
            <a:endCxn id="71" idx="3"/>
          </p:cNvCxnSpPr>
          <p:nvPr/>
        </p:nvCxnSpPr>
        <p:spPr>
          <a:xfrm flipH="1" flipV="1">
            <a:off x="9104722" y="1090733"/>
            <a:ext cx="1385740" cy="49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7B35D40-280B-77A3-46AA-3C2FD15381CF}"/>
              </a:ext>
            </a:extLst>
          </p:cNvPr>
          <p:cNvSpPr/>
          <p:nvPr/>
        </p:nvSpPr>
        <p:spPr>
          <a:xfrm>
            <a:off x="8192679" y="5357551"/>
            <a:ext cx="2297783" cy="128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收到加密结果</a:t>
            </a:r>
            <a:r>
              <a:rPr lang="en-US" altLang="zh-CN" dirty="0"/>
              <a:t>(</a:t>
            </a:r>
            <a:r>
              <a:rPr lang="zh-CN" altLang="en-US" dirty="0"/>
              <a:t>密钥</a:t>
            </a:r>
            <a:r>
              <a:rPr lang="en-US" altLang="zh-CN" dirty="0"/>
              <a:t>)</a:t>
            </a:r>
            <a:r>
              <a:rPr lang="zh-CN" altLang="en-US" dirty="0"/>
              <a:t>后，然后发送请求</a:t>
            </a:r>
            <a:r>
              <a:rPr lang="en-US" altLang="zh-CN" dirty="0"/>
              <a:t>(</a:t>
            </a:r>
            <a:r>
              <a:rPr lang="zh-CN" altLang="en-US" dirty="0"/>
              <a:t>验证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C2FFE36-E025-B839-B0D4-C5D8E3365583}"/>
              </a:ext>
            </a:extLst>
          </p:cNvPr>
          <p:cNvSpPr/>
          <p:nvPr/>
        </p:nvSpPr>
        <p:spPr>
          <a:xfrm>
            <a:off x="5750351" y="247810"/>
            <a:ext cx="3354371" cy="1685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一，下单前检测商品存货，用户下单，前端首先检测本地数据（金币）是否够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够：发送网络请求，将</a:t>
            </a:r>
            <a:r>
              <a:rPr lang="en-US" altLang="zh-CN" dirty="0" err="1"/>
              <a:t>openid</a:t>
            </a:r>
            <a:r>
              <a:rPr lang="zh-CN" altLang="en-US" dirty="0"/>
              <a:t>发送和商品</a:t>
            </a:r>
            <a:r>
              <a:rPr lang="en-US" altLang="zh-CN" dirty="0"/>
              <a:t>name</a:t>
            </a:r>
            <a:r>
              <a:rPr lang="zh-CN" altLang="en-US" dirty="0"/>
              <a:t>发送</a:t>
            </a:r>
            <a:endParaRPr lang="en-US" altLang="zh-CN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0EDDC51D-7B6D-013E-327D-B2C5B60EB9DD}"/>
              </a:ext>
            </a:extLst>
          </p:cNvPr>
          <p:cNvCxnSpPr>
            <a:cxnSpLocks/>
            <a:stCxn id="2" idx="3"/>
            <a:endCxn id="80" idx="0"/>
          </p:cNvCxnSpPr>
          <p:nvPr/>
        </p:nvCxnSpPr>
        <p:spPr>
          <a:xfrm>
            <a:off x="1549194" y="867266"/>
            <a:ext cx="359735" cy="1046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2B1B7D1B-760F-81B4-9130-41A5B7AED33B}"/>
              </a:ext>
            </a:extLst>
          </p:cNvPr>
          <p:cNvSpPr/>
          <p:nvPr/>
        </p:nvSpPr>
        <p:spPr>
          <a:xfrm>
            <a:off x="168085" y="1913669"/>
            <a:ext cx="3481687" cy="11467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二，后端收到请求，检测商品存货，</a:t>
            </a:r>
            <a:endParaRPr lang="en-US" altLang="zh-CN" dirty="0"/>
          </a:p>
          <a:p>
            <a:r>
              <a:rPr lang="zh-CN" altLang="en-US" dirty="0"/>
              <a:t>查看用户金币是否够</a:t>
            </a:r>
            <a:endParaRPr lang="en-US" altLang="zh-CN" dirty="0"/>
          </a:p>
          <a:p>
            <a:r>
              <a:rPr lang="en-US" altLang="zh-CN" dirty="0"/>
              <a:t>	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56B82EF-477C-96FC-42E5-8ACD0E23F0EF}"/>
              </a:ext>
            </a:extLst>
          </p:cNvPr>
          <p:cNvCxnSpPr>
            <a:stCxn id="80" idx="3"/>
            <a:endCxn id="11" idx="0"/>
          </p:cNvCxnSpPr>
          <p:nvPr/>
        </p:nvCxnSpPr>
        <p:spPr>
          <a:xfrm>
            <a:off x="3649772" y="2487041"/>
            <a:ext cx="1915186" cy="73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D70EF75-2D51-B39D-02CE-5117501805A1}"/>
              </a:ext>
            </a:extLst>
          </p:cNvPr>
          <p:cNvCxnSpPr>
            <a:cxnSpLocks/>
            <a:stCxn id="80" idx="2"/>
            <a:endCxn id="10" idx="0"/>
          </p:cNvCxnSpPr>
          <p:nvPr/>
        </p:nvCxnSpPr>
        <p:spPr>
          <a:xfrm flipH="1">
            <a:off x="1838268" y="3060413"/>
            <a:ext cx="70661" cy="88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3A89DCE-A670-140B-1D9A-89600059F3F1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9341571" y="4741683"/>
            <a:ext cx="1148891" cy="61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64AF465-67CC-0525-7CA6-7D00D3FE326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>
            <a:off x="1838268" y="5429839"/>
            <a:ext cx="677890" cy="49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435BA63B-FF1F-821C-F362-0D5EBCAF99C9}"/>
              </a:ext>
            </a:extLst>
          </p:cNvPr>
          <p:cNvSpPr/>
          <p:nvPr/>
        </p:nvSpPr>
        <p:spPr>
          <a:xfrm>
            <a:off x="168085" y="5929460"/>
            <a:ext cx="4696146" cy="87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将密钥放入特定数组内，</a:t>
            </a:r>
            <a:r>
              <a:rPr lang="en-US" altLang="zh-CN" dirty="0" err="1"/>
              <a:t>setTimeout</a:t>
            </a:r>
            <a:r>
              <a:rPr lang="zh-CN" altLang="en-US" dirty="0"/>
              <a:t>在</a:t>
            </a:r>
            <a:r>
              <a:rPr lang="en-US" altLang="zh-CN" dirty="0"/>
              <a:t>10000ms</a:t>
            </a:r>
            <a:r>
              <a:rPr lang="zh-CN" altLang="en-US" dirty="0"/>
              <a:t>后将元素自动推出</a:t>
            </a:r>
            <a:r>
              <a:rPr lang="en-US" altLang="zh-CN" dirty="0"/>
              <a:t>splice(value,1)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45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63EC2A-F6AD-7EDD-A274-6D604217AD7E}"/>
              </a:ext>
            </a:extLst>
          </p:cNvPr>
          <p:cNvSpPr/>
          <p:nvPr/>
        </p:nvSpPr>
        <p:spPr>
          <a:xfrm>
            <a:off x="9561922" y="1583704"/>
            <a:ext cx="1857080" cy="31579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26BB90B-7812-4C62-7B0F-71014ACB8EA0}"/>
              </a:ext>
            </a:extLst>
          </p:cNvPr>
          <p:cNvSpPr/>
          <p:nvPr/>
        </p:nvSpPr>
        <p:spPr>
          <a:xfrm>
            <a:off x="10306640" y="4326903"/>
            <a:ext cx="336166" cy="329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6C46C0-5F9C-09D9-5792-0AB2E9D0B2E0}"/>
              </a:ext>
            </a:extLst>
          </p:cNvPr>
          <p:cNvSpPr/>
          <p:nvPr/>
        </p:nvSpPr>
        <p:spPr>
          <a:xfrm>
            <a:off x="9708037" y="1841354"/>
            <a:ext cx="1555422" cy="230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4E7DE4-708E-E451-AA36-2C888415323E}"/>
              </a:ext>
            </a:extLst>
          </p:cNvPr>
          <p:cNvSpPr/>
          <p:nvPr/>
        </p:nvSpPr>
        <p:spPr>
          <a:xfrm>
            <a:off x="644220" y="443059"/>
            <a:ext cx="904974" cy="8484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1FFD69-F83B-BB7E-4923-54E759DA502D}"/>
              </a:ext>
            </a:extLst>
          </p:cNvPr>
          <p:cNvSpPr/>
          <p:nvPr/>
        </p:nvSpPr>
        <p:spPr>
          <a:xfrm>
            <a:off x="5033912" y="296943"/>
            <a:ext cx="2630079" cy="11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将密钥发送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78B394D-10D7-011F-1324-10451174BC7B}"/>
              </a:ext>
            </a:extLst>
          </p:cNvPr>
          <p:cNvCxnSpPr>
            <a:stCxn id="2" idx="0"/>
            <a:endCxn id="7" idx="3"/>
          </p:cNvCxnSpPr>
          <p:nvPr/>
        </p:nvCxnSpPr>
        <p:spPr>
          <a:xfrm flipH="1" flipV="1">
            <a:off x="7663991" y="867266"/>
            <a:ext cx="2826471" cy="71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8D1E199-8CFE-751E-A85E-56E86D207E69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1549194" y="867266"/>
            <a:ext cx="348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91CACA6-4965-6C34-CF9A-D0DDA26D5471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96707" y="1291472"/>
            <a:ext cx="604831" cy="97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C79918D-26B9-73B2-AD17-18EC5AB1FB55}"/>
              </a:ext>
            </a:extLst>
          </p:cNvPr>
          <p:cNvSpPr/>
          <p:nvPr/>
        </p:nvSpPr>
        <p:spPr>
          <a:xfrm>
            <a:off x="490194" y="2262433"/>
            <a:ext cx="2422688" cy="593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收到密钥后在数组内查找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BF7616D-95E0-A798-6F5A-113942C3E471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>
            <a:off x="1701538" y="2856318"/>
            <a:ext cx="245491" cy="129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FDEB720-AB71-A495-04D0-6413ACFA1107}"/>
              </a:ext>
            </a:extLst>
          </p:cNvPr>
          <p:cNvSpPr/>
          <p:nvPr/>
        </p:nvSpPr>
        <p:spPr>
          <a:xfrm>
            <a:off x="4516226" y="2124157"/>
            <a:ext cx="2674070" cy="66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没找到：返回请求超时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ED8B155-E8C0-ACE8-E886-A1741819AEC8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2912882" y="2458808"/>
            <a:ext cx="1603344" cy="10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751DB9B-F7AE-2F43-DE42-BAC9B03221BA}"/>
              </a:ext>
            </a:extLst>
          </p:cNvPr>
          <p:cNvSpPr/>
          <p:nvPr/>
        </p:nvSpPr>
        <p:spPr>
          <a:xfrm>
            <a:off x="179503" y="4150917"/>
            <a:ext cx="3535051" cy="2064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找到</a:t>
            </a:r>
            <a:r>
              <a:rPr lang="en-US" altLang="zh-CN" dirty="0"/>
              <a:t>:</a:t>
            </a:r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，扣除用户金币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，减少对应库存</a:t>
            </a:r>
            <a:r>
              <a:rPr lang="en-US" altLang="zh-CN" dirty="0"/>
              <a:t>(</a:t>
            </a:r>
            <a:r>
              <a:rPr lang="en-US" altLang="zh-CN" dirty="0" err="1"/>
              <a:t>wss</a:t>
            </a:r>
            <a:r>
              <a:rPr lang="zh-CN" altLang="en-US" dirty="0"/>
              <a:t>分发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，返回对应成功的信息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D81E6F-90F2-79CD-573E-8A5FD32C95F5}"/>
              </a:ext>
            </a:extLst>
          </p:cNvPr>
          <p:cNvCxnSpPr>
            <a:stCxn id="23" idx="3"/>
            <a:endCxn id="2" idx="1"/>
          </p:cNvCxnSpPr>
          <p:nvPr/>
        </p:nvCxnSpPr>
        <p:spPr>
          <a:xfrm>
            <a:off x="7190296" y="2458808"/>
            <a:ext cx="2371626" cy="70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98B9F18-B8A4-7197-D7AD-35378D6DF977}"/>
              </a:ext>
            </a:extLst>
          </p:cNvPr>
          <p:cNvCxnSpPr>
            <a:stCxn id="30" idx="3"/>
            <a:endCxn id="2" idx="2"/>
          </p:cNvCxnSpPr>
          <p:nvPr/>
        </p:nvCxnSpPr>
        <p:spPr>
          <a:xfrm flipV="1">
            <a:off x="3714554" y="4741683"/>
            <a:ext cx="6775908" cy="44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2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E07F06-A57A-34DF-02B8-B608E80B0245}"/>
              </a:ext>
            </a:extLst>
          </p:cNvPr>
          <p:cNvSpPr/>
          <p:nvPr/>
        </p:nvSpPr>
        <p:spPr>
          <a:xfrm>
            <a:off x="3629320" y="1282045"/>
            <a:ext cx="4204354" cy="2224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，收货地址（固定时间开放）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，用户兑换后，将对应的商品写入</a:t>
            </a:r>
            <a:r>
              <a:rPr lang="en-US" altLang="zh-CN" dirty="0"/>
              <a:t>shopping</a:t>
            </a:r>
            <a:r>
              <a:rPr lang="zh-CN" altLang="en-US" dirty="0"/>
              <a:t>字段（给</a:t>
            </a:r>
            <a:r>
              <a:rPr lang="en-US" altLang="zh-CN" dirty="0" err="1"/>
              <a:t>user_info</a:t>
            </a:r>
            <a:r>
              <a:rPr lang="zh-CN" altLang="en-US"/>
              <a:t>添加一个字段）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373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196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Store支付模块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孜颜</dc:creator>
  <cp:lastModifiedBy>崔 孜颜</cp:lastModifiedBy>
  <cp:revision>38</cp:revision>
  <dcterms:created xsi:type="dcterms:W3CDTF">2022-12-30T10:42:03Z</dcterms:created>
  <dcterms:modified xsi:type="dcterms:W3CDTF">2022-12-30T11:25:14Z</dcterms:modified>
</cp:coreProperties>
</file>