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8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5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9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1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9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2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3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9D68-AE2D-4983-AA06-01CE29872058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82AD-8AA5-4EAD-BF72-6F2AD010C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ADC_DMA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6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6886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1  </a:t>
            </a:r>
            <a:r>
              <a:rPr lang="en-US" altLang="zh-CN" sz="2800" b="1" smtClean="0">
                <a:solidFill>
                  <a:srgbClr val="FF0000"/>
                </a:solidFill>
              </a:rPr>
              <a:t>DMA</a:t>
            </a:r>
            <a:r>
              <a:rPr lang="zh-CN" altLang="en-US" sz="2800" b="1" smtClean="0">
                <a:solidFill>
                  <a:srgbClr val="FF0000"/>
                </a:solidFill>
              </a:rPr>
              <a:t>配置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mtClean="0"/>
              <a:t>DMA_InitTypeDef </a:t>
            </a:r>
            <a:r>
              <a:rPr lang="en-US" altLang="zh-CN" sz="2800"/>
              <a:t>DMA_InitStructure;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mtClean="0"/>
              <a:t>ADC_InitTypeDef </a:t>
            </a:r>
            <a:r>
              <a:rPr lang="en-US" altLang="zh-CN" sz="2800"/>
              <a:t>ADC_InitStructure</a:t>
            </a:r>
            <a:r>
              <a:rPr lang="en-US" altLang="zh-CN" sz="280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DMA_DeInit(DMA1_Channel1);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mtClean="0"/>
              <a:t>DMA_InitStructure.DMA_</a:t>
            </a:r>
            <a:r>
              <a:rPr lang="en-US" altLang="zh-CN" sz="2800" b="1" smtClean="0">
                <a:solidFill>
                  <a:srgbClr val="FF0000"/>
                </a:solidFill>
              </a:rPr>
              <a:t>PeripheralBase</a:t>
            </a:r>
            <a:r>
              <a:rPr lang="en-US" altLang="zh-CN" sz="2800" smtClean="0"/>
              <a:t>Addr </a:t>
            </a:r>
            <a:r>
              <a:rPr lang="en-US" altLang="zh-CN" sz="2800"/>
              <a:t>= </a:t>
            </a:r>
            <a:r>
              <a:rPr lang="en-US" altLang="zh-CN" sz="2800" smtClean="0"/>
              <a:t>ADC1_</a:t>
            </a:r>
            <a:r>
              <a:rPr lang="en-US" altLang="zh-CN" sz="2800" smtClean="0">
                <a:solidFill>
                  <a:srgbClr val="FF0000"/>
                </a:solidFill>
              </a:rPr>
              <a:t>DR_Address</a:t>
            </a:r>
            <a:r>
              <a:rPr lang="en-US" altLang="zh-CN" sz="280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mtClean="0"/>
              <a:t>DMA_InitStructure.DMA_Memory</a:t>
            </a:r>
            <a:r>
              <a:rPr lang="en-US" altLang="zh-CN" sz="2800" smtClean="0">
                <a:solidFill>
                  <a:srgbClr val="FF0000"/>
                </a:solidFill>
              </a:rPr>
              <a:t>Inc</a:t>
            </a:r>
            <a:r>
              <a:rPr lang="en-US" altLang="zh-CN" sz="2800" smtClean="0"/>
              <a:t> </a:t>
            </a:r>
            <a:r>
              <a:rPr lang="en-US" altLang="zh-CN" sz="2800"/>
              <a:t>= </a:t>
            </a:r>
            <a:r>
              <a:rPr lang="en-US" altLang="zh-CN" sz="2800" smtClean="0"/>
              <a:t>DMA_MemoryInc_</a:t>
            </a:r>
            <a:r>
              <a:rPr lang="en-US" altLang="zh-CN" sz="2800" smtClean="0">
                <a:solidFill>
                  <a:srgbClr val="FF0000"/>
                </a:solidFill>
              </a:rPr>
              <a:t>Disable</a:t>
            </a:r>
            <a:r>
              <a:rPr lang="zh-CN" altLang="en-US" sz="2800" smtClean="0"/>
              <a:t>；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FB3D-B13F-4D65-A6C2-E170C915D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DMA_InitStructure.DMA_MemoryBaseAddr = (u32)&amp;</a:t>
            </a:r>
            <a:r>
              <a:rPr lang="en-US" altLang="zh-CN" sz="2000" smtClean="0"/>
              <a:t>ADC_ConvertedValue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/>
              <a:t>DMA_InitStructure.DMA_DIR = DMA_DIR_PeripheralSRC;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/>
              <a:t>DMA_InitStructure.DMA_</a:t>
            </a:r>
            <a:r>
              <a:rPr lang="en-US" altLang="zh-CN" sz="3000">
                <a:solidFill>
                  <a:srgbClr val="FF0000"/>
                </a:solidFill>
              </a:rPr>
              <a:t>BufferSize</a:t>
            </a:r>
            <a:r>
              <a:rPr lang="en-US" altLang="zh-CN" sz="3000"/>
              <a:t> = 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DMA_InitStructure.DMA_</a:t>
            </a:r>
            <a:r>
              <a:rPr lang="en-US" altLang="zh-CN" sz="2000">
                <a:solidFill>
                  <a:srgbClr val="FF0000"/>
                </a:solidFill>
              </a:rPr>
              <a:t>PeripheralInc</a:t>
            </a:r>
            <a:r>
              <a:rPr lang="en-US" altLang="zh-CN" sz="2000"/>
              <a:t> = DMA_PeripheralInc_</a:t>
            </a:r>
            <a:r>
              <a:rPr lang="en-US" altLang="zh-CN" sz="2000">
                <a:solidFill>
                  <a:srgbClr val="FF0000"/>
                </a:solidFill>
              </a:rPr>
              <a:t>Disable</a:t>
            </a:r>
            <a:r>
              <a:rPr lang="en-US" altLang="zh-CN" sz="2000"/>
              <a:t> </a:t>
            </a:r>
            <a:r>
              <a:rPr lang="zh-CN" altLang="en-US" sz="2000" smtClean="0"/>
              <a:t>；</a:t>
            </a:r>
            <a:endParaRPr lang="en-US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FB3D-B13F-4D65-A6C2-E170C915DD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9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DMA_InitStructure.DMA_Peripheral</a:t>
            </a:r>
            <a:r>
              <a:rPr lang="en-US" altLang="zh-CN">
                <a:solidFill>
                  <a:srgbClr val="FF0000"/>
                </a:solidFill>
              </a:rPr>
              <a:t>DataSize</a:t>
            </a:r>
            <a:r>
              <a:rPr lang="en-US" altLang="zh-CN"/>
              <a:t> = </a:t>
            </a:r>
            <a:r>
              <a:rPr lang="en-US" altLang="zh-CN" sz="2800" smtClean="0"/>
              <a:t>DMA_PeripheralDataSize_</a:t>
            </a:r>
            <a:r>
              <a:rPr lang="en-US" altLang="zh-CN" sz="2800" smtClean="0">
                <a:solidFill>
                  <a:srgbClr val="FF0000"/>
                </a:solidFill>
              </a:rPr>
              <a:t>HalfWord</a:t>
            </a:r>
            <a:r>
              <a:rPr lang="en-US" altLang="zh-CN" sz="280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mtClean="0"/>
              <a:t>DMA_InitStructure.DMA_Memory</a:t>
            </a:r>
            <a:r>
              <a:rPr lang="en-US" altLang="zh-CN" sz="2800" smtClean="0">
                <a:solidFill>
                  <a:srgbClr val="FF0000"/>
                </a:solidFill>
              </a:rPr>
              <a:t>DataSize</a:t>
            </a:r>
            <a:r>
              <a:rPr lang="en-US" altLang="zh-CN" sz="2800" smtClean="0"/>
              <a:t> </a:t>
            </a:r>
            <a:r>
              <a:rPr lang="en-US" altLang="zh-CN" sz="2800"/>
              <a:t>= DMA_MemoryDataSize_</a:t>
            </a:r>
            <a:r>
              <a:rPr lang="en-US" altLang="zh-CN" sz="2800">
                <a:solidFill>
                  <a:srgbClr val="FF0000"/>
                </a:solidFill>
              </a:rPr>
              <a:t>HalfWord</a:t>
            </a:r>
            <a:r>
              <a:rPr lang="en-US" altLang="zh-CN" sz="2800" smtClean="0"/>
              <a:t>;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smtClean="0"/>
              <a:t>DMA_InitStructure.DMA_</a:t>
            </a:r>
            <a:r>
              <a:rPr lang="en-US" altLang="zh-CN" sz="2800" smtClean="0">
                <a:solidFill>
                  <a:srgbClr val="FF0000"/>
                </a:solidFill>
              </a:rPr>
              <a:t>Mode</a:t>
            </a:r>
            <a:r>
              <a:rPr lang="en-US" altLang="zh-CN" sz="2800" smtClean="0"/>
              <a:t> </a:t>
            </a:r>
            <a:r>
              <a:rPr lang="en-US" altLang="zh-CN" sz="2800"/>
              <a:t>= </a:t>
            </a:r>
            <a:r>
              <a:rPr lang="en-US" altLang="zh-CN" sz="2800" smtClean="0"/>
              <a:t>DMA_Mode_</a:t>
            </a:r>
            <a:r>
              <a:rPr lang="en-US" altLang="zh-CN" sz="2800" smtClean="0">
                <a:solidFill>
                  <a:srgbClr val="FF0000"/>
                </a:solidFill>
              </a:rPr>
              <a:t>Circular</a:t>
            </a:r>
            <a:r>
              <a:rPr lang="en-US" altLang="zh-CN" sz="280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FB3D-B13F-4D65-A6C2-E170C915DD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smtClean="0"/>
              <a:t>DMA_InitStructure.DMA_</a:t>
            </a:r>
            <a:r>
              <a:rPr lang="en-US" altLang="zh-CN" sz="2800" smtClean="0">
                <a:solidFill>
                  <a:srgbClr val="FF0000"/>
                </a:solidFill>
              </a:rPr>
              <a:t>Priority</a:t>
            </a:r>
            <a:r>
              <a:rPr lang="en-US" altLang="zh-CN" sz="2800" smtClean="0"/>
              <a:t> </a:t>
            </a:r>
            <a:r>
              <a:rPr lang="en-US" altLang="zh-CN" sz="2800"/>
              <a:t>= DMA_Priority_</a:t>
            </a:r>
            <a:r>
              <a:rPr lang="en-US" altLang="zh-CN" sz="2800">
                <a:solidFill>
                  <a:srgbClr val="FF0000"/>
                </a:solidFill>
              </a:rPr>
              <a:t>High</a:t>
            </a:r>
            <a:r>
              <a:rPr lang="en-US" altLang="zh-CN" sz="280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DMA_InitStructure.DMA_</a:t>
            </a:r>
            <a:r>
              <a:rPr lang="en-US" altLang="zh-CN" sz="2800">
                <a:solidFill>
                  <a:srgbClr val="FF0000"/>
                </a:solidFill>
              </a:rPr>
              <a:t>M2M</a:t>
            </a:r>
            <a:r>
              <a:rPr lang="en-US" altLang="zh-CN" sz="2800"/>
              <a:t> = DMA_M2M_</a:t>
            </a:r>
            <a:r>
              <a:rPr lang="en-US" altLang="zh-CN" sz="2800">
                <a:solidFill>
                  <a:srgbClr val="FF0000"/>
                </a:solidFill>
              </a:rPr>
              <a:t>Disable</a:t>
            </a:r>
            <a:r>
              <a:rPr lang="en-US" altLang="zh-CN" sz="280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DMA_Init(</a:t>
            </a:r>
            <a:r>
              <a:rPr lang="en-US" altLang="zh-CN" sz="2800">
                <a:solidFill>
                  <a:srgbClr val="FF0000"/>
                </a:solidFill>
              </a:rPr>
              <a:t>DMA1_Channel1</a:t>
            </a:r>
            <a:r>
              <a:rPr lang="en-US" altLang="zh-CN" sz="2800" smtClean="0"/>
              <a:t>,&amp;</a:t>
            </a:r>
            <a:r>
              <a:rPr lang="en-US" altLang="zh-CN" sz="2800"/>
              <a:t>DMA_InitStructure</a:t>
            </a:r>
            <a:r>
              <a:rPr lang="en-US" altLang="zh-CN" sz="280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DMA_Cmd(</a:t>
            </a:r>
            <a:r>
              <a:rPr lang="en-US" altLang="zh-CN" sz="2800">
                <a:solidFill>
                  <a:srgbClr val="FF0000"/>
                </a:solidFill>
              </a:rPr>
              <a:t>DMA1_Channel1</a:t>
            </a:r>
            <a:r>
              <a:rPr lang="en-US" altLang="zh-CN" sz="2800"/>
              <a:t>, ENABLE);</a:t>
            </a:r>
            <a:endParaRPr lang="zh-CN" altLang="en-US" sz="28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FB3D-B13F-4D65-A6C2-E170C915DD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AD</a:t>
            </a:r>
            <a:r>
              <a:rPr lang="zh-CN" altLang="en-US" smtClean="0"/>
              <a:t>配置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完全不变，只加一句即可。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ADC_DMA</a:t>
            </a:r>
            <a:r>
              <a:rPr lang="en-US" altLang="zh-CN" smtClean="0"/>
              <a:t>Cmd(ADC1, ENABLE);</a:t>
            </a:r>
          </a:p>
          <a:p>
            <a:pPr marL="0" indent="0">
              <a:buNone/>
            </a:pPr>
            <a:r>
              <a:rPr lang="en-US" altLang="zh-CN" smtClean="0"/>
              <a:t>ADC_Cmd(ADC1, ENABLE);</a:t>
            </a:r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7332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全屏显示(4:3)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ADC_DMA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ADC_DMA</dc:title>
  <dc:creator>RL</dc:creator>
  <cp:lastModifiedBy>RL</cp:lastModifiedBy>
  <cp:revision>1</cp:revision>
  <dcterms:created xsi:type="dcterms:W3CDTF">2016-08-04T12:56:40Z</dcterms:created>
  <dcterms:modified xsi:type="dcterms:W3CDTF">2016-08-04T12:59:30Z</dcterms:modified>
</cp:coreProperties>
</file>