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91" r:id="rId4"/>
    <p:sldId id="293" r:id="rId5"/>
    <p:sldId id="294" r:id="rId6"/>
    <p:sldId id="295" r:id="rId7"/>
    <p:sldId id="296" r:id="rId8"/>
    <p:sldId id="29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87EDDB-1E43-486E-03E5-6E6C0523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0" y="506189"/>
            <a:ext cx="8726076" cy="63282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5" y="506189"/>
            <a:ext cx="2669723" cy="57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BizModel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ORM</a:t>
            </a:r>
            <a:r>
              <a:rPr lang="zh-CN" altLang="en-US" b="1" dirty="0"/>
              <a:t>引擎的独特价值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2865664" y="3804557"/>
            <a:ext cx="498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EQL = SQL  + </a:t>
            </a:r>
            <a:r>
              <a:rPr lang="en-US" altLang="zh-CN" sz="3200" dirty="0" err="1"/>
              <a:t>AutoJoin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94B263-3F60-AD20-F673-BB98C8BC9B90}"/>
              </a:ext>
            </a:extLst>
          </p:cNvPr>
          <p:cNvSpPr txBox="1"/>
          <p:nvPr/>
        </p:nvSpPr>
        <p:spPr>
          <a:xfrm>
            <a:off x="1338944" y="1904481"/>
            <a:ext cx="7739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关系数据库的秘密：关系数据库中无关系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48266-1580-CA90-F558-1275B72C088F}"/>
              </a:ext>
            </a:extLst>
          </p:cNvPr>
          <p:cNvSpPr txBox="1"/>
          <p:nvPr/>
        </p:nvSpPr>
        <p:spPr>
          <a:xfrm>
            <a:off x="1466852" y="2816159"/>
            <a:ext cx="7739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重新认识主键和外键</a:t>
            </a:r>
            <a:r>
              <a:rPr lang="en-US" altLang="zh-CN" sz="3200" dirty="0"/>
              <a:t>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CB2863-D4E8-FF10-B471-3C8E52237EEB}"/>
              </a:ext>
            </a:extLst>
          </p:cNvPr>
          <p:cNvSpPr txBox="1"/>
          <p:nvPr/>
        </p:nvSpPr>
        <p:spPr>
          <a:xfrm>
            <a:off x="3151417" y="4610100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Row =&gt; Entity</a:t>
            </a:r>
          </a:p>
        </p:txBody>
      </p:sp>
    </p:spTree>
    <p:extLst>
      <p:ext uri="{BB962C8B-B14F-4D97-AF65-F5344CB8AC3E}">
        <p14:creationId xmlns:p14="http://schemas.microsoft.com/office/powerpoint/2010/main" val="371246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通用的横纵变换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1338943" y="3739244"/>
            <a:ext cx="7413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 </a:t>
            </a:r>
            <a:r>
              <a:rPr lang="zh-CN" altLang="en-US" sz="3200" dirty="0"/>
              <a:t>通过别名隐藏属性路径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94B263-3F60-AD20-F673-BB98C8BC9B90}"/>
              </a:ext>
            </a:extLst>
          </p:cNvPr>
          <p:cNvSpPr txBox="1"/>
          <p:nvPr/>
        </p:nvSpPr>
        <p:spPr>
          <a:xfrm>
            <a:off x="1338943" y="1904481"/>
            <a:ext cx="103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将属性访问语法扩展到一对多子表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48266-1580-CA90-F558-1275B72C088F}"/>
              </a:ext>
            </a:extLst>
          </p:cNvPr>
          <p:cNvSpPr txBox="1"/>
          <p:nvPr/>
        </p:nvSpPr>
        <p:spPr>
          <a:xfrm>
            <a:off x="1232808" y="2710024"/>
            <a:ext cx="10199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entity.subList.a</a:t>
            </a:r>
            <a:r>
              <a:rPr lang="en-US" altLang="zh-CN" sz="2800" dirty="0"/>
              <a:t> == </a:t>
            </a:r>
            <a:r>
              <a:rPr lang="en-US" altLang="zh-CN" sz="2800" dirty="0" err="1"/>
              <a:t>entity.subList.find</a:t>
            </a:r>
            <a:r>
              <a:rPr lang="en-US" altLang="zh-CN" sz="2800" dirty="0"/>
              <a:t>(sub=&gt;sub.name==‘a’)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CB2863-D4E8-FF10-B471-3C8E52237EEB}"/>
              </a:ext>
            </a:extLst>
          </p:cNvPr>
          <p:cNvSpPr txBox="1"/>
          <p:nvPr/>
        </p:nvSpPr>
        <p:spPr>
          <a:xfrm>
            <a:off x="1714500" y="4610100"/>
            <a:ext cx="5078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entity.ext_a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entity.subList.a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3768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纵表的</a:t>
            </a:r>
            <a:r>
              <a:rPr lang="en-US" altLang="zh-CN" b="1" dirty="0"/>
              <a:t>SQL</a:t>
            </a:r>
            <a:r>
              <a:rPr lang="zh-CN" altLang="en-US" b="1" dirty="0"/>
              <a:t>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94B263-3F60-AD20-F673-BB98C8BC9B90}"/>
              </a:ext>
            </a:extLst>
          </p:cNvPr>
          <p:cNvSpPr txBox="1"/>
          <p:nvPr/>
        </p:nvSpPr>
        <p:spPr>
          <a:xfrm>
            <a:off x="1338943" y="1765688"/>
            <a:ext cx="10303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 * from 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 o </a:t>
            </a:r>
          </a:p>
          <a:p>
            <a:r>
              <a:rPr lang="en-US" altLang="zh-CN" sz="2800" dirty="0"/>
              <a:t>where </a:t>
            </a:r>
            <a:r>
              <a:rPr lang="en-US" altLang="zh-CN" sz="2800" dirty="0" err="1"/>
              <a:t>substr</a:t>
            </a:r>
            <a:r>
              <a:rPr lang="en-US" altLang="zh-CN" sz="2800" dirty="0"/>
              <a:t>(o.extFields.a.string,1) = ‘1’</a:t>
            </a:r>
          </a:p>
          <a:p>
            <a:r>
              <a:rPr lang="en-US" altLang="zh-CN" sz="2800" dirty="0"/>
              <a:t>order by o.extFields.b.int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48266-1580-CA90-F558-1275B72C088F}"/>
              </a:ext>
            </a:extLst>
          </p:cNvPr>
          <p:cNvSpPr txBox="1"/>
          <p:nvPr/>
        </p:nvSpPr>
        <p:spPr>
          <a:xfrm>
            <a:off x="1338943" y="3567274"/>
            <a:ext cx="10199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 * from 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 o </a:t>
            </a:r>
          </a:p>
          <a:p>
            <a:r>
              <a:rPr lang="en-US" altLang="zh-CN" sz="2800" dirty="0"/>
              <a:t>join </a:t>
            </a:r>
            <a:r>
              <a:rPr lang="en-US" altLang="zh-CN" sz="2800" dirty="0" err="1"/>
              <a:t>ExtFields</a:t>
            </a:r>
            <a:r>
              <a:rPr lang="en-US" altLang="zh-CN" sz="2800" dirty="0"/>
              <a:t> e1 on e1.entityName = ‘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’ </a:t>
            </a:r>
          </a:p>
          <a:p>
            <a:r>
              <a:rPr lang="en-US" altLang="zh-CN" sz="2800" dirty="0"/>
              <a:t>        and e1.fieldName = ‘a’</a:t>
            </a:r>
          </a:p>
          <a:p>
            <a:r>
              <a:rPr lang="en-US" altLang="zh-CN" sz="2800" dirty="0"/>
              <a:t>left Join </a:t>
            </a:r>
            <a:r>
              <a:rPr lang="en-US" altLang="zh-CN" sz="2800" dirty="0" err="1"/>
              <a:t>ExtFIelds</a:t>
            </a:r>
            <a:r>
              <a:rPr lang="en-US" altLang="zh-CN" sz="2800" dirty="0"/>
              <a:t> e2 on e2.entityName = ‘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’</a:t>
            </a:r>
          </a:p>
          <a:p>
            <a:r>
              <a:rPr lang="en-US" altLang="zh-CN" sz="2800" dirty="0"/>
              <a:t>        and e2.fieldName = ‘b’</a:t>
            </a:r>
          </a:p>
          <a:p>
            <a:r>
              <a:rPr lang="en-US" altLang="zh-CN" sz="2800" dirty="0"/>
              <a:t>Where </a:t>
            </a:r>
            <a:r>
              <a:rPr lang="en-US" altLang="zh-CN" sz="2800" dirty="0" err="1"/>
              <a:t>substr</a:t>
            </a:r>
            <a:r>
              <a:rPr lang="en-US" altLang="zh-CN" sz="2800" dirty="0"/>
              <a:t>(e1.stringValue,1) = ‘1’</a:t>
            </a:r>
          </a:p>
          <a:p>
            <a:r>
              <a:rPr lang="en-US" altLang="zh-CN" sz="2800" dirty="0"/>
              <a:t>Order by e2.intValue </a:t>
            </a:r>
          </a:p>
        </p:txBody>
      </p:sp>
    </p:spTree>
    <p:extLst>
      <p:ext uri="{BB962C8B-B14F-4D97-AF65-F5344CB8AC3E}">
        <p14:creationId xmlns:p14="http://schemas.microsoft.com/office/powerpoint/2010/main" val="218657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纵表的</a:t>
            </a:r>
            <a:r>
              <a:rPr lang="en-US" altLang="zh-CN" b="1" dirty="0"/>
              <a:t>SQL</a:t>
            </a:r>
            <a:r>
              <a:rPr lang="zh-CN" altLang="en-US" b="1" dirty="0"/>
              <a:t>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94B263-3F60-AD20-F673-BB98C8BC9B90}"/>
              </a:ext>
            </a:extLst>
          </p:cNvPr>
          <p:cNvSpPr txBox="1"/>
          <p:nvPr/>
        </p:nvSpPr>
        <p:spPr>
          <a:xfrm>
            <a:off x="1338943" y="1765688"/>
            <a:ext cx="10303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 * from 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 o </a:t>
            </a:r>
          </a:p>
          <a:p>
            <a:r>
              <a:rPr lang="en-US" altLang="zh-CN" sz="2800" dirty="0"/>
              <a:t>where </a:t>
            </a:r>
            <a:r>
              <a:rPr lang="en-US" altLang="zh-CN" sz="2800" dirty="0" err="1"/>
              <a:t>substr</a:t>
            </a:r>
            <a:r>
              <a:rPr lang="en-US" altLang="zh-CN" sz="2800" dirty="0"/>
              <a:t>(o.extFields.a,1) = ‘1’</a:t>
            </a:r>
          </a:p>
          <a:p>
            <a:r>
              <a:rPr lang="en-US" altLang="zh-CN" sz="2800" dirty="0"/>
              <a:t>order by </a:t>
            </a:r>
            <a:r>
              <a:rPr lang="en-US" altLang="zh-CN" sz="2800" dirty="0" err="1"/>
              <a:t>o.extFields.b</a:t>
            </a:r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48266-1580-CA90-F558-1275B72C088F}"/>
              </a:ext>
            </a:extLst>
          </p:cNvPr>
          <p:cNvSpPr txBox="1"/>
          <p:nvPr/>
        </p:nvSpPr>
        <p:spPr>
          <a:xfrm>
            <a:off x="1338943" y="3567274"/>
            <a:ext cx="10199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 * from 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 o </a:t>
            </a:r>
          </a:p>
          <a:p>
            <a:r>
              <a:rPr lang="en-US" altLang="zh-CN" sz="2800" dirty="0"/>
              <a:t>join </a:t>
            </a:r>
            <a:r>
              <a:rPr lang="en-US" altLang="zh-CN" sz="2800" dirty="0" err="1"/>
              <a:t>ExtFields</a:t>
            </a:r>
            <a:r>
              <a:rPr lang="en-US" altLang="zh-CN" sz="2800" dirty="0"/>
              <a:t> e1 on e1.entityName = ‘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’ </a:t>
            </a:r>
          </a:p>
          <a:p>
            <a:r>
              <a:rPr lang="en-US" altLang="zh-CN" sz="2800" dirty="0"/>
              <a:t>        and e1.fieldName = ‘a’</a:t>
            </a:r>
          </a:p>
          <a:p>
            <a:r>
              <a:rPr lang="en-US" altLang="zh-CN" sz="2800" dirty="0"/>
              <a:t>Left Join </a:t>
            </a:r>
            <a:r>
              <a:rPr lang="en-US" altLang="zh-CN" sz="2800" dirty="0" err="1"/>
              <a:t>ExtFIelds</a:t>
            </a:r>
            <a:r>
              <a:rPr lang="en-US" altLang="zh-CN" sz="2800" dirty="0"/>
              <a:t> e2 on e2.entityName = ‘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’</a:t>
            </a:r>
          </a:p>
          <a:p>
            <a:r>
              <a:rPr lang="en-US" altLang="zh-CN" sz="2800" dirty="0"/>
              <a:t>        and e2.fieldName = ‘b’</a:t>
            </a:r>
          </a:p>
          <a:p>
            <a:r>
              <a:rPr lang="en-US" altLang="zh-CN" sz="2800" dirty="0"/>
              <a:t>Where </a:t>
            </a:r>
            <a:r>
              <a:rPr lang="en-US" altLang="zh-CN" sz="2800" dirty="0" err="1"/>
              <a:t>substr</a:t>
            </a:r>
            <a:r>
              <a:rPr lang="en-US" altLang="zh-CN" sz="2800" dirty="0"/>
              <a:t>(e1.value,1) = ‘1’</a:t>
            </a:r>
          </a:p>
          <a:p>
            <a:r>
              <a:rPr lang="en-US" altLang="zh-CN" sz="2800" dirty="0"/>
              <a:t>Order by e2.value </a:t>
            </a:r>
          </a:p>
        </p:txBody>
      </p:sp>
    </p:spTree>
    <p:extLst>
      <p:ext uri="{BB962C8B-B14F-4D97-AF65-F5344CB8AC3E}">
        <p14:creationId xmlns:p14="http://schemas.microsoft.com/office/powerpoint/2010/main" val="231706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N+1</a:t>
            </a:r>
            <a:r>
              <a:rPr lang="zh-CN" altLang="en-US" b="1"/>
              <a:t>问题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1583872"/>
            <a:ext cx="10208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聚合根，主题对象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Entity </a:t>
            </a:r>
            <a:r>
              <a:rPr lang="zh-CN" altLang="en-US" sz="3200" dirty="0"/>
              <a:t>：数据的聚合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BizObject</a:t>
            </a:r>
            <a:r>
              <a:rPr lang="en-US" altLang="zh-CN" sz="3200" dirty="0"/>
              <a:t>: </a:t>
            </a:r>
            <a:r>
              <a:rPr lang="zh-CN" altLang="en-US" sz="3200" dirty="0"/>
              <a:t>行为的聚合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GraphQL</a:t>
            </a:r>
            <a:r>
              <a:rPr lang="en-US" altLang="zh-CN" sz="3200" dirty="0"/>
              <a:t> </a:t>
            </a:r>
            <a:r>
              <a:rPr lang="zh-CN" altLang="en-US" sz="3200" dirty="0"/>
              <a:t>：对象的组合和选择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577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平台中的</a:t>
            </a:r>
            <a:r>
              <a:rPr lang="en-US" altLang="zh-CN" b="1" dirty="0"/>
              <a:t>DDD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1583872"/>
            <a:ext cx="10208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聚合根，主题对象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Entity </a:t>
            </a:r>
            <a:r>
              <a:rPr lang="zh-CN" altLang="en-US" sz="3200" dirty="0"/>
              <a:t>：数据的聚合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BizObject</a:t>
            </a:r>
            <a:r>
              <a:rPr lang="en-US" altLang="zh-CN" sz="3200" dirty="0"/>
              <a:t>: </a:t>
            </a:r>
            <a:r>
              <a:rPr lang="zh-CN" altLang="en-US" sz="3200" dirty="0"/>
              <a:t>行为的聚合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GraphQL</a:t>
            </a:r>
            <a:r>
              <a:rPr lang="en-US" altLang="zh-CN" sz="3200" dirty="0"/>
              <a:t> </a:t>
            </a:r>
            <a:r>
              <a:rPr lang="zh-CN" altLang="en-US" sz="3200" dirty="0"/>
              <a:t>：对象的组合和选择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7165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337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Nop ORM</vt:lpstr>
      <vt:lpstr>PowerPoint 演示文稿</vt:lpstr>
      <vt:lpstr>ORM引擎的独特价值</vt:lpstr>
      <vt:lpstr>通用的横纵变换</vt:lpstr>
      <vt:lpstr>纵表的SQL转换</vt:lpstr>
      <vt:lpstr>纵表的SQL转换</vt:lpstr>
      <vt:lpstr>N+1问题</vt:lpstr>
      <vt:lpstr>Nop平台中的DDD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李 强</cp:lastModifiedBy>
  <cp:revision>531</cp:revision>
  <dcterms:created xsi:type="dcterms:W3CDTF">2022-10-22T23:41:04Z</dcterms:created>
  <dcterms:modified xsi:type="dcterms:W3CDTF">2023-08-15T00:27:02Z</dcterms:modified>
</cp:coreProperties>
</file>